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3"/>
  </p:handoutMasterIdLst>
  <p:sldIdLst>
    <p:sldId id="257" r:id="rId3"/>
    <p:sldId id="349" r:id="rId5"/>
    <p:sldId id="351" r:id="rId6"/>
    <p:sldId id="377" r:id="rId7"/>
    <p:sldId id="378" r:id="rId8"/>
    <p:sldId id="379" r:id="rId9"/>
    <p:sldId id="380" r:id="rId10"/>
    <p:sldId id="352" r:id="rId11"/>
    <p:sldId id="353" r:id="rId12"/>
    <p:sldId id="354" r:id="rId13"/>
    <p:sldId id="356" r:id="rId14"/>
    <p:sldId id="357" r:id="rId15"/>
    <p:sldId id="358" r:id="rId16"/>
    <p:sldId id="360" r:id="rId17"/>
    <p:sldId id="359" r:id="rId18"/>
    <p:sldId id="361" r:id="rId19"/>
    <p:sldId id="362" r:id="rId20"/>
    <p:sldId id="363" r:id="rId21"/>
    <p:sldId id="364" r:id="rId22"/>
    <p:sldId id="365" r:id="rId23"/>
    <p:sldId id="367" r:id="rId24"/>
    <p:sldId id="368" r:id="rId25"/>
    <p:sldId id="370" r:id="rId26"/>
    <p:sldId id="372" r:id="rId27"/>
    <p:sldId id="373" r:id="rId28"/>
    <p:sldId id="374" r:id="rId29"/>
    <p:sldId id="375" r:id="rId30"/>
    <p:sldId id="376" r:id="rId31"/>
    <p:sldId id="381" r:id="rId32"/>
  </p:sldIdLst>
  <p:sldSz cx="9144000" cy="6858000" type="screen4x3"/>
  <p:notesSz cx="6889750" cy="1002157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09"/>
  </p:normalViewPr>
  <p:slideViewPr>
    <p:cSldViewPr showGuides="1">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7215B8B-D896-4DED-82D0-DD3710122EE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68D112F-5589-4995-B471-6CB5D2FDE74E}">
      <dgm:prSet phldrT="[Text]" custT="1"/>
      <dgm:spPr>
        <a:solidFill>
          <a:schemeClr val="bg2">
            <a:lumMod val="25000"/>
          </a:schemeClr>
        </a:solidFill>
      </dgm:spPr>
      <dgm:t>
        <a:bodyPr/>
        <a:lstStyle/>
        <a:p>
          <a:r>
            <a:rPr lang="en-US" sz="2400"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SEKDA</a:t>
          </a:r>
          <a:endParaRPr lang="en-US" sz="2400"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gm:t>
    </dgm:pt>
    <dgm:pt modelId="{D660BF01-0B93-4ABD-9C78-A6D182736204}" cxnId="{A6D623BF-E792-4D76-8FEE-A42490B5F409}" type="parTrans">
      <dgm:prSet/>
      <dgm:spPr/>
      <dgm:t>
        <a:bodyPr/>
        <a:lstStyle/>
        <a:p>
          <a:endParaRPr lang="en-US"/>
        </a:p>
      </dgm:t>
    </dgm:pt>
    <dgm:pt modelId="{F40B03E5-3F0A-453D-846A-A88F2D5EB705}" cxnId="{A6D623BF-E792-4D76-8FEE-A42490B5F409}" type="sibTrans">
      <dgm:prSet/>
      <dgm:spPr/>
      <dgm:t>
        <a:bodyPr/>
        <a:lstStyle/>
        <a:p>
          <a:endParaRPr lang="en-US"/>
        </a:p>
      </dgm:t>
    </dgm:pt>
    <dgm:pt modelId="{6B131940-0DF5-48D3-8E9E-A92CC8FEB788}">
      <dgm:prSet phldrT="[Text]" custT="1"/>
      <dgm:spPr/>
      <dgm:t>
        <a:bodyPr/>
        <a:lstStyle/>
        <a:p>
          <a:pPr algn="ctr"/>
          <a:r>
            <a:rPr lang="id-ID" sz="1800" dirty="0" smtClean="0">
              <a:latin typeface="Cambria Math" panose="02040503050406030204" pitchFamily="18" charset="0"/>
              <a:ea typeface="Cambria Math" panose="02040503050406030204" pitchFamily="18" charset="0"/>
            </a:rPr>
            <a:t>BKAD</a:t>
          </a:r>
          <a:endParaRPr lang="en-US" sz="1800" dirty="0">
            <a:latin typeface="Cambria Math" panose="02040503050406030204" pitchFamily="18" charset="0"/>
            <a:ea typeface="Cambria Math" panose="02040503050406030204" pitchFamily="18" charset="0"/>
          </a:endParaRPr>
        </a:p>
      </dgm:t>
    </dgm:pt>
    <dgm:pt modelId="{F43119FF-94AB-4B41-A5C8-F7DFCD5CD548}" cxnId="{CD374BB2-9E57-472B-8E31-386D38531FB0}" type="parTrans">
      <dgm:prSet/>
      <dgm:spPr/>
      <dgm:t>
        <a:bodyPr/>
        <a:lstStyle/>
        <a:p>
          <a:endParaRPr lang="en-US"/>
        </a:p>
      </dgm:t>
    </dgm:pt>
    <dgm:pt modelId="{209D3C25-22B6-4430-862A-571CBD85BE77}" cxnId="{CD374BB2-9E57-472B-8E31-386D38531FB0}" type="sibTrans">
      <dgm:prSet/>
      <dgm:spPr/>
      <dgm:t>
        <a:bodyPr/>
        <a:lstStyle/>
        <a:p>
          <a:endParaRPr lang="en-US"/>
        </a:p>
      </dgm:t>
    </dgm:pt>
    <dgm:pt modelId="{ADB3DC18-F62A-4248-9311-E7272DAAEC83}">
      <dgm:prSet phldrT="[Text]"/>
      <dgm:spPr/>
      <dgm:t>
        <a:bodyPr/>
        <a:lstStyle/>
        <a:p>
          <a:r>
            <a:rPr lang="id-ID" dirty="0" smtClean="0"/>
            <a:t>KANTOR PERTANAHAN / BPN</a:t>
          </a:r>
          <a:endParaRPr lang="en-US" dirty="0"/>
        </a:p>
      </dgm:t>
    </dgm:pt>
    <dgm:pt modelId="{14821CE8-F05A-41C3-98CA-EF13B68E4306}" cxnId="{2AA9F086-E0D6-4D53-B4E3-D181D0A84B0F}" type="parTrans">
      <dgm:prSet/>
      <dgm:spPr/>
      <dgm:t>
        <a:bodyPr/>
        <a:lstStyle/>
        <a:p>
          <a:endParaRPr lang="en-US"/>
        </a:p>
      </dgm:t>
    </dgm:pt>
    <dgm:pt modelId="{C3723B77-80D7-44FC-A75F-02CD0C70019C}" cxnId="{2AA9F086-E0D6-4D53-B4E3-D181D0A84B0F}" type="sibTrans">
      <dgm:prSet/>
      <dgm:spPr/>
      <dgm:t>
        <a:bodyPr/>
        <a:lstStyle/>
        <a:p>
          <a:endParaRPr lang="en-US"/>
        </a:p>
      </dgm:t>
    </dgm:pt>
    <dgm:pt modelId="{332F7C4D-C1FB-40E6-848A-68FA39761C38}">
      <dgm:prSet phldrT="[Text]"/>
      <dgm:spPr/>
      <dgm:t>
        <a:bodyPr/>
        <a:lstStyle/>
        <a:p>
          <a:r>
            <a:rPr lang="en-US" dirty="0" smtClean="0"/>
            <a:t>SKPD TEKNIS TERKAIT</a:t>
          </a:r>
          <a:endParaRPr lang="en-US" dirty="0"/>
        </a:p>
      </dgm:t>
    </dgm:pt>
    <dgm:pt modelId="{FB733904-68BB-4290-A3D6-77E67A5F6292}" cxnId="{7E2F3193-E4E5-4BC6-BEB4-22D1B1E9E800}" type="parTrans">
      <dgm:prSet/>
      <dgm:spPr/>
      <dgm:t>
        <a:bodyPr/>
        <a:lstStyle/>
        <a:p>
          <a:endParaRPr lang="en-US"/>
        </a:p>
      </dgm:t>
    </dgm:pt>
    <dgm:pt modelId="{4485E5B2-B286-4254-961B-7C936BA4F13C}" cxnId="{7E2F3193-E4E5-4BC6-BEB4-22D1B1E9E800}" type="sibTrans">
      <dgm:prSet/>
      <dgm:spPr/>
      <dgm:t>
        <a:bodyPr/>
        <a:lstStyle/>
        <a:p>
          <a:endParaRPr lang="en-US"/>
        </a:p>
      </dgm:t>
    </dgm:pt>
    <dgm:pt modelId="{80884990-7460-4531-AA88-1100C6E362C3}">
      <dgm:prSet phldrT="[Text]"/>
      <dgm:spPr/>
      <dgm:t>
        <a:bodyPr/>
        <a:lstStyle/>
        <a:p>
          <a:r>
            <a:rPr lang="en-US" dirty="0" smtClean="0"/>
            <a:t>CAMAT</a:t>
          </a:r>
          <a:r>
            <a:rPr lang="id-ID" dirty="0" smtClean="0"/>
            <a:t> DAN </a:t>
          </a:r>
          <a:r>
            <a:rPr lang="en-US" dirty="0" smtClean="0"/>
            <a:t>LURAH/K</a:t>
          </a:r>
          <a:r>
            <a:rPr lang="id-ID" dirty="0" smtClean="0"/>
            <a:t>UWU</a:t>
          </a:r>
          <a:endParaRPr lang="en-US" dirty="0"/>
        </a:p>
      </dgm:t>
    </dgm:pt>
    <dgm:pt modelId="{0A3DB7C2-8704-48B2-9B1C-328F02ED5C18}" cxnId="{8E0B678B-5E47-4B14-A5F7-36568A477B86}" type="parTrans">
      <dgm:prSet/>
      <dgm:spPr/>
      <dgm:t>
        <a:bodyPr/>
        <a:lstStyle/>
        <a:p>
          <a:endParaRPr lang="en-US"/>
        </a:p>
      </dgm:t>
    </dgm:pt>
    <dgm:pt modelId="{F7FF0823-815A-43E4-BD02-56743AAF5064}" cxnId="{8E0B678B-5E47-4B14-A5F7-36568A477B86}" type="sibTrans">
      <dgm:prSet/>
      <dgm:spPr/>
      <dgm:t>
        <a:bodyPr/>
        <a:lstStyle/>
        <a:p>
          <a:endParaRPr lang="en-US"/>
        </a:p>
      </dgm:t>
    </dgm:pt>
    <dgm:pt modelId="{6D8A0E93-A2AA-4DFC-97CA-172157EFF7C2}">
      <dgm:prSet phldrT="[Text]"/>
      <dgm:spPr/>
      <dgm:t>
        <a:bodyPr/>
        <a:lstStyle/>
        <a:p>
          <a:r>
            <a:rPr lang="id-ID" dirty="0" smtClean="0">
              <a:latin typeface="Cambria Math" panose="02040503050406030204" pitchFamily="18" charset="0"/>
              <a:ea typeface="Cambria Math" panose="02040503050406030204" pitchFamily="18" charset="0"/>
            </a:rPr>
            <a:t>BAPELITBANGDA</a:t>
          </a:r>
          <a:endParaRPr lang="en-US" dirty="0"/>
        </a:p>
      </dgm:t>
    </dgm:pt>
    <dgm:pt modelId="{03EF266D-C34E-4F07-9335-513CA48F2BBE}" cxnId="{B1526CFF-D95A-42CD-9EB6-C8378E04F8C0}" type="sibTrans">
      <dgm:prSet/>
      <dgm:spPr/>
      <dgm:t>
        <a:bodyPr/>
        <a:lstStyle/>
        <a:p>
          <a:endParaRPr lang="en-US"/>
        </a:p>
      </dgm:t>
    </dgm:pt>
    <dgm:pt modelId="{D9034D42-FAEC-482E-A6F4-97B24E2B2946}" cxnId="{B1526CFF-D95A-42CD-9EB6-C8378E04F8C0}" type="parTrans">
      <dgm:prSet/>
      <dgm:spPr/>
      <dgm:t>
        <a:bodyPr/>
        <a:lstStyle/>
        <a:p>
          <a:endParaRPr lang="en-US"/>
        </a:p>
      </dgm:t>
    </dgm:pt>
    <dgm:pt modelId="{731D8CAA-1EA5-4C5F-AEDD-A7A7BD661CB8}" type="pres">
      <dgm:prSet presAssocID="{D7215B8B-D896-4DED-82D0-DD3710122EEA}" presName="diagram" presStyleCnt="0">
        <dgm:presLayoutVars>
          <dgm:chPref val="1"/>
          <dgm:dir/>
          <dgm:animOne val="branch"/>
          <dgm:animLvl val="lvl"/>
          <dgm:resizeHandles/>
        </dgm:presLayoutVars>
      </dgm:prSet>
      <dgm:spPr/>
      <dgm:t>
        <a:bodyPr/>
        <a:lstStyle/>
        <a:p>
          <a:endParaRPr lang="en-US"/>
        </a:p>
      </dgm:t>
    </dgm:pt>
    <dgm:pt modelId="{81CB2DDA-B559-4352-B950-F61B8B26EE09}" type="pres">
      <dgm:prSet presAssocID="{968D112F-5589-4995-B471-6CB5D2FDE74E}" presName="root" presStyleCnt="0"/>
      <dgm:spPr/>
    </dgm:pt>
    <dgm:pt modelId="{0FCEE468-EDE3-47F7-9DBE-10AD5AFE8934}" type="pres">
      <dgm:prSet presAssocID="{968D112F-5589-4995-B471-6CB5D2FDE74E}" presName="rootComposite" presStyleCnt="0"/>
      <dgm:spPr/>
    </dgm:pt>
    <dgm:pt modelId="{1C74D27C-9573-4592-B803-E399D695607E}" type="pres">
      <dgm:prSet presAssocID="{968D112F-5589-4995-B471-6CB5D2FDE74E}" presName="rootText" presStyleLbl="node1" presStyleIdx="0" presStyleCnt="1" custScaleX="178778"/>
      <dgm:spPr/>
      <dgm:t>
        <a:bodyPr/>
        <a:lstStyle/>
        <a:p>
          <a:endParaRPr lang="en-US"/>
        </a:p>
      </dgm:t>
    </dgm:pt>
    <dgm:pt modelId="{B5C9BE88-455A-4AB2-8A45-5BFB8ECCF2AB}" type="pres">
      <dgm:prSet presAssocID="{968D112F-5589-4995-B471-6CB5D2FDE74E}" presName="rootConnector" presStyleLbl="node1" presStyleIdx="0" presStyleCnt="1"/>
      <dgm:spPr/>
      <dgm:t>
        <a:bodyPr/>
        <a:lstStyle/>
        <a:p>
          <a:endParaRPr lang="en-US"/>
        </a:p>
      </dgm:t>
    </dgm:pt>
    <dgm:pt modelId="{71648CB1-67B0-4326-A188-E21157A78E0C}" type="pres">
      <dgm:prSet presAssocID="{968D112F-5589-4995-B471-6CB5D2FDE74E}" presName="childShape" presStyleCnt="0"/>
      <dgm:spPr/>
    </dgm:pt>
    <dgm:pt modelId="{1C933F2D-93A9-48C5-8FF7-C4A6CFA6F327}" type="pres">
      <dgm:prSet presAssocID="{F43119FF-94AB-4B41-A5C8-F7DFCD5CD548}" presName="Name13" presStyleLbl="parChTrans1D2" presStyleIdx="0" presStyleCnt="5"/>
      <dgm:spPr/>
      <dgm:t>
        <a:bodyPr/>
        <a:lstStyle/>
        <a:p>
          <a:endParaRPr lang="en-US"/>
        </a:p>
      </dgm:t>
    </dgm:pt>
    <dgm:pt modelId="{EE81F236-778B-4E86-B3E9-4553AD55E5A8}" type="pres">
      <dgm:prSet presAssocID="{6B131940-0DF5-48D3-8E9E-A92CC8FEB788}" presName="childText" presStyleLbl="bgAcc1" presStyleIdx="0" presStyleCnt="5" custScaleX="331972">
        <dgm:presLayoutVars>
          <dgm:bulletEnabled val="1"/>
        </dgm:presLayoutVars>
      </dgm:prSet>
      <dgm:spPr/>
      <dgm:t>
        <a:bodyPr/>
        <a:lstStyle/>
        <a:p>
          <a:endParaRPr lang="en-US"/>
        </a:p>
      </dgm:t>
    </dgm:pt>
    <dgm:pt modelId="{CD640DB6-B965-42CE-B214-D1331C55C1DC}" type="pres">
      <dgm:prSet presAssocID="{D9034D42-FAEC-482E-A6F4-97B24E2B2946}" presName="Name13" presStyleLbl="parChTrans1D2" presStyleIdx="1" presStyleCnt="5"/>
      <dgm:spPr/>
      <dgm:t>
        <a:bodyPr/>
        <a:lstStyle/>
        <a:p>
          <a:endParaRPr lang="en-US"/>
        </a:p>
      </dgm:t>
    </dgm:pt>
    <dgm:pt modelId="{323C73F2-EB7A-4A9E-9DAA-78635FA85ECB}" type="pres">
      <dgm:prSet presAssocID="{6D8A0E93-A2AA-4DFC-97CA-172157EFF7C2}" presName="childText" presStyleLbl="bgAcc1" presStyleIdx="1" presStyleCnt="5" custScaleX="331972" custScaleY="93016">
        <dgm:presLayoutVars>
          <dgm:bulletEnabled val="1"/>
        </dgm:presLayoutVars>
      </dgm:prSet>
      <dgm:spPr/>
      <dgm:t>
        <a:bodyPr/>
        <a:lstStyle/>
        <a:p>
          <a:endParaRPr lang="en-US"/>
        </a:p>
      </dgm:t>
    </dgm:pt>
    <dgm:pt modelId="{3664167B-4EBD-4C98-84A7-C08BC9AFC07D}" type="pres">
      <dgm:prSet presAssocID="{14821CE8-F05A-41C3-98CA-EF13B68E4306}" presName="Name13" presStyleLbl="parChTrans1D2" presStyleIdx="2" presStyleCnt="5"/>
      <dgm:spPr/>
      <dgm:t>
        <a:bodyPr/>
        <a:lstStyle/>
        <a:p>
          <a:endParaRPr lang="en-US"/>
        </a:p>
      </dgm:t>
    </dgm:pt>
    <dgm:pt modelId="{0DA156D4-18F3-412D-9A8F-E1673E9AC903}" type="pres">
      <dgm:prSet presAssocID="{ADB3DC18-F62A-4248-9311-E7272DAAEC83}" presName="childText" presStyleLbl="bgAcc1" presStyleIdx="2" presStyleCnt="5" custScaleX="331972">
        <dgm:presLayoutVars>
          <dgm:bulletEnabled val="1"/>
        </dgm:presLayoutVars>
      </dgm:prSet>
      <dgm:spPr/>
      <dgm:t>
        <a:bodyPr/>
        <a:lstStyle/>
        <a:p>
          <a:endParaRPr lang="en-US"/>
        </a:p>
      </dgm:t>
    </dgm:pt>
    <dgm:pt modelId="{A47399AB-0690-442E-B0D1-EB1D14E4EDCF}" type="pres">
      <dgm:prSet presAssocID="{FB733904-68BB-4290-A3D6-77E67A5F6292}" presName="Name13" presStyleLbl="parChTrans1D2" presStyleIdx="3" presStyleCnt="5"/>
      <dgm:spPr/>
      <dgm:t>
        <a:bodyPr/>
        <a:lstStyle/>
        <a:p>
          <a:endParaRPr lang="en-US"/>
        </a:p>
      </dgm:t>
    </dgm:pt>
    <dgm:pt modelId="{A271C7AC-CCF4-43B0-AA12-C9F05B4C5BA0}" type="pres">
      <dgm:prSet presAssocID="{332F7C4D-C1FB-40E6-848A-68FA39761C38}" presName="childText" presStyleLbl="bgAcc1" presStyleIdx="3" presStyleCnt="5" custScaleX="331972">
        <dgm:presLayoutVars>
          <dgm:bulletEnabled val="1"/>
        </dgm:presLayoutVars>
      </dgm:prSet>
      <dgm:spPr/>
      <dgm:t>
        <a:bodyPr/>
        <a:lstStyle/>
        <a:p>
          <a:endParaRPr lang="en-US"/>
        </a:p>
      </dgm:t>
    </dgm:pt>
    <dgm:pt modelId="{E616BD38-8B2D-4128-9811-96AC420BA3B5}" type="pres">
      <dgm:prSet presAssocID="{0A3DB7C2-8704-48B2-9B1C-328F02ED5C18}" presName="Name13" presStyleLbl="parChTrans1D2" presStyleIdx="4" presStyleCnt="5"/>
      <dgm:spPr/>
      <dgm:t>
        <a:bodyPr/>
        <a:lstStyle/>
        <a:p>
          <a:endParaRPr lang="en-US"/>
        </a:p>
      </dgm:t>
    </dgm:pt>
    <dgm:pt modelId="{20D53367-BE56-4BC5-92D2-4EA1A7179993}" type="pres">
      <dgm:prSet presAssocID="{80884990-7460-4531-AA88-1100C6E362C3}" presName="childText" presStyleLbl="bgAcc1" presStyleIdx="4" presStyleCnt="5" custScaleX="331972">
        <dgm:presLayoutVars>
          <dgm:bulletEnabled val="1"/>
        </dgm:presLayoutVars>
      </dgm:prSet>
      <dgm:spPr/>
      <dgm:t>
        <a:bodyPr/>
        <a:lstStyle/>
        <a:p>
          <a:endParaRPr lang="en-US"/>
        </a:p>
      </dgm:t>
    </dgm:pt>
  </dgm:ptLst>
  <dgm:cxnLst>
    <dgm:cxn modelId="{8E0B678B-5E47-4B14-A5F7-36568A477B86}" srcId="{968D112F-5589-4995-B471-6CB5D2FDE74E}" destId="{80884990-7460-4531-AA88-1100C6E362C3}" srcOrd="4" destOrd="0" parTransId="{0A3DB7C2-8704-48B2-9B1C-328F02ED5C18}" sibTransId="{F7FF0823-815A-43E4-BD02-56743AAF5064}"/>
    <dgm:cxn modelId="{7E2F3193-E4E5-4BC6-BEB4-22D1B1E9E800}" srcId="{968D112F-5589-4995-B471-6CB5D2FDE74E}" destId="{332F7C4D-C1FB-40E6-848A-68FA39761C38}" srcOrd="3" destOrd="0" parTransId="{FB733904-68BB-4290-A3D6-77E67A5F6292}" sibTransId="{4485E5B2-B286-4254-961B-7C936BA4F13C}"/>
    <dgm:cxn modelId="{0C8BF16F-82B5-4518-8DC4-DC8ED228DADF}" type="presOf" srcId="{6D8A0E93-A2AA-4DFC-97CA-172157EFF7C2}" destId="{323C73F2-EB7A-4A9E-9DAA-78635FA85ECB}" srcOrd="0" destOrd="0" presId="urn:microsoft.com/office/officeart/2005/8/layout/hierarchy3"/>
    <dgm:cxn modelId="{ED98E06B-89B7-4A2B-99F8-0E9293FCE067}" type="presOf" srcId="{FB733904-68BB-4290-A3D6-77E67A5F6292}" destId="{A47399AB-0690-442E-B0D1-EB1D14E4EDCF}" srcOrd="0" destOrd="0" presId="urn:microsoft.com/office/officeart/2005/8/layout/hierarchy3"/>
    <dgm:cxn modelId="{C535246D-FB19-4C9A-919B-536A05EE5C1C}" type="presOf" srcId="{14821CE8-F05A-41C3-98CA-EF13B68E4306}" destId="{3664167B-4EBD-4C98-84A7-C08BC9AFC07D}" srcOrd="0" destOrd="0" presId="urn:microsoft.com/office/officeart/2005/8/layout/hierarchy3"/>
    <dgm:cxn modelId="{95851A4B-4E50-4229-8BFE-22FD94352EB7}" type="presOf" srcId="{6B131940-0DF5-48D3-8E9E-A92CC8FEB788}" destId="{EE81F236-778B-4E86-B3E9-4553AD55E5A8}" srcOrd="0" destOrd="0" presId="urn:microsoft.com/office/officeart/2005/8/layout/hierarchy3"/>
    <dgm:cxn modelId="{1FB706E1-CC83-4FE4-833D-39D049661CBE}" type="presOf" srcId="{D9034D42-FAEC-482E-A6F4-97B24E2B2946}" destId="{CD640DB6-B965-42CE-B214-D1331C55C1DC}" srcOrd="0" destOrd="0" presId="urn:microsoft.com/office/officeart/2005/8/layout/hierarchy3"/>
    <dgm:cxn modelId="{56FB2DD7-5386-4F85-AAA4-72BACEFD47C6}" type="presOf" srcId="{968D112F-5589-4995-B471-6CB5D2FDE74E}" destId="{B5C9BE88-455A-4AB2-8A45-5BFB8ECCF2AB}" srcOrd="1" destOrd="0" presId="urn:microsoft.com/office/officeart/2005/8/layout/hierarchy3"/>
    <dgm:cxn modelId="{3FB09B25-5855-4337-A5BA-9B393FAF7C81}" type="presOf" srcId="{332F7C4D-C1FB-40E6-848A-68FA39761C38}" destId="{A271C7AC-CCF4-43B0-AA12-C9F05B4C5BA0}" srcOrd="0" destOrd="0" presId="urn:microsoft.com/office/officeart/2005/8/layout/hierarchy3"/>
    <dgm:cxn modelId="{9D8B1340-76CB-468A-B6AC-5DA9A7B0EB81}" type="presOf" srcId="{968D112F-5589-4995-B471-6CB5D2FDE74E}" destId="{1C74D27C-9573-4592-B803-E399D695607E}" srcOrd="0" destOrd="0" presId="urn:microsoft.com/office/officeart/2005/8/layout/hierarchy3"/>
    <dgm:cxn modelId="{4B3C5DAF-F68F-4BFC-AEEB-F777CDAB050F}" type="presOf" srcId="{80884990-7460-4531-AA88-1100C6E362C3}" destId="{20D53367-BE56-4BC5-92D2-4EA1A7179993}" srcOrd="0" destOrd="0" presId="urn:microsoft.com/office/officeart/2005/8/layout/hierarchy3"/>
    <dgm:cxn modelId="{B60C863B-4188-4452-ACE5-72590A3253AA}" type="presOf" srcId="{D7215B8B-D896-4DED-82D0-DD3710122EEA}" destId="{731D8CAA-1EA5-4C5F-AEDD-A7A7BD661CB8}" srcOrd="0" destOrd="0" presId="urn:microsoft.com/office/officeart/2005/8/layout/hierarchy3"/>
    <dgm:cxn modelId="{9C17AFEF-3486-48DE-BE71-8141C873194C}" type="presOf" srcId="{F43119FF-94AB-4B41-A5C8-F7DFCD5CD548}" destId="{1C933F2D-93A9-48C5-8FF7-C4A6CFA6F327}" srcOrd="0" destOrd="0" presId="urn:microsoft.com/office/officeart/2005/8/layout/hierarchy3"/>
    <dgm:cxn modelId="{B1526CFF-D95A-42CD-9EB6-C8378E04F8C0}" srcId="{968D112F-5589-4995-B471-6CB5D2FDE74E}" destId="{6D8A0E93-A2AA-4DFC-97CA-172157EFF7C2}" srcOrd="1" destOrd="0" parTransId="{D9034D42-FAEC-482E-A6F4-97B24E2B2946}" sibTransId="{03EF266D-C34E-4F07-9335-513CA48F2BBE}"/>
    <dgm:cxn modelId="{CD374BB2-9E57-472B-8E31-386D38531FB0}" srcId="{968D112F-5589-4995-B471-6CB5D2FDE74E}" destId="{6B131940-0DF5-48D3-8E9E-A92CC8FEB788}" srcOrd="0" destOrd="0" parTransId="{F43119FF-94AB-4B41-A5C8-F7DFCD5CD548}" sibTransId="{209D3C25-22B6-4430-862A-571CBD85BE77}"/>
    <dgm:cxn modelId="{A6D623BF-E792-4D76-8FEE-A42490B5F409}" srcId="{D7215B8B-D896-4DED-82D0-DD3710122EEA}" destId="{968D112F-5589-4995-B471-6CB5D2FDE74E}" srcOrd="0" destOrd="0" parTransId="{D660BF01-0B93-4ABD-9C78-A6D182736204}" sibTransId="{F40B03E5-3F0A-453D-846A-A88F2D5EB705}"/>
    <dgm:cxn modelId="{887C9645-31C7-43C0-AD0B-53667BFB3CBE}" type="presOf" srcId="{0A3DB7C2-8704-48B2-9B1C-328F02ED5C18}" destId="{E616BD38-8B2D-4128-9811-96AC420BA3B5}" srcOrd="0" destOrd="0" presId="urn:microsoft.com/office/officeart/2005/8/layout/hierarchy3"/>
    <dgm:cxn modelId="{2AA9F086-E0D6-4D53-B4E3-D181D0A84B0F}" srcId="{968D112F-5589-4995-B471-6CB5D2FDE74E}" destId="{ADB3DC18-F62A-4248-9311-E7272DAAEC83}" srcOrd="2" destOrd="0" parTransId="{14821CE8-F05A-41C3-98CA-EF13B68E4306}" sibTransId="{C3723B77-80D7-44FC-A75F-02CD0C70019C}"/>
    <dgm:cxn modelId="{ADE6332C-8DF2-48B6-94DE-CA7F31ABDE9E}" type="presOf" srcId="{ADB3DC18-F62A-4248-9311-E7272DAAEC83}" destId="{0DA156D4-18F3-412D-9A8F-E1673E9AC903}" srcOrd="0" destOrd="0" presId="urn:microsoft.com/office/officeart/2005/8/layout/hierarchy3"/>
    <dgm:cxn modelId="{CAAAA713-2E93-4229-945E-B67F3EFE0C5A}" type="presParOf" srcId="{731D8CAA-1EA5-4C5F-AEDD-A7A7BD661CB8}" destId="{81CB2DDA-B559-4352-B950-F61B8B26EE09}" srcOrd="0" destOrd="0" presId="urn:microsoft.com/office/officeart/2005/8/layout/hierarchy3"/>
    <dgm:cxn modelId="{00878F9E-23E0-4F3A-AD27-439B4CECBB28}" type="presParOf" srcId="{81CB2DDA-B559-4352-B950-F61B8B26EE09}" destId="{0FCEE468-EDE3-47F7-9DBE-10AD5AFE8934}" srcOrd="0" destOrd="0" presId="urn:microsoft.com/office/officeart/2005/8/layout/hierarchy3"/>
    <dgm:cxn modelId="{0A0ACD16-E0F8-419E-AA85-C89E4621B90C}" type="presParOf" srcId="{0FCEE468-EDE3-47F7-9DBE-10AD5AFE8934}" destId="{1C74D27C-9573-4592-B803-E399D695607E}" srcOrd="0" destOrd="0" presId="urn:microsoft.com/office/officeart/2005/8/layout/hierarchy3"/>
    <dgm:cxn modelId="{9F4CB7A0-C0EB-4CDF-9C07-7BFDE756AF7E}" type="presParOf" srcId="{0FCEE468-EDE3-47F7-9DBE-10AD5AFE8934}" destId="{B5C9BE88-455A-4AB2-8A45-5BFB8ECCF2AB}" srcOrd="1" destOrd="0" presId="urn:microsoft.com/office/officeart/2005/8/layout/hierarchy3"/>
    <dgm:cxn modelId="{8062DB35-CB7A-4222-9827-419B4E5A7689}" type="presParOf" srcId="{81CB2DDA-B559-4352-B950-F61B8B26EE09}" destId="{71648CB1-67B0-4326-A188-E21157A78E0C}" srcOrd="1" destOrd="0" presId="urn:microsoft.com/office/officeart/2005/8/layout/hierarchy3"/>
    <dgm:cxn modelId="{FDCC6846-CB00-46FB-A2E9-5553256DBB0F}" type="presParOf" srcId="{71648CB1-67B0-4326-A188-E21157A78E0C}" destId="{1C933F2D-93A9-48C5-8FF7-C4A6CFA6F327}" srcOrd="0" destOrd="0" presId="urn:microsoft.com/office/officeart/2005/8/layout/hierarchy3"/>
    <dgm:cxn modelId="{2EBC5AFF-660C-4911-A991-DB9C79F3FAD1}" type="presParOf" srcId="{71648CB1-67B0-4326-A188-E21157A78E0C}" destId="{EE81F236-778B-4E86-B3E9-4553AD55E5A8}" srcOrd="1" destOrd="0" presId="urn:microsoft.com/office/officeart/2005/8/layout/hierarchy3"/>
    <dgm:cxn modelId="{358F79F3-1FE3-4882-BC10-75EB4FF4A093}" type="presParOf" srcId="{71648CB1-67B0-4326-A188-E21157A78E0C}" destId="{CD640DB6-B965-42CE-B214-D1331C55C1DC}" srcOrd="2" destOrd="0" presId="urn:microsoft.com/office/officeart/2005/8/layout/hierarchy3"/>
    <dgm:cxn modelId="{DF4062CE-A9F2-45BC-A580-7CA9FE47BEBF}" type="presParOf" srcId="{71648CB1-67B0-4326-A188-E21157A78E0C}" destId="{323C73F2-EB7A-4A9E-9DAA-78635FA85ECB}" srcOrd="3" destOrd="0" presId="urn:microsoft.com/office/officeart/2005/8/layout/hierarchy3"/>
    <dgm:cxn modelId="{05B0693F-501A-469A-AF93-DAA11421F3B4}" type="presParOf" srcId="{71648CB1-67B0-4326-A188-E21157A78E0C}" destId="{3664167B-4EBD-4C98-84A7-C08BC9AFC07D}" srcOrd="4" destOrd="0" presId="urn:microsoft.com/office/officeart/2005/8/layout/hierarchy3"/>
    <dgm:cxn modelId="{C60F3F7B-2849-40D0-AFB2-5FD0A8A52E11}" type="presParOf" srcId="{71648CB1-67B0-4326-A188-E21157A78E0C}" destId="{0DA156D4-18F3-412D-9A8F-E1673E9AC903}" srcOrd="5" destOrd="0" presId="urn:microsoft.com/office/officeart/2005/8/layout/hierarchy3"/>
    <dgm:cxn modelId="{0F79B53F-6196-4B42-BBC4-BCDEEAC95B19}" type="presParOf" srcId="{71648CB1-67B0-4326-A188-E21157A78E0C}" destId="{A47399AB-0690-442E-B0D1-EB1D14E4EDCF}" srcOrd="6" destOrd="0" presId="urn:microsoft.com/office/officeart/2005/8/layout/hierarchy3"/>
    <dgm:cxn modelId="{6096834E-B3A8-40DF-95AC-D99DFD96D084}" type="presParOf" srcId="{71648CB1-67B0-4326-A188-E21157A78E0C}" destId="{A271C7AC-CCF4-43B0-AA12-C9F05B4C5BA0}" srcOrd="7" destOrd="0" presId="urn:microsoft.com/office/officeart/2005/8/layout/hierarchy3"/>
    <dgm:cxn modelId="{A74928B8-9103-4D6F-92FC-7B103FA3D499}" type="presParOf" srcId="{71648CB1-67B0-4326-A188-E21157A78E0C}" destId="{E616BD38-8B2D-4128-9811-96AC420BA3B5}" srcOrd="8" destOrd="0" presId="urn:microsoft.com/office/officeart/2005/8/layout/hierarchy3"/>
    <dgm:cxn modelId="{B15F1E1E-21B6-4CBE-9F5F-336050A9137D}" type="presParOf" srcId="{71648CB1-67B0-4326-A188-E21157A78E0C}" destId="{20D53367-BE56-4BC5-92D2-4EA1A7179993}" srcOrd="9" destOrd="0" presId="urn:microsoft.com/office/officeart/2005/8/layout/hierarchy3"/>
  </dgm:cxnLst>
  <dgm:bg>
    <a:solidFill>
      <a:schemeClr val="accent6">
        <a:lumMod val="40000"/>
        <a:lumOff val="60000"/>
      </a:schemeClr>
    </a:solidFill>
  </dgm:bg>
  <dgm:whole>
    <a:ln>
      <a:solidFill>
        <a:schemeClr val="bg2">
          <a:lumMod val="2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07C81-EC61-4030-B1AA-A68085BF90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D7BFE7-71D0-44D7-ABAF-F2F6BFEF8340}">
      <dgm:prSet phldrT="[Text]"/>
      <dgm:spPr>
        <a:solidFill>
          <a:schemeClr val="accent3"/>
        </a:solidFill>
      </dgm:spPr>
      <dgm:t>
        <a:bodyPr/>
        <a:lstStyle/>
        <a:p>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PERSIAPAN</a:t>
          </a:r>
          <a:endPar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gm:t>
    </dgm:pt>
    <dgm:pt modelId="{F6EA78C6-690E-4509-A41B-B549C4923802}" cxnId="{AFE03825-36EA-4C4B-82C2-BDEB0751009C}" type="parTrans">
      <dgm:prSet/>
      <dgm:spPr/>
      <dgm:t>
        <a:bodyPr/>
        <a:lstStyle/>
        <a:p>
          <a:endParaRPr lang="en-US" b="1">
            <a:effectLst>
              <a:outerShdw blurRad="38100" dist="38100" dir="2700000" algn="tl">
                <a:srgbClr val="000000">
                  <a:alpha val="43137"/>
                </a:srgbClr>
              </a:outerShdw>
            </a:effectLst>
          </a:endParaRPr>
        </a:p>
      </dgm:t>
    </dgm:pt>
    <dgm:pt modelId="{17F7C9B2-F63E-4B7B-8461-82F5A2BEDF14}" cxnId="{AFE03825-36EA-4C4B-82C2-BDEB0751009C}" type="sibTrans">
      <dgm:prSet/>
      <dgm:spPr/>
      <dgm:t>
        <a:bodyPr/>
        <a:lstStyle/>
        <a:p>
          <a:endParaRPr lang="en-US" b="1">
            <a:effectLst>
              <a:outerShdw blurRad="38100" dist="38100" dir="2700000" algn="tl">
                <a:srgbClr val="000000">
                  <a:alpha val="43137"/>
                </a:srgbClr>
              </a:outerShdw>
            </a:effectLst>
          </a:endParaRPr>
        </a:p>
      </dgm:t>
    </dgm:pt>
    <dgm:pt modelId="{5A97F794-C5B3-402E-B4DA-2B44D8136DC6}">
      <dgm:prSet phldrT="[Text]"/>
      <dgm:spPr>
        <a:solidFill>
          <a:schemeClr val="accent3"/>
        </a:solidFill>
      </dgm:spPr>
      <dgm:t>
        <a:bodyPr/>
        <a:lstStyle/>
        <a:p>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PELAKSANAAN  PENYERAHAN</a:t>
          </a:r>
          <a:endPar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gm:t>
    </dgm:pt>
    <dgm:pt modelId="{CF8AE166-ECCD-4A6F-82B3-A1C9715DF514}" cxnId="{92710924-DA84-4590-99AF-B0E7F5AD629C}" type="parTrans">
      <dgm:prSet/>
      <dgm:spPr/>
      <dgm:t>
        <a:bodyPr/>
        <a:lstStyle/>
        <a:p>
          <a:endParaRPr lang="en-US" b="1">
            <a:effectLst>
              <a:outerShdw blurRad="38100" dist="38100" dir="2700000" algn="tl">
                <a:srgbClr val="000000">
                  <a:alpha val="43137"/>
                </a:srgbClr>
              </a:outerShdw>
            </a:effectLst>
          </a:endParaRPr>
        </a:p>
      </dgm:t>
    </dgm:pt>
    <dgm:pt modelId="{49767AF6-0E6E-459E-AB5D-B96EC665A5AC}" cxnId="{92710924-DA84-4590-99AF-B0E7F5AD629C}" type="sibTrans">
      <dgm:prSet/>
      <dgm:spPr/>
      <dgm:t>
        <a:bodyPr/>
        <a:lstStyle/>
        <a:p>
          <a:endParaRPr lang="en-US" b="1">
            <a:effectLst>
              <a:outerShdw blurRad="38100" dist="38100" dir="2700000" algn="tl">
                <a:srgbClr val="000000">
                  <a:alpha val="43137"/>
                </a:srgbClr>
              </a:outerShdw>
            </a:effectLst>
          </a:endParaRPr>
        </a:p>
      </dgm:t>
    </dgm:pt>
    <dgm:pt modelId="{FFA80956-BF8C-4068-9AB8-A19590DD067A}">
      <dgm:prSet phldrT="[Text]"/>
      <dgm:spPr>
        <a:solidFill>
          <a:schemeClr val="accent3"/>
        </a:solidFill>
        <a:ln>
          <a:solidFill>
            <a:schemeClr val="accent2"/>
          </a:solidFill>
        </a:ln>
      </dgm:spPr>
      <dgm:t>
        <a:bodyPr/>
        <a:lstStyle/>
        <a:p>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PASCA PENYERAHAN</a:t>
          </a:r>
          <a:endPar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gm:t>
    </dgm:pt>
    <dgm:pt modelId="{AD087872-F944-4864-8C48-ADF1CE345EF2}" cxnId="{7FD7F9A5-C208-457C-AE6A-5E7B50F19755}" type="parTrans">
      <dgm:prSet/>
      <dgm:spPr/>
      <dgm:t>
        <a:bodyPr/>
        <a:lstStyle/>
        <a:p>
          <a:endParaRPr lang="en-US" b="1">
            <a:effectLst>
              <a:outerShdw blurRad="38100" dist="38100" dir="2700000" algn="tl">
                <a:srgbClr val="000000">
                  <a:alpha val="43137"/>
                </a:srgbClr>
              </a:outerShdw>
            </a:effectLst>
          </a:endParaRPr>
        </a:p>
      </dgm:t>
    </dgm:pt>
    <dgm:pt modelId="{8910FC3B-CE56-49A2-AB61-92B80582806E}" cxnId="{7FD7F9A5-C208-457C-AE6A-5E7B50F19755}" type="sibTrans">
      <dgm:prSet/>
      <dgm:spPr/>
      <dgm:t>
        <a:bodyPr/>
        <a:lstStyle/>
        <a:p>
          <a:endParaRPr lang="en-US" b="1">
            <a:effectLst>
              <a:outerShdw blurRad="38100" dist="38100" dir="2700000" algn="tl">
                <a:srgbClr val="000000">
                  <a:alpha val="43137"/>
                </a:srgbClr>
              </a:outerShdw>
            </a:effectLst>
          </a:endParaRPr>
        </a:p>
      </dgm:t>
    </dgm:pt>
    <dgm:pt modelId="{4F0F5504-073C-43C4-9F9F-9679EB1604D2}" type="pres">
      <dgm:prSet presAssocID="{76E07C81-EC61-4030-B1AA-A68085BF9071}" presName="linear" presStyleCnt="0">
        <dgm:presLayoutVars>
          <dgm:dir/>
          <dgm:animLvl val="lvl"/>
          <dgm:resizeHandles val="exact"/>
        </dgm:presLayoutVars>
      </dgm:prSet>
      <dgm:spPr/>
      <dgm:t>
        <a:bodyPr/>
        <a:lstStyle/>
        <a:p>
          <a:endParaRPr lang="en-US"/>
        </a:p>
      </dgm:t>
    </dgm:pt>
    <dgm:pt modelId="{8DB7E556-DF6A-4245-871F-6552B41882DF}" type="pres">
      <dgm:prSet presAssocID="{7DD7BFE7-71D0-44D7-ABAF-F2F6BFEF8340}" presName="parentLin" presStyleCnt="0"/>
      <dgm:spPr/>
    </dgm:pt>
    <dgm:pt modelId="{278590C2-00AE-45F9-A1D1-803849D33749}" type="pres">
      <dgm:prSet presAssocID="{7DD7BFE7-71D0-44D7-ABAF-F2F6BFEF8340}" presName="parentLeftMargin" presStyleLbl="node1" presStyleIdx="0" presStyleCnt="3"/>
      <dgm:spPr/>
      <dgm:t>
        <a:bodyPr/>
        <a:lstStyle/>
        <a:p>
          <a:endParaRPr lang="en-US"/>
        </a:p>
      </dgm:t>
    </dgm:pt>
    <dgm:pt modelId="{68F4D6A6-4238-4DDB-9CB6-B4B2E1DD2EB8}" type="pres">
      <dgm:prSet presAssocID="{7DD7BFE7-71D0-44D7-ABAF-F2F6BFEF8340}" presName="parentText" presStyleLbl="node1" presStyleIdx="0" presStyleCnt="3" custLinFactX="17856" custLinFactNeighborX="100000">
        <dgm:presLayoutVars>
          <dgm:chMax val="0"/>
          <dgm:bulletEnabled val="1"/>
        </dgm:presLayoutVars>
      </dgm:prSet>
      <dgm:spPr/>
      <dgm:t>
        <a:bodyPr/>
        <a:lstStyle/>
        <a:p>
          <a:endParaRPr lang="en-US"/>
        </a:p>
      </dgm:t>
    </dgm:pt>
    <dgm:pt modelId="{5728C725-B3D1-4685-A874-B7F335A61E67}" type="pres">
      <dgm:prSet presAssocID="{7DD7BFE7-71D0-44D7-ABAF-F2F6BFEF8340}" presName="negativeSpace" presStyleCnt="0"/>
      <dgm:spPr/>
    </dgm:pt>
    <dgm:pt modelId="{02C24B99-0742-4D88-8319-97231310D3A2}" type="pres">
      <dgm:prSet presAssocID="{7DD7BFE7-71D0-44D7-ABAF-F2F6BFEF8340}" presName="childText" presStyleLbl="conFgAcc1" presStyleIdx="0" presStyleCnt="3">
        <dgm:presLayoutVars>
          <dgm:bulletEnabled val="1"/>
        </dgm:presLayoutVars>
      </dgm:prSet>
      <dgm:spPr/>
    </dgm:pt>
    <dgm:pt modelId="{165D7609-BA7B-419D-BCB3-35C90661A1E8}" type="pres">
      <dgm:prSet presAssocID="{17F7C9B2-F63E-4B7B-8461-82F5A2BEDF14}" presName="spaceBetweenRectangles" presStyleCnt="0"/>
      <dgm:spPr/>
    </dgm:pt>
    <dgm:pt modelId="{95202E05-516A-43A6-9FA0-87F47B7C9EDF}" type="pres">
      <dgm:prSet presAssocID="{5A97F794-C5B3-402E-B4DA-2B44D8136DC6}" presName="parentLin" presStyleCnt="0"/>
      <dgm:spPr/>
    </dgm:pt>
    <dgm:pt modelId="{58C0AB84-2016-436F-B93F-1C3D7F2E9053}" type="pres">
      <dgm:prSet presAssocID="{5A97F794-C5B3-402E-B4DA-2B44D8136DC6}" presName="parentLeftMargin" presStyleLbl="node1" presStyleIdx="0" presStyleCnt="3"/>
      <dgm:spPr/>
      <dgm:t>
        <a:bodyPr/>
        <a:lstStyle/>
        <a:p>
          <a:endParaRPr lang="en-US"/>
        </a:p>
      </dgm:t>
    </dgm:pt>
    <dgm:pt modelId="{EF6B66B4-5E58-4226-A7C0-307794467950}" type="pres">
      <dgm:prSet presAssocID="{5A97F794-C5B3-402E-B4DA-2B44D8136DC6}" presName="parentText" presStyleLbl="node1" presStyleIdx="1" presStyleCnt="3" custLinFactX="17856" custLinFactNeighborX="100000">
        <dgm:presLayoutVars>
          <dgm:chMax val="0"/>
          <dgm:bulletEnabled val="1"/>
        </dgm:presLayoutVars>
      </dgm:prSet>
      <dgm:spPr/>
      <dgm:t>
        <a:bodyPr/>
        <a:lstStyle/>
        <a:p>
          <a:endParaRPr lang="en-US"/>
        </a:p>
      </dgm:t>
    </dgm:pt>
    <dgm:pt modelId="{9471A67F-A717-4770-A4CD-AE53388CA74F}" type="pres">
      <dgm:prSet presAssocID="{5A97F794-C5B3-402E-B4DA-2B44D8136DC6}" presName="negativeSpace" presStyleCnt="0"/>
      <dgm:spPr/>
    </dgm:pt>
    <dgm:pt modelId="{D6EB3189-B8BD-4558-B575-E78C47E97BF8}" type="pres">
      <dgm:prSet presAssocID="{5A97F794-C5B3-402E-B4DA-2B44D8136DC6}" presName="childText" presStyleLbl="conFgAcc1" presStyleIdx="1" presStyleCnt="3">
        <dgm:presLayoutVars>
          <dgm:bulletEnabled val="1"/>
        </dgm:presLayoutVars>
      </dgm:prSet>
      <dgm:spPr/>
    </dgm:pt>
    <dgm:pt modelId="{EAD31207-1298-4777-AE12-47ABDF2BB209}" type="pres">
      <dgm:prSet presAssocID="{49767AF6-0E6E-459E-AB5D-B96EC665A5AC}" presName="spaceBetweenRectangles" presStyleCnt="0"/>
      <dgm:spPr/>
    </dgm:pt>
    <dgm:pt modelId="{D0B14CA8-0AFE-4610-A267-0C30F9112957}" type="pres">
      <dgm:prSet presAssocID="{FFA80956-BF8C-4068-9AB8-A19590DD067A}" presName="parentLin" presStyleCnt="0"/>
      <dgm:spPr/>
    </dgm:pt>
    <dgm:pt modelId="{B1BACEA6-CCF2-4892-87F0-281F613ABCB0}" type="pres">
      <dgm:prSet presAssocID="{FFA80956-BF8C-4068-9AB8-A19590DD067A}" presName="parentLeftMargin" presStyleLbl="node1" presStyleIdx="1" presStyleCnt="3"/>
      <dgm:spPr/>
      <dgm:t>
        <a:bodyPr/>
        <a:lstStyle/>
        <a:p>
          <a:endParaRPr lang="en-US"/>
        </a:p>
      </dgm:t>
    </dgm:pt>
    <dgm:pt modelId="{2CA5913F-3A83-49EA-80A6-B8857B628D5F}" type="pres">
      <dgm:prSet presAssocID="{FFA80956-BF8C-4068-9AB8-A19590DD067A}" presName="parentText" presStyleLbl="node1" presStyleIdx="2" presStyleCnt="3" custLinFactX="17856" custLinFactNeighborX="100000">
        <dgm:presLayoutVars>
          <dgm:chMax val="0"/>
          <dgm:bulletEnabled val="1"/>
        </dgm:presLayoutVars>
      </dgm:prSet>
      <dgm:spPr/>
      <dgm:t>
        <a:bodyPr/>
        <a:lstStyle/>
        <a:p>
          <a:endParaRPr lang="en-US"/>
        </a:p>
      </dgm:t>
    </dgm:pt>
    <dgm:pt modelId="{49AB9B25-7C0D-4517-A7F0-32FCFC3C7E6F}" type="pres">
      <dgm:prSet presAssocID="{FFA80956-BF8C-4068-9AB8-A19590DD067A}" presName="negativeSpace" presStyleCnt="0"/>
      <dgm:spPr/>
    </dgm:pt>
    <dgm:pt modelId="{DB4B160E-3AC0-4A46-8982-D3781F682017}" type="pres">
      <dgm:prSet presAssocID="{FFA80956-BF8C-4068-9AB8-A19590DD067A}" presName="childText" presStyleLbl="conFgAcc1" presStyleIdx="2" presStyleCnt="3">
        <dgm:presLayoutVars>
          <dgm:bulletEnabled val="1"/>
        </dgm:presLayoutVars>
      </dgm:prSet>
      <dgm:spPr/>
    </dgm:pt>
  </dgm:ptLst>
  <dgm:cxnLst>
    <dgm:cxn modelId="{D6F56078-8158-4A42-A8D4-A5BB9CBE2677}" type="presOf" srcId="{7DD7BFE7-71D0-44D7-ABAF-F2F6BFEF8340}" destId="{278590C2-00AE-45F9-A1D1-803849D33749}" srcOrd="0" destOrd="0" presId="urn:microsoft.com/office/officeart/2005/8/layout/list1"/>
    <dgm:cxn modelId="{07349D59-814D-4E82-812D-1D7D14291B4C}" type="presOf" srcId="{5A97F794-C5B3-402E-B4DA-2B44D8136DC6}" destId="{EF6B66B4-5E58-4226-A7C0-307794467950}" srcOrd="1" destOrd="0" presId="urn:microsoft.com/office/officeart/2005/8/layout/list1"/>
    <dgm:cxn modelId="{FA8B2B03-CB41-4040-AED2-A705D30CD126}" type="presOf" srcId="{FFA80956-BF8C-4068-9AB8-A19590DD067A}" destId="{B1BACEA6-CCF2-4892-87F0-281F613ABCB0}" srcOrd="0" destOrd="0" presId="urn:microsoft.com/office/officeart/2005/8/layout/list1"/>
    <dgm:cxn modelId="{AFE03825-36EA-4C4B-82C2-BDEB0751009C}" srcId="{76E07C81-EC61-4030-B1AA-A68085BF9071}" destId="{7DD7BFE7-71D0-44D7-ABAF-F2F6BFEF8340}" srcOrd="0" destOrd="0" parTransId="{F6EA78C6-690E-4509-A41B-B549C4923802}" sibTransId="{17F7C9B2-F63E-4B7B-8461-82F5A2BEDF14}"/>
    <dgm:cxn modelId="{39173F57-5A16-4E40-9263-29EBDA5686B3}" type="presOf" srcId="{FFA80956-BF8C-4068-9AB8-A19590DD067A}" destId="{2CA5913F-3A83-49EA-80A6-B8857B628D5F}" srcOrd="1" destOrd="0" presId="urn:microsoft.com/office/officeart/2005/8/layout/list1"/>
    <dgm:cxn modelId="{7FD7F9A5-C208-457C-AE6A-5E7B50F19755}" srcId="{76E07C81-EC61-4030-B1AA-A68085BF9071}" destId="{FFA80956-BF8C-4068-9AB8-A19590DD067A}" srcOrd="2" destOrd="0" parTransId="{AD087872-F944-4864-8C48-ADF1CE345EF2}" sibTransId="{8910FC3B-CE56-49A2-AB61-92B80582806E}"/>
    <dgm:cxn modelId="{50EF01BB-4366-45D6-8DF0-307388E9CB67}" type="presOf" srcId="{5A97F794-C5B3-402E-B4DA-2B44D8136DC6}" destId="{58C0AB84-2016-436F-B93F-1C3D7F2E9053}" srcOrd="0" destOrd="0" presId="urn:microsoft.com/office/officeart/2005/8/layout/list1"/>
    <dgm:cxn modelId="{0BB6C1FA-6CB7-4BFA-AA2C-1F57B40B9AF9}" type="presOf" srcId="{76E07C81-EC61-4030-B1AA-A68085BF9071}" destId="{4F0F5504-073C-43C4-9F9F-9679EB1604D2}" srcOrd="0" destOrd="0" presId="urn:microsoft.com/office/officeart/2005/8/layout/list1"/>
    <dgm:cxn modelId="{92710924-DA84-4590-99AF-B0E7F5AD629C}" srcId="{76E07C81-EC61-4030-B1AA-A68085BF9071}" destId="{5A97F794-C5B3-402E-B4DA-2B44D8136DC6}" srcOrd="1" destOrd="0" parTransId="{CF8AE166-ECCD-4A6F-82B3-A1C9715DF514}" sibTransId="{49767AF6-0E6E-459E-AB5D-B96EC665A5AC}"/>
    <dgm:cxn modelId="{23023B00-4005-477B-89E0-E9340607BD4F}" type="presOf" srcId="{7DD7BFE7-71D0-44D7-ABAF-F2F6BFEF8340}" destId="{68F4D6A6-4238-4DDB-9CB6-B4B2E1DD2EB8}" srcOrd="1" destOrd="0" presId="urn:microsoft.com/office/officeart/2005/8/layout/list1"/>
    <dgm:cxn modelId="{CE88F117-10C7-4052-80E9-ECD9CC2B0418}" type="presParOf" srcId="{4F0F5504-073C-43C4-9F9F-9679EB1604D2}" destId="{8DB7E556-DF6A-4245-871F-6552B41882DF}" srcOrd="0" destOrd="0" presId="urn:microsoft.com/office/officeart/2005/8/layout/list1"/>
    <dgm:cxn modelId="{744B20F6-B79F-42DB-B27F-A5DE4382D14F}" type="presParOf" srcId="{8DB7E556-DF6A-4245-871F-6552B41882DF}" destId="{278590C2-00AE-45F9-A1D1-803849D33749}" srcOrd="0" destOrd="0" presId="urn:microsoft.com/office/officeart/2005/8/layout/list1"/>
    <dgm:cxn modelId="{03D7C0C3-D607-4A82-9937-804CACFF9753}" type="presParOf" srcId="{8DB7E556-DF6A-4245-871F-6552B41882DF}" destId="{68F4D6A6-4238-4DDB-9CB6-B4B2E1DD2EB8}" srcOrd="1" destOrd="0" presId="urn:microsoft.com/office/officeart/2005/8/layout/list1"/>
    <dgm:cxn modelId="{2DE83428-F97D-4321-960B-D1225490D095}" type="presParOf" srcId="{4F0F5504-073C-43C4-9F9F-9679EB1604D2}" destId="{5728C725-B3D1-4685-A874-B7F335A61E67}" srcOrd="1" destOrd="0" presId="urn:microsoft.com/office/officeart/2005/8/layout/list1"/>
    <dgm:cxn modelId="{F1D5C2C1-D1DA-4595-9254-A92458BD8E16}" type="presParOf" srcId="{4F0F5504-073C-43C4-9F9F-9679EB1604D2}" destId="{02C24B99-0742-4D88-8319-97231310D3A2}" srcOrd="2" destOrd="0" presId="urn:microsoft.com/office/officeart/2005/8/layout/list1"/>
    <dgm:cxn modelId="{6AB09452-50FB-452C-B5C1-3D671607B0E1}" type="presParOf" srcId="{4F0F5504-073C-43C4-9F9F-9679EB1604D2}" destId="{165D7609-BA7B-419D-BCB3-35C90661A1E8}" srcOrd="3" destOrd="0" presId="urn:microsoft.com/office/officeart/2005/8/layout/list1"/>
    <dgm:cxn modelId="{1847C1B8-67AC-4A05-A5E2-66D2A3A5AC53}" type="presParOf" srcId="{4F0F5504-073C-43C4-9F9F-9679EB1604D2}" destId="{95202E05-516A-43A6-9FA0-87F47B7C9EDF}" srcOrd="4" destOrd="0" presId="urn:microsoft.com/office/officeart/2005/8/layout/list1"/>
    <dgm:cxn modelId="{076862D4-99B5-4EEC-A712-B808200A3067}" type="presParOf" srcId="{95202E05-516A-43A6-9FA0-87F47B7C9EDF}" destId="{58C0AB84-2016-436F-B93F-1C3D7F2E9053}" srcOrd="0" destOrd="0" presId="urn:microsoft.com/office/officeart/2005/8/layout/list1"/>
    <dgm:cxn modelId="{CBB6FF04-72B0-453E-AB02-C95CDEFE66F3}" type="presParOf" srcId="{95202E05-516A-43A6-9FA0-87F47B7C9EDF}" destId="{EF6B66B4-5E58-4226-A7C0-307794467950}" srcOrd="1" destOrd="0" presId="urn:microsoft.com/office/officeart/2005/8/layout/list1"/>
    <dgm:cxn modelId="{A4ADECEB-EAE0-4E4B-8C47-94D09039D5C7}" type="presParOf" srcId="{4F0F5504-073C-43C4-9F9F-9679EB1604D2}" destId="{9471A67F-A717-4770-A4CD-AE53388CA74F}" srcOrd="5" destOrd="0" presId="urn:microsoft.com/office/officeart/2005/8/layout/list1"/>
    <dgm:cxn modelId="{169A2CC0-2824-42BC-B40C-2E6E0F4ED24E}" type="presParOf" srcId="{4F0F5504-073C-43C4-9F9F-9679EB1604D2}" destId="{D6EB3189-B8BD-4558-B575-E78C47E97BF8}" srcOrd="6" destOrd="0" presId="urn:microsoft.com/office/officeart/2005/8/layout/list1"/>
    <dgm:cxn modelId="{964D9BA4-3422-4FD2-98F5-0293EC2F44E6}" type="presParOf" srcId="{4F0F5504-073C-43C4-9F9F-9679EB1604D2}" destId="{EAD31207-1298-4777-AE12-47ABDF2BB209}" srcOrd="7" destOrd="0" presId="urn:microsoft.com/office/officeart/2005/8/layout/list1"/>
    <dgm:cxn modelId="{C12886ED-C748-4379-8C3E-5C89796B2A80}" type="presParOf" srcId="{4F0F5504-073C-43C4-9F9F-9679EB1604D2}" destId="{D0B14CA8-0AFE-4610-A267-0C30F9112957}" srcOrd="8" destOrd="0" presId="urn:microsoft.com/office/officeart/2005/8/layout/list1"/>
    <dgm:cxn modelId="{52BA81A8-41D9-4DC8-B5D8-E286F903F0B3}" type="presParOf" srcId="{D0B14CA8-0AFE-4610-A267-0C30F9112957}" destId="{B1BACEA6-CCF2-4892-87F0-281F613ABCB0}" srcOrd="0" destOrd="0" presId="urn:microsoft.com/office/officeart/2005/8/layout/list1"/>
    <dgm:cxn modelId="{E90BE303-B0F6-4EB5-9EBB-B4D939D4EA8D}" type="presParOf" srcId="{D0B14CA8-0AFE-4610-A267-0C30F9112957}" destId="{2CA5913F-3A83-49EA-80A6-B8857B628D5F}" srcOrd="1" destOrd="0" presId="urn:microsoft.com/office/officeart/2005/8/layout/list1"/>
    <dgm:cxn modelId="{AE0DCFAA-83E7-4426-A5E4-5C687CC20D8E}" type="presParOf" srcId="{4F0F5504-073C-43C4-9F9F-9679EB1604D2}" destId="{49AB9B25-7C0D-4517-A7F0-32FCFC3C7E6F}" srcOrd="9" destOrd="0" presId="urn:microsoft.com/office/officeart/2005/8/layout/list1"/>
    <dgm:cxn modelId="{F8669C01-892C-40EC-8D73-4BE6977A54D9}" type="presParOf" srcId="{4F0F5504-073C-43C4-9F9F-9679EB1604D2}" destId="{DB4B160E-3AC0-4A46-8982-D3781F682017}"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D5861C-DDA6-47FF-8F65-F2AEF655E9C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63B9EB63-2A1B-4DDF-B43C-C4542DB70121}">
      <dgm:prSet phldrT="[Text]" custT="1"/>
      <dgm:spPr>
        <a:solidFill>
          <a:schemeClr val="bg1">
            <a:lumMod val="50000"/>
          </a:schemeClr>
        </a:solidFill>
      </dgm:spPr>
      <dgm:t>
        <a:bodyPr/>
        <a:lstStyle/>
        <a:p>
          <a:r>
            <a:rPr lang="es-ES" sz="1800" b="1" dirty="0" err="1" smtClean="0">
              <a:solidFill>
                <a:schemeClr val="tx1"/>
              </a:solidFill>
              <a:latin typeface="Cambria Math" panose="02040503050406030204" pitchFamily="18" charset="0"/>
              <a:ea typeface="Cambria Math" panose="02040503050406030204" pitchFamily="18" charset="0"/>
            </a:rPr>
            <a:t>Pengelolaan</a:t>
          </a:r>
          <a:r>
            <a:rPr lang="es-ES" sz="1800" b="1" dirty="0" smtClean="0">
              <a:solidFill>
                <a:schemeClr val="tx1"/>
              </a:solidFill>
              <a:latin typeface="Cambria Math" panose="02040503050406030204" pitchFamily="18" charset="0"/>
              <a:ea typeface="Cambria Math" panose="02040503050406030204" pitchFamily="18" charset="0"/>
            </a:rPr>
            <a:t> PSU yang </a:t>
          </a:r>
          <a:r>
            <a:rPr lang="es-ES" sz="1800" b="1" dirty="0" err="1" smtClean="0">
              <a:solidFill>
                <a:schemeClr val="tx1"/>
              </a:solidFill>
              <a:latin typeface="Cambria Math" panose="02040503050406030204" pitchFamily="18" charset="0"/>
              <a:ea typeface="Cambria Math" panose="02040503050406030204" pitchFamily="18" charset="0"/>
            </a:rPr>
            <a:t>telah</a:t>
          </a:r>
          <a:r>
            <a:rPr lang="es-ES" sz="1800" b="1" dirty="0" smtClean="0">
              <a:solidFill>
                <a:schemeClr val="tx1"/>
              </a:solidFill>
              <a:latin typeface="Cambria Math" panose="02040503050406030204" pitchFamily="18" charset="0"/>
              <a:ea typeface="Cambria Math" panose="02040503050406030204" pitchFamily="18" charset="0"/>
            </a:rPr>
            <a:t> </a:t>
          </a:r>
          <a:r>
            <a:rPr lang="es-ES" sz="1800" b="1" dirty="0" err="1" smtClean="0">
              <a:solidFill>
                <a:schemeClr val="tx1"/>
              </a:solidFill>
              <a:latin typeface="Cambria Math" panose="02040503050406030204" pitchFamily="18" charset="0"/>
              <a:ea typeface="Cambria Math" panose="02040503050406030204" pitchFamily="18" charset="0"/>
            </a:rPr>
            <a:t>diserahkan</a:t>
          </a:r>
          <a:r>
            <a:rPr lang="es-ES" sz="1800" b="1" dirty="0" smtClean="0">
              <a:solidFill>
                <a:schemeClr val="tx1"/>
              </a:solidFill>
              <a:latin typeface="Cambria Math" panose="02040503050406030204" pitchFamily="18" charset="0"/>
              <a:ea typeface="Cambria Math" panose="02040503050406030204" pitchFamily="18" charset="0"/>
            </a:rPr>
            <a:t> </a:t>
          </a:r>
          <a:r>
            <a:rPr lang="es-ES" sz="1800" b="1" dirty="0" err="1" smtClean="0">
              <a:solidFill>
                <a:schemeClr val="tx1"/>
              </a:solidFill>
              <a:latin typeface="Cambria Math" panose="02040503050406030204" pitchFamily="18" charset="0"/>
              <a:ea typeface="Cambria Math" panose="02040503050406030204" pitchFamily="18" charset="0"/>
            </a:rPr>
            <a:t>kepada</a:t>
          </a:r>
          <a:r>
            <a:rPr lang="es-ES" sz="1800" b="1" dirty="0" smtClean="0">
              <a:solidFill>
                <a:schemeClr val="tx1"/>
              </a:solidFill>
              <a:latin typeface="Cambria Math" panose="02040503050406030204" pitchFamily="18" charset="0"/>
              <a:ea typeface="Cambria Math" panose="02040503050406030204" pitchFamily="18" charset="0"/>
            </a:rPr>
            <a:t> </a:t>
          </a:r>
          <a:r>
            <a:rPr lang="id-ID" sz="1800" b="1" dirty="0" smtClean="0">
              <a:solidFill>
                <a:schemeClr val="tx1"/>
              </a:solidFill>
              <a:latin typeface="Cambria Math" panose="02040503050406030204" pitchFamily="18" charset="0"/>
              <a:ea typeface="Cambria Math" panose="02040503050406030204" pitchFamily="18" charset="0"/>
            </a:rPr>
            <a:t>Pemda </a:t>
          </a:r>
          <a:r>
            <a:rPr lang="en-US" sz="1800" b="1" dirty="0" smtClean="0">
              <a:solidFill>
                <a:schemeClr val="tx1"/>
              </a:solidFill>
              <a:latin typeface="Cambria Math" panose="02040503050406030204" pitchFamily="18" charset="0"/>
              <a:ea typeface="Cambria Math" panose="02040503050406030204" pitchFamily="18" charset="0"/>
            </a:rPr>
            <a:t>sepenuhnya menjadi tanggung jawab </a:t>
          </a:r>
          <a:r>
            <a:rPr lang="id-ID" sz="1800" b="1" dirty="0" smtClean="0">
              <a:solidFill>
                <a:schemeClr val="tx1"/>
              </a:solidFill>
              <a:latin typeface="Cambria Math" panose="02040503050406030204" pitchFamily="18" charset="0"/>
              <a:ea typeface="Cambria Math" panose="02040503050406030204" pitchFamily="18" charset="0"/>
            </a:rPr>
            <a:t>Pemda</a:t>
          </a:r>
          <a:r>
            <a:rPr lang="en-US" sz="1800" b="1" dirty="0" smtClean="0">
              <a:solidFill>
                <a:schemeClr val="tx1"/>
              </a:solidFill>
              <a:latin typeface="Cambria Math" panose="02040503050406030204" pitchFamily="18" charset="0"/>
              <a:ea typeface="Cambria Math" panose="02040503050406030204" pitchFamily="18" charset="0"/>
            </a:rPr>
            <a:t>.</a:t>
          </a:r>
          <a:endParaRPr lang="en-US" sz="1800" b="1" dirty="0">
            <a:solidFill>
              <a:schemeClr val="tx1"/>
            </a:solidFill>
            <a:latin typeface="Cambria Math" panose="02040503050406030204" pitchFamily="18" charset="0"/>
            <a:ea typeface="Cambria Math" panose="02040503050406030204" pitchFamily="18" charset="0"/>
          </a:endParaRPr>
        </a:p>
      </dgm:t>
    </dgm:pt>
    <dgm:pt modelId="{46723EC8-67C5-4D00-8950-6D72A60BB9D4}" cxnId="{23B6AEC9-AF86-4FF2-A90F-23426113EA06}" type="parTrans">
      <dgm:prSet/>
      <dgm:spPr/>
      <dgm:t>
        <a:bodyPr/>
        <a:lstStyle/>
        <a:p>
          <a:endParaRPr lang="en-US" sz="1600" b="1"/>
        </a:p>
      </dgm:t>
    </dgm:pt>
    <dgm:pt modelId="{10242A56-26C9-43C7-A0E1-AB488A9BF6B6}" cxnId="{23B6AEC9-AF86-4FF2-A90F-23426113EA06}" type="sibTrans">
      <dgm:prSet/>
      <dgm:spPr/>
      <dgm:t>
        <a:bodyPr/>
        <a:lstStyle/>
        <a:p>
          <a:endParaRPr lang="en-US" sz="1600" b="1"/>
        </a:p>
      </dgm:t>
    </dgm:pt>
    <dgm:pt modelId="{2FB2A49A-1536-4DC3-A4D0-3C26D2D7460A}">
      <dgm:prSet phldrT="[Text]" custT="1"/>
      <dgm:spPr>
        <a:solidFill>
          <a:schemeClr val="bg1">
            <a:lumMod val="50000"/>
          </a:schemeClr>
        </a:solidFill>
      </dgm:spPr>
      <dgm:t>
        <a:bodyPr/>
        <a:lstStyle/>
        <a:p>
          <a:r>
            <a:rPr lang="en-US" sz="1600" b="1" dirty="0" smtClean="0">
              <a:solidFill>
                <a:schemeClr val="tx1"/>
              </a:solidFill>
              <a:latin typeface="Cambria Math" panose="02040503050406030204" pitchFamily="18" charset="0"/>
              <a:ea typeface="Cambria Math" panose="02040503050406030204" pitchFamily="18" charset="0"/>
            </a:rPr>
            <a:t>PEMDA </a:t>
          </a:r>
          <a:r>
            <a:rPr lang="en-US" sz="1600" b="1" dirty="0" err="1" smtClean="0">
              <a:solidFill>
                <a:schemeClr val="tx1"/>
              </a:solidFill>
              <a:latin typeface="Cambria Math" panose="02040503050406030204" pitchFamily="18" charset="0"/>
              <a:ea typeface="Cambria Math" panose="02040503050406030204" pitchFamily="18" charset="0"/>
            </a:rPr>
            <a:t>dapat</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bekerja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sama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dengan</a:t>
          </a:r>
          <a:r>
            <a:rPr lang="en-US" sz="1600" b="1" dirty="0" smtClean="0">
              <a:solidFill>
                <a:schemeClr val="tx1"/>
              </a:solidFill>
              <a:latin typeface="Cambria Math" panose="02040503050406030204" pitchFamily="18" charset="0"/>
              <a:ea typeface="Cambria Math" panose="02040503050406030204" pitchFamily="18" charset="0"/>
            </a:rPr>
            <a:t> PENGEMBANG, </a:t>
          </a:r>
          <a:r>
            <a:rPr lang="en-US" sz="1600" b="1" dirty="0" err="1" smtClean="0">
              <a:solidFill>
                <a:schemeClr val="tx1"/>
              </a:solidFill>
              <a:latin typeface="Cambria Math" panose="02040503050406030204" pitchFamily="18" charset="0"/>
              <a:ea typeface="Cambria Math" panose="02040503050406030204" pitchFamily="18" charset="0"/>
            </a:rPr>
            <a:t>badan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usaha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swasta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atau</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masyarakat</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dalam</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pengelolaan</a:t>
          </a:r>
          <a:r>
            <a:rPr lang="en-US" sz="1600" b="1" dirty="0" smtClean="0">
              <a:solidFill>
                <a:schemeClr val="tx1"/>
              </a:solidFill>
              <a:latin typeface="Cambria Math" panose="02040503050406030204" pitchFamily="18" charset="0"/>
              <a:ea typeface="Cambria Math" panose="02040503050406030204" pitchFamily="18" charset="0"/>
            </a:rPr>
            <a:t> PSU  </a:t>
          </a:r>
          <a:r>
            <a:rPr lang="en-US" sz="1600" b="1" dirty="0" err="1" smtClean="0">
              <a:solidFill>
                <a:schemeClr val="tx1"/>
              </a:solidFill>
              <a:latin typeface="Cambria Math" panose="02040503050406030204" pitchFamily="18" charset="0"/>
              <a:ea typeface="Cambria Math" panose="02040503050406030204" pitchFamily="18" charset="0"/>
            </a:rPr>
            <a:t>sesuai</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dengan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ketentuan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peraturan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perundang-undangan</a:t>
          </a:r>
          <a:endParaRPr lang="en-US" sz="1600" b="1" dirty="0">
            <a:solidFill>
              <a:schemeClr val="tx1"/>
            </a:solidFill>
            <a:latin typeface="Cambria Math" panose="02040503050406030204" pitchFamily="18" charset="0"/>
            <a:ea typeface="Cambria Math" panose="02040503050406030204" pitchFamily="18" charset="0"/>
          </a:endParaRPr>
        </a:p>
      </dgm:t>
    </dgm:pt>
    <dgm:pt modelId="{8E1BA9FC-EF62-4C65-894C-496273AF4FE4}" cxnId="{EF5ECAD5-9328-4FA5-AFA5-8E5A0A593EFD}" type="parTrans">
      <dgm:prSet/>
      <dgm:spPr/>
      <dgm:t>
        <a:bodyPr/>
        <a:lstStyle/>
        <a:p>
          <a:endParaRPr lang="en-US" sz="1600" b="1"/>
        </a:p>
      </dgm:t>
    </dgm:pt>
    <dgm:pt modelId="{81307BD9-8AD3-4CD2-B012-1EF3F46464B2}" cxnId="{EF5ECAD5-9328-4FA5-AFA5-8E5A0A593EFD}" type="sibTrans">
      <dgm:prSet/>
      <dgm:spPr/>
      <dgm:t>
        <a:bodyPr/>
        <a:lstStyle/>
        <a:p>
          <a:endParaRPr lang="en-US" sz="1600" b="1"/>
        </a:p>
      </dgm:t>
    </dgm:pt>
    <dgm:pt modelId="{A9D5CF77-94A4-4E13-8B43-E2B7815A2722}">
      <dgm:prSet phldrT="[Text]" custT="1"/>
      <dgm:spPr>
        <a:solidFill>
          <a:schemeClr val="bg1">
            <a:lumMod val="50000"/>
          </a:schemeClr>
        </a:solidFill>
      </dgm:spPr>
      <dgm:t>
        <a:bodyPr/>
        <a:lstStyle/>
        <a:p>
          <a:r>
            <a:rPr lang="en-US" sz="1600" b="1" dirty="0" err="1" smtClean="0">
              <a:solidFill>
                <a:schemeClr val="tx1"/>
              </a:solidFill>
              <a:latin typeface="Cambria Math" panose="02040503050406030204" pitchFamily="18" charset="0"/>
              <a:ea typeface="Cambria Math" panose="02040503050406030204" pitchFamily="18" charset="0"/>
            </a:rPr>
            <a:t>Dalam</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hal</a:t>
          </a:r>
          <a:r>
            <a:rPr lang="en-US" sz="1600" b="1" dirty="0" smtClean="0">
              <a:solidFill>
                <a:schemeClr val="tx1"/>
              </a:solidFill>
              <a:latin typeface="Cambria Math" panose="02040503050406030204" pitchFamily="18" charset="0"/>
              <a:ea typeface="Cambria Math" panose="02040503050406030204" pitchFamily="18" charset="0"/>
            </a:rPr>
            <a:t> PEMDA </a:t>
          </a:r>
          <a:r>
            <a:rPr lang="en-US" sz="1600" b="1" dirty="0" err="1" smtClean="0">
              <a:solidFill>
                <a:schemeClr val="tx1"/>
              </a:solidFill>
              <a:latin typeface="Cambria Math" panose="02040503050406030204" pitchFamily="18" charset="0"/>
              <a:ea typeface="Cambria Math" panose="02040503050406030204" pitchFamily="18" charset="0"/>
            </a:rPr>
            <a:t>melakukan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kerja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sama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pengelolaan</a:t>
          </a:r>
          <a:r>
            <a:rPr lang="en-US" sz="1600" b="1" dirty="0" smtClean="0">
              <a:solidFill>
                <a:schemeClr val="tx1"/>
              </a:solidFill>
              <a:latin typeface="Cambria Math" panose="02040503050406030204" pitchFamily="18" charset="0"/>
              <a:ea typeface="Cambria Math" panose="02040503050406030204" pitchFamily="18" charset="0"/>
            </a:rPr>
            <a:t> PSU </a:t>
          </a:r>
          <a:r>
            <a:rPr lang="en-US" sz="1600" b="1" dirty="0" err="1" smtClean="0">
              <a:solidFill>
                <a:schemeClr val="tx1"/>
              </a:solidFill>
              <a:latin typeface="Cambria Math" panose="02040503050406030204" pitchFamily="18" charset="0"/>
              <a:ea typeface="Cambria Math" panose="02040503050406030204" pitchFamily="18" charset="0"/>
            </a:rPr>
            <a:t>dengan</a:t>
          </a:r>
          <a:r>
            <a:rPr lang="en-US" sz="1600" b="1" dirty="0" smtClean="0">
              <a:solidFill>
                <a:schemeClr val="tx1"/>
              </a:solidFill>
              <a:latin typeface="Cambria Math" panose="02040503050406030204" pitchFamily="18" charset="0"/>
              <a:ea typeface="Cambria Math" panose="02040503050406030204" pitchFamily="18" charset="0"/>
            </a:rPr>
            <a:t> PENGEMBANG, </a:t>
          </a:r>
          <a:r>
            <a:rPr lang="en-US" sz="1600" b="1" dirty="0" err="1" smtClean="0">
              <a:solidFill>
                <a:schemeClr val="tx1"/>
              </a:solidFill>
              <a:latin typeface="Cambria Math" panose="02040503050406030204" pitchFamily="18" charset="0"/>
              <a:ea typeface="Cambria Math" panose="02040503050406030204" pitchFamily="18" charset="0"/>
            </a:rPr>
            <a:t>badan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usaha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swasta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masyarakat</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pemeliharaan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fisik</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pendanaan</a:t>
          </a:r>
          <a:r>
            <a:rPr lang="en-US" sz="1600" b="1" dirty="0" smtClean="0">
              <a:solidFill>
                <a:schemeClr val="tx1"/>
              </a:solidFill>
              <a:latin typeface="Cambria Math" panose="02040503050406030204" pitchFamily="18" charset="0"/>
              <a:ea typeface="Cambria Math" panose="02040503050406030204" pitchFamily="18" charset="0"/>
            </a:rPr>
            <a:t> PSU </a:t>
          </a:r>
          <a:r>
            <a:rPr lang="en-US" sz="1600" b="1" dirty="0" err="1" smtClean="0">
              <a:solidFill>
                <a:schemeClr val="tx1"/>
              </a:solidFill>
              <a:latin typeface="Cambria Math" panose="02040503050406030204" pitchFamily="18" charset="0"/>
              <a:ea typeface="Cambria Math" panose="02040503050406030204" pitchFamily="18" charset="0"/>
            </a:rPr>
            <a:t>menjadi</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tanggung</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jawab</a:t>
          </a:r>
          <a:r>
            <a:rPr lang="en-US" sz="1600" b="1" dirty="0" smtClean="0">
              <a:solidFill>
                <a:schemeClr val="tx1"/>
              </a:solidFill>
              <a:latin typeface="Cambria Math" panose="02040503050406030204" pitchFamily="18" charset="0"/>
              <a:ea typeface="Cambria Math" panose="02040503050406030204" pitchFamily="18" charset="0"/>
            </a:rPr>
            <a:t> PENGELOLA</a:t>
          </a:r>
          <a:endParaRPr lang="en-US" sz="1600" b="1" dirty="0">
            <a:solidFill>
              <a:schemeClr val="tx1"/>
            </a:solidFill>
            <a:latin typeface="Cambria Math" panose="02040503050406030204" pitchFamily="18" charset="0"/>
            <a:ea typeface="Cambria Math" panose="02040503050406030204" pitchFamily="18" charset="0"/>
          </a:endParaRPr>
        </a:p>
      </dgm:t>
    </dgm:pt>
    <dgm:pt modelId="{1AA4F811-6326-4FB7-871B-71FD5860C7DD}" cxnId="{643C638C-297D-400A-8389-08C6EC07D730}" type="parTrans">
      <dgm:prSet/>
      <dgm:spPr/>
      <dgm:t>
        <a:bodyPr/>
        <a:lstStyle/>
        <a:p>
          <a:endParaRPr lang="en-US" sz="1600" b="1"/>
        </a:p>
      </dgm:t>
    </dgm:pt>
    <dgm:pt modelId="{BF22357C-1268-44D7-840E-FD1A211EFFC1}" cxnId="{643C638C-297D-400A-8389-08C6EC07D730}" type="sibTrans">
      <dgm:prSet/>
      <dgm:spPr/>
      <dgm:t>
        <a:bodyPr/>
        <a:lstStyle/>
        <a:p>
          <a:endParaRPr lang="en-US" sz="1600" b="1"/>
        </a:p>
      </dgm:t>
    </dgm:pt>
    <dgm:pt modelId="{A7291B4D-B23F-4009-802C-61C68CE1FC85}">
      <dgm:prSet phldrT="[Text]" custT="1"/>
      <dgm:spPr>
        <a:solidFill>
          <a:schemeClr val="bg1">
            <a:lumMod val="50000"/>
          </a:schemeClr>
        </a:solidFill>
      </dgm:spPr>
      <dgm:t>
        <a:bodyPr/>
        <a:lstStyle/>
        <a:p>
          <a:r>
            <a:rPr lang="en-US" sz="1800" b="1" dirty="0" err="1" smtClean="0">
              <a:solidFill>
                <a:schemeClr val="tx1"/>
              </a:solidFill>
              <a:latin typeface="Cambria Math" panose="02040503050406030204" pitchFamily="18" charset="0"/>
              <a:ea typeface="Cambria Math" panose="02040503050406030204" pitchFamily="18" charset="0"/>
            </a:rPr>
            <a:t>Pengelola</a:t>
          </a:r>
          <a:r>
            <a:rPr lang="en-US" sz="1800" b="1" dirty="0" smtClean="0">
              <a:solidFill>
                <a:schemeClr val="tx1"/>
              </a:solidFill>
              <a:latin typeface="Cambria Math" panose="02040503050406030204" pitchFamily="18" charset="0"/>
              <a:ea typeface="Cambria Math" panose="02040503050406030204" pitchFamily="18" charset="0"/>
            </a:rPr>
            <a:t> PSU </a:t>
          </a:r>
          <a:r>
            <a:rPr lang="en-US" sz="1800" b="1" dirty="0" err="1" smtClean="0">
              <a:solidFill>
                <a:schemeClr val="tx1"/>
              </a:solidFill>
              <a:latin typeface="Cambria Math" panose="02040503050406030204" pitchFamily="18" charset="0"/>
              <a:ea typeface="Cambria Math" panose="02040503050406030204" pitchFamily="18" charset="0"/>
            </a:rPr>
            <a:t>tidak</a:t>
          </a:r>
          <a:r>
            <a:rPr lang="en-US" sz="1800" b="1" dirty="0" smtClean="0">
              <a:solidFill>
                <a:schemeClr val="tx1"/>
              </a:solidFill>
              <a:latin typeface="Cambria Math" panose="02040503050406030204" pitchFamily="18" charset="0"/>
              <a:ea typeface="Cambria Math" panose="02040503050406030204" pitchFamily="18" charset="0"/>
            </a:rPr>
            <a:t> </a:t>
          </a:r>
          <a:r>
            <a:rPr lang="en-US" sz="1800" b="1" dirty="0" err="1" smtClean="0">
              <a:solidFill>
                <a:schemeClr val="tx1"/>
              </a:solidFill>
              <a:latin typeface="Cambria Math" panose="02040503050406030204" pitchFamily="18" charset="0"/>
              <a:ea typeface="Cambria Math" panose="02040503050406030204" pitchFamily="18" charset="0"/>
            </a:rPr>
            <a:t>dapat</a:t>
          </a:r>
          <a:r>
            <a:rPr lang="en-US" sz="1800" b="1" dirty="0" smtClean="0">
              <a:solidFill>
                <a:schemeClr val="tx1"/>
              </a:solidFill>
              <a:latin typeface="Cambria Math" panose="02040503050406030204" pitchFamily="18" charset="0"/>
              <a:ea typeface="Cambria Math" panose="02040503050406030204" pitchFamily="18" charset="0"/>
            </a:rPr>
            <a:t> </a:t>
          </a:r>
          <a:r>
            <a:rPr lang="en-US" sz="1800" b="1" dirty="0" err="1" smtClean="0">
              <a:solidFill>
                <a:schemeClr val="tx1"/>
              </a:solidFill>
              <a:latin typeface="Cambria Math" panose="02040503050406030204" pitchFamily="18" charset="0"/>
              <a:ea typeface="Cambria Math" panose="02040503050406030204" pitchFamily="18" charset="0"/>
            </a:rPr>
            <a:t>merubah</a:t>
          </a:r>
          <a:r>
            <a:rPr lang="en-US" sz="1800" b="1" dirty="0" smtClean="0">
              <a:solidFill>
                <a:schemeClr val="tx1"/>
              </a:solidFill>
              <a:latin typeface="Cambria Math" panose="02040503050406030204" pitchFamily="18" charset="0"/>
              <a:ea typeface="Cambria Math" panose="02040503050406030204" pitchFamily="18" charset="0"/>
            </a:rPr>
            <a:t> </a:t>
          </a:r>
          <a:r>
            <a:rPr lang="en-US" sz="1800" b="1" dirty="0" err="1" smtClean="0">
              <a:solidFill>
                <a:schemeClr val="tx1"/>
              </a:solidFill>
              <a:latin typeface="Cambria Math" panose="02040503050406030204" pitchFamily="18" charset="0"/>
              <a:ea typeface="Cambria Math" panose="02040503050406030204" pitchFamily="18" charset="0"/>
            </a:rPr>
            <a:t>peruntukan</a:t>
          </a:r>
          <a:r>
            <a:rPr lang="en-US" sz="1800" b="1" dirty="0" smtClean="0">
              <a:solidFill>
                <a:schemeClr val="tx1"/>
              </a:solidFill>
              <a:latin typeface="Cambria Math" panose="02040503050406030204" pitchFamily="18" charset="0"/>
              <a:ea typeface="Cambria Math" panose="02040503050406030204" pitchFamily="18" charset="0"/>
            </a:rPr>
            <a:t> PSU</a:t>
          </a:r>
          <a:endParaRPr lang="en-US" sz="1800" b="1" dirty="0">
            <a:solidFill>
              <a:schemeClr val="tx1"/>
            </a:solidFill>
            <a:latin typeface="Cambria Math" panose="02040503050406030204" pitchFamily="18" charset="0"/>
            <a:ea typeface="Cambria Math" panose="02040503050406030204" pitchFamily="18" charset="0"/>
          </a:endParaRPr>
        </a:p>
      </dgm:t>
    </dgm:pt>
    <dgm:pt modelId="{56941DB8-49E8-4285-A753-569A894328F5}" cxnId="{6FC03716-1791-4D33-8BFE-E0F8ACA86B09}" type="parTrans">
      <dgm:prSet/>
      <dgm:spPr/>
      <dgm:t>
        <a:bodyPr/>
        <a:lstStyle/>
        <a:p>
          <a:endParaRPr lang="en-US" sz="1600" b="1"/>
        </a:p>
      </dgm:t>
    </dgm:pt>
    <dgm:pt modelId="{A4A15B6E-8F4C-4A05-A19E-426A64892F4C}" cxnId="{6FC03716-1791-4D33-8BFE-E0F8ACA86B09}" type="sibTrans">
      <dgm:prSet/>
      <dgm:spPr/>
      <dgm:t>
        <a:bodyPr/>
        <a:lstStyle/>
        <a:p>
          <a:endParaRPr lang="en-US" sz="1600" b="1"/>
        </a:p>
      </dgm:t>
    </dgm:pt>
    <dgm:pt modelId="{DB6129BD-626E-472B-B56E-7CF6F2C40F22}" type="pres">
      <dgm:prSet presAssocID="{E3D5861C-DDA6-47FF-8F65-F2AEF655E9C4}" presName="linear" presStyleCnt="0">
        <dgm:presLayoutVars>
          <dgm:dir/>
          <dgm:animLvl val="lvl"/>
          <dgm:resizeHandles val="exact"/>
        </dgm:presLayoutVars>
      </dgm:prSet>
      <dgm:spPr/>
      <dgm:t>
        <a:bodyPr/>
        <a:lstStyle/>
        <a:p>
          <a:endParaRPr lang="en-US"/>
        </a:p>
      </dgm:t>
    </dgm:pt>
    <dgm:pt modelId="{A221646D-39DB-4823-8A23-024F94748758}" type="pres">
      <dgm:prSet presAssocID="{63B9EB63-2A1B-4DDF-B43C-C4542DB70121}" presName="parentLin" presStyleCnt="0"/>
      <dgm:spPr/>
      <dgm:t>
        <a:bodyPr/>
        <a:lstStyle/>
        <a:p>
          <a:endParaRPr lang="en-US"/>
        </a:p>
      </dgm:t>
    </dgm:pt>
    <dgm:pt modelId="{AA4858BF-E921-42A1-9389-6BB32656D9FC}" type="pres">
      <dgm:prSet presAssocID="{63B9EB63-2A1B-4DDF-B43C-C4542DB70121}" presName="parentLeftMargin" presStyleLbl="node1" presStyleIdx="0" presStyleCnt="4"/>
      <dgm:spPr/>
      <dgm:t>
        <a:bodyPr/>
        <a:lstStyle/>
        <a:p>
          <a:endParaRPr lang="en-US"/>
        </a:p>
      </dgm:t>
    </dgm:pt>
    <dgm:pt modelId="{5D251943-F08F-40EF-8F9A-6B0B1DEA6C2A}" type="pres">
      <dgm:prSet presAssocID="{63B9EB63-2A1B-4DDF-B43C-C4542DB70121}" presName="parentText" presStyleLbl="node1" presStyleIdx="0" presStyleCnt="4" custScaleX="113215" custLinFactX="10496" custLinFactNeighborX="100000">
        <dgm:presLayoutVars>
          <dgm:chMax val="0"/>
          <dgm:bulletEnabled val="1"/>
        </dgm:presLayoutVars>
      </dgm:prSet>
      <dgm:spPr/>
      <dgm:t>
        <a:bodyPr/>
        <a:lstStyle/>
        <a:p>
          <a:endParaRPr lang="en-US"/>
        </a:p>
      </dgm:t>
    </dgm:pt>
    <dgm:pt modelId="{B39825C7-9EF7-44DD-BF67-DB88A3B8FBB0}" type="pres">
      <dgm:prSet presAssocID="{63B9EB63-2A1B-4DDF-B43C-C4542DB70121}" presName="negativeSpace" presStyleCnt="0"/>
      <dgm:spPr/>
      <dgm:t>
        <a:bodyPr/>
        <a:lstStyle/>
        <a:p>
          <a:endParaRPr lang="en-US"/>
        </a:p>
      </dgm:t>
    </dgm:pt>
    <dgm:pt modelId="{9D5F8085-41C9-47DB-842B-8C74E5B844F5}" type="pres">
      <dgm:prSet presAssocID="{63B9EB63-2A1B-4DDF-B43C-C4542DB70121}" presName="childText" presStyleLbl="conFgAcc1" presStyleIdx="0" presStyleCnt="4">
        <dgm:presLayoutVars>
          <dgm:bulletEnabled val="1"/>
        </dgm:presLayoutVars>
      </dgm:prSet>
      <dgm:spPr/>
      <dgm:t>
        <a:bodyPr/>
        <a:lstStyle/>
        <a:p>
          <a:endParaRPr lang="en-US"/>
        </a:p>
      </dgm:t>
    </dgm:pt>
    <dgm:pt modelId="{56B6D833-BE83-4891-ADA7-449719F77676}" type="pres">
      <dgm:prSet presAssocID="{10242A56-26C9-43C7-A0E1-AB488A9BF6B6}" presName="spaceBetweenRectangles" presStyleCnt="0"/>
      <dgm:spPr/>
      <dgm:t>
        <a:bodyPr/>
        <a:lstStyle/>
        <a:p>
          <a:endParaRPr lang="en-US"/>
        </a:p>
      </dgm:t>
    </dgm:pt>
    <dgm:pt modelId="{596D25E4-8988-48B9-A9BA-53803898D253}" type="pres">
      <dgm:prSet presAssocID="{2FB2A49A-1536-4DC3-A4D0-3C26D2D7460A}" presName="parentLin" presStyleCnt="0"/>
      <dgm:spPr/>
      <dgm:t>
        <a:bodyPr/>
        <a:lstStyle/>
        <a:p>
          <a:endParaRPr lang="en-US"/>
        </a:p>
      </dgm:t>
    </dgm:pt>
    <dgm:pt modelId="{39D38226-58C1-40C3-9F4C-2B83750C88F0}" type="pres">
      <dgm:prSet presAssocID="{2FB2A49A-1536-4DC3-A4D0-3C26D2D7460A}" presName="parentLeftMargin" presStyleLbl="node1" presStyleIdx="0" presStyleCnt="4"/>
      <dgm:spPr/>
      <dgm:t>
        <a:bodyPr/>
        <a:lstStyle/>
        <a:p>
          <a:endParaRPr lang="en-US"/>
        </a:p>
      </dgm:t>
    </dgm:pt>
    <dgm:pt modelId="{3F35B3F6-B05B-44A5-93E2-B89E9CC07DE0}" type="pres">
      <dgm:prSet presAssocID="{2FB2A49A-1536-4DC3-A4D0-3C26D2D7460A}" presName="parentText" presStyleLbl="node1" presStyleIdx="1" presStyleCnt="4" custScaleX="113215" custLinFactX="10496" custLinFactNeighborX="100000">
        <dgm:presLayoutVars>
          <dgm:chMax val="0"/>
          <dgm:bulletEnabled val="1"/>
        </dgm:presLayoutVars>
      </dgm:prSet>
      <dgm:spPr/>
      <dgm:t>
        <a:bodyPr/>
        <a:lstStyle/>
        <a:p>
          <a:endParaRPr lang="en-US"/>
        </a:p>
      </dgm:t>
    </dgm:pt>
    <dgm:pt modelId="{CAC23560-97CA-4A1B-BA00-7226B4F7EEBF}" type="pres">
      <dgm:prSet presAssocID="{2FB2A49A-1536-4DC3-A4D0-3C26D2D7460A}" presName="negativeSpace" presStyleCnt="0"/>
      <dgm:spPr/>
      <dgm:t>
        <a:bodyPr/>
        <a:lstStyle/>
        <a:p>
          <a:endParaRPr lang="en-US"/>
        </a:p>
      </dgm:t>
    </dgm:pt>
    <dgm:pt modelId="{B08C7FB1-AEAE-42DE-8F57-4E8B053C3006}" type="pres">
      <dgm:prSet presAssocID="{2FB2A49A-1536-4DC3-A4D0-3C26D2D7460A}" presName="childText" presStyleLbl="conFgAcc1" presStyleIdx="1" presStyleCnt="4">
        <dgm:presLayoutVars>
          <dgm:bulletEnabled val="1"/>
        </dgm:presLayoutVars>
      </dgm:prSet>
      <dgm:spPr/>
      <dgm:t>
        <a:bodyPr/>
        <a:lstStyle/>
        <a:p>
          <a:endParaRPr lang="en-US"/>
        </a:p>
      </dgm:t>
    </dgm:pt>
    <dgm:pt modelId="{2F9EB95C-8F7A-421B-A5E5-37D1A35976DA}" type="pres">
      <dgm:prSet presAssocID="{81307BD9-8AD3-4CD2-B012-1EF3F46464B2}" presName="spaceBetweenRectangles" presStyleCnt="0"/>
      <dgm:spPr/>
      <dgm:t>
        <a:bodyPr/>
        <a:lstStyle/>
        <a:p>
          <a:endParaRPr lang="en-US"/>
        </a:p>
      </dgm:t>
    </dgm:pt>
    <dgm:pt modelId="{2AA6AE75-7B0A-4EC8-8BB5-762730CA1022}" type="pres">
      <dgm:prSet presAssocID="{A9D5CF77-94A4-4E13-8B43-E2B7815A2722}" presName="parentLin" presStyleCnt="0"/>
      <dgm:spPr/>
      <dgm:t>
        <a:bodyPr/>
        <a:lstStyle/>
        <a:p>
          <a:endParaRPr lang="en-US"/>
        </a:p>
      </dgm:t>
    </dgm:pt>
    <dgm:pt modelId="{C14CA4CF-57AB-420A-897B-46C3328ACC22}" type="pres">
      <dgm:prSet presAssocID="{A9D5CF77-94A4-4E13-8B43-E2B7815A2722}" presName="parentLeftMargin" presStyleLbl="node1" presStyleIdx="1" presStyleCnt="4"/>
      <dgm:spPr/>
      <dgm:t>
        <a:bodyPr/>
        <a:lstStyle/>
        <a:p>
          <a:endParaRPr lang="en-US"/>
        </a:p>
      </dgm:t>
    </dgm:pt>
    <dgm:pt modelId="{6EA1546A-A808-414D-8339-A2FA6AF527B1}" type="pres">
      <dgm:prSet presAssocID="{A9D5CF77-94A4-4E13-8B43-E2B7815A2722}" presName="parentText" presStyleLbl="node1" presStyleIdx="2" presStyleCnt="4" custScaleX="113215" custScaleY="131233" custLinFactX="10496" custLinFactNeighborX="100000">
        <dgm:presLayoutVars>
          <dgm:chMax val="0"/>
          <dgm:bulletEnabled val="1"/>
        </dgm:presLayoutVars>
      </dgm:prSet>
      <dgm:spPr/>
      <dgm:t>
        <a:bodyPr/>
        <a:lstStyle/>
        <a:p>
          <a:endParaRPr lang="en-US"/>
        </a:p>
      </dgm:t>
    </dgm:pt>
    <dgm:pt modelId="{D13052A9-5A31-4A0D-9AF7-971256FC6DA1}" type="pres">
      <dgm:prSet presAssocID="{A9D5CF77-94A4-4E13-8B43-E2B7815A2722}" presName="negativeSpace" presStyleCnt="0"/>
      <dgm:spPr/>
      <dgm:t>
        <a:bodyPr/>
        <a:lstStyle/>
        <a:p>
          <a:endParaRPr lang="en-US"/>
        </a:p>
      </dgm:t>
    </dgm:pt>
    <dgm:pt modelId="{C0F6A1CF-8179-469E-8A77-0A57CDEF4BC9}" type="pres">
      <dgm:prSet presAssocID="{A9D5CF77-94A4-4E13-8B43-E2B7815A2722}" presName="childText" presStyleLbl="conFgAcc1" presStyleIdx="2" presStyleCnt="4">
        <dgm:presLayoutVars>
          <dgm:bulletEnabled val="1"/>
        </dgm:presLayoutVars>
      </dgm:prSet>
      <dgm:spPr/>
      <dgm:t>
        <a:bodyPr/>
        <a:lstStyle/>
        <a:p>
          <a:endParaRPr lang="en-US"/>
        </a:p>
      </dgm:t>
    </dgm:pt>
    <dgm:pt modelId="{570C9EB9-001E-447C-8650-BAB12349F1D3}" type="pres">
      <dgm:prSet presAssocID="{BF22357C-1268-44D7-840E-FD1A211EFFC1}" presName="spaceBetweenRectangles" presStyleCnt="0"/>
      <dgm:spPr/>
      <dgm:t>
        <a:bodyPr/>
        <a:lstStyle/>
        <a:p>
          <a:endParaRPr lang="en-US"/>
        </a:p>
      </dgm:t>
    </dgm:pt>
    <dgm:pt modelId="{B8B085BB-1D85-427B-AEAA-BF943743FB0B}" type="pres">
      <dgm:prSet presAssocID="{A7291B4D-B23F-4009-802C-61C68CE1FC85}" presName="parentLin" presStyleCnt="0"/>
      <dgm:spPr/>
      <dgm:t>
        <a:bodyPr/>
        <a:lstStyle/>
        <a:p>
          <a:endParaRPr lang="en-US"/>
        </a:p>
      </dgm:t>
    </dgm:pt>
    <dgm:pt modelId="{A96C60D9-BE89-4D5A-97F1-67B6DCCDACD3}" type="pres">
      <dgm:prSet presAssocID="{A7291B4D-B23F-4009-802C-61C68CE1FC85}" presName="parentLeftMargin" presStyleLbl="node1" presStyleIdx="2" presStyleCnt="4"/>
      <dgm:spPr/>
      <dgm:t>
        <a:bodyPr/>
        <a:lstStyle/>
        <a:p>
          <a:endParaRPr lang="en-US"/>
        </a:p>
      </dgm:t>
    </dgm:pt>
    <dgm:pt modelId="{5FA3515F-FD8F-44F3-A0B6-0EC6027BF9B3}" type="pres">
      <dgm:prSet presAssocID="{A7291B4D-B23F-4009-802C-61C68CE1FC85}" presName="parentText" presStyleLbl="node1" presStyleIdx="3" presStyleCnt="4" custScaleX="113215" custLinFactX="10496" custLinFactNeighborX="100000">
        <dgm:presLayoutVars>
          <dgm:chMax val="0"/>
          <dgm:bulletEnabled val="1"/>
        </dgm:presLayoutVars>
      </dgm:prSet>
      <dgm:spPr/>
      <dgm:t>
        <a:bodyPr/>
        <a:lstStyle/>
        <a:p>
          <a:endParaRPr lang="en-US"/>
        </a:p>
      </dgm:t>
    </dgm:pt>
    <dgm:pt modelId="{A2735C82-30B8-489E-A9FB-8A26FA74FAC4}" type="pres">
      <dgm:prSet presAssocID="{A7291B4D-B23F-4009-802C-61C68CE1FC85}" presName="negativeSpace" presStyleCnt="0"/>
      <dgm:spPr/>
      <dgm:t>
        <a:bodyPr/>
        <a:lstStyle/>
        <a:p>
          <a:endParaRPr lang="en-US"/>
        </a:p>
      </dgm:t>
    </dgm:pt>
    <dgm:pt modelId="{2CC69FC1-9D40-4789-B476-C6E6BA5956A0}" type="pres">
      <dgm:prSet presAssocID="{A7291B4D-B23F-4009-802C-61C68CE1FC85}" presName="childText" presStyleLbl="conFgAcc1" presStyleIdx="3" presStyleCnt="4">
        <dgm:presLayoutVars>
          <dgm:bulletEnabled val="1"/>
        </dgm:presLayoutVars>
      </dgm:prSet>
      <dgm:spPr/>
      <dgm:t>
        <a:bodyPr/>
        <a:lstStyle/>
        <a:p>
          <a:endParaRPr lang="en-US"/>
        </a:p>
      </dgm:t>
    </dgm:pt>
  </dgm:ptLst>
  <dgm:cxnLst>
    <dgm:cxn modelId="{23B6AEC9-AF86-4FF2-A90F-23426113EA06}" srcId="{E3D5861C-DDA6-47FF-8F65-F2AEF655E9C4}" destId="{63B9EB63-2A1B-4DDF-B43C-C4542DB70121}" srcOrd="0" destOrd="0" parTransId="{46723EC8-67C5-4D00-8950-6D72A60BB9D4}" sibTransId="{10242A56-26C9-43C7-A0E1-AB488A9BF6B6}"/>
    <dgm:cxn modelId="{5CDA5249-63AD-45AC-A2EC-9F98149681F2}" type="presOf" srcId="{A9D5CF77-94A4-4E13-8B43-E2B7815A2722}" destId="{C14CA4CF-57AB-420A-897B-46C3328ACC22}" srcOrd="0" destOrd="0" presId="urn:microsoft.com/office/officeart/2005/8/layout/list1"/>
    <dgm:cxn modelId="{6A9E0F77-F1D3-4676-AF4C-E23863EF0B5C}" type="presOf" srcId="{E3D5861C-DDA6-47FF-8F65-F2AEF655E9C4}" destId="{DB6129BD-626E-472B-B56E-7CF6F2C40F22}" srcOrd="0" destOrd="0" presId="urn:microsoft.com/office/officeart/2005/8/layout/list1"/>
    <dgm:cxn modelId="{6FC03716-1791-4D33-8BFE-E0F8ACA86B09}" srcId="{E3D5861C-DDA6-47FF-8F65-F2AEF655E9C4}" destId="{A7291B4D-B23F-4009-802C-61C68CE1FC85}" srcOrd="3" destOrd="0" parTransId="{56941DB8-49E8-4285-A753-569A894328F5}" sibTransId="{A4A15B6E-8F4C-4A05-A19E-426A64892F4C}"/>
    <dgm:cxn modelId="{404C9328-3AD7-471D-B0B3-394A2B579074}" type="presOf" srcId="{2FB2A49A-1536-4DC3-A4D0-3C26D2D7460A}" destId="{3F35B3F6-B05B-44A5-93E2-B89E9CC07DE0}" srcOrd="1" destOrd="0" presId="urn:microsoft.com/office/officeart/2005/8/layout/list1"/>
    <dgm:cxn modelId="{F90863C2-42D7-432E-A629-8199DCC1CD68}" type="presOf" srcId="{A9D5CF77-94A4-4E13-8B43-E2B7815A2722}" destId="{6EA1546A-A808-414D-8339-A2FA6AF527B1}" srcOrd="1" destOrd="0" presId="urn:microsoft.com/office/officeart/2005/8/layout/list1"/>
    <dgm:cxn modelId="{FE0265B0-D139-4CC1-B232-83548918F171}" type="presOf" srcId="{A7291B4D-B23F-4009-802C-61C68CE1FC85}" destId="{A96C60D9-BE89-4D5A-97F1-67B6DCCDACD3}" srcOrd="0" destOrd="0" presId="urn:microsoft.com/office/officeart/2005/8/layout/list1"/>
    <dgm:cxn modelId="{C7144854-903D-4622-ACDB-96B16A293206}" type="presOf" srcId="{63B9EB63-2A1B-4DDF-B43C-C4542DB70121}" destId="{AA4858BF-E921-42A1-9389-6BB32656D9FC}" srcOrd="0" destOrd="0" presId="urn:microsoft.com/office/officeart/2005/8/layout/list1"/>
    <dgm:cxn modelId="{57E2B685-417A-4B24-BFDA-DE632AFD7E38}" type="presOf" srcId="{63B9EB63-2A1B-4DDF-B43C-C4542DB70121}" destId="{5D251943-F08F-40EF-8F9A-6B0B1DEA6C2A}" srcOrd="1" destOrd="0" presId="urn:microsoft.com/office/officeart/2005/8/layout/list1"/>
    <dgm:cxn modelId="{9DD866BE-8C24-432E-9D0D-47BF9071DAAB}" type="presOf" srcId="{A7291B4D-B23F-4009-802C-61C68CE1FC85}" destId="{5FA3515F-FD8F-44F3-A0B6-0EC6027BF9B3}" srcOrd="1" destOrd="0" presId="urn:microsoft.com/office/officeart/2005/8/layout/list1"/>
    <dgm:cxn modelId="{643C638C-297D-400A-8389-08C6EC07D730}" srcId="{E3D5861C-DDA6-47FF-8F65-F2AEF655E9C4}" destId="{A9D5CF77-94A4-4E13-8B43-E2B7815A2722}" srcOrd="2" destOrd="0" parTransId="{1AA4F811-6326-4FB7-871B-71FD5860C7DD}" sibTransId="{BF22357C-1268-44D7-840E-FD1A211EFFC1}"/>
    <dgm:cxn modelId="{EF5ECAD5-9328-4FA5-AFA5-8E5A0A593EFD}" srcId="{E3D5861C-DDA6-47FF-8F65-F2AEF655E9C4}" destId="{2FB2A49A-1536-4DC3-A4D0-3C26D2D7460A}" srcOrd="1" destOrd="0" parTransId="{8E1BA9FC-EF62-4C65-894C-496273AF4FE4}" sibTransId="{81307BD9-8AD3-4CD2-B012-1EF3F46464B2}"/>
    <dgm:cxn modelId="{77F2C1F0-D532-4FC5-BD3C-F8ECCB28F5D8}" type="presOf" srcId="{2FB2A49A-1536-4DC3-A4D0-3C26D2D7460A}" destId="{39D38226-58C1-40C3-9F4C-2B83750C88F0}" srcOrd="0" destOrd="0" presId="urn:microsoft.com/office/officeart/2005/8/layout/list1"/>
    <dgm:cxn modelId="{BA764C89-DC06-4D9C-9618-40B19C9C7B1C}" type="presParOf" srcId="{DB6129BD-626E-472B-B56E-7CF6F2C40F22}" destId="{A221646D-39DB-4823-8A23-024F94748758}" srcOrd="0" destOrd="0" presId="urn:microsoft.com/office/officeart/2005/8/layout/list1"/>
    <dgm:cxn modelId="{A7CD98D7-6857-4FEB-87EB-D197F3E382F2}" type="presParOf" srcId="{A221646D-39DB-4823-8A23-024F94748758}" destId="{AA4858BF-E921-42A1-9389-6BB32656D9FC}" srcOrd="0" destOrd="0" presId="urn:microsoft.com/office/officeart/2005/8/layout/list1"/>
    <dgm:cxn modelId="{051FC583-B4ED-44A0-B8B6-9DCE6287427E}" type="presParOf" srcId="{A221646D-39DB-4823-8A23-024F94748758}" destId="{5D251943-F08F-40EF-8F9A-6B0B1DEA6C2A}" srcOrd="1" destOrd="0" presId="urn:microsoft.com/office/officeart/2005/8/layout/list1"/>
    <dgm:cxn modelId="{774D8D41-D9AB-4C45-A672-73352459EBE8}" type="presParOf" srcId="{DB6129BD-626E-472B-B56E-7CF6F2C40F22}" destId="{B39825C7-9EF7-44DD-BF67-DB88A3B8FBB0}" srcOrd="1" destOrd="0" presId="urn:microsoft.com/office/officeart/2005/8/layout/list1"/>
    <dgm:cxn modelId="{F92AA67D-7D2B-4F68-AF9E-E941C5DF45DC}" type="presParOf" srcId="{DB6129BD-626E-472B-B56E-7CF6F2C40F22}" destId="{9D5F8085-41C9-47DB-842B-8C74E5B844F5}" srcOrd="2" destOrd="0" presId="urn:microsoft.com/office/officeart/2005/8/layout/list1"/>
    <dgm:cxn modelId="{1F539A2F-4926-49DC-8791-B7DF9F170DF0}" type="presParOf" srcId="{DB6129BD-626E-472B-B56E-7CF6F2C40F22}" destId="{56B6D833-BE83-4891-ADA7-449719F77676}" srcOrd="3" destOrd="0" presId="urn:microsoft.com/office/officeart/2005/8/layout/list1"/>
    <dgm:cxn modelId="{A6F9F709-4946-4653-99D2-8ECEADA15B28}" type="presParOf" srcId="{DB6129BD-626E-472B-B56E-7CF6F2C40F22}" destId="{596D25E4-8988-48B9-A9BA-53803898D253}" srcOrd="4" destOrd="0" presId="urn:microsoft.com/office/officeart/2005/8/layout/list1"/>
    <dgm:cxn modelId="{FDB1EF7B-08E4-4BD2-8215-6AACF61C6672}" type="presParOf" srcId="{596D25E4-8988-48B9-A9BA-53803898D253}" destId="{39D38226-58C1-40C3-9F4C-2B83750C88F0}" srcOrd="0" destOrd="0" presId="urn:microsoft.com/office/officeart/2005/8/layout/list1"/>
    <dgm:cxn modelId="{5D07D9BC-B1E4-45EA-85D1-8D7C252A9FBB}" type="presParOf" srcId="{596D25E4-8988-48B9-A9BA-53803898D253}" destId="{3F35B3F6-B05B-44A5-93E2-B89E9CC07DE0}" srcOrd="1" destOrd="0" presId="urn:microsoft.com/office/officeart/2005/8/layout/list1"/>
    <dgm:cxn modelId="{006FF0E5-F16C-4FD5-92CE-A453826E2AB0}" type="presParOf" srcId="{DB6129BD-626E-472B-B56E-7CF6F2C40F22}" destId="{CAC23560-97CA-4A1B-BA00-7226B4F7EEBF}" srcOrd="5" destOrd="0" presId="urn:microsoft.com/office/officeart/2005/8/layout/list1"/>
    <dgm:cxn modelId="{3260D235-9CBA-41D6-AD37-1AA1F247BB3E}" type="presParOf" srcId="{DB6129BD-626E-472B-B56E-7CF6F2C40F22}" destId="{B08C7FB1-AEAE-42DE-8F57-4E8B053C3006}" srcOrd="6" destOrd="0" presId="urn:microsoft.com/office/officeart/2005/8/layout/list1"/>
    <dgm:cxn modelId="{E386D1CE-D50B-4FF1-BC87-3D14B52318BC}" type="presParOf" srcId="{DB6129BD-626E-472B-B56E-7CF6F2C40F22}" destId="{2F9EB95C-8F7A-421B-A5E5-37D1A35976DA}" srcOrd="7" destOrd="0" presId="urn:microsoft.com/office/officeart/2005/8/layout/list1"/>
    <dgm:cxn modelId="{144AD531-2BBF-4AC6-9756-5BF6072418BB}" type="presParOf" srcId="{DB6129BD-626E-472B-B56E-7CF6F2C40F22}" destId="{2AA6AE75-7B0A-4EC8-8BB5-762730CA1022}" srcOrd="8" destOrd="0" presId="urn:microsoft.com/office/officeart/2005/8/layout/list1"/>
    <dgm:cxn modelId="{A5FFF1B7-D527-4559-B2BB-D21F33DAED14}" type="presParOf" srcId="{2AA6AE75-7B0A-4EC8-8BB5-762730CA1022}" destId="{C14CA4CF-57AB-420A-897B-46C3328ACC22}" srcOrd="0" destOrd="0" presId="urn:microsoft.com/office/officeart/2005/8/layout/list1"/>
    <dgm:cxn modelId="{1D135430-8DB1-4650-9552-13AFE7DFE0E6}" type="presParOf" srcId="{2AA6AE75-7B0A-4EC8-8BB5-762730CA1022}" destId="{6EA1546A-A808-414D-8339-A2FA6AF527B1}" srcOrd="1" destOrd="0" presId="urn:microsoft.com/office/officeart/2005/8/layout/list1"/>
    <dgm:cxn modelId="{5FC950CA-506F-4C68-90B8-BB75BC18DD37}" type="presParOf" srcId="{DB6129BD-626E-472B-B56E-7CF6F2C40F22}" destId="{D13052A9-5A31-4A0D-9AF7-971256FC6DA1}" srcOrd="9" destOrd="0" presId="urn:microsoft.com/office/officeart/2005/8/layout/list1"/>
    <dgm:cxn modelId="{7A1BAE08-20A2-4A69-BBFC-59DB87E79852}" type="presParOf" srcId="{DB6129BD-626E-472B-B56E-7CF6F2C40F22}" destId="{C0F6A1CF-8179-469E-8A77-0A57CDEF4BC9}" srcOrd="10" destOrd="0" presId="urn:microsoft.com/office/officeart/2005/8/layout/list1"/>
    <dgm:cxn modelId="{C87896E1-60FD-4917-87AE-02B67BDF28FF}" type="presParOf" srcId="{DB6129BD-626E-472B-B56E-7CF6F2C40F22}" destId="{570C9EB9-001E-447C-8650-BAB12349F1D3}" srcOrd="11" destOrd="0" presId="urn:microsoft.com/office/officeart/2005/8/layout/list1"/>
    <dgm:cxn modelId="{1D3E534D-056E-407D-A4B9-880845DB9F17}" type="presParOf" srcId="{DB6129BD-626E-472B-B56E-7CF6F2C40F22}" destId="{B8B085BB-1D85-427B-AEAA-BF943743FB0B}" srcOrd="12" destOrd="0" presId="urn:microsoft.com/office/officeart/2005/8/layout/list1"/>
    <dgm:cxn modelId="{9087FEAB-C1EA-4D91-AB77-0F82185DB204}" type="presParOf" srcId="{B8B085BB-1D85-427B-AEAA-BF943743FB0B}" destId="{A96C60D9-BE89-4D5A-97F1-67B6DCCDACD3}" srcOrd="0" destOrd="0" presId="urn:microsoft.com/office/officeart/2005/8/layout/list1"/>
    <dgm:cxn modelId="{3B725D3C-DE81-4B36-B933-D11874E7D13E}" type="presParOf" srcId="{B8B085BB-1D85-427B-AEAA-BF943743FB0B}" destId="{5FA3515F-FD8F-44F3-A0B6-0EC6027BF9B3}" srcOrd="1" destOrd="0" presId="urn:microsoft.com/office/officeart/2005/8/layout/list1"/>
    <dgm:cxn modelId="{BC52C0DE-04E6-415A-B42B-C52FF4B3087B}" type="presParOf" srcId="{DB6129BD-626E-472B-B56E-7CF6F2C40F22}" destId="{A2735C82-30B8-489E-A9FB-8A26FA74FAC4}" srcOrd="13" destOrd="0" presId="urn:microsoft.com/office/officeart/2005/8/layout/list1"/>
    <dgm:cxn modelId="{2A0E0632-1C07-4983-BAD2-90D70B72704B}" type="presParOf" srcId="{DB6129BD-626E-472B-B56E-7CF6F2C40F22}" destId="{2CC69FC1-9D40-4789-B476-C6E6BA5956A0}"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9529E9-38FE-4651-A371-23B5A0CE00A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248260A-3172-4956-BE0E-99A92105A6D8}">
      <dgm:prSet phldrT="[Text]"/>
      <dgm:spPr/>
      <dgm:t>
        <a:bodyPr/>
        <a:lstStyle/>
        <a:p>
          <a:pPr algn="just"/>
          <a:r>
            <a:rPr lang="en-US" dirty="0" smtClean="0">
              <a:latin typeface="Cambria Math" panose="02040503050406030204" pitchFamily="18" charset="0"/>
              <a:ea typeface="Cambria Math" panose="02040503050406030204" pitchFamily="18" charset="0"/>
            </a:rPr>
            <a:t>Dalam hal PSU ditelantarkan dan </a:t>
          </a:r>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BELUM DISERAHKAN</a:t>
          </a:r>
          <a:r>
            <a:rPr lang="en-US" dirty="0" smtClean="0">
              <a:latin typeface="Cambria Math" panose="02040503050406030204" pitchFamily="18" charset="0"/>
              <a:ea typeface="Cambria Math" panose="02040503050406030204" pitchFamily="18" charset="0"/>
            </a:rPr>
            <a:t>, PEMDA membuat </a:t>
          </a:r>
          <a:r>
            <a:rPr lang="en-US" b="1" dirty="0" smtClean="0">
              <a:latin typeface="Cambria Math" panose="02040503050406030204" pitchFamily="18" charset="0"/>
              <a:ea typeface="Cambria Math" panose="02040503050406030204" pitchFamily="18" charset="0"/>
            </a:rPr>
            <a:t>BERITA ACARA perolehan PSU</a:t>
          </a:r>
          <a:r>
            <a:rPr lang="en-US" dirty="0" smtClean="0">
              <a:latin typeface="Cambria Math" panose="02040503050406030204" pitchFamily="18" charset="0"/>
              <a:ea typeface="Cambria Math" panose="02040503050406030204" pitchFamily="18" charset="0"/>
            </a:rPr>
            <a:t> perumahan. </a:t>
          </a:r>
          <a:endParaRPr lang="en-US" dirty="0">
            <a:latin typeface="Cambria Math" panose="02040503050406030204" pitchFamily="18" charset="0"/>
            <a:ea typeface="Cambria Math" panose="02040503050406030204" pitchFamily="18" charset="0"/>
          </a:endParaRPr>
        </a:p>
      </dgm:t>
    </dgm:pt>
    <dgm:pt modelId="{F2BA64D3-6151-4843-84DE-8C858B939985}" cxnId="{F67D2E83-6FBA-46A6-ACF4-0202156416C0}" type="parTrans">
      <dgm:prSet/>
      <dgm:spPr/>
      <dgm:t>
        <a:bodyPr/>
        <a:lstStyle/>
        <a:p>
          <a:endParaRPr lang="en-US"/>
        </a:p>
      </dgm:t>
    </dgm:pt>
    <dgm:pt modelId="{F2E2E4AA-8E92-4962-9222-89DB4D1AF5BA}" cxnId="{F67D2E83-6FBA-46A6-ACF4-0202156416C0}" type="sibTrans">
      <dgm:prSet/>
      <dgm:spPr/>
      <dgm:t>
        <a:bodyPr/>
        <a:lstStyle/>
        <a:p>
          <a:endParaRPr lang="en-US"/>
        </a:p>
      </dgm:t>
    </dgm:pt>
    <dgm:pt modelId="{A9583148-3411-4DD7-B2EC-218D4679E604}">
      <dgm:prSet phldrT="[Text]"/>
      <dgm:spPr/>
      <dgm:t>
        <a:bodyPr/>
        <a:lstStyle/>
        <a:p>
          <a:pPr algn="just"/>
          <a:r>
            <a:rPr lang="en-US" dirty="0" smtClean="0">
              <a:latin typeface="Cambria Math" panose="02040503050406030204" pitchFamily="18" charset="0"/>
              <a:ea typeface="Cambria Math" panose="02040503050406030204" pitchFamily="18" charset="0"/>
            </a:rPr>
            <a:t>PEMDA membuat </a:t>
          </a:r>
          <a:r>
            <a:rPr lang="en-US" b="1" dirty="0" smtClean="0">
              <a:latin typeface="Cambria Math" panose="02040503050406030204" pitchFamily="18" charset="0"/>
              <a:ea typeface="Cambria Math" panose="02040503050406030204" pitchFamily="18" charset="0"/>
            </a:rPr>
            <a:t>PERNYATAAN </a:t>
          </a:r>
          <a:r>
            <a:rPr lang="id-ID" b="1" dirty="0" smtClean="0">
              <a:latin typeface="Cambria Math" panose="02040503050406030204" pitchFamily="18" charset="0"/>
              <a:ea typeface="Cambria Math" panose="02040503050406030204" pitchFamily="18" charset="0"/>
            </a:rPr>
            <a:t>PENGUASAAN </a:t>
          </a:r>
          <a:r>
            <a:rPr lang="en-US" b="1" dirty="0" smtClean="0">
              <a:latin typeface="Cambria Math" panose="02040503050406030204" pitchFamily="18" charset="0"/>
              <a:ea typeface="Cambria Math" panose="02040503050406030204" pitchFamily="18" charset="0"/>
            </a:rPr>
            <a:t>ASSET ATAS TANAH PSU </a:t>
          </a:r>
          <a:r>
            <a:rPr lang="en-US" dirty="0" smtClean="0">
              <a:latin typeface="Cambria Math" panose="02040503050406030204" pitchFamily="18" charset="0"/>
              <a:ea typeface="Cambria Math" panose="02040503050406030204" pitchFamily="18" charset="0"/>
            </a:rPr>
            <a:t>tersebut sebagai dasar permohonan pendaftaran hak atas tanah di kantor BPN</a:t>
          </a:r>
          <a:r>
            <a:rPr lang="id-ID"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dgm:t>
    </dgm:pt>
    <dgm:pt modelId="{0A727D6D-5535-4220-9472-BD369D2FF126}" cxnId="{3EE87A47-3D67-4645-8CE0-31FCEC48580A}" type="parTrans">
      <dgm:prSet/>
      <dgm:spPr/>
      <dgm:t>
        <a:bodyPr/>
        <a:lstStyle/>
        <a:p>
          <a:endParaRPr lang="en-US"/>
        </a:p>
      </dgm:t>
    </dgm:pt>
    <dgm:pt modelId="{4C78B0FF-38F2-4911-974E-8FF34653A997}" cxnId="{3EE87A47-3D67-4645-8CE0-31FCEC48580A}" type="sibTrans">
      <dgm:prSet/>
      <dgm:spPr/>
      <dgm:t>
        <a:bodyPr/>
        <a:lstStyle/>
        <a:p>
          <a:endParaRPr lang="en-US"/>
        </a:p>
      </dgm:t>
    </dgm:pt>
    <dgm:pt modelId="{0FC07FA6-6898-413A-847C-5D7FF049B0CC}">
      <dgm:prSet phldrT="[Text]"/>
      <dgm:spPr/>
      <dgm:t>
        <a:bodyPr/>
        <a:lstStyle/>
        <a:p>
          <a:pPr algn="just"/>
          <a:r>
            <a:rPr lang="en-US" dirty="0" smtClean="0">
              <a:latin typeface="Cambria Math" panose="02040503050406030204" pitchFamily="18" charset="0"/>
              <a:ea typeface="Cambria Math" panose="02040503050406030204" pitchFamily="18" charset="0"/>
            </a:rPr>
            <a:t>Bupati</a:t>
          </a:r>
          <a:r>
            <a:rPr lang="id-ID" dirty="0" smtClean="0">
              <a:latin typeface="Cambria Math" panose="02040503050406030204" pitchFamily="18" charset="0"/>
              <a:ea typeface="Cambria Math" panose="02040503050406030204" pitchFamily="18" charset="0"/>
            </a:rPr>
            <a:t> </a:t>
          </a:r>
          <a:r>
            <a:rPr lang="en-US" b="1" dirty="0" smtClean="0">
              <a:latin typeface="Cambria Math" panose="02040503050406030204" pitchFamily="18" charset="0"/>
              <a:ea typeface="Cambria Math" panose="02040503050406030204" pitchFamily="18" charset="0"/>
            </a:rPr>
            <a:t>MENYERAHKAN PSU KEPADA SKPD </a:t>
          </a:r>
          <a:r>
            <a:rPr lang="en-US" dirty="0" smtClean="0">
              <a:latin typeface="Cambria Math" panose="02040503050406030204" pitchFamily="18" charset="0"/>
              <a:ea typeface="Cambria Math" panose="02040503050406030204" pitchFamily="18" charset="0"/>
            </a:rPr>
            <a:t>yang berwenang mengelola dan memelihara paling lambat 3 (tiga) bulan setelah kantor BPN menerbitkan hak </a:t>
          </a:r>
          <a:r>
            <a:rPr lang="id-ID" dirty="0" smtClean="0">
              <a:latin typeface="Cambria Math" panose="02040503050406030204" pitchFamily="18" charset="0"/>
              <a:ea typeface="Cambria Math" panose="02040503050406030204" pitchFamily="18" charset="0"/>
            </a:rPr>
            <a:t>pakai </a:t>
          </a:r>
          <a:r>
            <a:rPr lang="en-US" dirty="0" smtClean="0">
              <a:latin typeface="Cambria Math" panose="02040503050406030204" pitchFamily="18" charset="0"/>
              <a:ea typeface="Cambria Math" panose="02040503050406030204" pitchFamily="18" charset="0"/>
            </a:rPr>
            <a:t>atas tanah</a:t>
          </a:r>
          <a:endParaRPr lang="en-US" dirty="0">
            <a:latin typeface="Cambria Math" panose="02040503050406030204" pitchFamily="18" charset="0"/>
            <a:ea typeface="Cambria Math" panose="02040503050406030204" pitchFamily="18" charset="0"/>
          </a:endParaRPr>
        </a:p>
      </dgm:t>
    </dgm:pt>
    <dgm:pt modelId="{7662ECAF-1B0C-4FF7-B67C-15B84A8A6CAB}" cxnId="{66372921-807F-40E2-92FC-317A7F25970A}" type="parTrans">
      <dgm:prSet/>
      <dgm:spPr/>
      <dgm:t>
        <a:bodyPr/>
        <a:lstStyle/>
        <a:p>
          <a:endParaRPr lang="en-US"/>
        </a:p>
      </dgm:t>
    </dgm:pt>
    <dgm:pt modelId="{041287DA-8169-48AB-9E99-04B2B540C50C}" cxnId="{66372921-807F-40E2-92FC-317A7F25970A}" type="sibTrans">
      <dgm:prSet/>
      <dgm:spPr/>
      <dgm:t>
        <a:bodyPr/>
        <a:lstStyle/>
        <a:p>
          <a:endParaRPr lang="en-US"/>
        </a:p>
      </dgm:t>
    </dgm:pt>
    <dgm:pt modelId="{777E553A-66A9-420C-A38E-7CDFA182294C}">
      <dgm:prSet phldrT="[Text]"/>
      <dgm:spPr/>
      <dgm:t>
        <a:bodyPr/>
        <a:lstStyle/>
        <a:p>
          <a:pPr algn="just"/>
          <a:r>
            <a:rPr lang="en-US" dirty="0" err="1" smtClean="0">
              <a:latin typeface="Cambria Math" panose="02040503050406030204" pitchFamily="18" charset="0"/>
              <a:ea typeface="Cambria Math" panose="02040503050406030204" pitchFamily="18" charset="0"/>
            </a:rPr>
            <a:t>Pengelola</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barang</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milik</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daerah</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melakukan</a:t>
          </a:r>
          <a:r>
            <a:rPr lang="en-US" dirty="0" smtClean="0">
              <a:latin typeface="Cambria Math" panose="02040503050406030204" pitchFamily="18" charset="0"/>
              <a:ea typeface="Cambria Math" panose="02040503050406030204" pitchFamily="18" charset="0"/>
            </a:rPr>
            <a:t> </a:t>
          </a:r>
          <a:r>
            <a:rPr lang="en-US" b="1" dirty="0" smtClean="0">
              <a:latin typeface="Cambria Math" panose="02040503050406030204" pitchFamily="18" charset="0"/>
              <a:ea typeface="Cambria Math" panose="02040503050406030204" pitchFamily="18" charset="0"/>
            </a:rPr>
            <a:t>PENCATATAN ASSET PSU</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ke</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dalam</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Daftar</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Barang</a:t>
          </a:r>
          <a:r>
            <a:rPr lang="en-US" dirty="0" smtClean="0">
              <a:latin typeface="Cambria Math" panose="02040503050406030204" pitchFamily="18" charset="0"/>
              <a:ea typeface="Cambria Math" panose="02040503050406030204" pitchFamily="18" charset="0"/>
            </a:rPr>
            <a:t> </a:t>
          </a:r>
          <a:r>
            <a:rPr lang="en-US" dirty="0" err="1" smtClean="0">
              <a:latin typeface="Cambria Math" panose="02040503050406030204" pitchFamily="18" charset="0"/>
              <a:ea typeface="Cambria Math" panose="02040503050406030204" pitchFamily="18" charset="0"/>
            </a:rPr>
            <a:t>Milik</a:t>
          </a:r>
          <a:r>
            <a:rPr lang="en-US" dirty="0" smtClean="0">
              <a:latin typeface="Cambria Math" panose="02040503050406030204" pitchFamily="18" charset="0"/>
              <a:ea typeface="Cambria Math" panose="02040503050406030204" pitchFamily="18" charset="0"/>
            </a:rPr>
            <a:t> Daerah (</a:t>
          </a:r>
          <a:r>
            <a:rPr lang="en-US" b="1" dirty="0" smtClean="0">
              <a:latin typeface="Cambria Math" panose="02040503050406030204" pitchFamily="18" charset="0"/>
              <a:ea typeface="Cambria Math" panose="02040503050406030204" pitchFamily="18" charset="0"/>
            </a:rPr>
            <a:t>DBMD</a:t>
          </a: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dgm:t>
    </dgm:pt>
    <dgm:pt modelId="{4047C7E8-0FB0-455E-91F0-405B750D2A2C}" cxnId="{9CAB0D2C-D15A-4018-971C-060DA3DAE95B}" type="parTrans">
      <dgm:prSet/>
      <dgm:spPr/>
      <dgm:t>
        <a:bodyPr/>
        <a:lstStyle/>
        <a:p>
          <a:endParaRPr lang="id-ID"/>
        </a:p>
      </dgm:t>
    </dgm:pt>
    <dgm:pt modelId="{E5FB664E-8F3B-44EF-8A1A-741424A2DF36}" cxnId="{9CAB0D2C-D15A-4018-971C-060DA3DAE95B}" type="sibTrans">
      <dgm:prSet/>
      <dgm:spPr/>
      <dgm:t>
        <a:bodyPr/>
        <a:lstStyle/>
        <a:p>
          <a:endParaRPr lang="id-ID"/>
        </a:p>
      </dgm:t>
    </dgm:pt>
    <dgm:pt modelId="{1B047363-FD49-422A-A9CD-DFAA4FF5B146}">
      <dgm:prSet phldrT="[Text]"/>
      <dgm:spPr/>
      <dgm:t>
        <a:bodyPr/>
        <a:lstStyle/>
        <a:p>
          <a:pPr algn="just"/>
          <a:r>
            <a:rPr lang="en-US" dirty="0" smtClean="0"/>
            <a:t>SKPD yang </a:t>
          </a:r>
          <a:r>
            <a:rPr lang="en-US" dirty="0" err="1" smtClean="0"/>
            <a:t>menerima</a:t>
          </a:r>
          <a:r>
            <a:rPr lang="en-US" dirty="0" smtClean="0"/>
            <a:t> asset PSU </a:t>
          </a:r>
          <a:r>
            <a:rPr lang="en-US" dirty="0" err="1" smtClean="0"/>
            <a:t>melakukan</a:t>
          </a:r>
          <a:r>
            <a:rPr lang="en-US" dirty="0" smtClean="0"/>
            <a:t> </a:t>
          </a:r>
          <a:r>
            <a:rPr lang="en-US" b="1" dirty="0" smtClean="0"/>
            <a:t>PENCATATAN</a:t>
          </a:r>
          <a:r>
            <a:rPr lang="en-US" dirty="0" smtClean="0"/>
            <a:t> </a:t>
          </a:r>
          <a:r>
            <a:rPr lang="en-US" dirty="0" err="1" smtClean="0"/>
            <a:t>dalam</a:t>
          </a:r>
          <a:r>
            <a:rPr lang="en-US" dirty="0" smtClean="0"/>
            <a:t> </a:t>
          </a:r>
          <a:r>
            <a:rPr lang="en-US" dirty="0" err="1" smtClean="0"/>
            <a:t>Daftar</a:t>
          </a:r>
          <a:r>
            <a:rPr lang="en-US" dirty="0" smtClean="0"/>
            <a:t> </a:t>
          </a:r>
          <a:r>
            <a:rPr lang="en-US" dirty="0" err="1" smtClean="0"/>
            <a:t>Barang</a:t>
          </a:r>
          <a:r>
            <a:rPr lang="en-US" dirty="0" smtClean="0"/>
            <a:t> </a:t>
          </a:r>
          <a:r>
            <a:rPr lang="en-US" dirty="0" err="1" smtClean="0"/>
            <a:t>Milik</a:t>
          </a:r>
          <a:r>
            <a:rPr lang="en-US" dirty="0" smtClean="0"/>
            <a:t> </a:t>
          </a:r>
          <a:r>
            <a:rPr lang="en-US" dirty="0" err="1" smtClean="0"/>
            <a:t>Pengguna</a:t>
          </a:r>
          <a:r>
            <a:rPr lang="en-US" dirty="0" smtClean="0"/>
            <a:t> (</a:t>
          </a:r>
          <a:r>
            <a:rPr lang="en-US" b="1" dirty="0" smtClean="0"/>
            <a:t>DBMP</a:t>
          </a:r>
          <a:r>
            <a:rPr lang="en-US" dirty="0" smtClean="0"/>
            <a:t>)</a:t>
          </a:r>
          <a:endParaRPr lang="en-US" dirty="0"/>
        </a:p>
      </dgm:t>
    </dgm:pt>
    <dgm:pt modelId="{5A0C5128-448A-4D5D-88F1-9EC828EFBD3C}" cxnId="{1C9645FA-48A1-4D06-9E79-A0DDF822E683}" type="parTrans">
      <dgm:prSet/>
      <dgm:spPr/>
      <dgm:t>
        <a:bodyPr/>
        <a:lstStyle/>
        <a:p>
          <a:endParaRPr lang="id-ID"/>
        </a:p>
      </dgm:t>
    </dgm:pt>
    <dgm:pt modelId="{582CF441-6444-426F-9176-5C919E268AE8}" cxnId="{1C9645FA-48A1-4D06-9E79-A0DDF822E683}" type="sibTrans">
      <dgm:prSet/>
      <dgm:spPr/>
      <dgm:t>
        <a:bodyPr/>
        <a:lstStyle/>
        <a:p>
          <a:endParaRPr lang="id-ID"/>
        </a:p>
      </dgm:t>
    </dgm:pt>
    <dgm:pt modelId="{A12E8A3A-2983-4F7C-88C2-B49F4EFF5123}" type="pres">
      <dgm:prSet presAssocID="{F89529E9-38FE-4651-A371-23B5A0CE00A1}" presName="Name0" presStyleCnt="0">
        <dgm:presLayoutVars>
          <dgm:dir/>
          <dgm:resizeHandles val="exact"/>
        </dgm:presLayoutVars>
      </dgm:prSet>
      <dgm:spPr/>
      <dgm:t>
        <a:bodyPr/>
        <a:lstStyle/>
        <a:p>
          <a:endParaRPr lang="en-US"/>
        </a:p>
      </dgm:t>
    </dgm:pt>
    <dgm:pt modelId="{920BA295-B6CC-48ED-B337-3A7DADDDAE87}" type="pres">
      <dgm:prSet presAssocID="{C248260A-3172-4956-BE0E-99A92105A6D8}" presName="composite" presStyleCnt="0"/>
      <dgm:spPr/>
    </dgm:pt>
    <dgm:pt modelId="{3EC58AC7-FEFF-49F2-9ED7-060A193E3B50}" type="pres">
      <dgm:prSet presAssocID="{C248260A-3172-4956-BE0E-99A92105A6D8}" presName="rect1" presStyleLbl="trAlignAcc1" presStyleIdx="0" presStyleCnt="5">
        <dgm:presLayoutVars>
          <dgm:bulletEnabled val="1"/>
        </dgm:presLayoutVars>
      </dgm:prSet>
      <dgm:spPr/>
      <dgm:t>
        <a:bodyPr/>
        <a:lstStyle/>
        <a:p>
          <a:endParaRPr lang="en-US"/>
        </a:p>
      </dgm:t>
    </dgm:pt>
    <dgm:pt modelId="{8D8BED79-2023-4E86-B965-E93CA6041E34}" type="pres">
      <dgm:prSet presAssocID="{C248260A-3172-4956-BE0E-99A92105A6D8}" presName="rect2" presStyleLbl="fgImgPlace1" presStyleIdx="0" presStyleCnt="5"/>
      <dgm:spPr>
        <a:solidFill>
          <a:schemeClr val="accent6">
            <a:lumMod val="20000"/>
            <a:lumOff val="80000"/>
          </a:schemeClr>
        </a:solidFill>
      </dgm:spPr>
      <dgm:t>
        <a:bodyPr/>
        <a:lstStyle/>
        <a:p>
          <a:endParaRPr lang="id-ID"/>
        </a:p>
      </dgm:t>
    </dgm:pt>
    <dgm:pt modelId="{B2919171-BDD1-475E-94EB-B38A100EE4F7}" type="pres">
      <dgm:prSet presAssocID="{F2E2E4AA-8E92-4962-9222-89DB4D1AF5BA}" presName="sibTrans" presStyleCnt="0"/>
      <dgm:spPr/>
    </dgm:pt>
    <dgm:pt modelId="{CF069A1E-FB5F-45F9-AF34-AE8F6986D0A3}" type="pres">
      <dgm:prSet presAssocID="{A9583148-3411-4DD7-B2EC-218D4679E604}" presName="composite" presStyleCnt="0"/>
      <dgm:spPr/>
    </dgm:pt>
    <dgm:pt modelId="{CA789077-AEFF-4AD7-BCD9-77EC223F98D1}" type="pres">
      <dgm:prSet presAssocID="{A9583148-3411-4DD7-B2EC-218D4679E604}" presName="rect1" presStyleLbl="trAlignAcc1" presStyleIdx="1" presStyleCnt="5">
        <dgm:presLayoutVars>
          <dgm:bulletEnabled val="1"/>
        </dgm:presLayoutVars>
      </dgm:prSet>
      <dgm:spPr/>
      <dgm:t>
        <a:bodyPr/>
        <a:lstStyle/>
        <a:p>
          <a:endParaRPr lang="en-US"/>
        </a:p>
      </dgm:t>
    </dgm:pt>
    <dgm:pt modelId="{01B03002-DFDA-4B37-8AB9-30C79D9DC144}" type="pres">
      <dgm:prSet presAssocID="{A9583148-3411-4DD7-B2EC-218D4679E604}" presName="rect2" presStyleLbl="fgImgPlace1" presStyleIdx="1" presStyleCnt="5"/>
      <dgm:spPr>
        <a:solidFill>
          <a:schemeClr val="accent6">
            <a:lumMod val="20000"/>
            <a:lumOff val="80000"/>
          </a:schemeClr>
        </a:solidFill>
      </dgm:spPr>
      <dgm:t>
        <a:bodyPr/>
        <a:lstStyle/>
        <a:p>
          <a:endParaRPr lang="id-ID"/>
        </a:p>
      </dgm:t>
    </dgm:pt>
    <dgm:pt modelId="{02D2420E-C715-495F-AEE6-F32E3B9E3690}" type="pres">
      <dgm:prSet presAssocID="{4C78B0FF-38F2-4911-974E-8FF34653A997}" presName="sibTrans" presStyleCnt="0"/>
      <dgm:spPr/>
    </dgm:pt>
    <dgm:pt modelId="{B06BB899-A0E6-4ACD-91D5-BF8E843AC90A}" type="pres">
      <dgm:prSet presAssocID="{0FC07FA6-6898-413A-847C-5D7FF049B0CC}" presName="composite" presStyleCnt="0"/>
      <dgm:spPr/>
    </dgm:pt>
    <dgm:pt modelId="{C6300E5B-5252-4EF6-B4FA-00DA470C92D9}" type="pres">
      <dgm:prSet presAssocID="{0FC07FA6-6898-413A-847C-5D7FF049B0CC}" presName="rect1" presStyleLbl="trAlignAcc1" presStyleIdx="2" presStyleCnt="5">
        <dgm:presLayoutVars>
          <dgm:bulletEnabled val="1"/>
        </dgm:presLayoutVars>
      </dgm:prSet>
      <dgm:spPr/>
      <dgm:t>
        <a:bodyPr/>
        <a:lstStyle/>
        <a:p>
          <a:endParaRPr lang="en-US"/>
        </a:p>
      </dgm:t>
    </dgm:pt>
    <dgm:pt modelId="{9187468E-E4D4-4B66-9E4E-95C9031BC953}" type="pres">
      <dgm:prSet presAssocID="{0FC07FA6-6898-413A-847C-5D7FF049B0CC}" presName="rect2" presStyleLbl="fgImgPlace1" presStyleIdx="2" presStyleCnt="5"/>
      <dgm:spPr>
        <a:solidFill>
          <a:schemeClr val="accent6">
            <a:lumMod val="20000"/>
            <a:lumOff val="80000"/>
          </a:schemeClr>
        </a:solidFill>
      </dgm:spPr>
      <dgm:t>
        <a:bodyPr/>
        <a:lstStyle/>
        <a:p>
          <a:endParaRPr lang="id-ID"/>
        </a:p>
      </dgm:t>
    </dgm:pt>
    <dgm:pt modelId="{EDCC1D8E-D012-4691-84BF-8185A30EC850}" type="pres">
      <dgm:prSet presAssocID="{041287DA-8169-48AB-9E99-04B2B540C50C}" presName="sibTrans" presStyleCnt="0"/>
      <dgm:spPr/>
    </dgm:pt>
    <dgm:pt modelId="{1AD2DDDA-2AC2-41B3-A526-B111D246124A}" type="pres">
      <dgm:prSet presAssocID="{777E553A-66A9-420C-A38E-7CDFA182294C}" presName="composite" presStyleCnt="0"/>
      <dgm:spPr/>
    </dgm:pt>
    <dgm:pt modelId="{8211A51C-72A5-4266-8D7A-CB7862828021}" type="pres">
      <dgm:prSet presAssocID="{777E553A-66A9-420C-A38E-7CDFA182294C}" presName="rect1" presStyleLbl="trAlignAcc1" presStyleIdx="3" presStyleCnt="5">
        <dgm:presLayoutVars>
          <dgm:bulletEnabled val="1"/>
        </dgm:presLayoutVars>
      </dgm:prSet>
      <dgm:spPr/>
      <dgm:t>
        <a:bodyPr/>
        <a:lstStyle/>
        <a:p>
          <a:endParaRPr lang="en-US"/>
        </a:p>
      </dgm:t>
    </dgm:pt>
    <dgm:pt modelId="{84CE5DAE-F8C9-4EC7-9B91-B3E32C2CE9A7}" type="pres">
      <dgm:prSet presAssocID="{777E553A-66A9-420C-A38E-7CDFA182294C}" presName="rect2" presStyleLbl="fgImgPlace1" presStyleIdx="3" presStyleCnt="5"/>
      <dgm:spPr>
        <a:solidFill>
          <a:schemeClr val="accent6">
            <a:lumMod val="20000"/>
            <a:lumOff val="80000"/>
          </a:schemeClr>
        </a:solidFill>
      </dgm:spPr>
      <dgm:t>
        <a:bodyPr/>
        <a:lstStyle/>
        <a:p>
          <a:endParaRPr lang="id-ID"/>
        </a:p>
      </dgm:t>
    </dgm:pt>
    <dgm:pt modelId="{3D2FA995-9DE4-41D1-884C-4D7F5E7C89D4}" type="pres">
      <dgm:prSet presAssocID="{E5FB664E-8F3B-44EF-8A1A-741424A2DF36}" presName="sibTrans" presStyleCnt="0"/>
      <dgm:spPr/>
    </dgm:pt>
    <dgm:pt modelId="{56086E3C-3727-43BF-B233-90BC889BED1E}" type="pres">
      <dgm:prSet presAssocID="{1B047363-FD49-422A-A9CD-DFAA4FF5B146}" presName="composite" presStyleCnt="0"/>
      <dgm:spPr/>
    </dgm:pt>
    <dgm:pt modelId="{AC48C36D-993A-4235-82ED-D9DDFED86977}" type="pres">
      <dgm:prSet presAssocID="{1B047363-FD49-422A-A9CD-DFAA4FF5B146}" presName="rect1" presStyleLbl="trAlignAcc1" presStyleIdx="4" presStyleCnt="5">
        <dgm:presLayoutVars>
          <dgm:bulletEnabled val="1"/>
        </dgm:presLayoutVars>
      </dgm:prSet>
      <dgm:spPr/>
      <dgm:t>
        <a:bodyPr/>
        <a:lstStyle/>
        <a:p>
          <a:endParaRPr lang="en-US"/>
        </a:p>
      </dgm:t>
    </dgm:pt>
    <dgm:pt modelId="{7DDA7A57-0741-441D-8354-E191BCB6EE7C}" type="pres">
      <dgm:prSet presAssocID="{1B047363-FD49-422A-A9CD-DFAA4FF5B146}" presName="rect2" presStyleLbl="fgImgPlace1" presStyleIdx="4" presStyleCnt="5"/>
      <dgm:spPr>
        <a:solidFill>
          <a:schemeClr val="accent6">
            <a:lumMod val="20000"/>
            <a:lumOff val="80000"/>
          </a:schemeClr>
        </a:solidFill>
      </dgm:spPr>
      <dgm:t>
        <a:bodyPr/>
        <a:lstStyle/>
        <a:p>
          <a:endParaRPr lang="id-ID"/>
        </a:p>
      </dgm:t>
    </dgm:pt>
  </dgm:ptLst>
  <dgm:cxnLst>
    <dgm:cxn modelId="{66372921-807F-40E2-92FC-317A7F25970A}" srcId="{F89529E9-38FE-4651-A371-23B5A0CE00A1}" destId="{0FC07FA6-6898-413A-847C-5D7FF049B0CC}" srcOrd="2" destOrd="0" parTransId="{7662ECAF-1B0C-4FF7-B67C-15B84A8A6CAB}" sibTransId="{041287DA-8169-48AB-9E99-04B2B540C50C}"/>
    <dgm:cxn modelId="{3EE87A47-3D67-4645-8CE0-31FCEC48580A}" srcId="{F89529E9-38FE-4651-A371-23B5A0CE00A1}" destId="{A9583148-3411-4DD7-B2EC-218D4679E604}" srcOrd="1" destOrd="0" parTransId="{0A727D6D-5535-4220-9472-BD369D2FF126}" sibTransId="{4C78B0FF-38F2-4911-974E-8FF34653A997}"/>
    <dgm:cxn modelId="{9CAB0D2C-D15A-4018-971C-060DA3DAE95B}" srcId="{F89529E9-38FE-4651-A371-23B5A0CE00A1}" destId="{777E553A-66A9-420C-A38E-7CDFA182294C}" srcOrd="3" destOrd="0" parTransId="{4047C7E8-0FB0-455E-91F0-405B750D2A2C}" sibTransId="{E5FB664E-8F3B-44EF-8A1A-741424A2DF36}"/>
    <dgm:cxn modelId="{1C9645FA-48A1-4D06-9E79-A0DDF822E683}" srcId="{F89529E9-38FE-4651-A371-23B5A0CE00A1}" destId="{1B047363-FD49-422A-A9CD-DFAA4FF5B146}" srcOrd="4" destOrd="0" parTransId="{5A0C5128-448A-4D5D-88F1-9EC828EFBD3C}" sibTransId="{582CF441-6444-426F-9176-5C919E268AE8}"/>
    <dgm:cxn modelId="{94C8288D-F6AA-490A-9EC2-C0BDA6164A7F}" type="presOf" srcId="{A9583148-3411-4DD7-B2EC-218D4679E604}" destId="{CA789077-AEFF-4AD7-BCD9-77EC223F98D1}" srcOrd="0" destOrd="0" presId="urn:microsoft.com/office/officeart/2008/layout/PictureStrips"/>
    <dgm:cxn modelId="{F7BCB8C7-A478-4F61-8014-1799DA0940AB}" type="presOf" srcId="{0FC07FA6-6898-413A-847C-5D7FF049B0CC}" destId="{C6300E5B-5252-4EF6-B4FA-00DA470C92D9}" srcOrd="0" destOrd="0" presId="urn:microsoft.com/office/officeart/2008/layout/PictureStrips"/>
    <dgm:cxn modelId="{F7B5C986-2B0D-4BB0-A137-DB6F44E76BC1}" type="presOf" srcId="{1B047363-FD49-422A-A9CD-DFAA4FF5B146}" destId="{AC48C36D-993A-4235-82ED-D9DDFED86977}" srcOrd="0" destOrd="0" presId="urn:microsoft.com/office/officeart/2008/layout/PictureStrips"/>
    <dgm:cxn modelId="{F67D2E83-6FBA-46A6-ACF4-0202156416C0}" srcId="{F89529E9-38FE-4651-A371-23B5A0CE00A1}" destId="{C248260A-3172-4956-BE0E-99A92105A6D8}" srcOrd="0" destOrd="0" parTransId="{F2BA64D3-6151-4843-84DE-8C858B939985}" sibTransId="{F2E2E4AA-8E92-4962-9222-89DB4D1AF5BA}"/>
    <dgm:cxn modelId="{BDAAD909-E793-4512-9960-F40407C9DAE2}" type="presOf" srcId="{F89529E9-38FE-4651-A371-23B5A0CE00A1}" destId="{A12E8A3A-2983-4F7C-88C2-B49F4EFF5123}" srcOrd="0" destOrd="0" presId="urn:microsoft.com/office/officeart/2008/layout/PictureStrips"/>
    <dgm:cxn modelId="{3D8C7AA8-38AA-4DAF-83C6-12BECDD770FF}" type="presOf" srcId="{777E553A-66A9-420C-A38E-7CDFA182294C}" destId="{8211A51C-72A5-4266-8D7A-CB7862828021}" srcOrd="0" destOrd="0" presId="urn:microsoft.com/office/officeart/2008/layout/PictureStrips"/>
    <dgm:cxn modelId="{B33E7D8F-4062-4B7A-980E-0387738A3C6B}" type="presOf" srcId="{C248260A-3172-4956-BE0E-99A92105A6D8}" destId="{3EC58AC7-FEFF-49F2-9ED7-060A193E3B50}" srcOrd="0" destOrd="0" presId="urn:microsoft.com/office/officeart/2008/layout/PictureStrips"/>
    <dgm:cxn modelId="{F325436A-DEA3-4FAF-9755-264BA0FCF78E}" type="presParOf" srcId="{A12E8A3A-2983-4F7C-88C2-B49F4EFF5123}" destId="{920BA295-B6CC-48ED-B337-3A7DADDDAE87}" srcOrd="0" destOrd="0" presId="urn:microsoft.com/office/officeart/2008/layout/PictureStrips"/>
    <dgm:cxn modelId="{A8CBF936-E745-4316-99E9-C12F71D8D7CD}" type="presParOf" srcId="{920BA295-B6CC-48ED-B337-3A7DADDDAE87}" destId="{3EC58AC7-FEFF-49F2-9ED7-060A193E3B50}" srcOrd="0" destOrd="0" presId="urn:microsoft.com/office/officeart/2008/layout/PictureStrips"/>
    <dgm:cxn modelId="{81C39003-784F-4234-B091-6D3496903938}" type="presParOf" srcId="{920BA295-B6CC-48ED-B337-3A7DADDDAE87}" destId="{8D8BED79-2023-4E86-B965-E93CA6041E34}" srcOrd="1" destOrd="0" presId="urn:microsoft.com/office/officeart/2008/layout/PictureStrips"/>
    <dgm:cxn modelId="{22BC6E59-5720-4F00-A8D4-EFFC58000E0A}" type="presParOf" srcId="{A12E8A3A-2983-4F7C-88C2-B49F4EFF5123}" destId="{B2919171-BDD1-475E-94EB-B38A100EE4F7}" srcOrd="1" destOrd="0" presId="urn:microsoft.com/office/officeart/2008/layout/PictureStrips"/>
    <dgm:cxn modelId="{5F54BEC5-BD69-42C8-AE3A-5C4C029C96A4}" type="presParOf" srcId="{A12E8A3A-2983-4F7C-88C2-B49F4EFF5123}" destId="{CF069A1E-FB5F-45F9-AF34-AE8F6986D0A3}" srcOrd="2" destOrd="0" presId="urn:microsoft.com/office/officeart/2008/layout/PictureStrips"/>
    <dgm:cxn modelId="{0947E479-FD3A-42C0-9A8E-8CE0DDB38059}" type="presParOf" srcId="{CF069A1E-FB5F-45F9-AF34-AE8F6986D0A3}" destId="{CA789077-AEFF-4AD7-BCD9-77EC223F98D1}" srcOrd="0" destOrd="0" presId="urn:microsoft.com/office/officeart/2008/layout/PictureStrips"/>
    <dgm:cxn modelId="{08684544-2DD0-4B98-9A0A-314C9167C4E7}" type="presParOf" srcId="{CF069A1E-FB5F-45F9-AF34-AE8F6986D0A3}" destId="{01B03002-DFDA-4B37-8AB9-30C79D9DC144}" srcOrd="1" destOrd="0" presId="urn:microsoft.com/office/officeart/2008/layout/PictureStrips"/>
    <dgm:cxn modelId="{A89A9847-2206-497A-96E8-95A2850DA62A}" type="presParOf" srcId="{A12E8A3A-2983-4F7C-88C2-B49F4EFF5123}" destId="{02D2420E-C715-495F-AEE6-F32E3B9E3690}" srcOrd="3" destOrd="0" presId="urn:microsoft.com/office/officeart/2008/layout/PictureStrips"/>
    <dgm:cxn modelId="{931FB733-904C-4D35-9981-9B67D98D71E5}" type="presParOf" srcId="{A12E8A3A-2983-4F7C-88C2-B49F4EFF5123}" destId="{B06BB899-A0E6-4ACD-91D5-BF8E843AC90A}" srcOrd="4" destOrd="0" presId="urn:microsoft.com/office/officeart/2008/layout/PictureStrips"/>
    <dgm:cxn modelId="{1757F4BE-499B-48CA-945D-BB4D0CC8518C}" type="presParOf" srcId="{B06BB899-A0E6-4ACD-91D5-BF8E843AC90A}" destId="{C6300E5B-5252-4EF6-B4FA-00DA470C92D9}" srcOrd="0" destOrd="0" presId="urn:microsoft.com/office/officeart/2008/layout/PictureStrips"/>
    <dgm:cxn modelId="{F2F79F8F-ECEC-4AA4-8CD5-10BED848635D}" type="presParOf" srcId="{B06BB899-A0E6-4ACD-91D5-BF8E843AC90A}" destId="{9187468E-E4D4-4B66-9E4E-95C9031BC953}" srcOrd="1" destOrd="0" presId="urn:microsoft.com/office/officeart/2008/layout/PictureStrips"/>
    <dgm:cxn modelId="{F8CA1DC3-6316-4845-ABFB-0C320E0F29EE}" type="presParOf" srcId="{A12E8A3A-2983-4F7C-88C2-B49F4EFF5123}" destId="{EDCC1D8E-D012-4691-84BF-8185A30EC850}" srcOrd="5" destOrd="0" presId="urn:microsoft.com/office/officeart/2008/layout/PictureStrips"/>
    <dgm:cxn modelId="{54A7DDE7-14EC-4902-B4F1-6DC57C1AE252}" type="presParOf" srcId="{A12E8A3A-2983-4F7C-88C2-B49F4EFF5123}" destId="{1AD2DDDA-2AC2-41B3-A526-B111D246124A}" srcOrd="6" destOrd="0" presId="urn:microsoft.com/office/officeart/2008/layout/PictureStrips"/>
    <dgm:cxn modelId="{D273742C-90A2-4673-AFDA-0E232ED98682}" type="presParOf" srcId="{1AD2DDDA-2AC2-41B3-A526-B111D246124A}" destId="{8211A51C-72A5-4266-8D7A-CB7862828021}" srcOrd="0" destOrd="0" presId="urn:microsoft.com/office/officeart/2008/layout/PictureStrips"/>
    <dgm:cxn modelId="{86CE5165-B143-4D47-BF00-80C6E1CF063D}" type="presParOf" srcId="{1AD2DDDA-2AC2-41B3-A526-B111D246124A}" destId="{84CE5DAE-F8C9-4EC7-9B91-B3E32C2CE9A7}" srcOrd="1" destOrd="0" presId="urn:microsoft.com/office/officeart/2008/layout/PictureStrips"/>
    <dgm:cxn modelId="{2A9EF915-1D2B-4B1F-8232-C51D10E80E54}" type="presParOf" srcId="{A12E8A3A-2983-4F7C-88C2-B49F4EFF5123}" destId="{3D2FA995-9DE4-41D1-884C-4D7F5E7C89D4}" srcOrd="7" destOrd="0" presId="urn:microsoft.com/office/officeart/2008/layout/PictureStrips"/>
    <dgm:cxn modelId="{4D4A17F5-78D4-4154-9468-2F02DA26CB23}" type="presParOf" srcId="{A12E8A3A-2983-4F7C-88C2-B49F4EFF5123}" destId="{56086E3C-3727-43BF-B233-90BC889BED1E}" srcOrd="8" destOrd="0" presId="urn:microsoft.com/office/officeart/2008/layout/PictureStrips"/>
    <dgm:cxn modelId="{2B1FADAF-4F66-4553-8684-0268A6E0A563}" type="presParOf" srcId="{56086E3C-3727-43BF-B233-90BC889BED1E}" destId="{AC48C36D-993A-4235-82ED-D9DDFED86977}" srcOrd="0" destOrd="0" presId="urn:microsoft.com/office/officeart/2008/layout/PictureStrips"/>
    <dgm:cxn modelId="{9B31C729-BCAE-4F4F-8AAC-FB355D6B8493}" type="presParOf" srcId="{56086E3C-3727-43BF-B233-90BC889BED1E}" destId="{7DDA7A57-0741-441D-8354-E191BCB6EE7C}" srcOrd="1" destOrd="0" presId="urn:microsoft.com/office/officeart/2008/layout/PictureStrip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9529E9-38FE-4651-A371-23B5A0CE00A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248260A-3172-4956-BE0E-99A92105A6D8}">
      <dgm:prSet phldrT="[Text]" custT="1"/>
      <dgm:spPr/>
      <dgm:t>
        <a:bodyPr/>
        <a:lstStyle/>
        <a:p>
          <a:pPr algn="ct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Peringatan tertulis</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gm:t>
    </dgm:pt>
    <dgm:pt modelId="{F2BA64D3-6151-4843-84DE-8C858B939985}" cxnId="{F67D2E83-6FBA-46A6-ACF4-0202156416C0}" type="parTrans">
      <dgm:prSet/>
      <dgm:spPr/>
      <dgm:t>
        <a:bodyPr/>
        <a:lstStyle/>
        <a:p>
          <a:endParaRPr lang="en-US"/>
        </a:p>
      </dgm:t>
    </dgm:pt>
    <dgm:pt modelId="{F2E2E4AA-8E92-4962-9222-89DB4D1AF5BA}" cxnId="{F67D2E83-6FBA-46A6-ACF4-0202156416C0}" type="sibTrans">
      <dgm:prSet/>
      <dgm:spPr/>
      <dgm:t>
        <a:bodyPr/>
        <a:lstStyle/>
        <a:p>
          <a:endParaRPr lang="en-US"/>
        </a:p>
      </dgm:t>
    </dgm:pt>
    <dgm:pt modelId="{A9583148-3411-4DD7-B2EC-218D4679E604}">
      <dgm:prSet phldrT="[Text]" custT="1"/>
      <dgm:spPr/>
      <dgm:t>
        <a:bodyPr/>
        <a:lstStyle/>
        <a:p>
          <a:pPr algn="ct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Penundaan pemberian persetujuan dokumen dan/atau perizinan</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gm:t>
    </dgm:pt>
    <dgm:pt modelId="{0A727D6D-5535-4220-9472-BD369D2FF126}" cxnId="{3EE87A47-3D67-4645-8CE0-31FCEC48580A}" type="parTrans">
      <dgm:prSet/>
      <dgm:spPr/>
      <dgm:t>
        <a:bodyPr/>
        <a:lstStyle/>
        <a:p>
          <a:endParaRPr lang="en-US"/>
        </a:p>
      </dgm:t>
    </dgm:pt>
    <dgm:pt modelId="{4C78B0FF-38F2-4911-974E-8FF34653A997}" cxnId="{3EE87A47-3D67-4645-8CE0-31FCEC48580A}" type="sibTrans">
      <dgm:prSet/>
      <dgm:spPr/>
      <dgm:t>
        <a:bodyPr/>
        <a:lstStyle/>
        <a:p>
          <a:endParaRPr lang="en-US"/>
        </a:p>
      </dgm:t>
    </dgm:pt>
    <dgm:pt modelId="{0FC07FA6-6898-413A-847C-5D7FF049B0CC}">
      <dgm:prSet phldrT="[Text]" custT="1"/>
      <dgm:spPr/>
      <dgm:t>
        <a:bodyPr/>
        <a:lstStyle/>
        <a:p>
          <a:pPr algn="ctr"/>
          <a:r>
            <a:rPr lang="en-US"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D</a:t>
          </a: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enda administrasi sebesar Rp50.000.000 (lima puluh juta rupiah)</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gm:t>
    </dgm:pt>
    <dgm:pt modelId="{7662ECAF-1B0C-4FF7-B67C-15B84A8A6CAB}" cxnId="{66372921-807F-40E2-92FC-317A7F25970A}" type="parTrans">
      <dgm:prSet/>
      <dgm:spPr/>
      <dgm:t>
        <a:bodyPr/>
        <a:lstStyle/>
        <a:p>
          <a:endParaRPr lang="en-US"/>
        </a:p>
      </dgm:t>
    </dgm:pt>
    <dgm:pt modelId="{041287DA-8169-48AB-9E99-04B2B540C50C}" cxnId="{66372921-807F-40E2-92FC-317A7F25970A}" type="sibTrans">
      <dgm:prSet/>
      <dgm:spPr/>
      <dgm:t>
        <a:bodyPr/>
        <a:lstStyle/>
        <a:p>
          <a:endParaRPr lang="en-US"/>
        </a:p>
      </dgm:t>
    </dgm:pt>
    <dgm:pt modelId="{777E553A-66A9-420C-A38E-7CDFA182294C}">
      <dgm:prSet phldrT="[Text]" custT="1"/>
      <dgm:spPr/>
      <dgm:t>
        <a:bodyPr/>
        <a:lstStyle/>
        <a:p>
          <a:pPr algn="ct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Pengumuman kepada media massa</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gm:t>
    </dgm:pt>
    <dgm:pt modelId="{4047C7E8-0FB0-455E-91F0-405B750D2A2C}" cxnId="{9CAB0D2C-D15A-4018-971C-060DA3DAE95B}" type="parTrans">
      <dgm:prSet/>
      <dgm:spPr/>
      <dgm:t>
        <a:bodyPr/>
        <a:lstStyle/>
        <a:p>
          <a:endParaRPr lang="id-ID"/>
        </a:p>
      </dgm:t>
    </dgm:pt>
    <dgm:pt modelId="{E5FB664E-8F3B-44EF-8A1A-741424A2DF36}" cxnId="{9CAB0D2C-D15A-4018-971C-060DA3DAE95B}" type="sibTrans">
      <dgm:prSet/>
      <dgm:spPr/>
      <dgm:t>
        <a:bodyPr/>
        <a:lstStyle/>
        <a:p>
          <a:endParaRPr lang="id-ID"/>
        </a:p>
      </dgm:t>
    </dgm:pt>
    <dgm:pt modelId="{1B047363-FD49-422A-A9CD-DFAA4FF5B146}">
      <dgm:prSet phldrT="[Text]" custT="1"/>
      <dgm:spPr/>
      <dgm:t>
        <a:bodyPr/>
        <a:lstStyle/>
        <a:p>
          <a:pPr algn="ct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Dimasukan kedalam daftar hitam</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gm:t>
    </dgm:pt>
    <dgm:pt modelId="{5A0C5128-448A-4D5D-88F1-9EC828EFBD3C}" cxnId="{1C9645FA-48A1-4D06-9E79-A0DDF822E683}" type="parTrans">
      <dgm:prSet/>
      <dgm:spPr/>
      <dgm:t>
        <a:bodyPr/>
        <a:lstStyle/>
        <a:p>
          <a:endParaRPr lang="id-ID"/>
        </a:p>
      </dgm:t>
    </dgm:pt>
    <dgm:pt modelId="{582CF441-6444-426F-9176-5C919E268AE8}" cxnId="{1C9645FA-48A1-4D06-9E79-A0DDF822E683}" type="sibTrans">
      <dgm:prSet/>
      <dgm:spPr/>
      <dgm:t>
        <a:bodyPr/>
        <a:lstStyle/>
        <a:p>
          <a:endParaRPr lang="id-ID"/>
        </a:p>
      </dgm:t>
    </dgm:pt>
    <dgm:pt modelId="{A12E8A3A-2983-4F7C-88C2-B49F4EFF5123}" type="pres">
      <dgm:prSet presAssocID="{F89529E9-38FE-4651-A371-23B5A0CE00A1}" presName="Name0" presStyleCnt="0">
        <dgm:presLayoutVars>
          <dgm:dir/>
          <dgm:resizeHandles val="exact"/>
        </dgm:presLayoutVars>
      </dgm:prSet>
      <dgm:spPr/>
      <dgm:t>
        <a:bodyPr/>
        <a:lstStyle/>
        <a:p>
          <a:endParaRPr lang="en-US"/>
        </a:p>
      </dgm:t>
    </dgm:pt>
    <dgm:pt modelId="{920BA295-B6CC-48ED-B337-3A7DADDDAE87}" type="pres">
      <dgm:prSet presAssocID="{C248260A-3172-4956-BE0E-99A92105A6D8}" presName="composite" presStyleCnt="0"/>
      <dgm:spPr/>
    </dgm:pt>
    <dgm:pt modelId="{3EC58AC7-FEFF-49F2-9ED7-060A193E3B50}" type="pres">
      <dgm:prSet presAssocID="{C248260A-3172-4956-BE0E-99A92105A6D8}" presName="rect1" presStyleLbl="trAlignAcc1" presStyleIdx="0" presStyleCnt="5">
        <dgm:presLayoutVars>
          <dgm:bulletEnabled val="1"/>
        </dgm:presLayoutVars>
      </dgm:prSet>
      <dgm:spPr/>
      <dgm:t>
        <a:bodyPr/>
        <a:lstStyle/>
        <a:p>
          <a:endParaRPr lang="en-US"/>
        </a:p>
      </dgm:t>
    </dgm:pt>
    <dgm:pt modelId="{8D8BED79-2023-4E86-B965-E93CA6041E34}" type="pres">
      <dgm:prSet presAssocID="{C248260A-3172-4956-BE0E-99A92105A6D8}" presName="rect2" presStyleLbl="fgImgPlace1" presStyleIdx="0" presStyleCnt="5"/>
      <dgm:spPr>
        <a:solidFill>
          <a:schemeClr val="accent6">
            <a:lumMod val="20000"/>
            <a:lumOff val="80000"/>
          </a:schemeClr>
        </a:solidFill>
      </dgm:spPr>
      <dgm:t>
        <a:bodyPr/>
        <a:lstStyle/>
        <a:p>
          <a:endParaRPr lang="id-ID"/>
        </a:p>
      </dgm:t>
    </dgm:pt>
    <dgm:pt modelId="{B2919171-BDD1-475E-94EB-B38A100EE4F7}" type="pres">
      <dgm:prSet presAssocID="{F2E2E4AA-8E92-4962-9222-89DB4D1AF5BA}" presName="sibTrans" presStyleCnt="0"/>
      <dgm:spPr/>
    </dgm:pt>
    <dgm:pt modelId="{CF069A1E-FB5F-45F9-AF34-AE8F6986D0A3}" type="pres">
      <dgm:prSet presAssocID="{A9583148-3411-4DD7-B2EC-218D4679E604}" presName="composite" presStyleCnt="0"/>
      <dgm:spPr/>
    </dgm:pt>
    <dgm:pt modelId="{CA789077-AEFF-4AD7-BCD9-77EC223F98D1}" type="pres">
      <dgm:prSet presAssocID="{A9583148-3411-4DD7-B2EC-218D4679E604}" presName="rect1" presStyleLbl="trAlignAcc1" presStyleIdx="1" presStyleCnt="5">
        <dgm:presLayoutVars>
          <dgm:bulletEnabled val="1"/>
        </dgm:presLayoutVars>
      </dgm:prSet>
      <dgm:spPr/>
      <dgm:t>
        <a:bodyPr/>
        <a:lstStyle/>
        <a:p>
          <a:endParaRPr lang="en-US"/>
        </a:p>
      </dgm:t>
    </dgm:pt>
    <dgm:pt modelId="{01B03002-DFDA-4B37-8AB9-30C79D9DC144}" type="pres">
      <dgm:prSet presAssocID="{A9583148-3411-4DD7-B2EC-218D4679E604}" presName="rect2" presStyleLbl="fgImgPlace1" presStyleIdx="1" presStyleCnt="5"/>
      <dgm:spPr>
        <a:solidFill>
          <a:schemeClr val="accent6">
            <a:lumMod val="20000"/>
            <a:lumOff val="80000"/>
          </a:schemeClr>
        </a:solidFill>
      </dgm:spPr>
      <dgm:t>
        <a:bodyPr/>
        <a:lstStyle/>
        <a:p>
          <a:endParaRPr lang="id-ID"/>
        </a:p>
      </dgm:t>
    </dgm:pt>
    <dgm:pt modelId="{02D2420E-C715-495F-AEE6-F32E3B9E3690}" type="pres">
      <dgm:prSet presAssocID="{4C78B0FF-38F2-4911-974E-8FF34653A997}" presName="sibTrans" presStyleCnt="0"/>
      <dgm:spPr/>
    </dgm:pt>
    <dgm:pt modelId="{B06BB899-A0E6-4ACD-91D5-BF8E843AC90A}" type="pres">
      <dgm:prSet presAssocID="{0FC07FA6-6898-413A-847C-5D7FF049B0CC}" presName="composite" presStyleCnt="0"/>
      <dgm:spPr/>
    </dgm:pt>
    <dgm:pt modelId="{C6300E5B-5252-4EF6-B4FA-00DA470C92D9}" type="pres">
      <dgm:prSet presAssocID="{0FC07FA6-6898-413A-847C-5D7FF049B0CC}" presName="rect1" presStyleLbl="trAlignAcc1" presStyleIdx="2" presStyleCnt="5">
        <dgm:presLayoutVars>
          <dgm:bulletEnabled val="1"/>
        </dgm:presLayoutVars>
      </dgm:prSet>
      <dgm:spPr/>
      <dgm:t>
        <a:bodyPr/>
        <a:lstStyle/>
        <a:p>
          <a:endParaRPr lang="en-US"/>
        </a:p>
      </dgm:t>
    </dgm:pt>
    <dgm:pt modelId="{9187468E-E4D4-4B66-9E4E-95C9031BC953}" type="pres">
      <dgm:prSet presAssocID="{0FC07FA6-6898-413A-847C-5D7FF049B0CC}" presName="rect2" presStyleLbl="fgImgPlace1" presStyleIdx="2" presStyleCnt="5"/>
      <dgm:spPr>
        <a:solidFill>
          <a:schemeClr val="accent6">
            <a:lumMod val="20000"/>
            <a:lumOff val="80000"/>
          </a:schemeClr>
        </a:solidFill>
      </dgm:spPr>
      <dgm:t>
        <a:bodyPr/>
        <a:lstStyle/>
        <a:p>
          <a:endParaRPr lang="id-ID"/>
        </a:p>
      </dgm:t>
    </dgm:pt>
    <dgm:pt modelId="{EDCC1D8E-D012-4691-84BF-8185A30EC850}" type="pres">
      <dgm:prSet presAssocID="{041287DA-8169-48AB-9E99-04B2B540C50C}" presName="sibTrans" presStyleCnt="0"/>
      <dgm:spPr/>
    </dgm:pt>
    <dgm:pt modelId="{1AD2DDDA-2AC2-41B3-A526-B111D246124A}" type="pres">
      <dgm:prSet presAssocID="{777E553A-66A9-420C-A38E-7CDFA182294C}" presName="composite" presStyleCnt="0"/>
      <dgm:spPr/>
    </dgm:pt>
    <dgm:pt modelId="{8211A51C-72A5-4266-8D7A-CB7862828021}" type="pres">
      <dgm:prSet presAssocID="{777E553A-66A9-420C-A38E-7CDFA182294C}" presName="rect1" presStyleLbl="trAlignAcc1" presStyleIdx="3" presStyleCnt="5">
        <dgm:presLayoutVars>
          <dgm:bulletEnabled val="1"/>
        </dgm:presLayoutVars>
      </dgm:prSet>
      <dgm:spPr/>
      <dgm:t>
        <a:bodyPr/>
        <a:lstStyle/>
        <a:p>
          <a:endParaRPr lang="en-US"/>
        </a:p>
      </dgm:t>
    </dgm:pt>
    <dgm:pt modelId="{84CE5DAE-F8C9-4EC7-9B91-B3E32C2CE9A7}" type="pres">
      <dgm:prSet presAssocID="{777E553A-66A9-420C-A38E-7CDFA182294C}" presName="rect2" presStyleLbl="fgImgPlace1" presStyleIdx="3" presStyleCnt="5"/>
      <dgm:spPr>
        <a:solidFill>
          <a:schemeClr val="accent6">
            <a:lumMod val="20000"/>
            <a:lumOff val="80000"/>
          </a:schemeClr>
        </a:solidFill>
      </dgm:spPr>
      <dgm:t>
        <a:bodyPr/>
        <a:lstStyle/>
        <a:p>
          <a:endParaRPr lang="id-ID"/>
        </a:p>
      </dgm:t>
    </dgm:pt>
    <dgm:pt modelId="{3D2FA995-9DE4-41D1-884C-4D7F5E7C89D4}" type="pres">
      <dgm:prSet presAssocID="{E5FB664E-8F3B-44EF-8A1A-741424A2DF36}" presName="sibTrans" presStyleCnt="0"/>
      <dgm:spPr/>
    </dgm:pt>
    <dgm:pt modelId="{56086E3C-3727-43BF-B233-90BC889BED1E}" type="pres">
      <dgm:prSet presAssocID="{1B047363-FD49-422A-A9CD-DFAA4FF5B146}" presName="composite" presStyleCnt="0"/>
      <dgm:spPr/>
    </dgm:pt>
    <dgm:pt modelId="{AC48C36D-993A-4235-82ED-D9DDFED86977}" type="pres">
      <dgm:prSet presAssocID="{1B047363-FD49-422A-A9CD-DFAA4FF5B146}" presName="rect1" presStyleLbl="trAlignAcc1" presStyleIdx="4" presStyleCnt="5">
        <dgm:presLayoutVars>
          <dgm:bulletEnabled val="1"/>
        </dgm:presLayoutVars>
      </dgm:prSet>
      <dgm:spPr/>
      <dgm:t>
        <a:bodyPr/>
        <a:lstStyle/>
        <a:p>
          <a:endParaRPr lang="en-US"/>
        </a:p>
      </dgm:t>
    </dgm:pt>
    <dgm:pt modelId="{7DDA7A57-0741-441D-8354-E191BCB6EE7C}" type="pres">
      <dgm:prSet presAssocID="{1B047363-FD49-422A-A9CD-DFAA4FF5B146}" presName="rect2" presStyleLbl="fgImgPlace1" presStyleIdx="4" presStyleCnt="5"/>
      <dgm:spPr>
        <a:solidFill>
          <a:schemeClr val="accent6">
            <a:lumMod val="20000"/>
            <a:lumOff val="80000"/>
          </a:schemeClr>
        </a:solidFill>
      </dgm:spPr>
      <dgm:t>
        <a:bodyPr/>
        <a:lstStyle/>
        <a:p>
          <a:endParaRPr lang="id-ID"/>
        </a:p>
      </dgm:t>
    </dgm:pt>
  </dgm:ptLst>
  <dgm:cxnLst>
    <dgm:cxn modelId="{66372921-807F-40E2-92FC-317A7F25970A}" srcId="{F89529E9-38FE-4651-A371-23B5A0CE00A1}" destId="{0FC07FA6-6898-413A-847C-5D7FF049B0CC}" srcOrd="2" destOrd="0" parTransId="{7662ECAF-1B0C-4FF7-B67C-15B84A8A6CAB}" sibTransId="{041287DA-8169-48AB-9E99-04B2B540C50C}"/>
    <dgm:cxn modelId="{3EE87A47-3D67-4645-8CE0-31FCEC48580A}" srcId="{F89529E9-38FE-4651-A371-23B5A0CE00A1}" destId="{A9583148-3411-4DD7-B2EC-218D4679E604}" srcOrd="1" destOrd="0" parTransId="{0A727D6D-5535-4220-9472-BD369D2FF126}" sibTransId="{4C78B0FF-38F2-4911-974E-8FF34653A997}"/>
    <dgm:cxn modelId="{9CAB0D2C-D15A-4018-971C-060DA3DAE95B}" srcId="{F89529E9-38FE-4651-A371-23B5A0CE00A1}" destId="{777E553A-66A9-420C-A38E-7CDFA182294C}" srcOrd="3" destOrd="0" parTransId="{4047C7E8-0FB0-455E-91F0-405B750D2A2C}" sibTransId="{E5FB664E-8F3B-44EF-8A1A-741424A2DF36}"/>
    <dgm:cxn modelId="{1C9645FA-48A1-4D06-9E79-A0DDF822E683}" srcId="{F89529E9-38FE-4651-A371-23B5A0CE00A1}" destId="{1B047363-FD49-422A-A9CD-DFAA4FF5B146}" srcOrd="4" destOrd="0" parTransId="{5A0C5128-448A-4D5D-88F1-9EC828EFBD3C}" sibTransId="{582CF441-6444-426F-9176-5C919E268AE8}"/>
    <dgm:cxn modelId="{94C8288D-F6AA-490A-9EC2-C0BDA6164A7F}" type="presOf" srcId="{A9583148-3411-4DD7-B2EC-218D4679E604}" destId="{CA789077-AEFF-4AD7-BCD9-77EC223F98D1}" srcOrd="0" destOrd="0" presId="urn:microsoft.com/office/officeart/2008/layout/PictureStrips"/>
    <dgm:cxn modelId="{F7BCB8C7-A478-4F61-8014-1799DA0940AB}" type="presOf" srcId="{0FC07FA6-6898-413A-847C-5D7FF049B0CC}" destId="{C6300E5B-5252-4EF6-B4FA-00DA470C92D9}" srcOrd="0" destOrd="0" presId="urn:microsoft.com/office/officeart/2008/layout/PictureStrips"/>
    <dgm:cxn modelId="{F7B5C986-2B0D-4BB0-A137-DB6F44E76BC1}" type="presOf" srcId="{1B047363-FD49-422A-A9CD-DFAA4FF5B146}" destId="{AC48C36D-993A-4235-82ED-D9DDFED86977}" srcOrd="0" destOrd="0" presId="urn:microsoft.com/office/officeart/2008/layout/PictureStrips"/>
    <dgm:cxn modelId="{F67D2E83-6FBA-46A6-ACF4-0202156416C0}" srcId="{F89529E9-38FE-4651-A371-23B5A0CE00A1}" destId="{C248260A-3172-4956-BE0E-99A92105A6D8}" srcOrd="0" destOrd="0" parTransId="{F2BA64D3-6151-4843-84DE-8C858B939985}" sibTransId="{F2E2E4AA-8E92-4962-9222-89DB4D1AF5BA}"/>
    <dgm:cxn modelId="{BDAAD909-E793-4512-9960-F40407C9DAE2}" type="presOf" srcId="{F89529E9-38FE-4651-A371-23B5A0CE00A1}" destId="{A12E8A3A-2983-4F7C-88C2-B49F4EFF5123}" srcOrd="0" destOrd="0" presId="urn:microsoft.com/office/officeart/2008/layout/PictureStrips"/>
    <dgm:cxn modelId="{3D8C7AA8-38AA-4DAF-83C6-12BECDD770FF}" type="presOf" srcId="{777E553A-66A9-420C-A38E-7CDFA182294C}" destId="{8211A51C-72A5-4266-8D7A-CB7862828021}" srcOrd="0" destOrd="0" presId="urn:microsoft.com/office/officeart/2008/layout/PictureStrips"/>
    <dgm:cxn modelId="{B33E7D8F-4062-4B7A-980E-0387738A3C6B}" type="presOf" srcId="{C248260A-3172-4956-BE0E-99A92105A6D8}" destId="{3EC58AC7-FEFF-49F2-9ED7-060A193E3B50}" srcOrd="0" destOrd="0" presId="urn:microsoft.com/office/officeart/2008/layout/PictureStrips"/>
    <dgm:cxn modelId="{F325436A-DEA3-4FAF-9755-264BA0FCF78E}" type="presParOf" srcId="{A12E8A3A-2983-4F7C-88C2-B49F4EFF5123}" destId="{920BA295-B6CC-48ED-B337-3A7DADDDAE87}" srcOrd="0" destOrd="0" presId="urn:microsoft.com/office/officeart/2008/layout/PictureStrips"/>
    <dgm:cxn modelId="{A8CBF936-E745-4316-99E9-C12F71D8D7CD}" type="presParOf" srcId="{920BA295-B6CC-48ED-B337-3A7DADDDAE87}" destId="{3EC58AC7-FEFF-49F2-9ED7-060A193E3B50}" srcOrd="0" destOrd="0" presId="urn:microsoft.com/office/officeart/2008/layout/PictureStrips"/>
    <dgm:cxn modelId="{81C39003-784F-4234-B091-6D3496903938}" type="presParOf" srcId="{920BA295-B6CC-48ED-B337-3A7DADDDAE87}" destId="{8D8BED79-2023-4E86-B965-E93CA6041E34}" srcOrd="1" destOrd="0" presId="urn:microsoft.com/office/officeart/2008/layout/PictureStrips"/>
    <dgm:cxn modelId="{22BC6E59-5720-4F00-A8D4-EFFC58000E0A}" type="presParOf" srcId="{A12E8A3A-2983-4F7C-88C2-B49F4EFF5123}" destId="{B2919171-BDD1-475E-94EB-B38A100EE4F7}" srcOrd="1" destOrd="0" presId="urn:microsoft.com/office/officeart/2008/layout/PictureStrips"/>
    <dgm:cxn modelId="{5F54BEC5-BD69-42C8-AE3A-5C4C029C96A4}" type="presParOf" srcId="{A12E8A3A-2983-4F7C-88C2-B49F4EFF5123}" destId="{CF069A1E-FB5F-45F9-AF34-AE8F6986D0A3}" srcOrd="2" destOrd="0" presId="urn:microsoft.com/office/officeart/2008/layout/PictureStrips"/>
    <dgm:cxn modelId="{0947E479-FD3A-42C0-9A8E-8CE0DDB38059}" type="presParOf" srcId="{CF069A1E-FB5F-45F9-AF34-AE8F6986D0A3}" destId="{CA789077-AEFF-4AD7-BCD9-77EC223F98D1}" srcOrd="0" destOrd="0" presId="urn:microsoft.com/office/officeart/2008/layout/PictureStrips"/>
    <dgm:cxn modelId="{08684544-2DD0-4B98-9A0A-314C9167C4E7}" type="presParOf" srcId="{CF069A1E-FB5F-45F9-AF34-AE8F6986D0A3}" destId="{01B03002-DFDA-4B37-8AB9-30C79D9DC144}" srcOrd="1" destOrd="0" presId="urn:microsoft.com/office/officeart/2008/layout/PictureStrips"/>
    <dgm:cxn modelId="{A89A9847-2206-497A-96E8-95A2850DA62A}" type="presParOf" srcId="{A12E8A3A-2983-4F7C-88C2-B49F4EFF5123}" destId="{02D2420E-C715-495F-AEE6-F32E3B9E3690}" srcOrd="3" destOrd="0" presId="urn:microsoft.com/office/officeart/2008/layout/PictureStrips"/>
    <dgm:cxn modelId="{931FB733-904C-4D35-9981-9B67D98D71E5}" type="presParOf" srcId="{A12E8A3A-2983-4F7C-88C2-B49F4EFF5123}" destId="{B06BB899-A0E6-4ACD-91D5-BF8E843AC90A}" srcOrd="4" destOrd="0" presId="urn:microsoft.com/office/officeart/2008/layout/PictureStrips"/>
    <dgm:cxn modelId="{1757F4BE-499B-48CA-945D-BB4D0CC8518C}" type="presParOf" srcId="{B06BB899-A0E6-4ACD-91D5-BF8E843AC90A}" destId="{C6300E5B-5252-4EF6-B4FA-00DA470C92D9}" srcOrd="0" destOrd="0" presId="urn:microsoft.com/office/officeart/2008/layout/PictureStrips"/>
    <dgm:cxn modelId="{F2F79F8F-ECEC-4AA4-8CD5-10BED848635D}" type="presParOf" srcId="{B06BB899-A0E6-4ACD-91D5-BF8E843AC90A}" destId="{9187468E-E4D4-4B66-9E4E-95C9031BC953}" srcOrd="1" destOrd="0" presId="urn:microsoft.com/office/officeart/2008/layout/PictureStrips"/>
    <dgm:cxn modelId="{F8CA1DC3-6316-4845-ABFB-0C320E0F29EE}" type="presParOf" srcId="{A12E8A3A-2983-4F7C-88C2-B49F4EFF5123}" destId="{EDCC1D8E-D012-4691-84BF-8185A30EC850}" srcOrd="5" destOrd="0" presId="urn:microsoft.com/office/officeart/2008/layout/PictureStrips"/>
    <dgm:cxn modelId="{54A7DDE7-14EC-4902-B4F1-6DC57C1AE252}" type="presParOf" srcId="{A12E8A3A-2983-4F7C-88C2-B49F4EFF5123}" destId="{1AD2DDDA-2AC2-41B3-A526-B111D246124A}" srcOrd="6" destOrd="0" presId="urn:microsoft.com/office/officeart/2008/layout/PictureStrips"/>
    <dgm:cxn modelId="{D273742C-90A2-4673-AFDA-0E232ED98682}" type="presParOf" srcId="{1AD2DDDA-2AC2-41B3-A526-B111D246124A}" destId="{8211A51C-72A5-4266-8D7A-CB7862828021}" srcOrd="0" destOrd="0" presId="urn:microsoft.com/office/officeart/2008/layout/PictureStrips"/>
    <dgm:cxn modelId="{86CE5165-B143-4D47-BF00-80C6E1CF063D}" type="presParOf" srcId="{1AD2DDDA-2AC2-41B3-A526-B111D246124A}" destId="{84CE5DAE-F8C9-4EC7-9B91-B3E32C2CE9A7}" srcOrd="1" destOrd="0" presId="urn:microsoft.com/office/officeart/2008/layout/PictureStrips"/>
    <dgm:cxn modelId="{2A9EF915-1D2B-4B1F-8232-C51D10E80E54}" type="presParOf" srcId="{A12E8A3A-2983-4F7C-88C2-B49F4EFF5123}" destId="{3D2FA995-9DE4-41D1-884C-4D7F5E7C89D4}" srcOrd="7" destOrd="0" presId="urn:microsoft.com/office/officeart/2008/layout/PictureStrips"/>
    <dgm:cxn modelId="{4D4A17F5-78D4-4154-9468-2F02DA26CB23}" type="presParOf" srcId="{A12E8A3A-2983-4F7C-88C2-B49F4EFF5123}" destId="{56086E3C-3727-43BF-B233-90BC889BED1E}" srcOrd="8" destOrd="0" presId="urn:microsoft.com/office/officeart/2008/layout/PictureStrips"/>
    <dgm:cxn modelId="{2B1FADAF-4F66-4553-8684-0268A6E0A563}" type="presParOf" srcId="{56086E3C-3727-43BF-B233-90BC889BED1E}" destId="{AC48C36D-993A-4235-82ED-D9DDFED86977}" srcOrd="0" destOrd="0" presId="urn:microsoft.com/office/officeart/2008/layout/PictureStrips"/>
    <dgm:cxn modelId="{9B31C729-BCAE-4F4F-8AAC-FB355D6B8493}" type="presParOf" srcId="{56086E3C-3727-43BF-B233-90BC889BED1E}" destId="{7DDA7A57-0741-441D-8354-E191BCB6EE7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978196" cy="3803821"/>
        <a:chOff x="0" y="0"/>
        <a:chExt cx="4978196" cy="3803821"/>
      </a:xfrm>
    </dsp:grpSpPr>
    <dsp:sp modelId="{1C74D27C-9573-4592-B803-E399D695607E}">
      <dsp:nvSpPr>
        <dsp:cNvPr id="3" name="Rounded Rectangle 2"/>
        <dsp:cNvSpPr/>
      </dsp:nvSpPr>
      <dsp:spPr bwMode="white">
        <a:xfrm>
          <a:off x="892730" y="0"/>
          <a:ext cx="1894218" cy="529768"/>
        </a:xfrm>
        <a:prstGeom prst="roundRect">
          <a:avLst>
            <a:gd name="adj" fmla="val 10000"/>
          </a:avLst>
        </a:prstGeom>
        <a:solidFill>
          <a:schemeClr val="bg2">
            <a:lumMod val="25000"/>
          </a:schemeClr>
        </a:solidFill>
      </dsp:spPr>
      <dsp:style>
        <a:lnRef idx="2">
          <a:schemeClr val="lt1"/>
        </a:lnRef>
        <a:fillRef idx="1">
          <a:schemeClr val="accent1"/>
        </a:fillRef>
        <a:effectRef idx="0">
          <a:scrgbClr r="0" g="0" b="0"/>
        </a:effectRef>
        <a:fontRef idx="minor">
          <a:schemeClr val="lt1"/>
        </a:fontRef>
      </dsp:style>
      <dsp:txBody>
        <a:bodyPr lIns="45719" tIns="30480" rIns="45719"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SEKDA</a:t>
          </a:r>
          <a:endParaRPr lang="en-US" sz="2400"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sp:txBody>
      <dsp:txXfrm>
        <a:off x="892730" y="0"/>
        <a:ext cx="1894218" cy="529768"/>
      </dsp:txXfrm>
    </dsp:sp>
    <dsp:sp modelId="{1C933F2D-93A9-48C5-8FF7-C4A6CFA6F327}">
      <dsp:nvSpPr>
        <dsp:cNvPr id="5" name="Freeform 4"/>
        <dsp:cNvSpPr/>
      </dsp:nvSpPr>
      <dsp:spPr bwMode="white">
        <a:xfrm>
          <a:off x="1082152" y="529768"/>
          <a:ext cx="189422" cy="397326"/>
        </a:xfrm>
        <a:custGeom>
          <a:avLst/>
          <a:gdLst/>
          <a:ahLst/>
          <a:cxnLst/>
          <a:pathLst>
            <a:path w="298" h="626">
              <a:moveTo>
                <a:pt x="0" y="0"/>
              </a:moveTo>
              <a:lnTo>
                <a:pt x="0" y="626"/>
              </a:lnTo>
              <a:lnTo>
                <a:pt x="298" y="626"/>
              </a:lnTo>
            </a:path>
          </a:pathLst>
        </a:custGeom>
      </dsp:spPr>
      <dsp:style>
        <a:lnRef idx="2">
          <a:schemeClr val="accent1">
            <a:shade val="60000"/>
          </a:schemeClr>
        </a:lnRef>
        <a:fillRef idx="0">
          <a:schemeClr val="accent1"/>
        </a:fillRef>
        <a:effectRef idx="0">
          <a:scrgbClr r="0" g="0" b="0"/>
        </a:effectRef>
        <a:fontRef idx="minor"/>
      </dsp:style>
      <dsp:txXfrm>
        <a:off x="1082152" y="529768"/>
        <a:ext cx="189422" cy="397326"/>
      </dsp:txXfrm>
    </dsp:sp>
    <dsp:sp modelId="{EE81F236-778B-4E86-B3E9-4553AD55E5A8}">
      <dsp:nvSpPr>
        <dsp:cNvPr id="6" name="Rounded Rectangle 5"/>
        <dsp:cNvSpPr/>
      </dsp:nvSpPr>
      <dsp:spPr bwMode="white">
        <a:xfrm>
          <a:off x="1271574" y="662210"/>
          <a:ext cx="2813892" cy="529768"/>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34290" tIns="22860" rIns="34290" bIns="2286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gn="ctr">
            <a:lnSpc>
              <a:spcPct val="100000"/>
            </a:lnSpc>
            <a:spcBef>
              <a:spcPct val="0"/>
            </a:spcBef>
            <a:spcAft>
              <a:spcPct val="35000"/>
            </a:spcAft>
          </a:pPr>
          <a:r>
            <a:rPr lang="id-ID" sz="1800" dirty="0" smtClean="0">
              <a:solidFill>
                <a:schemeClr val="dk1"/>
              </a:solidFill>
              <a:latin typeface="Cambria Math" panose="02040503050406030204" pitchFamily="18" charset="0"/>
              <a:ea typeface="Cambria Math" panose="02040503050406030204" pitchFamily="18" charset="0"/>
            </a:rPr>
            <a:t>BKAD</a:t>
          </a:r>
          <a:endParaRPr lang="en-US" sz="1800" dirty="0">
            <a:solidFill>
              <a:schemeClr val="dk1"/>
            </a:solidFill>
            <a:latin typeface="Cambria Math" panose="02040503050406030204" pitchFamily="18" charset="0"/>
            <a:ea typeface="Cambria Math" panose="02040503050406030204" pitchFamily="18" charset="0"/>
          </a:endParaRPr>
        </a:p>
      </dsp:txBody>
      <dsp:txXfrm>
        <a:off x="1271574" y="662210"/>
        <a:ext cx="2813892" cy="529768"/>
      </dsp:txXfrm>
    </dsp:sp>
    <dsp:sp modelId="{CD640DB6-B965-42CE-B214-D1331C55C1DC}">
      <dsp:nvSpPr>
        <dsp:cNvPr id="7" name="Freeform 6"/>
        <dsp:cNvSpPr/>
      </dsp:nvSpPr>
      <dsp:spPr bwMode="white">
        <a:xfrm>
          <a:off x="1082152" y="529768"/>
          <a:ext cx="189422" cy="1041037"/>
        </a:xfrm>
        <a:custGeom>
          <a:avLst/>
          <a:gdLst/>
          <a:ahLst/>
          <a:cxnLst/>
          <a:pathLst>
            <a:path w="298" h="1639">
              <a:moveTo>
                <a:pt x="0" y="0"/>
              </a:moveTo>
              <a:lnTo>
                <a:pt x="0" y="1639"/>
              </a:lnTo>
              <a:lnTo>
                <a:pt x="298" y="1639"/>
              </a:lnTo>
            </a:path>
          </a:pathLst>
        </a:custGeom>
      </dsp:spPr>
      <dsp:style>
        <a:lnRef idx="2">
          <a:schemeClr val="accent1">
            <a:shade val="60000"/>
          </a:schemeClr>
        </a:lnRef>
        <a:fillRef idx="0">
          <a:schemeClr val="accent1"/>
        </a:fillRef>
        <a:effectRef idx="0">
          <a:scrgbClr r="0" g="0" b="0"/>
        </a:effectRef>
        <a:fontRef idx="minor"/>
      </dsp:style>
      <dsp:txXfrm>
        <a:off x="1082152" y="529768"/>
        <a:ext cx="189422" cy="1041037"/>
      </dsp:txXfrm>
    </dsp:sp>
    <dsp:sp modelId="{323C73F2-EB7A-4A9E-9DAA-78635FA85ECB}">
      <dsp:nvSpPr>
        <dsp:cNvPr id="8" name="Rounded Rectangle 7"/>
        <dsp:cNvSpPr/>
      </dsp:nvSpPr>
      <dsp:spPr bwMode="white">
        <a:xfrm>
          <a:off x="1271574" y="1324421"/>
          <a:ext cx="2813892" cy="492769"/>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id-ID" dirty="0" smtClean="0">
              <a:solidFill>
                <a:schemeClr val="dk1"/>
              </a:solidFill>
              <a:latin typeface="Cambria Math" panose="02040503050406030204" pitchFamily="18" charset="0"/>
              <a:ea typeface="Cambria Math" panose="02040503050406030204" pitchFamily="18" charset="0"/>
            </a:rPr>
            <a:t>BAPELITBANGDA</a:t>
          </a:r>
          <a:endParaRPr lang="en-US" dirty="0">
            <a:solidFill>
              <a:schemeClr val="dk1"/>
            </a:solidFill>
          </a:endParaRPr>
        </a:p>
      </dsp:txBody>
      <dsp:txXfrm>
        <a:off x="1271574" y="1324421"/>
        <a:ext cx="2813892" cy="492769"/>
      </dsp:txXfrm>
    </dsp:sp>
    <dsp:sp modelId="{3664167B-4EBD-4C98-84A7-C08BC9AFC07D}">
      <dsp:nvSpPr>
        <dsp:cNvPr id="9" name="Freeform 8"/>
        <dsp:cNvSpPr/>
      </dsp:nvSpPr>
      <dsp:spPr bwMode="white">
        <a:xfrm>
          <a:off x="1082152" y="529768"/>
          <a:ext cx="189422" cy="1684748"/>
        </a:xfrm>
        <a:custGeom>
          <a:avLst/>
          <a:gdLst/>
          <a:ahLst/>
          <a:cxnLst/>
          <a:pathLst>
            <a:path w="298" h="2653">
              <a:moveTo>
                <a:pt x="0" y="0"/>
              </a:moveTo>
              <a:lnTo>
                <a:pt x="0" y="2653"/>
              </a:lnTo>
              <a:lnTo>
                <a:pt x="298" y="2653"/>
              </a:lnTo>
            </a:path>
          </a:pathLst>
        </a:custGeom>
      </dsp:spPr>
      <dsp:style>
        <a:lnRef idx="2">
          <a:schemeClr val="accent1">
            <a:shade val="60000"/>
          </a:schemeClr>
        </a:lnRef>
        <a:fillRef idx="0">
          <a:schemeClr val="accent1"/>
        </a:fillRef>
        <a:effectRef idx="0">
          <a:scrgbClr r="0" g="0" b="0"/>
        </a:effectRef>
        <a:fontRef idx="minor"/>
      </dsp:style>
      <dsp:txXfrm>
        <a:off x="1082152" y="529768"/>
        <a:ext cx="189422" cy="1684748"/>
      </dsp:txXfrm>
    </dsp:sp>
    <dsp:sp modelId="{0DA156D4-18F3-412D-9A8F-E1673E9AC903}">
      <dsp:nvSpPr>
        <dsp:cNvPr id="10" name="Rounded Rectangle 9"/>
        <dsp:cNvSpPr/>
      </dsp:nvSpPr>
      <dsp:spPr bwMode="white">
        <a:xfrm>
          <a:off x="1271574" y="1949632"/>
          <a:ext cx="2813892" cy="529768"/>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id-ID" dirty="0" smtClean="0">
              <a:solidFill>
                <a:schemeClr val="dk1"/>
              </a:solidFill>
            </a:rPr>
            <a:t>KANTOR PERTANAHAN / BPN</a:t>
          </a:r>
          <a:endParaRPr lang="en-US" dirty="0">
            <a:solidFill>
              <a:schemeClr val="dk1"/>
            </a:solidFill>
          </a:endParaRPr>
        </a:p>
      </dsp:txBody>
      <dsp:txXfrm>
        <a:off x="1271574" y="1949632"/>
        <a:ext cx="2813892" cy="529768"/>
      </dsp:txXfrm>
    </dsp:sp>
    <dsp:sp modelId="{A47399AB-0690-442E-B0D1-EB1D14E4EDCF}">
      <dsp:nvSpPr>
        <dsp:cNvPr id="11" name="Freeform 10"/>
        <dsp:cNvSpPr/>
      </dsp:nvSpPr>
      <dsp:spPr bwMode="white">
        <a:xfrm>
          <a:off x="1082152" y="529768"/>
          <a:ext cx="189422" cy="2346958"/>
        </a:xfrm>
        <a:custGeom>
          <a:avLst/>
          <a:gdLst/>
          <a:ahLst/>
          <a:cxnLst/>
          <a:pathLst>
            <a:path w="298" h="3696">
              <a:moveTo>
                <a:pt x="0" y="0"/>
              </a:moveTo>
              <a:lnTo>
                <a:pt x="0" y="3696"/>
              </a:lnTo>
              <a:lnTo>
                <a:pt x="298" y="3696"/>
              </a:lnTo>
            </a:path>
          </a:pathLst>
        </a:custGeom>
      </dsp:spPr>
      <dsp:style>
        <a:lnRef idx="2">
          <a:schemeClr val="accent1">
            <a:shade val="60000"/>
          </a:schemeClr>
        </a:lnRef>
        <a:fillRef idx="0">
          <a:schemeClr val="accent1"/>
        </a:fillRef>
        <a:effectRef idx="0">
          <a:scrgbClr r="0" g="0" b="0"/>
        </a:effectRef>
        <a:fontRef idx="minor"/>
      </dsp:style>
      <dsp:txXfrm>
        <a:off x="1082152" y="529768"/>
        <a:ext cx="189422" cy="2346958"/>
      </dsp:txXfrm>
    </dsp:sp>
    <dsp:sp modelId="{A271C7AC-CCF4-43B0-AA12-C9F05B4C5BA0}">
      <dsp:nvSpPr>
        <dsp:cNvPr id="12" name="Rounded Rectangle 11"/>
        <dsp:cNvSpPr/>
      </dsp:nvSpPr>
      <dsp:spPr bwMode="white">
        <a:xfrm>
          <a:off x="1271574" y="2611842"/>
          <a:ext cx="2813892" cy="529768"/>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dirty="0" smtClean="0">
              <a:solidFill>
                <a:schemeClr val="dk1"/>
              </a:solidFill>
            </a:rPr>
            <a:t>SKPD TEKNIS TERKAIT</a:t>
          </a:r>
          <a:endParaRPr lang="en-US" dirty="0">
            <a:solidFill>
              <a:schemeClr val="dk1"/>
            </a:solidFill>
          </a:endParaRPr>
        </a:p>
      </dsp:txBody>
      <dsp:txXfrm>
        <a:off x="1271574" y="2611842"/>
        <a:ext cx="2813892" cy="529768"/>
      </dsp:txXfrm>
    </dsp:sp>
    <dsp:sp modelId="{E616BD38-8B2D-4128-9811-96AC420BA3B5}">
      <dsp:nvSpPr>
        <dsp:cNvPr id="13" name="Freeform 12"/>
        <dsp:cNvSpPr/>
      </dsp:nvSpPr>
      <dsp:spPr bwMode="white">
        <a:xfrm>
          <a:off x="1082152" y="529768"/>
          <a:ext cx="189422" cy="3009169"/>
        </a:xfrm>
        <a:custGeom>
          <a:avLst/>
          <a:gdLst/>
          <a:ahLst/>
          <a:cxnLst/>
          <a:pathLst>
            <a:path w="298" h="4739">
              <a:moveTo>
                <a:pt x="0" y="0"/>
              </a:moveTo>
              <a:lnTo>
                <a:pt x="0" y="4739"/>
              </a:lnTo>
              <a:lnTo>
                <a:pt x="298" y="4739"/>
              </a:lnTo>
            </a:path>
          </a:pathLst>
        </a:custGeom>
      </dsp:spPr>
      <dsp:style>
        <a:lnRef idx="2">
          <a:schemeClr val="accent1">
            <a:shade val="60000"/>
          </a:schemeClr>
        </a:lnRef>
        <a:fillRef idx="0">
          <a:schemeClr val="accent1"/>
        </a:fillRef>
        <a:effectRef idx="0">
          <a:scrgbClr r="0" g="0" b="0"/>
        </a:effectRef>
        <a:fontRef idx="minor"/>
      </dsp:style>
      <dsp:txXfrm>
        <a:off x="1082152" y="529768"/>
        <a:ext cx="189422" cy="3009169"/>
      </dsp:txXfrm>
    </dsp:sp>
    <dsp:sp modelId="{20D53367-BE56-4BC5-92D2-4EA1A7179993}">
      <dsp:nvSpPr>
        <dsp:cNvPr id="14" name="Rounded Rectangle 13"/>
        <dsp:cNvSpPr/>
      </dsp:nvSpPr>
      <dsp:spPr bwMode="white">
        <a:xfrm>
          <a:off x="1271574" y="3274053"/>
          <a:ext cx="2813892" cy="529768"/>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dirty="0" smtClean="0">
              <a:solidFill>
                <a:schemeClr val="dk1"/>
              </a:solidFill>
            </a:rPr>
            <a:t>CAMAT</a:t>
          </a:r>
          <a:r>
            <a:rPr lang="id-ID" dirty="0" smtClean="0">
              <a:solidFill>
                <a:schemeClr val="dk1"/>
              </a:solidFill>
            </a:rPr>
            <a:t> DAN </a:t>
          </a:r>
          <a:r>
            <a:rPr lang="en-US" dirty="0" smtClean="0">
              <a:solidFill>
                <a:schemeClr val="dk1"/>
              </a:solidFill>
            </a:rPr>
            <a:t>LURAH/K</a:t>
          </a:r>
          <a:r>
            <a:rPr lang="id-ID" dirty="0" smtClean="0">
              <a:solidFill>
                <a:schemeClr val="dk1"/>
              </a:solidFill>
            </a:rPr>
            <a:t>UWU</a:t>
          </a:r>
          <a:endParaRPr lang="en-US" dirty="0">
            <a:solidFill>
              <a:schemeClr val="dk1"/>
            </a:solidFill>
          </a:endParaRPr>
        </a:p>
      </dsp:txBody>
      <dsp:txXfrm>
        <a:off x="1271574" y="3274053"/>
        <a:ext cx="2813892" cy="529768"/>
      </dsp:txXfrm>
    </dsp:sp>
    <dsp:sp modelId="{B5C9BE88-455A-4AB2-8A45-5BFB8ECCF2AB}">
      <dsp:nvSpPr>
        <dsp:cNvPr id="4" name="Rounded Rectangle 3" hidden="1"/>
        <dsp:cNvSpPr/>
      </dsp:nvSpPr>
      <dsp:spPr>
        <a:xfrm>
          <a:off x="892730" y="0"/>
          <a:ext cx="378844" cy="529768"/>
        </a:xfrm>
        <a:prstGeom prst="roundRect">
          <a:avLst>
            <a:gd name="adj" fmla="val 10000"/>
          </a:avLst>
        </a:prstGeom>
      </dsp:spPr>
      <dsp:txXfrm>
        <a:off x="892730" y="0"/>
        <a:ext cx="378844" cy="529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943600" cy="3581400"/>
        <a:chOff x="0" y="0"/>
        <a:chExt cx="5943600" cy="3581400"/>
      </a:xfrm>
    </dsp:grpSpPr>
    <dsp:sp modelId="{02C24B99-0742-4D88-8319-97231310D3A2}">
      <dsp:nvSpPr>
        <dsp:cNvPr id="5" name="Rectangles 4"/>
        <dsp:cNvSpPr/>
      </dsp:nvSpPr>
      <dsp:spPr bwMode="white">
        <a:xfrm>
          <a:off x="0" y="677940"/>
          <a:ext cx="5943600" cy="554400"/>
        </a:xfrm>
        <a:prstGeom prst="rect">
          <a:avLst/>
        </a:prstGeom>
      </dsp:spPr>
      <dsp:style>
        <a:lnRef idx="2">
          <a:schemeClr val="accent1"/>
        </a:lnRef>
        <a:fillRef idx="1">
          <a:schemeClr val="lt1">
            <a:alpha val="90000"/>
          </a:schemeClr>
        </a:fillRef>
        <a:effectRef idx="0">
          <a:scrgbClr r="0" g="0" b="0"/>
        </a:effectRef>
        <a:fontRef idx="minor"/>
      </dsp:style>
      <dsp:txBody>
        <a:bodyPr lIns="461289" tIns="458216" rIns="461289" bIns="156464"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endParaRPr>
            <a:solidFill>
              <a:schemeClr val="dk1"/>
            </a:solidFill>
          </a:endParaRPr>
        </a:p>
      </dsp:txBody>
      <dsp:txXfrm>
        <a:off x="0" y="677940"/>
        <a:ext cx="5943600" cy="554400"/>
      </dsp:txXfrm>
    </dsp:sp>
    <dsp:sp modelId="{68F4D6A6-4238-4DDB-9CB6-B4B2E1DD2EB8}">
      <dsp:nvSpPr>
        <dsp:cNvPr id="4" name="Rounded Rectangle 3"/>
        <dsp:cNvSpPr/>
      </dsp:nvSpPr>
      <dsp:spPr bwMode="white">
        <a:xfrm>
          <a:off x="1337262" y="353220"/>
          <a:ext cx="4160520" cy="649440"/>
        </a:xfrm>
        <a:prstGeom prst="roundRect">
          <a:avLst/>
        </a:prstGeom>
        <a:solidFill>
          <a:schemeClr val="accent3"/>
        </a:solidFill>
      </dsp:spPr>
      <dsp:style>
        <a:lnRef idx="2">
          <a:schemeClr val="lt1"/>
        </a:lnRef>
        <a:fillRef idx="1">
          <a:schemeClr val="accent1"/>
        </a:fillRef>
        <a:effectRef idx="0">
          <a:scrgbClr r="0" g="0" b="0"/>
        </a:effectRef>
        <a:fontRef idx="minor">
          <a:schemeClr val="lt1"/>
        </a:fontRef>
      </dsp:style>
      <dsp:txBody>
        <a:bodyPr lIns="157257" tIns="0" rIns="157257" bIns="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PERSIAPAN</a:t>
          </a:r>
          <a:endPar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sp:txBody>
      <dsp:txXfrm>
        <a:off x="1337262" y="353220"/>
        <a:ext cx="4160520" cy="649440"/>
      </dsp:txXfrm>
    </dsp:sp>
    <dsp:sp modelId="{D6EB3189-B8BD-4558-B575-E78C47E97BF8}">
      <dsp:nvSpPr>
        <dsp:cNvPr id="8" name="Rectangles 7"/>
        <dsp:cNvSpPr/>
      </dsp:nvSpPr>
      <dsp:spPr bwMode="white">
        <a:xfrm>
          <a:off x="0" y="1675860"/>
          <a:ext cx="5943600" cy="554400"/>
        </a:xfrm>
        <a:prstGeom prst="rect">
          <a:avLst/>
        </a:prstGeom>
      </dsp:spPr>
      <dsp:style>
        <a:lnRef idx="2">
          <a:schemeClr val="accent1"/>
        </a:lnRef>
        <a:fillRef idx="1">
          <a:schemeClr val="lt1">
            <a:alpha val="90000"/>
          </a:schemeClr>
        </a:fillRef>
        <a:effectRef idx="0">
          <a:scrgbClr r="0" g="0" b="0"/>
        </a:effectRef>
        <a:fontRef idx="minor"/>
      </dsp:style>
      <dsp:txBody>
        <a:bodyPr lIns="461289" tIns="458216" rIns="461289" bIns="156464"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endParaRPr>
            <a:solidFill>
              <a:schemeClr val="dk1"/>
            </a:solidFill>
          </a:endParaRPr>
        </a:p>
      </dsp:txBody>
      <dsp:txXfrm>
        <a:off x="0" y="1675860"/>
        <a:ext cx="5943600" cy="554400"/>
      </dsp:txXfrm>
    </dsp:sp>
    <dsp:sp modelId="{EF6B66B4-5E58-4226-A7C0-307794467950}">
      <dsp:nvSpPr>
        <dsp:cNvPr id="7" name="Rounded Rectangle 6"/>
        <dsp:cNvSpPr/>
      </dsp:nvSpPr>
      <dsp:spPr bwMode="white">
        <a:xfrm>
          <a:off x="1337262" y="1351140"/>
          <a:ext cx="4160520" cy="649440"/>
        </a:xfrm>
        <a:prstGeom prst="roundRect">
          <a:avLst/>
        </a:prstGeom>
        <a:solidFill>
          <a:schemeClr val="accent3"/>
        </a:solidFill>
      </dsp:spPr>
      <dsp:style>
        <a:lnRef idx="2">
          <a:schemeClr val="lt1"/>
        </a:lnRef>
        <a:fillRef idx="1">
          <a:schemeClr val="accent1"/>
        </a:fillRef>
        <a:effectRef idx="0">
          <a:scrgbClr r="0" g="0" b="0"/>
        </a:effectRef>
        <a:fontRef idx="minor">
          <a:schemeClr val="lt1"/>
        </a:fontRef>
      </dsp:style>
      <dsp:txBody>
        <a:bodyPr lIns="157257" tIns="0" rIns="157257" bIns="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PELAKSANAAN  PENYERAHAN</a:t>
          </a:r>
          <a:endPar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sp:txBody>
      <dsp:txXfrm>
        <a:off x="1337262" y="1351140"/>
        <a:ext cx="4160520" cy="649440"/>
      </dsp:txXfrm>
    </dsp:sp>
    <dsp:sp modelId="{DB4B160E-3AC0-4A46-8982-D3781F682017}">
      <dsp:nvSpPr>
        <dsp:cNvPr id="11" name="Rectangles 10"/>
        <dsp:cNvSpPr/>
      </dsp:nvSpPr>
      <dsp:spPr bwMode="white">
        <a:xfrm>
          <a:off x="0" y="2673780"/>
          <a:ext cx="5943600" cy="554400"/>
        </a:xfrm>
        <a:prstGeom prst="rect">
          <a:avLst/>
        </a:prstGeom>
      </dsp:spPr>
      <dsp:style>
        <a:lnRef idx="2">
          <a:schemeClr val="accent1"/>
        </a:lnRef>
        <a:fillRef idx="1">
          <a:schemeClr val="lt1">
            <a:alpha val="90000"/>
          </a:schemeClr>
        </a:fillRef>
        <a:effectRef idx="0">
          <a:scrgbClr r="0" g="0" b="0"/>
        </a:effectRef>
        <a:fontRef idx="minor"/>
      </dsp:style>
      <dsp:txBody>
        <a:bodyPr lIns="461289" tIns="458216" rIns="461289" bIns="156464" anchor="t"/>
        <a:lstStyle>
          <a:lvl1pPr algn="l">
            <a:defRPr sz="22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endParaRPr>
            <a:solidFill>
              <a:schemeClr val="dk1"/>
            </a:solidFill>
          </a:endParaRPr>
        </a:p>
      </dsp:txBody>
      <dsp:txXfrm>
        <a:off x="0" y="2673780"/>
        <a:ext cx="5943600" cy="554400"/>
      </dsp:txXfrm>
    </dsp:sp>
    <dsp:sp modelId="{2CA5913F-3A83-49EA-80A6-B8857B628D5F}">
      <dsp:nvSpPr>
        <dsp:cNvPr id="10" name="Rounded Rectangle 9"/>
        <dsp:cNvSpPr/>
      </dsp:nvSpPr>
      <dsp:spPr bwMode="white">
        <a:xfrm>
          <a:off x="1337262" y="2349060"/>
          <a:ext cx="4160520" cy="649440"/>
        </a:xfrm>
        <a:prstGeom prst="roundRect">
          <a:avLst/>
        </a:prstGeom>
        <a:solidFill>
          <a:schemeClr val="accent3"/>
        </a:solidFill>
        <a:ln>
          <a:solidFill>
            <a:schemeClr val="accent2"/>
          </a:solidFill>
        </a:ln>
      </dsp:spPr>
      <dsp:style>
        <a:lnRef idx="2">
          <a:schemeClr val="lt1"/>
        </a:lnRef>
        <a:fillRef idx="1">
          <a:schemeClr val="accent1"/>
        </a:fillRef>
        <a:effectRef idx="0">
          <a:scrgbClr r="0" g="0" b="0"/>
        </a:effectRef>
        <a:fontRef idx="minor">
          <a:schemeClr val="lt1"/>
        </a:fontRef>
      </dsp:style>
      <dsp:txBody>
        <a:bodyPr lIns="157257" tIns="0" rIns="157257" bIns="0" anchor="ctr"/>
        <a:lstStyle>
          <a:lvl1pPr algn="l">
            <a:defRPr sz="22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PASCA PENYERAHAN</a:t>
          </a:r>
          <a:endPar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dsp:txBody>
      <dsp:txXfrm>
        <a:off x="1337262" y="2349060"/>
        <a:ext cx="4160520" cy="649440"/>
      </dsp:txXfrm>
    </dsp:sp>
    <dsp:sp modelId="{278590C2-00AE-45F9-A1D1-803849D33749}">
      <dsp:nvSpPr>
        <dsp:cNvPr id="3" name="Rectangles 2" hidden="1"/>
        <dsp:cNvSpPr/>
      </dsp:nvSpPr>
      <dsp:spPr>
        <a:xfrm>
          <a:off x="0" y="353220"/>
          <a:ext cx="297180" cy="649440"/>
        </a:xfrm>
        <a:prstGeom prst="rect">
          <a:avLst/>
        </a:prstGeom>
      </dsp:spPr>
      <dsp:txXfrm>
        <a:off x="0" y="353220"/>
        <a:ext cx="297180" cy="649440"/>
      </dsp:txXfrm>
    </dsp:sp>
    <dsp:sp modelId="{58C0AB84-2016-436F-B93F-1C3D7F2E9053}">
      <dsp:nvSpPr>
        <dsp:cNvPr id="6" name="Rectangles 5" hidden="1"/>
        <dsp:cNvSpPr/>
      </dsp:nvSpPr>
      <dsp:spPr>
        <a:xfrm>
          <a:off x="0" y="1351140"/>
          <a:ext cx="297180" cy="649440"/>
        </a:xfrm>
        <a:prstGeom prst="rect">
          <a:avLst/>
        </a:prstGeom>
      </dsp:spPr>
      <dsp:txXfrm>
        <a:off x="0" y="1351140"/>
        <a:ext cx="297180" cy="649440"/>
      </dsp:txXfrm>
    </dsp:sp>
    <dsp:sp modelId="{B1BACEA6-CCF2-4892-87F0-281F613ABCB0}">
      <dsp:nvSpPr>
        <dsp:cNvPr id="9" name="Rectangles 8" hidden="1"/>
        <dsp:cNvSpPr/>
      </dsp:nvSpPr>
      <dsp:spPr>
        <a:xfrm>
          <a:off x="0" y="2349060"/>
          <a:ext cx="297180" cy="649440"/>
        </a:xfrm>
        <a:prstGeom prst="rect">
          <a:avLst/>
        </a:prstGeom>
      </dsp:spPr>
      <dsp:txXfrm>
        <a:off x="0" y="2349060"/>
        <a:ext cx="297180" cy="649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972300" cy="4652043"/>
        <a:chOff x="0" y="0"/>
        <a:chExt cx="6972300" cy="4652043"/>
      </a:xfrm>
    </dsp:grpSpPr>
    <dsp:sp modelId="{9D5F8085-41C9-47DB-842B-8C74E5B844F5}">
      <dsp:nvSpPr>
        <dsp:cNvPr id="5" name="Rectangles 4"/>
        <dsp:cNvSpPr/>
      </dsp:nvSpPr>
      <dsp:spPr bwMode="white">
        <a:xfrm>
          <a:off x="0" y="379272"/>
          <a:ext cx="6972300" cy="630000"/>
        </a:xfrm>
        <a:prstGeom prst="rect">
          <a:avLst/>
        </a:prstGeom>
      </dsp:spPr>
      <dsp:style>
        <a:lnRef idx="1">
          <a:schemeClr val="accent1"/>
        </a:lnRef>
        <a:fillRef idx="1">
          <a:schemeClr val="lt1">
            <a:alpha val="90000"/>
          </a:schemeClr>
        </a:fillRef>
        <a:effectRef idx="0">
          <a:scrgbClr r="0" g="0" b="0"/>
        </a:effectRef>
        <a:fontRef idx="minor"/>
      </dsp:style>
      <dsp:txBody>
        <a:bodyPr lIns="541127" tIns="520700" rIns="54112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379272"/>
        <a:ext cx="6972300" cy="630000"/>
      </dsp:txXfrm>
    </dsp:sp>
    <dsp:sp modelId="{5D251943-F08F-40EF-8F9A-6B0B1DEA6C2A}">
      <dsp:nvSpPr>
        <dsp:cNvPr id="4" name="Rounded Rectangle 3"/>
        <dsp:cNvSpPr/>
      </dsp:nvSpPr>
      <dsp:spPr bwMode="white">
        <a:xfrm>
          <a:off x="1209499" y="10272"/>
          <a:ext cx="5525583" cy="738000"/>
        </a:xfrm>
        <a:prstGeom prst="roundRect">
          <a:avLst/>
        </a:prstGeom>
        <a:solidFill>
          <a:schemeClr val="bg1">
            <a:lumMod val="50000"/>
          </a:schemeClr>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184475" tIns="0" rIns="184475"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s-ES" sz="1800" b="1" dirty="0" err="1" smtClean="0">
              <a:solidFill>
                <a:schemeClr val="tx1"/>
              </a:solidFill>
              <a:latin typeface="Cambria Math" panose="02040503050406030204" pitchFamily="18" charset="0"/>
              <a:ea typeface="Cambria Math" panose="02040503050406030204" pitchFamily="18" charset="0"/>
            </a:rPr>
            <a:t>Pengelolaan</a:t>
          </a:r>
          <a:r>
            <a:rPr lang="es-ES" sz="1800" b="1" dirty="0" smtClean="0">
              <a:solidFill>
                <a:schemeClr val="tx1"/>
              </a:solidFill>
              <a:latin typeface="Cambria Math" panose="02040503050406030204" pitchFamily="18" charset="0"/>
              <a:ea typeface="Cambria Math" panose="02040503050406030204" pitchFamily="18" charset="0"/>
            </a:rPr>
            <a:t> PSU yang </a:t>
          </a:r>
          <a:r>
            <a:rPr lang="es-ES" sz="1800" b="1" dirty="0" err="1" smtClean="0">
              <a:solidFill>
                <a:schemeClr val="tx1"/>
              </a:solidFill>
              <a:latin typeface="Cambria Math" panose="02040503050406030204" pitchFamily="18" charset="0"/>
              <a:ea typeface="Cambria Math" panose="02040503050406030204" pitchFamily="18" charset="0"/>
            </a:rPr>
            <a:t>telah</a:t>
          </a:r>
          <a:r>
            <a:rPr lang="es-ES" sz="1800" b="1" dirty="0" smtClean="0">
              <a:solidFill>
                <a:schemeClr val="tx1"/>
              </a:solidFill>
              <a:latin typeface="Cambria Math" panose="02040503050406030204" pitchFamily="18" charset="0"/>
              <a:ea typeface="Cambria Math" panose="02040503050406030204" pitchFamily="18" charset="0"/>
            </a:rPr>
            <a:t> </a:t>
          </a:r>
          <a:r>
            <a:rPr lang="es-ES" sz="1800" b="1" dirty="0" err="1" smtClean="0">
              <a:solidFill>
                <a:schemeClr val="tx1"/>
              </a:solidFill>
              <a:latin typeface="Cambria Math" panose="02040503050406030204" pitchFamily="18" charset="0"/>
              <a:ea typeface="Cambria Math" panose="02040503050406030204" pitchFamily="18" charset="0"/>
            </a:rPr>
            <a:t>diserahkan</a:t>
          </a:r>
          <a:r>
            <a:rPr lang="es-ES" sz="1800" b="1" dirty="0" smtClean="0">
              <a:solidFill>
                <a:schemeClr val="tx1"/>
              </a:solidFill>
              <a:latin typeface="Cambria Math" panose="02040503050406030204" pitchFamily="18" charset="0"/>
              <a:ea typeface="Cambria Math" panose="02040503050406030204" pitchFamily="18" charset="0"/>
            </a:rPr>
            <a:t> </a:t>
          </a:r>
          <a:r>
            <a:rPr lang="es-ES" sz="1800" b="1" dirty="0" err="1" smtClean="0">
              <a:solidFill>
                <a:schemeClr val="tx1"/>
              </a:solidFill>
              <a:latin typeface="Cambria Math" panose="02040503050406030204" pitchFamily="18" charset="0"/>
              <a:ea typeface="Cambria Math" panose="02040503050406030204" pitchFamily="18" charset="0"/>
            </a:rPr>
            <a:t>kepada</a:t>
          </a:r>
          <a:r>
            <a:rPr lang="es-ES" sz="1800" b="1" dirty="0" smtClean="0">
              <a:solidFill>
                <a:schemeClr val="tx1"/>
              </a:solidFill>
              <a:latin typeface="Cambria Math" panose="02040503050406030204" pitchFamily="18" charset="0"/>
              <a:ea typeface="Cambria Math" panose="02040503050406030204" pitchFamily="18" charset="0"/>
            </a:rPr>
            <a:t> </a:t>
          </a:r>
          <a:r>
            <a:rPr lang="id-ID" sz="1800" b="1" dirty="0" smtClean="0">
              <a:solidFill>
                <a:schemeClr val="tx1"/>
              </a:solidFill>
              <a:latin typeface="Cambria Math" panose="02040503050406030204" pitchFamily="18" charset="0"/>
              <a:ea typeface="Cambria Math" panose="02040503050406030204" pitchFamily="18" charset="0"/>
            </a:rPr>
            <a:t>Pemda </a:t>
          </a:r>
          <a:r>
            <a:rPr lang="en-US" sz="1800" b="1" dirty="0" smtClean="0">
              <a:solidFill>
                <a:schemeClr val="tx1"/>
              </a:solidFill>
              <a:latin typeface="Cambria Math" panose="02040503050406030204" pitchFamily="18" charset="0"/>
              <a:ea typeface="Cambria Math" panose="02040503050406030204" pitchFamily="18" charset="0"/>
            </a:rPr>
            <a:t>sepenuhnya menjadi tanggung jawab </a:t>
          </a:r>
          <a:r>
            <a:rPr lang="id-ID" sz="1800" b="1" dirty="0" smtClean="0">
              <a:solidFill>
                <a:schemeClr val="tx1"/>
              </a:solidFill>
              <a:latin typeface="Cambria Math" panose="02040503050406030204" pitchFamily="18" charset="0"/>
              <a:ea typeface="Cambria Math" panose="02040503050406030204" pitchFamily="18" charset="0"/>
            </a:rPr>
            <a:t>Pemda</a:t>
          </a:r>
          <a:r>
            <a:rPr lang="en-US" sz="1800" b="1" dirty="0" smtClean="0">
              <a:solidFill>
                <a:schemeClr val="tx1"/>
              </a:solidFill>
              <a:latin typeface="Cambria Math" panose="02040503050406030204" pitchFamily="18" charset="0"/>
              <a:ea typeface="Cambria Math" panose="02040503050406030204" pitchFamily="18" charset="0"/>
            </a:rPr>
            <a:t>.</a:t>
          </a:r>
          <a:endParaRPr lang="en-US" sz="1800" b="1" dirty="0">
            <a:solidFill>
              <a:schemeClr val="tx1"/>
            </a:solidFill>
            <a:latin typeface="Cambria Math" panose="02040503050406030204" pitchFamily="18" charset="0"/>
            <a:ea typeface="Cambria Math" panose="02040503050406030204" pitchFamily="18" charset="0"/>
          </a:endParaRPr>
        </a:p>
      </dsp:txBody>
      <dsp:txXfrm>
        <a:off x="1209499" y="10272"/>
        <a:ext cx="5525583" cy="738000"/>
      </dsp:txXfrm>
    </dsp:sp>
    <dsp:sp modelId="{B08C7FB1-AEAE-42DE-8F57-4E8B053C3006}">
      <dsp:nvSpPr>
        <dsp:cNvPr id="8" name="Rectangles 7"/>
        <dsp:cNvSpPr/>
      </dsp:nvSpPr>
      <dsp:spPr bwMode="white">
        <a:xfrm>
          <a:off x="0" y="1513272"/>
          <a:ext cx="6972300" cy="630000"/>
        </a:xfrm>
        <a:prstGeom prst="rect">
          <a:avLst/>
        </a:prstGeom>
      </dsp:spPr>
      <dsp:style>
        <a:lnRef idx="1">
          <a:schemeClr val="accent1"/>
        </a:lnRef>
        <a:fillRef idx="1">
          <a:schemeClr val="lt1">
            <a:alpha val="90000"/>
          </a:schemeClr>
        </a:fillRef>
        <a:effectRef idx="0">
          <a:scrgbClr r="0" g="0" b="0"/>
        </a:effectRef>
        <a:fontRef idx="minor"/>
      </dsp:style>
      <dsp:txBody>
        <a:bodyPr lIns="541127" tIns="520700" rIns="54112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1513272"/>
        <a:ext cx="6972300" cy="630000"/>
      </dsp:txXfrm>
    </dsp:sp>
    <dsp:sp modelId="{3F35B3F6-B05B-44A5-93E2-B89E9CC07DE0}">
      <dsp:nvSpPr>
        <dsp:cNvPr id="7" name="Rounded Rectangle 6"/>
        <dsp:cNvSpPr/>
      </dsp:nvSpPr>
      <dsp:spPr bwMode="white">
        <a:xfrm>
          <a:off x="1209499" y="1144272"/>
          <a:ext cx="5525583" cy="738000"/>
        </a:xfrm>
        <a:prstGeom prst="roundRect">
          <a:avLst/>
        </a:prstGeom>
        <a:solidFill>
          <a:schemeClr val="bg1">
            <a:lumMod val="50000"/>
          </a:schemeClr>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184475" tIns="0" rIns="184475"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sz="1600" b="1" dirty="0" smtClean="0">
              <a:solidFill>
                <a:schemeClr val="tx1"/>
              </a:solidFill>
              <a:latin typeface="Cambria Math" panose="02040503050406030204" pitchFamily="18" charset="0"/>
              <a:ea typeface="Cambria Math" panose="02040503050406030204" pitchFamily="18" charset="0"/>
            </a:rPr>
            <a:t>PEMDA </a:t>
          </a:r>
          <a:r>
            <a:rPr lang="en-US" sz="1600" b="1" dirty="0" err="1" smtClean="0">
              <a:solidFill>
                <a:schemeClr val="tx1"/>
              </a:solidFill>
              <a:latin typeface="Cambria Math" panose="02040503050406030204" pitchFamily="18" charset="0"/>
              <a:ea typeface="Cambria Math" panose="02040503050406030204" pitchFamily="18" charset="0"/>
            </a:rPr>
            <a:t>dapat</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bekerja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sama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dengan</a:t>
          </a:r>
          <a:r>
            <a:rPr lang="en-US" sz="1600" b="1" dirty="0" smtClean="0">
              <a:solidFill>
                <a:schemeClr val="tx1"/>
              </a:solidFill>
              <a:latin typeface="Cambria Math" panose="02040503050406030204" pitchFamily="18" charset="0"/>
              <a:ea typeface="Cambria Math" panose="02040503050406030204" pitchFamily="18" charset="0"/>
            </a:rPr>
            <a:t> PENGEMBANG, </a:t>
          </a:r>
          <a:r>
            <a:rPr lang="en-US" sz="1600" b="1" dirty="0" err="1" smtClean="0">
              <a:solidFill>
                <a:schemeClr val="tx1"/>
              </a:solidFill>
              <a:latin typeface="Cambria Math" panose="02040503050406030204" pitchFamily="18" charset="0"/>
              <a:ea typeface="Cambria Math" panose="02040503050406030204" pitchFamily="18" charset="0"/>
            </a:rPr>
            <a:t>badan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usaha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swasta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atau</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masyarakat</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dalam</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pengelolaan</a:t>
          </a:r>
          <a:r>
            <a:rPr lang="en-US" sz="1600" b="1" dirty="0" smtClean="0">
              <a:solidFill>
                <a:schemeClr val="tx1"/>
              </a:solidFill>
              <a:latin typeface="Cambria Math" panose="02040503050406030204" pitchFamily="18" charset="0"/>
              <a:ea typeface="Cambria Math" panose="02040503050406030204" pitchFamily="18" charset="0"/>
            </a:rPr>
            <a:t> PSU  </a:t>
          </a:r>
          <a:r>
            <a:rPr lang="en-US" sz="1600" b="1" dirty="0" err="1" smtClean="0">
              <a:solidFill>
                <a:schemeClr val="tx1"/>
              </a:solidFill>
              <a:latin typeface="Cambria Math" panose="02040503050406030204" pitchFamily="18" charset="0"/>
              <a:ea typeface="Cambria Math" panose="02040503050406030204" pitchFamily="18" charset="0"/>
            </a:rPr>
            <a:t>sesuai</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dengan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ketentuan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peraturan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perundang-undangan</a:t>
          </a:r>
          <a:endParaRPr lang="en-US" sz="1600" b="1" dirty="0">
            <a:solidFill>
              <a:schemeClr val="tx1"/>
            </a:solidFill>
            <a:latin typeface="Cambria Math" panose="02040503050406030204" pitchFamily="18" charset="0"/>
            <a:ea typeface="Cambria Math" panose="02040503050406030204" pitchFamily="18" charset="0"/>
          </a:endParaRPr>
        </a:p>
      </dsp:txBody>
      <dsp:txXfrm>
        <a:off x="1209499" y="1144272"/>
        <a:ext cx="5525583" cy="738000"/>
      </dsp:txXfrm>
    </dsp:sp>
    <dsp:sp modelId="{C0F6A1CF-8179-469E-8A77-0A57CDEF4BC9}">
      <dsp:nvSpPr>
        <dsp:cNvPr id="11" name="Rectangles 10"/>
        <dsp:cNvSpPr/>
      </dsp:nvSpPr>
      <dsp:spPr bwMode="white">
        <a:xfrm>
          <a:off x="0" y="2877771"/>
          <a:ext cx="6972300" cy="630000"/>
        </a:xfrm>
        <a:prstGeom prst="rect">
          <a:avLst/>
        </a:prstGeom>
      </dsp:spPr>
      <dsp:style>
        <a:lnRef idx="1">
          <a:schemeClr val="accent1"/>
        </a:lnRef>
        <a:fillRef idx="1">
          <a:schemeClr val="lt1">
            <a:alpha val="90000"/>
          </a:schemeClr>
        </a:fillRef>
        <a:effectRef idx="0">
          <a:scrgbClr r="0" g="0" b="0"/>
        </a:effectRef>
        <a:fontRef idx="minor"/>
      </dsp:style>
      <dsp:txBody>
        <a:bodyPr lIns="541127" tIns="520700" rIns="54112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2877771"/>
        <a:ext cx="6972300" cy="630000"/>
      </dsp:txXfrm>
    </dsp:sp>
    <dsp:sp modelId="{6EA1546A-A808-414D-8339-A2FA6AF527B1}">
      <dsp:nvSpPr>
        <dsp:cNvPr id="10" name="Rounded Rectangle 9"/>
        <dsp:cNvSpPr/>
      </dsp:nvSpPr>
      <dsp:spPr bwMode="white">
        <a:xfrm>
          <a:off x="1209499" y="2278272"/>
          <a:ext cx="5525583" cy="968500"/>
        </a:xfrm>
        <a:prstGeom prst="roundRect">
          <a:avLst/>
        </a:prstGeom>
        <a:solidFill>
          <a:schemeClr val="bg1">
            <a:lumMod val="50000"/>
          </a:schemeClr>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184475" tIns="0" rIns="184475"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sz="1600" b="1" dirty="0" err="1" smtClean="0">
              <a:solidFill>
                <a:schemeClr val="tx1"/>
              </a:solidFill>
              <a:latin typeface="Cambria Math" panose="02040503050406030204" pitchFamily="18" charset="0"/>
              <a:ea typeface="Cambria Math" panose="02040503050406030204" pitchFamily="18" charset="0"/>
            </a:rPr>
            <a:t>Dalam</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hal</a:t>
          </a:r>
          <a:r>
            <a:rPr lang="en-US" sz="1600" b="1" dirty="0" smtClean="0">
              <a:solidFill>
                <a:schemeClr val="tx1"/>
              </a:solidFill>
              <a:latin typeface="Cambria Math" panose="02040503050406030204" pitchFamily="18" charset="0"/>
              <a:ea typeface="Cambria Math" panose="02040503050406030204" pitchFamily="18" charset="0"/>
            </a:rPr>
            <a:t> PEMDA </a:t>
          </a:r>
          <a:r>
            <a:rPr lang="en-US" sz="1600" b="1" dirty="0" err="1" smtClean="0">
              <a:solidFill>
                <a:schemeClr val="tx1"/>
              </a:solidFill>
              <a:latin typeface="Cambria Math" panose="02040503050406030204" pitchFamily="18" charset="0"/>
              <a:ea typeface="Cambria Math" panose="02040503050406030204" pitchFamily="18" charset="0"/>
            </a:rPr>
            <a:t>melakukan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kerja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sama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pengelolaan</a:t>
          </a:r>
          <a:r>
            <a:rPr lang="en-US" sz="1600" b="1" dirty="0" smtClean="0">
              <a:solidFill>
                <a:schemeClr val="tx1"/>
              </a:solidFill>
              <a:latin typeface="Cambria Math" panose="02040503050406030204" pitchFamily="18" charset="0"/>
              <a:ea typeface="Cambria Math" panose="02040503050406030204" pitchFamily="18" charset="0"/>
            </a:rPr>
            <a:t> PSU </a:t>
          </a:r>
          <a:r>
            <a:rPr lang="en-US" sz="1600" b="1" dirty="0" err="1" smtClean="0">
              <a:solidFill>
                <a:schemeClr val="tx1"/>
              </a:solidFill>
              <a:latin typeface="Cambria Math" panose="02040503050406030204" pitchFamily="18" charset="0"/>
              <a:ea typeface="Cambria Math" panose="02040503050406030204" pitchFamily="18" charset="0"/>
            </a:rPr>
            <a:t>dengan</a:t>
          </a:r>
          <a:r>
            <a:rPr lang="en-US" sz="1600" b="1" dirty="0" smtClean="0">
              <a:solidFill>
                <a:schemeClr val="tx1"/>
              </a:solidFill>
              <a:latin typeface="Cambria Math" panose="02040503050406030204" pitchFamily="18" charset="0"/>
              <a:ea typeface="Cambria Math" panose="02040503050406030204" pitchFamily="18" charset="0"/>
            </a:rPr>
            <a:t> PENGEMBANG, </a:t>
          </a:r>
          <a:r>
            <a:rPr lang="en-US" sz="1600" b="1" dirty="0" err="1" smtClean="0">
              <a:solidFill>
                <a:schemeClr val="tx1"/>
              </a:solidFill>
              <a:latin typeface="Cambria Math" panose="02040503050406030204" pitchFamily="18" charset="0"/>
              <a:ea typeface="Cambria Math" panose="02040503050406030204" pitchFamily="18" charset="0"/>
            </a:rPr>
            <a:t>badan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usaha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swasta</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masyarakat</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pemeliharaan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fisik</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dan</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pendanaan</a:t>
          </a:r>
          <a:r>
            <a:rPr lang="en-US" sz="1600" b="1" dirty="0" smtClean="0">
              <a:solidFill>
                <a:schemeClr val="tx1"/>
              </a:solidFill>
              <a:latin typeface="Cambria Math" panose="02040503050406030204" pitchFamily="18" charset="0"/>
              <a:ea typeface="Cambria Math" panose="02040503050406030204" pitchFamily="18" charset="0"/>
            </a:rPr>
            <a:t> PSU </a:t>
          </a:r>
          <a:r>
            <a:rPr lang="en-US" sz="1600" b="1" dirty="0" err="1" smtClean="0">
              <a:solidFill>
                <a:schemeClr val="tx1"/>
              </a:solidFill>
              <a:latin typeface="Cambria Math" panose="02040503050406030204" pitchFamily="18" charset="0"/>
              <a:ea typeface="Cambria Math" panose="02040503050406030204" pitchFamily="18" charset="0"/>
            </a:rPr>
            <a:t>menjadi</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tanggung</a:t>
          </a:r>
          <a:r>
            <a:rPr lang="en-US" sz="1600" b="1" dirty="0" smtClean="0">
              <a:solidFill>
                <a:schemeClr val="tx1"/>
              </a:solidFill>
              <a:latin typeface="Cambria Math" panose="02040503050406030204" pitchFamily="18" charset="0"/>
              <a:ea typeface="Cambria Math" panose="02040503050406030204" pitchFamily="18" charset="0"/>
            </a:rPr>
            <a:t> </a:t>
          </a:r>
          <a:r>
            <a:rPr lang="en-US" sz="1600" b="1" dirty="0" err="1" smtClean="0">
              <a:solidFill>
                <a:schemeClr val="tx1"/>
              </a:solidFill>
              <a:latin typeface="Cambria Math" panose="02040503050406030204" pitchFamily="18" charset="0"/>
              <a:ea typeface="Cambria Math" panose="02040503050406030204" pitchFamily="18" charset="0"/>
            </a:rPr>
            <a:t>jawab</a:t>
          </a:r>
          <a:r>
            <a:rPr lang="en-US" sz="1600" b="1" dirty="0" smtClean="0">
              <a:solidFill>
                <a:schemeClr val="tx1"/>
              </a:solidFill>
              <a:latin typeface="Cambria Math" panose="02040503050406030204" pitchFamily="18" charset="0"/>
              <a:ea typeface="Cambria Math" panose="02040503050406030204" pitchFamily="18" charset="0"/>
            </a:rPr>
            <a:t> PENGELOLA</a:t>
          </a:r>
          <a:endParaRPr lang="en-US" sz="1600" b="1" dirty="0">
            <a:solidFill>
              <a:schemeClr val="tx1"/>
            </a:solidFill>
            <a:latin typeface="Cambria Math" panose="02040503050406030204" pitchFamily="18" charset="0"/>
            <a:ea typeface="Cambria Math" panose="02040503050406030204" pitchFamily="18" charset="0"/>
          </a:endParaRPr>
        </a:p>
      </dsp:txBody>
      <dsp:txXfrm>
        <a:off x="1209499" y="2278272"/>
        <a:ext cx="5525583" cy="968500"/>
      </dsp:txXfrm>
    </dsp:sp>
    <dsp:sp modelId="{2CC69FC1-9D40-4789-B476-C6E6BA5956A0}">
      <dsp:nvSpPr>
        <dsp:cNvPr id="14" name="Rectangles 13"/>
        <dsp:cNvSpPr/>
      </dsp:nvSpPr>
      <dsp:spPr bwMode="white">
        <a:xfrm>
          <a:off x="0" y="4011771"/>
          <a:ext cx="6972300" cy="630000"/>
        </a:xfrm>
        <a:prstGeom prst="rect">
          <a:avLst/>
        </a:prstGeom>
      </dsp:spPr>
      <dsp:style>
        <a:lnRef idx="1">
          <a:schemeClr val="accent1"/>
        </a:lnRef>
        <a:fillRef idx="1">
          <a:schemeClr val="lt1">
            <a:alpha val="90000"/>
          </a:schemeClr>
        </a:fillRef>
        <a:effectRef idx="0">
          <a:scrgbClr r="0" g="0" b="0"/>
        </a:effectRef>
        <a:fontRef idx="minor"/>
      </dsp:style>
      <dsp:txBody>
        <a:bodyPr lIns="541127" tIns="520700" rIns="541127" bIns="17780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endParaRPr>
            <a:solidFill>
              <a:schemeClr val="dk1"/>
            </a:solidFill>
          </a:endParaRPr>
        </a:p>
      </dsp:txBody>
      <dsp:txXfrm>
        <a:off x="0" y="4011771"/>
        <a:ext cx="6972300" cy="630000"/>
      </dsp:txXfrm>
    </dsp:sp>
    <dsp:sp modelId="{5FA3515F-FD8F-44F3-A0B6-0EC6027BF9B3}">
      <dsp:nvSpPr>
        <dsp:cNvPr id="13" name="Rounded Rectangle 12"/>
        <dsp:cNvSpPr/>
      </dsp:nvSpPr>
      <dsp:spPr bwMode="white">
        <a:xfrm>
          <a:off x="1209499" y="3642771"/>
          <a:ext cx="5525583" cy="738000"/>
        </a:xfrm>
        <a:prstGeom prst="roundRect">
          <a:avLst/>
        </a:prstGeom>
        <a:solidFill>
          <a:schemeClr val="bg1">
            <a:lumMod val="50000"/>
          </a:schemeClr>
        </a:solidFill>
        <a:sp3d prstMaterial="dkEdge">
          <a:bevelT w="8200" h="38100"/>
        </a:sp3d>
      </dsp:spPr>
      <dsp:style>
        <a:lnRef idx="0">
          <a:schemeClr val="lt1"/>
        </a:lnRef>
        <a:fillRef idx="2">
          <a:schemeClr val="accent1"/>
        </a:fillRef>
        <a:effectRef idx="1">
          <a:scrgbClr r="0" g="0" b="0"/>
        </a:effectRef>
        <a:fontRef idx="minor">
          <a:schemeClr val="dk1"/>
        </a:fontRef>
      </dsp:style>
      <dsp:txBody>
        <a:bodyPr lIns="184475" tIns="0" rIns="184475" bIns="0" anchor="ctr"/>
        <a:lstStyle>
          <a:lvl1pPr algn="l">
            <a:defRPr sz="2500"/>
          </a:lvl1pPr>
          <a:lvl2pPr marL="171450" indent="-171450" algn="l">
            <a:defRPr sz="1900"/>
          </a:lvl2pPr>
          <a:lvl3pPr marL="342900" indent="-171450" algn="l">
            <a:defRPr sz="1900"/>
          </a:lvl3pPr>
          <a:lvl4pPr marL="514350" indent="-171450" algn="l">
            <a:defRPr sz="1900"/>
          </a:lvl4pPr>
          <a:lvl5pPr marL="685800" indent="-171450" algn="l">
            <a:defRPr sz="1900"/>
          </a:lvl5pPr>
          <a:lvl6pPr marL="857250" indent="-171450" algn="l">
            <a:defRPr sz="1900"/>
          </a:lvl6pPr>
          <a:lvl7pPr marL="1028700" indent="-171450" algn="l">
            <a:defRPr sz="1900"/>
          </a:lvl7pPr>
          <a:lvl8pPr marL="1200150" indent="-171450" algn="l">
            <a:defRPr sz="1900"/>
          </a:lvl8pPr>
          <a:lvl9pPr marL="1371600" indent="-171450" algn="l">
            <a:defRPr sz="1900"/>
          </a:lvl9pPr>
        </a:lstStyle>
        <a:p>
          <a:pPr lvl="0">
            <a:lnSpc>
              <a:spcPct val="100000"/>
            </a:lnSpc>
            <a:spcBef>
              <a:spcPct val="0"/>
            </a:spcBef>
            <a:spcAft>
              <a:spcPct val="35000"/>
            </a:spcAft>
          </a:pPr>
          <a:r>
            <a:rPr lang="en-US" sz="1800" b="1" dirty="0" err="1" smtClean="0">
              <a:solidFill>
                <a:schemeClr val="tx1"/>
              </a:solidFill>
              <a:latin typeface="Cambria Math" panose="02040503050406030204" pitchFamily="18" charset="0"/>
              <a:ea typeface="Cambria Math" panose="02040503050406030204" pitchFamily="18" charset="0"/>
            </a:rPr>
            <a:t>Pengelola</a:t>
          </a:r>
          <a:r>
            <a:rPr lang="en-US" sz="1800" b="1" dirty="0" smtClean="0">
              <a:solidFill>
                <a:schemeClr val="tx1"/>
              </a:solidFill>
              <a:latin typeface="Cambria Math" panose="02040503050406030204" pitchFamily="18" charset="0"/>
              <a:ea typeface="Cambria Math" panose="02040503050406030204" pitchFamily="18" charset="0"/>
            </a:rPr>
            <a:t> PSU </a:t>
          </a:r>
          <a:r>
            <a:rPr lang="en-US" sz="1800" b="1" dirty="0" err="1" smtClean="0">
              <a:solidFill>
                <a:schemeClr val="tx1"/>
              </a:solidFill>
              <a:latin typeface="Cambria Math" panose="02040503050406030204" pitchFamily="18" charset="0"/>
              <a:ea typeface="Cambria Math" panose="02040503050406030204" pitchFamily="18" charset="0"/>
            </a:rPr>
            <a:t>tidak</a:t>
          </a:r>
          <a:r>
            <a:rPr lang="en-US" sz="1800" b="1" dirty="0" smtClean="0">
              <a:solidFill>
                <a:schemeClr val="tx1"/>
              </a:solidFill>
              <a:latin typeface="Cambria Math" panose="02040503050406030204" pitchFamily="18" charset="0"/>
              <a:ea typeface="Cambria Math" panose="02040503050406030204" pitchFamily="18" charset="0"/>
            </a:rPr>
            <a:t> </a:t>
          </a:r>
          <a:r>
            <a:rPr lang="en-US" sz="1800" b="1" dirty="0" err="1" smtClean="0">
              <a:solidFill>
                <a:schemeClr val="tx1"/>
              </a:solidFill>
              <a:latin typeface="Cambria Math" panose="02040503050406030204" pitchFamily="18" charset="0"/>
              <a:ea typeface="Cambria Math" panose="02040503050406030204" pitchFamily="18" charset="0"/>
            </a:rPr>
            <a:t>dapat</a:t>
          </a:r>
          <a:r>
            <a:rPr lang="en-US" sz="1800" b="1" dirty="0" smtClean="0">
              <a:solidFill>
                <a:schemeClr val="tx1"/>
              </a:solidFill>
              <a:latin typeface="Cambria Math" panose="02040503050406030204" pitchFamily="18" charset="0"/>
              <a:ea typeface="Cambria Math" panose="02040503050406030204" pitchFamily="18" charset="0"/>
            </a:rPr>
            <a:t> </a:t>
          </a:r>
          <a:r>
            <a:rPr lang="en-US" sz="1800" b="1" dirty="0" err="1" smtClean="0">
              <a:solidFill>
                <a:schemeClr val="tx1"/>
              </a:solidFill>
              <a:latin typeface="Cambria Math" panose="02040503050406030204" pitchFamily="18" charset="0"/>
              <a:ea typeface="Cambria Math" panose="02040503050406030204" pitchFamily="18" charset="0"/>
            </a:rPr>
            <a:t>merubah</a:t>
          </a:r>
          <a:r>
            <a:rPr lang="en-US" sz="1800" b="1" dirty="0" smtClean="0">
              <a:solidFill>
                <a:schemeClr val="tx1"/>
              </a:solidFill>
              <a:latin typeface="Cambria Math" panose="02040503050406030204" pitchFamily="18" charset="0"/>
              <a:ea typeface="Cambria Math" panose="02040503050406030204" pitchFamily="18" charset="0"/>
            </a:rPr>
            <a:t> </a:t>
          </a:r>
          <a:r>
            <a:rPr lang="en-US" sz="1800" b="1" dirty="0" err="1" smtClean="0">
              <a:solidFill>
                <a:schemeClr val="tx1"/>
              </a:solidFill>
              <a:latin typeface="Cambria Math" panose="02040503050406030204" pitchFamily="18" charset="0"/>
              <a:ea typeface="Cambria Math" panose="02040503050406030204" pitchFamily="18" charset="0"/>
            </a:rPr>
            <a:t>peruntukan</a:t>
          </a:r>
          <a:r>
            <a:rPr lang="en-US" sz="1800" b="1" dirty="0" smtClean="0">
              <a:solidFill>
                <a:schemeClr val="tx1"/>
              </a:solidFill>
              <a:latin typeface="Cambria Math" panose="02040503050406030204" pitchFamily="18" charset="0"/>
              <a:ea typeface="Cambria Math" panose="02040503050406030204" pitchFamily="18" charset="0"/>
            </a:rPr>
            <a:t> PSU</a:t>
          </a:r>
          <a:endParaRPr lang="en-US" sz="1800" b="1" dirty="0">
            <a:solidFill>
              <a:schemeClr val="tx1"/>
            </a:solidFill>
            <a:latin typeface="Cambria Math" panose="02040503050406030204" pitchFamily="18" charset="0"/>
            <a:ea typeface="Cambria Math" panose="02040503050406030204" pitchFamily="18" charset="0"/>
          </a:endParaRPr>
        </a:p>
      </dsp:txBody>
      <dsp:txXfrm>
        <a:off x="1209499" y="3642771"/>
        <a:ext cx="5525583" cy="738000"/>
      </dsp:txXfrm>
    </dsp:sp>
    <dsp:sp modelId="{AA4858BF-E921-42A1-9389-6BB32656D9FC}">
      <dsp:nvSpPr>
        <dsp:cNvPr id="3" name="Rectangles 2" hidden="1"/>
        <dsp:cNvSpPr/>
      </dsp:nvSpPr>
      <dsp:spPr>
        <a:xfrm>
          <a:off x="0" y="10272"/>
          <a:ext cx="348615" cy="738000"/>
        </a:xfrm>
        <a:prstGeom prst="rect">
          <a:avLst/>
        </a:prstGeom>
      </dsp:spPr>
      <dsp:txXfrm>
        <a:off x="0" y="10272"/>
        <a:ext cx="348615" cy="738000"/>
      </dsp:txXfrm>
    </dsp:sp>
    <dsp:sp modelId="{39D38226-58C1-40C3-9F4C-2B83750C88F0}">
      <dsp:nvSpPr>
        <dsp:cNvPr id="6" name="Rectangles 5" hidden="1"/>
        <dsp:cNvSpPr/>
      </dsp:nvSpPr>
      <dsp:spPr>
        <a:xfrm>
          <a:off x="0" y="1144272"/>
          <a:ext cx="348615" cy="738000"/>
        </a:xfrm>
        <a:prstGeom prst="rect">
          <a:avLst/>
        </a:prstGeom>
      </dsp:spPr>
      <dsp:txXfrm>
        <a:off x="0" y="1144272"/>
        <a:ext cx="348615" cy="738000"/>
      </dsp:txXfrm>
    </dsp:sp>
    <dsp:sp modelId="{C14CA4CF-57AB-420A-897B-46C3328ACC22}">
      <dsp:nvSpPr>
        <dsp:cNvPr id="9" name="Rectangles 8" hidden="1"/>
        <dsp:cNvSpPr/>
      </dsp:nvSpPr>
      <dsp:spPr>
        <a:xfrm>
          <a:off x="0" y="2278272"/>
          <a:ext cx="348615" cy="968500"/>
        </a:xfrm>
        <a:prstGeom prst="rect">
          <a:avLst/>
        </a:prstGeom>
      </dsp:spPr>
      <dsp:txXfrm>
        <a:off x="0" y="2278272"/>
        <a:ext cx="348615" cy="968500"/>
      </dsp:txXfrm>
    </dsp:sp>
    <dsp:sp modelId="{A96C60D9-BE89-4D5A-97F1-67B6DCCDACD3}">
      <dsp:nvSpPr>
        <dsp:cNvPr id="12" name="Rectangles 11" hidden="1"/>
        <dsp:cNvSpPr/>
      </dsp:nvSpPr>
      <dsp:spPr>
        <a:xfrm>
          <a:off x="0" y="3642771"/>
          <a:ext cx="348615" cy="738000"/>
        </a:xfrm>
        <a:prstGeom prst="rect">
          <a:avLst/>
        </a:prstGeom>
      </dsp:spPr>
      <dsp:txXfrm>
        <a:off x="0" y="3642771"/>
        <a:ext cx="348615" cy="73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66919" cy="4852756"/>
        <a:chOff x="0" y="0"/>
        <a:chExt cx="8166919" cy="4852756"/>
      </a:xfrm>
    </dsp:grpSpPr>
    <dsp:sp modelId="{3EC58AC7-FEFF-49F2-9ED7-060A193E3B50}">
      <dsp:nvSpPr>
        <dsp:cNvPr id="3" name="Rectangles 2"/>
        <dsp:cNvSpPr/>
      </dsp:nvSpPr>
      <dsp:spPr bwMode="white">
        <a:xfrm>
          <a:off x="160581" y="360133"/>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en-US" dirty="0" smtClean="0">
              <a:solidFill>
                <a:schemeClr val="dk1"/>
              </a:solidFill>
              <a:latin typeface="Cambria Math" panose="02040503050406030204" pitchFamily="18" charset="0"/>
              <a:ea typeface="Cambria Math" panose="02040503050406030204" pitchFamily="18" charset="0"/>
            </a:rPr>
            <a:t>Dalam hal PSU ditelantarkan dan </a:t>
          </a:r>
          <a:r>
            <a:rPr lang="en-US" b="1" dirty="0" smtClean="0">
              <a:solidFill>
                <a:schemeClr val="dk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BELUM DISERAHKAN</a:t>
          </a:r>
          <a:r>
            <a:rPr lang="en-US" dirty="0" smtClean="0">
              <a:solidFill>
                <a:schemeClr val="dk1"/>
              </a:solidFill>
              <a:latin typeface="Cambria Math" panose="02040503050406030204" pitchFamily="18" charset="0"/>
              <a:ea typeface="Cambria Math" panose="02040503050406030204" pitchFamily="18" charset="0"/>
            </a:rPr>
            <a:t>, PEMDA membuat </a:t>
          </a:r>
          <a:r>
            <a:rPr lang="en-US" b="1" dirty="0" smtClean="0">
              <a:solidFill>
                <a:schemeClr val="dk1"/>
              </a:solidFill>
              <a:latin typeface="Cambria Math" panose="02040503050406030204" pitchFamily="18" charset="0"/>
              <a:ea typeface="Cambria Math" panose="02040503050406030204" pitchFamily="18" charset="0"/>
            </a:rPr>
            <a:t>BERITA ACARA perolehan PSU</a:t>
          </a:r>
          <a:r>
            <a:rPr lang="en-US" dirty="0" smtClean="0">
              <a:solidFill>
                <a:schemeClr val="dk1"/>
              </a:solidFill>
              <a:latin typeface="Cambria Math" panose="02040503050406030204" pitchFamily="18" charset="0"/>
              <a:ea typeface="Cambria Math" panose="02040503050406030204" pitchFamily="18" charset="0"/>
            </a:rPr>
            <a:t> perumahan. </a:t>
          </a:r>
          <a:endParaRPr lang="en-US" dirty="0">
            <a:solidFill>
              <a:schemeClr val="dk1"/>
            </a:solidFill>
            <a:latin typeface="Cambria Math" panose="02040503050406030204" pitchFamily="18" charset="0"/>
            <a:ea typeface="Cambria Math" panose="02040503050406030204" pitchFamily="18" charset="0"/>
          </a:endParaRPr>
        </a:p>
      </dsp:txBody>
      <dsp:txXfrm>
        <a:off x="160581" y="360133"/>
        <a:ext cx="3809102" cy="1190344"/>
      </dsp:txXfrm>
    </dsp:sp>
    <dsp:sp modelId="{8D8BED79-2023-4E86-B965-E93CA6041E34}">
      <dsp:nvSpPr>
        <dsp:cNvPr id="4" name="Rectangles 3"/>
        <dsp:cNvSpPr/>
      </dsp:nvSpPr>
      <dsp:spPr bwMode="white">
        <a:xfrm>
          <a:off x="1868" y="188195"/>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1868" y="188195"/>
        <a:ext cx="833241" cy="1249862"/>
      </dsp:txXfrm>
    </dsp:sp>
    <dsp:sp modelId="{CA789077-AEFF-4AD7-BCD9-77EC223F98D1}">
      <dsp:nvSpPr>
        <dsp:cNvPr id="5" name="Rectangles 4"/>
        <dsp:cNvSpPr/>
      </dsp:nvSpPr>
      <dsp:spPr bwMode="white">
        <a:xfrm>
          <a:off x="4364161" y="360133"/>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en-US" dirty="0" smtClean="0">
              <a:solidFill>
                <a:schemeClr val="dk1"/>
              </a:solidFill>
              <a:latin typeface="Cambria Math" panose="02040503050406030204" pitchFamily="18" charset="0"/>
              <a:ea typeface="Cambria Math" panose="02040503050406030204" pitchFamily="18" charset="0"/>
            </a:rPr>
            <a:t>PEMDA membuat </a:t>
          </a:r>
          <a:r>
            <a:rPr lang="en-US" b="1" dirty="0" smtClean="0">
              <a:solidFill>
                <a:schemeClr val="dk1"/>
              </a:solidFill>
              <a:latin typeface="Cambria Math" panose="02040503050406030204" pitchFamily="18" charset="0"/>
              <a:ea typeface="Cambria Math" panose="02040503050406030204" pitchFamily="18" charset="0"/>
            </a:rPr>
            <a:t>PERNYATAAN </a:t>
          </a:r>
          <a:r>
            <a:rPr lang="id-ID" b="1" dirty="0" smtClean="0">
              <a:solidFill>
                <a:schemeClr val="dk1"/>
              </a:solidFill>
              <a:latin typeface="Cambria Math" panose="02040503050406030204" pitchFamily="18" charset="0"/>
              <a:ea typeface="Cambria Math" panose="02040503050406030204" pitchFamily="18" charset="0"/>
            </a:rPr>
            <a:t>PENGUASAAN </a:t>
          </a:r>
          <a:r>
            <a:rPr lang="en-US" b="1" dirty="0" smtClean="0">
              <a:solidFill>
                <a:schemeClr val="dk1"/>
              </a:solidFill>
              <a:latin typeface="Cambria Math" panose="02040503050406030204" pitchFamily="18" charset="0"/>
              <a:ea typeface="Cambria Math" panose="02040503050406030204" pitchFamily="18" charset="0"/>
            </a:rPr>
            <a:t>ASSET ATAS TANAH PSU </a:t>
          </a:r>
          <a:r>
            <a:rPr lang="en-US" dirty="0" smtClean="0">
              <a:solidFill>
                <a:schemeClr val="dk1"/>
              </a:solidFill>
              <a:latin typeface="Cambria Math" panose="02040503050406030204" pitchFamily="18" charset="0"/>
              <a:ea typeface="Cambria Math" panose="02040503050406030204" pitchFamily="18" charset="0"/>
            </a:rPr>
            <a:t>tersebut sebagai dasar permohonan pendaftaran hak atas tanah di kantor BPN</a:t>
          </a:r>
          <a:r>
            <a:rPr lang="id-ID" dirty="0" smtClean="0">
              <a:solidFill>
                <a:schemeClr val="dk1"/>
              </a:solidFill>
              <a:latin typeface="Cambria Math" panose="02040503050406030204" pitchFamily="18" charset="0"/>
              <a:ea typeface="Cambria Math" panose="02040503050406030204" pitchFamily="18" charset="0"/>
            </a:rPr>
            <a:t>.</a:t>
          </a:r>
          <a:endParaRPr lang="en-US" dirty="0">
            <a:solidFill>
              <a:schemeClr val="dk1"/>
            </a:solidFill>
            <a:latin typeface="Cambria Math" panose="02040503050406030204" pitchFamily="18" charset="0"/>
            <a:ea typeface="Cambria Math" panose="02040503050406030204" pitchFamily="18" charset="0"/>
          </a:endParaRPr>
        </a:p>
      </dsp:txBody>
      <dsp:txXfrm>
        <a:off x="4364161" y="360133"/>
        <a:ext cx="3809102" cy="1190344"/>
      </dsp:txXfrm>
    </dsp:sp>
    <dsp:sp modelId="{01B03002-DFDA-4B37-8AB9-30C79D9DC144}">
      <dsp:nvSpPr>
        <dsp:cNvPr id="6" name="Rectangles 5"/>
        <dsp:cNvSpPr/>
      </dsp:nvSpPr>
      <dsp:spPr bwMode="white">
        <a:xfrm>
          <a:off x="4205449" y="188195"/>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4205449" y="188195"/>
        <a:ext cx="833241" cy="1249862"/>
      </dsp:txXfrm>
    </dsp:sp>
    <dsp:sp modelId="{C6300E5B-5252-4EF6-B4FA-00DA470C92D9}">
      <dsp:nvSpPr>
        <dsp:cNvPr id="7" name="Rectangles 6"/>
        <dsp:cNvSpPr/>
      </dsp:nvSpPr>
      <dsp:spPr bwMode="white">
        <a:xfrm>
          <a:off x="160581" y="1917175"/>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en-US" dirty="0" smtClean="0">
              <a:solidFill>
                <a:schemeClr val="dk1"/>
              </a:solidFill>
              <a:latin typeface="Cambria Math" panose="02040503050406030204" pitchFamily="18" charset="0"/>
              <a:ea typeface="Cambria Math" panose="02040503050406030204" pitchFamily="18" charset="0"/>
            </a:rPr>
            <a:t>Bupati</a:t>
          </a:r>
          <a:r>
            <a:rPr lang="id-ID" dirty="0" smtClean="0">
              <a:solidFill>
                <a:schemeClr val="dk1"/>
              </a:solidFill>
              <a:latin typeface="Cambria Math" panose="02040503050406030204" pitchFamily="18" charset="0"/>
              <a:ea typeface="Cambria Math" panose="02040503050406030204" pitchFamily="18" charset="0"/>
            </a:rPr>
            <a:t> </a:t>
          </a:r>
          <a:r>
            <a:rPr lang="en-US" b="1" dirty="0" smtClean="0">
              <a:solidFill>
                <a:schemeClr val="dk1"/>
              </a:solidFill>
              <a:latin typeface="Cambria Math" panose="02040503050406030204" pitchFamily="18" charset="0"/>
              <a:ea typeface="Cambria Math" panose="02040503050406030204" pitchFamily="18" charset="0"/>
            </a:rPr>
            <a:t>MENYERAHKAN PSU KEPADA SKPD </a:t>
          </a:r>
          <a:r>
            <a:rPr lang="en-US" dirty="0" smtClean="0">
              <a:solidFill>
                <a:schemeClr val="dk1"/>
              </a:solidFill>
              <a:latin typeface="Cambria Math" panose="02040503050406030204" pitchFamily="18" charset="0"/>
              <a:ea typeface="Cambria Math" panose="02040503050406030204" pitchFamily="18" charset="0"/>
            </a:rPr>
            <a:t>yang berwenang mengelola dan memelihara paling lambat 3 (tiga) bulan setelah kantor BPN menerbitkan hak </a:t>
          </a:r>
          <a:r>
            <a:rPr lang="id-ID" dirty="0" smtClean="0">
              <a:solidFill>
                <a:schemeClr val="dk1"/>
              </a:solidFill>
              <a:latin typeface="Cambria Math" panose="02040503050406030204" pitchFamily="18" charset="0"/>
              <a:ea typeface="Cambria Math" panose="02040503050406030204" pitchFamily="18" charset="0"/>
            </a:rPr>
            <a:t>pakai </a:t>
          </a:r>
          <a:r>
            <a:rPr lang="en-US" dirty="0" smtClean="0">
              <a:solidFill>
                <a:schemeClr val="dk1"/>
              </a:solidFill>
              <a:latin typeface="Cambria Math" panose="02040503050406030204" pitchFamily="18" charset="0"/>
              <a:ea typeface="Cambria Math" panose="02040503050406030204" pitchFamily="18" charset="0"/>
            </a:rPr>
            <a:t>atas tanah</a:t>
          </a:r>
          <a:endParaRPr lang="en-US" dirty="0">
            <a:solidFill>
              <a:schemeClr val="dk1"/>
            </a:solidFill>
            <a:latin typeface="Cambria Math" panose="02040503050406030204" pitchFamily="18" charset="0"/>
            <a:ea typeface="Cambria Math" panose="02040503050406030204" pitchFamily="18" charset="0"/>
          </a:endParaRPr>
        </a:p>
      </dsp:txBody>
      <dsp:txXfrm>
        <a:off x="160581" y="1917175"/>
        <a:ext cx="3809102" cy="1190344"/>
      </dsp:txXfrm>
    </dsp:sp>
    <dsp:sp modelId="{9187468E-E4D4-4B66-9E4E-95C9031BC953}">
      <dsp:nvSpPr>
        <dsp:cNvPr id="8" name="Rectangles 7"/>
        <dsp:cNvSpPr/>
      </dsp:nvSpPr>
      <dsp:spPr bwMode="white">
        <a:xfrm>
          <a:off x="1868" y="1745236"/>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1868" y="1745236"/>
        <a:ext cx="833241" cy="1249862"/>
      </dsp:txXfrm>
    </dsp:sp>
    <dsp:sp modelId="{8211A51C-72A5-4266-8D7A-CB7862828021}">
      <dsp:nvSpPr>
        <dsp:cNvPr id="9" name="Rectangles 8"/>
        <dsp:cNvSpPr/>
      </dsp:nvSpPr>
      <dsp:spPr bwMode="white">
        <a:xfrm>
          <a:off x="4364161" y="1917175"/>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en-US" dirty="0" err="1" smtClean="0">
              <a:solidFill>
                <a:schemeClr val="dk1"/>
              </a:solidFill>
              <a:latin typeface="Cambria Math" panose="02040503050406030204" pitchFamily="18" charset="0"/>
              <a:ea typeface="Cambria Math" panose="02040503050406030204" pitchFamily="18" charset="0"/>
            </a:rPr>
            <a:t>Pengelola</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barang</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milik</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daerah</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melakukan</a:t>
          </a:r>
          <a:r>
            <a:rPr lang="en-US" dirty="0" smtClean="0">
              <a:solidFill>
                <a:schemeClr val="dk1"/>
              </a:solidFill>
              <a:latin typeface="Cambria Math" panose="02040503050406030204" pitchFamily="18" charset="0"/>
              <a:ea typeface="Cambria Math" panose="02040503050406030204" pitchFamily="18" charset="0"/>
            </a:rPr>
            <a:t> </a:t>
          </a:r>
          <a:r>
            <a:rPr lang="en-US" b="1" dirty="0" smtClean="0">
              <a:solidFill>
                <a:schemeClr val="dk1"/>
              </a:solidFill>
              <a:latin typeface="Cambria Math" panose="02040503050406030204" pitchFamily="18" charset="0"/>
              <a:ea typeface="Cambria Math" panose="02040503050406030204" pitchFamily="18" charset="0"/>
            </a:rPr>
            <a:t>PENCATATAN ASSET PSU</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ke</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dalam</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Daftar</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Barang</a:t>
          </a:r>
          <a:r>
            <a:rPr lang="en-US" dirty="0" smtClean="0">
              <a:solidFill>
                <a:schemeClr val="dk1"/>
              </a:solidFill>
              <a:latin typeface="Cambria Math" panose="02040503050406030204" pitchFamily="18" charset="0"/>
              <a:ea typeface="Cambria Math" panose="02040503050406030204" pitchFamily="18" charset="0"/>
            </a:rPr>
            <a:t> </a:t>
          </a:r>
          <a:r>
            <a:rPr lang="en-US" dirty="0" err="1" smtClean="0">
              <a:solidFill>
                <a:schemeClr val="dk1"/>
              </a:solidFill>
              <a:latin typeface="Cambria Math" panose="02040503050406030204" pitchFamily="18" charset="0"/>
              <a:ea typeface="Cambria Math" panose="02040503050406030204" pitchFamily="18" charset="0"/>
            </a:rPr>
            <a:t>Milik</a:t>
          </a:r>
          <a:r>
            <a:rPr lang="en-US" dirty="0" smtClean="0">
              <a:solidFill>
                <a:schemeClr val="dk1"/>
              </a:solidFill>
              <a:latin typeface="Cambria Math" panose="02040503050406030204" pitchFamily="18" charset="0"/>
              <a:ea typeface="Cambria Math" panose="02040503050406030204" pitchFamily="18" charset="0"/>
            </a:rPr>
            <a:t> Daerah (</a:t>
          </a:r>
          <a:r>
            <a:rPr lang="en-US" b="1" dirty="0" smtClean="0">
              <a:solidFill>
                <a:schemeClr val="dk1"/>
              </a:solidFill>
              <a:latin typeface="Cambria Math" panose="02040503050406030204" pitchFamily="18" charset="0"/>
              <a:ea typeface="Cambria Math" panose="02040503050406030204" pitchFamily="18" charset="0"/>
            </a:rPr>
            <a:t>DBMD</a:t>
          </a:r>
          <a:r>
            <a:rPr lang="en-US" dirty="0" smtClean="0">
              <a:solidFill>
                <a:schemeClr val="dk1"/>
              </a:solidFill>
              <a:latin typeface="Cambria Math" panose="02040503050406030204" pitchFamily="18" charset="0"/>
              <a:ea typeface="Cambria Math" panose="02040503050406030204" pitchFamily="18" charset="0"/>
            </a:rPr>
            <a:t>)</a:t>
          </a:r>
          <a:endParaRPr lang="en-US" dirty="0">
            <a:solidFill>
              <a:schemeClr val="dk1"/>
            </a:solidFill>
            <a:latin typeface="Cambria Math" panose="02040503050406030204" pitchFamily="18" charset="0"/>
            <a:ea typeface="Cambria Math" panose="02040503050406030204" pitchFamily="18" charset="0"/>
          </a:endParaRPr>
        </a:p>
      </dsp:txBody>
      <dsp:txXfrm>
        <a:off x="4364161" y="1917175"/>
        <a:ext cx="3809102" cy="1190344"/>
      </dsp:txXfrm>
    </dsp:sp>
    <dsp:sp modelId="{84CE5DAE-F8C9-4EC7-9B91-B3E32C2CE9A7}">
      <dsp:nvSpPr>
        <dsp:cNvPr id="10" name="Rectangles 9"/>
        <dsp:cNvSpPr/>
      </dsp:nvSpPr>
      <dsp:spPr bwMode="white">
        <a:xfrm>
          <a:off x="4205449" y="1745236"/>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4205449" y="1745236"/>
        <a:ext cx="833241" cy="1249862"/>
      </dsp:txXfrm>
    </dsp:sp>
    <dsp:sp modelId="{AC48C36D-993A-4235-82ED-D9DDFED86977}">
      <dsp:nvSpPr>
        <dsp:cNvPr id="11" name="Rectangles 10"/>
        <dsp:cNvSpPr/>
      </dsp:nvSpPr>
      <dsp:spPr bwMode="white">
        <a:xfrm>
          <a:off x="2260259" y="3474217"/>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53340" rIns="53340" bIns="53340"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en-US" dirty="0" smtClean="0">
              <a:solidFill>
                <a:schemeClr val="dk1"/>
              </a:solidFill>
            </a:rPr>
            <a:t>SKPD yang </a:t>
          </a:r>
          <a:r>
            <a:rPr lang="en-US" dirty="0" err="1" smtClean="0">
              <a:solidFill>
                <a:schemeClr val="dk1"/>
              </a:solidFill>
            </a:rPr>
            <a:t>menerima</a:t>
          </a:r>
          <a:r>
            <a:rPr lang="en-US" dirty="0" smtClean="0">
              <a:solidFill>
                <a:schemeClr val="dk1"/>
              </a:solidFill>
            </a:rPr>
            <a:t> asset PSU </a:t>
          </a:r>
          <a:r>
            <a:rPr lang="en-US" dirty="0" err="1" smtClean="0">
              <a:solidFill>
                <a:schemeClr val="dk1"/>
              </a:solidFill>
            </a:rPr>
            <a:t>melakukan</a:t>
          </a:r>
          <a:r>
            <a:rPr lang="en-US" dirty="0" smtClean="0">
              <a:solidFill>
                <a:schemeClr val="dk1"/>
              </a:solidFill>
            </a:rPr>
            <a:t> </a:t>
          </a:r>
          <a:r>
            <a:rPr lang="en-US" b="1" dirty="0" smtClean="0">
              <a:solidFill>
                <a:schemeClr val="dk1"/>
              </a:solidFill>
            </a:rPr>
            <a:t>PENCATATAN</a:t>
          </a:r>
          <a:r>
            <a:rPr lang="en-US" dirty="0" smtClean="0">
              <a:solidFill>
                <a:schemeClr val="dk1"/>
              </a:solidFill>
            </a:rPr>
            <a:t> </a:t>
          </a:r>
          <a:r>
            <a:rPr lang="en-US" dirty="0" err="1" smtClean="0">
              <a:solidFill>
                <a:schemeClr val="dk1"/>
              </a:solidFill>
            </a:rPr>
            <a:t>dalam</a:t>
          </a:r>
          <a:r>
            <a:rPr lang="en-US" dirty="0" smtClean="0">
              <a:solidFill>
                <a:schemeClr val="dk1"/>
              </a:solidFill>
            </a:rPr>
            <a:t> </a:t>
          </a:r>
          <a:r>
            <a:rPr lang="en-US" dirty="0" err="1" smtClean="0">
              <a:solidFill>
                <a:schemeClr val="dk1"/>
              </a:solidFill>
            </a:rPr>
            <a:t>Daftar</a:t>
          </a:r>
          <a:r>
            <a:rPr lang="en-US" dirty="0" smtClean="0">
              <a:solidFill>
                <a:schemeClr val="dk1"/>
              </a:solidFill>
            </a:rPr>
            <a:t> </a:t>
          </a:r>
          <a:r>
            <a:rPr lang="en-US" dirty="0" err="1" smtClean="0">
              <a:solidFill>
                <a:schemeClr val="dk1"/>
              </a:solidFill>
            </a:rPr>
            <a:t>Barang</a:t>
          </a:r>
          <a:r>
            <a:rPr lang="en-US" dirty="0" smtClean="0">
              <a:solidFill>
                <a:schemeClr val="dk1"/>
              </a:solidFill>
            </a:rPr>
            <a:t> </a:t>
          </a:r>
          <a:r>
            <a:rPr lang="en-US" dirty="0" err="1" smtClean="0">
              <a:solidFill>
                <a:schemeClr val="dk1"/>
              </a:solidFill>
            </a:rPr>
            <a:t>Milik</a:t>
          </a:r>
          <a:r>
            <a:rPr lang="en-US" dirty="0" smtClean="0">
              <a:solidFill>
                <a:schemeClr val="dk1"/>
              </a:solidFill>
            </a:rPr>
            <a:t> </a:t>
          </a:r>
          <a:r>
            <a:rPr lang="en-US" dirty="0" err="1" smtClean="0">
              <a:solidFill>
                <a:schemeClr val="dk1"/>
              </a:solidFill>
            </a:rPr>
            <a:t>Pengguna</a:t>
          </a:r>
          <a:r>
            <a:rPr lang="en-US" dirty="0" smtClean="0">
              <a:solidFill>
                <a:schemeClr val="dk1"/>
              </a:solidFill>
            </a:rPr>
            <a:t> (</a:t>
          </a:r>
          <a:r>
            <a:rPr lang="en-US" b="1" dirty="0" smtClean="0">
              <a:solidFill>
                <a:schemeClr val="dk1"/>
              </a:solidFill>
            </a:rPr>
            <a:t>DBMP</a:t>
          </a:r>
          <a:r>
            <a:rPr lang="en-US" dirty="0" smtClean="0">
              <a:solidFill>
                <a:schemeClr val="dk1"/>
              </a:solidFill>
            </a:rPr>
            <a:t>)</a:t>
          </a:r>
          <a:endParaRPr lang="en-US" dirty="0">
            <a:solidFill>
              <a:schemeClr val="dk1"/>
            </a:solidFill>
          </a:endParaRPr>
        </a:p>
      </dsp:txBody>
      <dsp:txXfrm>
        <a:off x="2260259" y="3474217"/>
        <a:ext cx="3809102" cy="1190344"/>
      </dsp:txXfrm>
    </dsp:sp>
    <dsp:sp modelId="{7DDA7A57-0741-441D-8354-E191BCB6EE7C}">
      <dsp:nvSpPr>
        <dsp:cNvPr id="12" name="Rectangles 11"/>
        <dsp:cNvSpPr/>
      </dsp:nvSpPr>
      <dsp:spPr bwMode="white">
        <a:xfrm>
          <a:off x="2101546" y="3302278"/>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2101546" y="3302278"/>
        <a:ext cx="833241" cy="1249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66919" cy="4852756"/>
        <a:chOff x="0" y="0"/>
        <a:chExt cx="8166919" cy="4852756"/>
      </a:xfrm>
    </dsp:grpSpPr>
    <dsp:sp modelId="{3EC58AC7-FEFF-49F2-9ED7-060A193E3B50}">
      <dsp:nvSpPr>
        <dsp:cNvPr id="3" name="Rectangles 2"/>
        <dsp:cNvSpPr/>
      </dsp:nvSpPr>
      <dsp:spPr bwMode="white">
        <a:xfrm>
          <a:off x="160581" y="360133"/>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Peringatan tertulis</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sp:txBody>
      <dsp:txXfrm>
        <a:off x="160581" y="360133"/>
        <a:ext cx="3809102" cy="1190344"/>
      </dsp:txXfrm>
    </dsp:sp>
    <dsp:sp modelId="{8D8BED79-2023-4E86-B965-E93CA6041E34}">
      <dsp:nvSpPr>
        <dsp:cNvPr id="4" name="Rectangles 3"/>
        <dsp:cNvSpPr/>
      </dsp:nvSpPr>
      <dsp:spPr bwMode="white">
        <a:xfrm>
          <a:off x="1868" y="188195"/>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1868" y="188195"/>
        <a:ext cx="833241" cy="1249862"/>
      </dsp:txXfrm>
    </dsp:sp>
    <dsp:sp modelId="{CA789077-AEFF-4AD7-BCD9-77EC223F98D1}">
      <dsp:nvSpPr>
        <dsp:cNvPr id="5" name="Rectangles 4"/>
        <dsp:cNvSpPr/>
      </dsp:nvSpPr>
      <dsp:spPr bwMode="white">
        <a:xfrm>
          <a:off x="4364161" y="360133"/>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Penundaan pemberian persetujuan dokumen dan/atau perizinan</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sp:txBody>
      <dsp:txXfrm>
        <a:off x="4364161" y="360133"/>
        <a:ext cx="3809102" cy="1190344"/>
      </dsp:txXfrm>
    </dsp:sp>
    <dsp:sp modelId="{01B03002-DFDA-4B37-8AB9-30C79D9DC144}">
      <dsp:nvSpPr>
        <dsp:cNvPr id="6" name="Rectangles 5"/>
        <dsp:cNvSpPr/>
      </dsp:nvSpPr>
      <dsp:spPr bwMode="white">
        <a:xfrm>
          <a:off x="4205449" y="188195"/>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4205449" y="188195"/>
        <a:ext cx="833241" cy="1249862"/>
      </dsp:txXfrm>
    </dsp:sp>
    <dsp:sp modelId="{C6300E5B-5252-4EF6-B4FA-00DA470C92D9}">
      <dsp:nvSpPr>
        <dsp:cNvPr id="7" name="Rectangles 6"/>
        <dsp:cNvSpPr/>
      </dsp:nvSpPr>
      <dsp:spPr bwMode="white">
        <a:xfrm>
          <a:off x="160581" y="1917175"/>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en-US"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D</a:t>
          </a: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enda administrasi sebesar Rp50.000.000 (lima puluh juta rupiah)</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sp:txBody>
      <dsp:txXfrm>
        <a:off x="160581" y="1917175"/>
        <a:ext cx="3809102" cy="1190344"/>
      </dsp:txXfrm>
    </dsp:sp>
    <dsp:sp modelId="{9187468E-E4D4-4B66-9E4E-95C9031BC953}">
      <dsp:nvSpPr>
        <dsp:cNvPr id="8" name="Rectangles 7"/>
        <dsp:cNvSpPr/>
      </dsp:nvSpPr>
      <dsp:spPr bwMode="white">
        <a:xfrm>
          <a:off x="1868" y="1745236"/>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1868" y="1745236"/>
        <a:ext cx="833241" cy="1249862"/>
      </dsp:txXfrm>
    </dsp:sp>
    <dsp:sp modelId="{8211A51C-72A5-4266-8D7A-CB7862828021}">
      <dsp:nvSpPr>
        <dsp:cNvPr id="9" name="Rectangles 8"/>
        <dsp:cNvSpPr/>
      </dsp:nvSpPr>
      <dsp:spPr bwMode="white">
        <a:xfrm>
          <a:off x="4364161" y="1917175"/>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Pengumuman kepada media massa</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sp:txBody>
      <dsp:txXfrm>
        <a:off x="4364161" y="1917175"/>
        <a:ext cx="3809102" cy="1190344"/>
      </dsp:txXfrm>
    </dsp:sp>
    <dsp:sp modelId="{84CE5DAE-F8C9-4EC7-9B91-B3E32C2CE9A7}">
      <dsp:nvSpPr>
        <dsp:cNvPr id="10" name="Rectangles 9"/>
        <dsp:cNvSpPr/>
      </dsp:nvSpPr>
      <dsp:spPr bwMode="white">
        <a:xfrm>
          <a:off x="4205449" y="1745236"/>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4205449" y="1745236"/>
        <a:ext cx="833241" cy="1249862"/>
      </dsp:txXfrm>
    </dsp:sp>
    <dsp:sp modelId="{AC48C36D-993A-4235-82ED-D9DDFED86977}">
      <dsp:nvSpPr>
        <dsp:cNvPr id="11" name="Rectangles 10"/>
        <dsp:cNvSpPr/>
      </dsp:nvSpPr>
      <dsp:spPr bwMode="white">
        <a:xfrm>
          <a:off x="2260259" y="3474217"/>
          <a:ext cx="3809102" cy="1190344"/>
        </a:xfrm>
        <a:prstGeom prst="rect">
          <a:avLst/>
        </a:prstGeom>
      </dsp:spPr>
      <dsp:style>
        <a:lnRef idx="1">
          <a:schemeClr val="accent1"/>
        </a:lnRef>
        <a:fillRef idx="1">
          <a:schemeClr val="lt1">
            <a:alpha val="40000"/>
          </a:schemeClr>
        </a:fillRef>
        <a:effectRef idx="0">
          <a:scrgbClr r="0" g="0" b="0"/>
        </a:effectRef>
        <a:fontRef idx="minor"/>
      </dsp:style>
      <dsp:txBody>
        <a:bodyPr lIns="806259" tIns="76200" rIns="76200" bIns="762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gn="ctr">
            <a:lnSpc>
              <a:spcPct val="100000"/>
            </a:lnSpc>
            <a:spcBef>
              <a:spcPct val="0"/>
            </a:spcBef>
            <a:spcAft>
              <a:spcPct val="35000"/>
            </a:spcAft>
          </a:pPr>
          <a:r>
            <a:rPr lang="id-ID" sz="2000" b="1" cap="none" spc="0" dirty="0" smtClean="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rPr>
            <a:t>Dimasukan kedalam daftar hitam</a:t>
          </a:r>
          <a:endParaRPr lang="en-US" sz="2000" b="1" cap="none" spc="0" dirty="0">
            <a:ln w="22225">
              <a:solidFill>
                <a:schemeClr val="accent2"/>
              </a:solidFill>
              <a:prstDash val="solid"/>
            </a:ln>
            <a:solidFill>
              <a:schemeClr val="accent2">
                <a:lumMod val="40000"/>
                <a:lumOff val="60000"/>
              </a:schemeClr>
            </a:solidFill>
            <a:effectLst/>
            <a:latin typeface="Cambria Math" panose="02040503050406030204" pitchFamily="18" charset="0"/>
            <a:ea typeface="Cambria Math" panose="02040503050406030204" pitchFamily="18" charset="0"/>
          </a:endParaRPr>
        </a:p>
      </dsp:txBody>
      <dsp:txXfrm>
        <a:off x="2260259" y="3474217"/>
        <a:ext cx="3809102" cy="1190344"/>
      </dsp:txXfrm>
    </dsp:sp>
    <dsp:sp modelId="{7DDA7A57-0741-441D-8354-E191BCB6EE7C}">
      <dsp:nvSpPr>
        <dsp:cNvPr id="12" name="Rectangles 11"/>
        <dsp:cNvSpPr/>
      </dsp:nvSpPr>
      <dsp:spPr bwMode="white">
        <a:xfrm>
          <a:off x="2101546" y="3302278"/>
          <a:ext cx="833241" cy="1249862"/>
        </a:xfrm>
        <a:prstGeom prst="rect">
          <a:avLst/>
        </a:prstGeom>
        <a:solidFill>
          <a:schemeClr val="accent6">
            <a:lumMod val="20000"/>
            <a:lumOff val="80000"/>
          </a:schemeClr>
        </a:solidFill>
      </dsp:spPr>
      <dsp:style>
        <a:lnRef idx="2">
          <a:schemeClr val="lt1"/>
        </a:lnRef>
        <a:fillRef idx="1">
          <a:schemeClr val="accent1">
            <a:tint val="50000"/>
          </a:schemeClr>
        </a:fillRef>
        <a:effectRef idx="0">
          <a:scrgbClr r="0" g="0" b="0"/>
        </a:effectRef>
        <a:fontRef idx="minor"/>
      </dsp:style>
      <dsp:txXfrm>
        <a:off x="2101546" y="3302278"/>
        <a:ext cx="833241" cy="1249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58" cy="501095"/>
          </a:xfrm>
          <a:prstGeom prst="rect">
            <a:avLst/>
          </a:prstGeom>
        </p:spPr>
        <p:txBody>
          <a:bodyPr vert="horz" lIns="92909" tIns="46454" rIns="92909" bIns="46454" rtlCol="0"/>
          <a:lstStyle>
            <a:lvl1pPr algn="l">
              <a:defRPr sz="1200"/>
            </a:lvl1pPr>
          </a:lstStyle>
          <a:p>
            <a:endParaRPr lang="en-US"/>
          </a:p>
        </p:txBody>
      </p:sp>
      <p:sp>
        <p:nvSpPr>
          <p:cNvPr id="3" name="Date Placeholder 2"/>
          <p:cNvSpPr>
            <a:spLocks noGrp="1"/>
          </p:cNvSpPr>
          <p:nvPr>
            <p:ph type="dt" sz="quarter" idx="1"/>
          </p:nvPr>
        </p:nvSpPr>
        <p:spPr>
          <a:xfrm>
            <a:off x="3902599" y="1"/>
            <a:ext cx="2985558" cy="501095"/>
          </a:xfrm>
          <a:prstGeom prst="rect">
            <a:avLst/>
          </a:prstGeom>
        </p:spPr>
        <p:txBody>
          <a:bodyPr vert="horz" lIns="92909" tIns="46454" rIns="92909" bIns="46454" rtlCol="0"/>
          <a:lstStyle>
            <a:lvl1pPr algn="r">
              <a:defRPr sz="1200"/>
            </a:lvl1pPr>
          </a:lstStyle>
          <a:p>
            <a:fld id="{CAE6866C-E615-4F0B-AF53-CAA64143AD0E}" type="datetime1">
              <a:rPr lang="id-ID" smtClean="0"/>
            </a:fld>
            <a:endParaRPr lang="en-US"/>
          </a:p>
        </p:txBody>
      </p:sp>
      <p:sp>
        <p:nvSpPr>
          <p:cNvPr id="4" name="Footer Placeholder 3"/>
          <p:cNvSpPr>
            <a:spLocks noGrp="1"/>
          </p:cNvSpPr>
          <p:nvPr>
            <p:ph type="ftr" sz="quarter" idx="2"/>
          </p:nvPr>
        </p:nvSpPr>
        <p:spPr>
          <a:xfrm>
            <a:off x="1" y="9519054"/>
            <a:ext cx="2985558" cy="501095"/>
          </a:xfrm>
          <a:prstGeom prst="rect">
            <a:avLst/>
          </a:prstGeom>
        </p:spPr>
        <p:txBody>
          <a:bodyPr vert="horz" lIns="92909" tIns="46454" rIns="92909" bIns="46454" rtlCol="0" anchor="b"/>
          <a:lstStyle>
            <a:lvl1pPr algn="l">
              <a:defRPr sz="1200"/>
            </a:lvl1pPr>
          </a:lstStyle>
          <a:p>
            <a:endParaRPr lang="en-US"/>
          </a:p>
        </p:txBody>
      </p:sp>
      <p:sp>
        <p:nvSpPr>
          <p:cNvPr id="5" name="Slide Number Placeholder 4"/>
          <p:cNvSpPr>
            <a:spLocks noGrp="1"/>
          </p:cNvSpPr>
          <p:nvPr>
            <p:ph type="sldNum" sz="quarter" idx="3"/>
          </p:nvPr>
        </p:nvSpPr>
        <p:spPr>
          <a:xfrm>
            <a:off x="3902599" y="9519054"/>
            <a:ext cx="2985558" cy="501095"/>
          </a:xfrm>
          <a:prstGeom prst="rect">
            <a:avLst/>
          </a:prstGeom>
        </p:spPr>
        <p:txBody>
          <a:bodyPr vert="horz" lIns="92909" tIns="46454" rIns="92909" bIns="46454" rtlCol="0" anchor="b"/>
          <a:lstStyle>
            <a:lvl1pPr algn="r">
              <a:defRPr sz="1200"/>
            </a:lvl1pPr>
          </a:lstStyle>
          <a:p>
            <a:fld id="{09DA50F5-BE70-45F3-989E-06BA2E667E89}" type="slidenum">
              <a:rPr lang="en-US" smtClean="0"/>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58" cy="501095"/>
          </a:xfrm>
          <a:prstGeom prst="rect">
            <a:avLst/>
          </a:prstGeom>
        </p:spPr>
        <p:txBody>
          <a:bodyPr vert="horz" lIns="92909" tIns="46454" rIns="92909" bIns="46454" rtlCol="0"/>
          <a:lstStyle>
            <a:lvl1pPr algn="l">
              <a:defRPr sz="1200"/>
            </a:lvl1pPr>
          </a:lstStyle>
          <a:p>
            <a:endParaRPr lang="en-US"/>
          </a:p>
        </p:txBody>
      </p:sp>
      <p:sp>
        <p:nvSpPr>
          <p:cNvPr id="3" name="Date Placeholder 2"/>
          <p:cNvSpPr>
            <a:spLocks noGrp="1"/>
          </p:cNvSpPr>
          <p:nvPr>
            <p:ph type="dt" idx="1"/>
          </p:nvPr>
        </p:nvSpPr>
        <p:spPr>
          <a:xfrm>
            <a:off x="3902599" y="1"/>
            <a:ext cx="2985558" cy="501095"/>
          </a:xfrm>
          <a:prstGeom prst="rect">
            <a:avLst/>
          </a:prstGeom>
        </p:spPr>
        <p:txBody>
          <a:bodyPr vert="horz" lIns="92909" tIns="46454" rIns="92909" bIns="46454" rtlCol="0"/>
          <a:lstStyle>
            <a:lvl1pPr algn="r">
              <a:defRPr sz="1200"/>
            </a:lvl1pPr>
          </a:lstStyle>
          <a:p>
            <a:fld id="{97999D02-DB26-42B0-9941-76A054F1C4C8}" type="datetime1">
              <a:rPr lang="id-ID" smtClean="0"/>
            </a:fld>
            <a:endParaRPr lang="en-US"/>
          </a:p>
        </p:txBody>
      </p:sp>
      <p:sp>
        <p:nvSpPr>
          <p:cNvPr id="4" name="Slide Image Placeholder 3"/>
          <p:cNvSpPr>
            <a:spLocks noGrp="1" noRot="1" noChangeAspect="1"/>
          </p:cNvSpPr>
          <p:nvPr>
            <p:ph type="sldImg" idx="2"/>
          </p:nvPr>
        </p:nvSpPr>
        <p:spPr>
          <a:xfrm>
            <a:off x="939800" y="752475"/>
            <a:ext cx="5010150" cy="3757613"/>
          </a:xfrm>
          <a:prstGeom prst="rect">
            <a:avLst/>
          </a:prstGeom>
          <a:noFill/>
          <a:ln w="12700">
            <a:solidFill>
              <a:prstClr val="black"/>
            </a:solidFill>
          </a:ln>
        </p:spPr>
        <p:txBody>
          <a:bodyPr vert="horz" lIns="92909" tIns="46454" rIns="92909" bIns="46454" rtlCol="0" anchor="ctr"/>
          <a:lstStyle/>
          <a:p>
            <a:endParaRPr lang="en-US"/>
          </a:p>
        </p:txBody>
      </p:sp>
      <p:sp>
        <p:nvSpPr>
          <p:cNvPr id="5" name="Notes Placeholder 4"/>
          <p:cNvSpPr>
            <a:spLocks noGrp="1"/>
          </p:cNvSpPr>
          <p:nvPr>
            <p:ph type="body" sz="quarter" idx="3"/>
          </p:nvPr>
        </p:nvSpPr>
        <p:spPr>
          <a:xfrm>
            <a:off x="688975" y="4760401"/>
            <a:ext cx="5511800" cy="4509850"/>
          </a:xfrm>
          <a:prstGeom prst="rect">
            <a:avLst/>
          </a:prstGeom>
        </p:spPr>
        <p:txBody>
          <a:bodyPr vert="horz" lIns="92909" tIns="46454" rIns="92909" bIns="46454"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1" y="9519054"/>
            <a:ext cx="2985558" cy="501095"/>
          </a:xfrm>
          <a:prstGeom prst="rect">
            <a:avLst/>
          </a:prstGeom>
        </p:spPr>
        <p:txBody>
          <a:bodyPr vert="horz" lIns="92909" tIns="46454" rIns="92909" bIns="46454" rtlCol="0" anchor="b"/>
          <a:lstStyle>
            <a:lvl1pPr algn="l">
              <a:defRPr sz="1200"/>
            </a:lvl1pPr>
          </a:lstStyle>
          <a:p>
            <a:endParaRPr lang="en-US"/>
          </a:p>
        </p:txBody>
      </p:sp>
      <p:sp>
        <p:nvSpPr>
          <p:cNvPr id="7" name="Slide Number Placeholder 6"/>
          <p:cNvSpPr>
            <a:spLocks noGrp="1"/>
          </p:cNvSpPr>
          <p:nvPr>
            <p:ph type="sldNum" sz="quarter" idx="5"/>
          </p:nvPr>
        </p:nvSpPr>
        <p:spPr>
          <a:xfrm>
            <a:off x="3902599" y="9519054"/>
            <a:ext cx="2985558" cy="501095"/>
          </a:xfrm>
          <a:prstGeom prst="rect">
            <a:avLst/>
          </a:prstGeom>
        </p:spPr>
        <p:txBody>
          <a:bodyPr vert="horz" lIns="92909" tIns="46454" rIns="92909" bIns="46454" rtlCol="0" anchor="b"/>
          <a:lstStyle>
            <a:lvl1pPr algn="r">
              <a:defRPr sz="1200"/>
            </a:lvl1pPr>
          </a:lstStyle>
          <a:p>
            <a:fld id="{A04D897D-6BF1-4643-86C5-EE6DD45F4D60}" type="slidenum">
              <a:rPr lang="en-US" smtClean="0"/>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A04D897D-6BF1-4643-86C5-EE6DD45F4D60}" type="slidenum">
              <a:rPr lang="en-US" smtClean="0"/>
            </a:fld>
            <a:endParaRPr lang="en-US"/>
          </a:p>
        </p:txBody>
      </p:sp>
      <p:sp>
        <p:nvSpPr>
          <p:cNvPr id="5" name="Date Placeholder 4"/>
          <p:cNvSpPr>
            <a:spLocks noGrp="1"/>
          </p:cNvSpPr>
          <p:nvPr>
            <p:ph type="dt" idx="11"/>
          </p:nvPr>
        </p:nvSpPr>
        <p:spPr/>
        <p:txBody>
          <a:bodyPr/>
          <a:lstStyle/>
          <a:p>
            <a:fld id="{142940BB-0B92-49A5-8928-CB74A3DE9B01}" type="datetime1">
              <a:rPr lang="id-ID"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0"/>
          </p:nvPr>
        </p:nvSpPr>
        <p:spPr/>
        <p:txBody>
          <a:bodyPr/>
          <a:lstStyle/>
          <a:p>
            <a:fld id="{F7999202-79AB-47BD-9BAA-57E6EE8FEFFE}" type="datetime1">
              <a:rPr lang="id-ID" smtClean="0"/>
            </a:fld>
            <a:endParaRPr lang="en-US"/>
          </a:p>
        </p:txBody>
      </p:sp>
      <p:sp>
        <p:nvSpPr>
          <p:cNvPr id="5" name="Slide Number Placeholder 4"/>
          <p:cNvSpPr>
            <a:spLocks noGrp="1"/>
          </p:cNvSpPr>
          <p:nvPr>
            <p:ph type="sldNum" sz="quarter" idx="11"/>
          </p:nvPr>
        </p:nvSpPr>
        <p:spPr/>
        <p:txBody>
          <a:bodyPr/>
          <a:lstStyle/>
          <a:p>
            <a:fld id="{A04D897D-6BF1-4643-86C5-EE6DD45F4D6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0"/>
          </p:nvPr>
        </p:nvSpPr>
        <p:spPr/>
        <p:txBody>
          <a:bodyPr/>
          <a:lstStyle/>
          <a:p>
            <a:fld id="{F3F4C98F-A4CF-464A-BC2B-A1D3DDF98F13}" type="datetime1">
              <a:rPr lang="id-ID" smtClean="0"/>
            </a:fld>
            <a:endParaRPr lang="en-US"/>
          </a:p>
        </p:txBody>
      </p:sp>
      <p:sp>
        <p:nvSpPr>
          <p:cNvPr id="5" name="Slide Number Placeholder 4"/>
          <p:cNvSpPr>
            <a:spLocks noGrp="1"/>
          </p:cNvSpPr>
          <p:nvPr>
            <p:ph type="sldNum" sz="quarter" idx="11"/>
          </p:nvPr>
        </p:nvSpPr>
        <p:spPr/>
        <p:txBody>
          <a:bodyPr/>
          <a:lstStyle/>
          <a:p>
            <a:fld id="{A04D897D-6BF1-4643-86C5-EE6DD45F4D6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0"/>
          </p:nvPr>
        </p:nvSpPr>
        <p:spPr/>
        <p:txBody>
          <a:bodyPr/>
          <a:lstStyle/>
          <a:p>
            <a:fld id="{F3F4C98F-A4CF-464A-BC2B-A1D3DDF98F13}" type="datetime1">
              <a:rPr lang="id-ID" smtClean="0"/>
            </a:fld>
            <a:endParaRPr lang="en-US"/>
          </a:p>
        </p:txBody>
      </p:sp>
      <p:sp>
        <p:nvSpPr>
          <p:cNvPr id="5" name="Slide Number Placeholder 4"/>
          <p:cNvSpPr>
            <a:spLocks noGrp="1"/>
          </p:cNvSpPr>
          <p:nvPr>
            <p:ph type="sldNum" sz="quarter" idx="11"/>
          </p:nvPr>
        </p:nvSpPr>
        <p:spPr/>
        <p:txBody>
          <a:bodyPr/>
          <a:lstStyle/>
          <a:p>
            <a:fld id="{A04D897D-6BF1-4643-86C5-EE6DD45F4D6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0"/>
          </p:nvPr>
        </p:nvSpPr>
        <p:spPr/>
        <p:txBody>
          <a:bodyPr/>
          <a:lstStyle/>
          <a:p>
            <a:fld id="{F3F4C98F-A4CF-464A-BC2B-A1D3DDF98F13}" type="datetime1">
              <a:rPr lang="id-ID" smtClean="0"/>
            </a:fld>
            <a:endParaRPr lang="en-US"/>
          </a:p>
        </p:txBody>
      </p:sp>
      <p:sp>
        <p:nvSpPr>
          <p:cNvPr id="5" name="Slide Number Placeholder 4"/>
          <p:cNvSpPr>
            <a:spLocks noGrp="1"/>
          </p:cNvSpPr>
          <p:nvPr>
            <p:ph type="sldNum" sz="quarter" idx="11"/>
          </p:nvPr>
        </p:nvSpPr>
        <p:spPr/>
        <p:txBody>
          <a:bodyPr/>
          <a:lstStyle/>
          <a:p>
            <a:fld id="{A04D897D-6BF1-4643-86C5-EE6DD45F4D6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0"/>
          </p:nvPr>
        </p:nvSpPr>
        <p:spPr/>
        <p:txBody>
          <a:bodyPr/>
          <a:lstStyle/>
          <a:p>
            <a:fld id="{F3F4C98F-A4CF-464A-BC2B-A1D3DDF98F13}" type="datetime1">
              <a:rPr lang="id-ID" smtClean="0"/>
            </a:fld>
            <a:endParaRPr lang="en-US"/>
          </a:p>
        </p:txBody>
      </p:sp>
      <p:sp>
        <p:nvSpPr>
          <p:cNvPr id="5" name="Slide Number Placeholder 4"/>
          <p:cNvSpPr>
            <a:spLocks noGrp="1"/>
          </p:cNvSpPr>
          <p:nvPr>
            <p:ph type="sldNum" sz="quarter" idx="11"/>
          </p:nvPr>
        </p:nvSpPr>
        <p:spPr/>
        <p:txBody>
          <a:bodyPr/>
          <a:lstStyle/>
          <a:p>
            <a:fld id="{A04D897D-6BF1-4643-86C5-EE6DD45F4D6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0"/>
          </p:nvPr>
        </p:nvSpPr>
        <p:spPr/>
        <p:txBody>
          <a:bodyPr/>
          <a:lstStyle/>
          <a:p>
            <a:fld id="{F3F4C98F-A4CF-464A-BC2B-A1D3DDF98F13}" type="datetime1">
              <a:rPr lang="id-ID" smtClean="0"/>
            </a:fld>
            <a:endParaRPr lang="en-US"/>
          </a:p>
        </p:txBody>
      </p:sp>
      <p:sp>
        <p:nvSpPr>
          <p:cNvPr id="5" name="Slide Number Placeholder 4"/>
          <p:cNvSpPr>
            <a:spLocks noGrp="1"/>
          </p:cNvSpPr>
          <p:nvPr>
            <p:ph type="sldNum" sz="quarter" idx="11"/>
          </p:nvPr>
        </p:nvSpPr>
        <p:spPr/>
        <p:txBody>
          <a:bodyPr/>
          <a:lstStyle/>
          <a:p>
            <a:fld id="{A04D897D-6BF1-4643-86C5-EE6DD45F4D6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a:fillRect/>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a:fillRect/>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0558EB0D-3DA5-4E9C-8234-B5245B26A250}" type="slidenum">
              <a:rPr lang="en-US" smtClean="0"/>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4FD4ECD-7B20-4D97-87C7-AF1EBC1080D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8EB0D-3DA5-4E9C-8234-B5245B26A25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endParaRPr lang="en-US" sz="7200" dirty="0">
              <a:solidFill>
                <a:schemeClr val="tx1"/>
              </a:solidFill>
              <a:effectLst/>
            </a:endParaRP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endParaRPr lang="en-US" sz="7200" dirty="0">
              <a:solidFill>
                <a:schemeClr val="tx1"/>
              </a:solidFill>
              <a:effectLst/>
            </a:endParaRP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4FD4ECD-7B20-4D97-87C7-AF1EBC1080D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8EB0D-3DA5-4E9C-8234-B5245B26A250}" type="slidenum">
              <a:rPr lang="en-US" smtClean="0"/>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84FD4ECD-7B20-4D97-87C7-AF1EBC1080D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8EB0D-3DA5-4E9C-8234-B5245B26A25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84FD4ECD-7B20-4D97-87C7-AF1EBC1080D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8EB0D-3DA5-4E9C-8234-B5245B26A250}" type="slidenum">
              <a:rPr lang="en-US" smtClean="0"/>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FD4ECD-7B20-4D97-87C7-AF1EBC1080D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8EB0D-3DA5-4E9C-8234-B5245B26A250}" type="slidenum">
              <a:rPr lang="en-US" smtClean="0"/>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D4ECD-7B20-4D97-87C7-AF1EBC1080D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8EB0D-3DA5-4E9C-8234-B5245B26A25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4FD4ECD-7B20-4D97-87C7-AF1EBC1080D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8EB0D-3DA5-4E9C-8234-B5245B26A250}" type="slidenum">
              <a:rPr lang="en-US" smtClean="0"/>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4FD4ECD-7B20-4D97-87C7-AF1EBC1080D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8EB0D-3DA5-4E9C-8234-B5245B26A25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l="1" r="14240"/>
            <a:stretch>
              <a:fillRect/>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l="1" r="14240"/>
            <a:stretch>
              <a:fillRect/>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FD4ECD-7B20-4D97-87C7-AF1EBC1080DC}" type="datetimeFigureOut">
              <a:rPr lang="en-US" smtClean="0"/>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58EB0D-3DA5-4E9C-8234-B5245B26A25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flipH="1" flipV="1">
            <a:off x="5486400" y="669831"/>
            <a:ext cx="3657600" cy="6188168"/>
          </a:xfrm>
          <a:prstGeom prst="rtTriangle">
            <a:avLst/>
          </a:prstGeom>
          <a:solidFill>
            <a:srgbClr val="FF0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517302"/>
            <a:ext cx="9144000" cy="1198880"/>
          </a:xfrm>
          <a:prstGeom prst="rect">
            <a:avLst/>
          </a:prstGeom>
          <a:solidFill>
            <a:schemeClr val="bg1"/>
          </a:solidFill>
          <a:ln>
            <a:noFill/>
          </a:ln>
        </p:spPr>
        <p:txBody>
          <a:bodyPr wrap="square" lIns="91440" tIns="45720" rIns="91440" bIns="45720">
            <a:spAutoFit/>
          </a:bodyPr>
          <a:lstStyle/>
          <a:p>
            <a:pPr algn="ctr"/>
            <a:r>
              <a:rPr lang="id-ID" sz="24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Cambria Math" panose="02040503050406030204" pitchFamily="18" charset="0"/>
                <a:ea typeface="Cambria Math" panose="02040503050406030204" pitchFamily="18" charset="0"/>
              </a:rPr>
              <a:t>PENYEDIAAN DAN PENYERAHAN PRASARANA, SARANA DAN UTILITAS PERUMAHAN DARI PENGEMBANG KEPADA PEMERINTAH KABUPATEN CIREBON</a:t>
            </a:r>
            <a:r>
              <a:rPr lang="en-US" altLang="id-ID" sz="24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Cambria Math" panose="02040503050406030204" pitchFamily="18" charset="0"/>
                <a:ea typeface="Cambria Math" panose="02040503050406030204" pitchFamily="18" charset="0"/>
              </a:rPr>
              <a:t> BERDASAR  </a:t>
            </a:r>
            <a:r>
              <a:rPr lang="id-ID" sz="24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Cambria Math" panose="02040503050406030204" pitchFamily="18" charset="0"/>
                <a:ea typeface="Cambria Math" panose="02040503050406030204" pitchFamily="18" charset="0"/>
                <a:sym typeface="+mn-ea"/>
              </a:rPr>
              <a:t>PERBUP NO 189 TAHUN 2022</a:t>
            </a:r>
            <a:endParaRPr lang="en-US" altLang="id-ID" sz="24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Cambria Math" panose="02040503050406030204" pitchFamily="18" charset="0"/>
              <a:ea typeface="Cambria Math" panose="02040503050406030204" pitchFamily="18" charset="0"/>
            </a:endParaRPr>
          </a:p>
        </p:txBody>
      </p:sp>
      <p:sp>
        <p:nvSpPr>
          <p:cNvPr id="15" name="Subtitle 2"/>
          <p:cNvSpPr txBox="1"/>
          <p:nvPr/>
        </p:nvSpPr>
        <p:spPr>
          <a:xfrm>
            <a:off x="1543050" y="3456294"/>
            <a:ext cx="6057900" cy="1508023"/>
          </a:xfrm>
          <a:prstGeom prst="rect">
            <a:avLst/>
          </a:prstGeom>
        </p:spPr>
        <p:txBody>
          <a:bodyPr vert="horz" spcCol="914400">
            <a:noAutofit/>
          </a:bodyPr>
          <a:lstStyle/>
          <a:p>
            <a:pPr marL="64135" marR="0" lvl="0" indent="0" algn="ctr" defTabSz="914400" rtl="0" eaLnBrk="1" fontAlgn="auto" latinLnBrk="0" hangingPunct="1">
              <a:lnSpc>
                <a:spcPct val="100000"/>
              </a:lnSpc>
              <a:spcBef>
                <a:spcPts val="300"/>
              </a:spcBef>
              <a:spcAft>
                <a:spcPts val="0"/>
              </a:spcAft>
              <a:buClr>
                <a:schemeClr val="accent3"/>
              </a:buClr>
              <a:buSzTx/>
              <a:buFont typeface="Georgia" panose="02040502050405020303"/>
              <a:buNone/>
              <a:defRPr/>
            </a:pPr>
            <a:r>
              <a:rPr kumimoji="0" lang="id-ID" sz="1400" b="1" i="0"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a:t>O</a:t>
            </a:r>
            <a:r>
              <a:rPr kumimoji="0" lang="en-US" sz="1400" b="1" i="0" u="none" strike="noStrike" kern="1200" cap="none" spc="0" normalizeH="0" baseline="0" noProof="0" dirty="0" err="1" smtClean="0">
                <a:ln>
                  <a:noFill/>
                </a:ln>
                <a:effectLst/>
                <a:uLnTx/>
                <a:uFillTx/>
                <a:latin typeface="Cambria Math" panose="02040503050406030204" pitchFamily="18" charset="0"/>
                <a:ea typeface="Cambria Math" panose="02040503050406030204" pitchFamily="18" charset="0"/>
              </a:rPr>
              <a:t>leh</a:t>
            </a:r>
            <a:r>
              <a:rPr kumimoji="0" lang="id-ID" sz="1400" b="1" i="0"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rPr>
              <a:t>:</a:t>
            </a:r>
            <a:endParaRPr kumimoji="0" lang="en-US" sz="1400" b="1" i="0"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endParaRPr>
          </a:p>
          <a:p>
            <a:pPr marL="64135" marR="0" lvl="0" indent="0" algn="ctr" defTabSz="914400" rtl="0" eaLnBrk="1" fontAlgn="auto" latinLnBrk="0" hangingPunct="1">
              <a:lnSpc>
                <a:spcPct val="100000"/>
              </a:lnSpc>
              <a:spcBef>
                <a:spcPts val="300"/>
              </a:spcBef>
              <a:spcAft>
                <a:spcPts val="0"/>
              </a:spcAft>
              <a:buClr>
                <a:schemeClr val="accent3"/>
              </a:buClr>
              <a:buSzTx/>
              <a:buFont typeface="Georgia" panose="02040502050405020303"/>
              <a:buNone/>
              <a:defRPr/>
            </a:pPr>
            <a:endParaRPr kumimoji="0" lang="en-US" sz="1400" b="1" i="0" u="none" strike="noStrike" kern="1200" cap="none" spc="0" normalizeH="0" baseline="0" noProof="0" dirty="0" smtClean="0">
              <a:ln>
                <a:noFill/>
              </a:ln>
              <a:effectLst/>
              <a:uLnTx/>
              <a:uFillTx/>
              <a:latin typeface="Cambria Math" panose="02040503050406030204" pitchFamily="18" charset="0"/>
              <a:ea typeface="Cambria Math" panose="02040503050406030204" pitchFamily="18" charset="0"/>
            </a:endParaRPr>
          </a:p>
          <a:p>
            <a:pPr algn="ctr">
              <a:spcBef>
                <a:spcPts val="0"/>
              </a:spcBef>
            </a:pPr>
            <a:r>
              <a:rPr lang="id-ID" sz="14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DINAS PERUMAHAN KAWASAN PERMUKIMAN DAN PERTANAHAN</a:t>
            </a:r>
            <a:endParaRPr lang="id-ID" sz="14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ctr">
              <a:spcBef>
                <a:spcPts val="0"/>
              </a:spcBef>
            </a:pPr>
            <a:r>
              <a:rPr lang="id-ID" sz="1400" b="1" dirty="0" smtClean="0">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KABUPATEN CIREBON</a:t>
            </a:r>
            <a:endParaRPr lang="en-US" sz="1400"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9553" y="677779"/>
            <a:ext cx="2494647" cy="139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3197472" y="627570"/>
            <a:ext cx="2783541" cy="158857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rPr>
              <a:t>MENYERAHKAN</a:t>
            </a:r>
            <a:endPar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endParaRPr>
          </a:p>
          <a:p>
            <a:pPr algn="ctr"/>
            <a:r>
              <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rPr>
              <a:t>PSU</a:t>
            </a:r>
            <a:endParaRPr lang="en-US" sz="2400" b="1" dirty="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endParaRPr>
          </a:p>
        </p:txBody>
      </p:sp>
      <p:sp>
        <p:nvSpPr>
          <p:cNvPr id="8" name="TextBox 7"/>
          <p:cNvSpPr txBox="1"/>
          <p:nvPr/>
        </p:nvSpPr>
        <p:spPr>
          <a:xfrm>
            <a:off x="453852" y="2139202"/>
            <a:ext cx="4800600" cy="400110"/>
          </a:xfrm>
          <a:prstGeom prst="rect">
            <a:avLst/>
          </a:prstGeom>
          <a:noFill/>
        </p:spPr>
        <p:txBody>
          <a:bodyPr wrap="square" rtlCol="0">
            <a:spAutoFit/>
          </a:bodyPr>
          <a:lstStyle/>
          <a:p>
            <a:pPr algn="ctr"/>
            <a:r>
              <a:rPr lang="en-US" sz="2000" b="1" dirty="0" smtClean="0">
                <a:latin typeface="Cambria Math" panose="02040503050406030204" pitchFamily="18" charset="0"/>
                <a:ea typeface="Cambria Math" panose="02040503050406030204" pitchFamily="18" charset="0"/>
              </a:rPr>
              <a:t>PENYERAHAN PSU PERKIM DILAKUKAN :</a:t>
            </a:r>
            <a:endParaRPr lang="en-US" sz="2000" b="1" dirty="0">
              <a:latin typeface="Cambria Math" panose="02040503050406030204" pitchFamily="18" charset="0"/>
              <a:ea typeface="Cambria Math" panose="02040503050406030204" pitchFamily="18" charset="0"/>
            </a:endParaRPr>
          </a:p>
        </p:txBody>
      </p:sp>
      <p:sp>
        <p:nvSpPr>
          <p:cNvPr id="10" name="TextBox 9"/>
          <p:cNvSpPr txBox="1"/>
          <p:nvPr/>
        </p:nvSpPr>
        <p:spPr>
          <a:xfrm>
            <a:off x="928518" y="2545927"/>
            <a:ext cx="7620000" cy="1200329"/>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a:buChar char="è"/>
            </a:pPr>
            <a:r>
              <a:rPr lang="en-US" b="1" dirty="0"/>
              <a:t>PENYERAHAN “PU” pada PERUMAHAN </a:t>
            </a:r>
            <a:r>
              <a:rPr lang="id-ID" b="1" dirty="0"/>
              <a:t>DAN PERMUKIMAN</a:t>
            </a:r>
            <a:r>
              <a:rPr lang="en-US" b="1" dirty="0"/>
              <a:t> berupa TANAH dan BANGUNAN</a:t>
            </a:r>
            <a:endParaRPr lang="en-US" b="1" dirty="0"/>
          </a:p>
          <a:p>
            <a:pPr marL="285750" indent="-285750">
              <a:buFont typeface="Wingdings" panose="05000000000000000000"/>
              <a:buChar char="è"/>
            </a:pPr>
            <a:r>
              <a:rPr lang="en-US" b="1" dirty="0" smtClean="0"/>
              <a:t>PENYERAHAN “S” pada PERUMAHAN </a:t>
            </a:r>
            <a:r>
              <a:rPr lang="id-ID" b="1" dirty="0" smtClean="0"/>
              <a:t>DAN PERMUKIMAN</a:t>
            </a:r>
            <a:r>
              <a:rPr lang="en-US" b="1" dirty="0" smtClean="0"/>
              <a:t> berupa TANAH SIAP BANGUN</a:t>
            </a:r>
            <a:endParaRPr lang="en-US" b="1" dirty="0"/>
          </a:p>
        </p:txBody>
      </p:sp>
      <p:sp>
        <p:nvSpPr>
          <p:cNvPr id="11" name="TextBox 10"/>
          <p:cNvSpPr txBox="1"/>
          <p:nvPr/>
        </p:nvSpPr>
        <p:spPr>
          <a:xfrm rot="16200000">
            <a:off x="-123482" y="2822926"/>
            <a:ext cx="1524002" cy="646331"/>
          </a:xfrm>
          <a:prstGeom prst="rect">
            <a:avLst/>
          </a:prstGeom>
          <a:noFill/>
        </p:spPr>
        <p:txBody>
          <a:bodyPr wrap="square" rtlCol="0">
            <a:spAutoFit/>
          </a:bodyPr>
          <a:lstStyle/>
          <a:p>
            <a:pPr algn="ctr"/>
            <a:r>
              <a:rPr lang="en-US" dirty="0" smtClean="0"/>
              <a:t>(Psl. </a:t>
            </a:r>
            <a:r>
              <a:rPr lang="id-ID" dirty="0" smtClean="0"/>
              <a:t>5, Psl. 10, Psl. 13</a:t>
            </a:r>
            <a:r>
              <a:rPr lang="en-US" dirty="0" smtClean="0"/>
              <a:t>)</a:t>
            </a:r>
            <a:endParaRPr lang="en-US" dirty="0"/>
          </a:p>
        </p:txBody>
      </p:sp>
      <p:sp>
        <p:nvSpPr>
          <p:cNvPr id="12" name="TextBox 11"/>
          <p:cNvSpPr txBox="1"/>
          <p:nvPr/>
        </p:nvSpPr>
        <p:spPr>
          <a:xfrm>
            <a:off x="928518" y="3752871"/>
            <a:ext cx="7620000" cy="1754326"/>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a:buChar char="è"/>
            </a:pPr>
            <a:r>
              <a:rPr lang="en-US" b="1" dirty="0" smtClean="0">
                <a:sym typeface="Wingdings" panose="05000000000000000000" pitchFamily="2" charset="2"/>
              </a:rPr>
              <a:t>SESUAI SITE PLAN (RENCANA TAPAK) ATAS PERSETUJUAN PEMDA</a:t>
            </a:r>
            <a:endParaRPr lang="en-US" b="1" dirty="0" smtClean="0">
              <a:sym typeface="Wingdings" panose="05000000000000000000" pitchFamily="2" charset="2"/>
            </a:endParaRPr>
          </a:p>
          <a:p>
            <a:pPr marL="285750" indent="-285750">
              <a:buFont typeface="Wingdings" panose="05000000000000000000"/>
              <a:buChar char="è"/>
            </a:pPr>
            <a:r>
              <a:rPr lang="en-US" b="1" dirty="0" smtClean="0">
                <a:sym typeface="Wingdings" panose="05000000000000000000" pitchFamily="2" charset="2"/>
              </a:rPr>
              <a:t>PENYERAHAN PSU SESUAI SITE PLAN DILAKUKAN:</a:t>
            </a:r>
            <a:endParaRPr lang="en-US" b="1" dirty="0" smtClean="0">
              <a:sym typeface="Wingdings" panose="05000000000000000000" pitchFamily="2" charset="2"/>
            </a:endParaRPr>
          </a:p>
          <a:p>
            <a:r>
              <a:rPr lang="en-US" b="1" dirty="0" smtClean="0"/>
              <a:t>     A. </a:t>
            </a:r>
            <a:r>
              <a:rPr lang="en-US" b="1" dirty="0" err="1" smtClean="0"/>
              <a:t>Secara</a:t>
            </a:r>
            <a:r>
              <a:rPr lang="en-US" b="1" dirty="0" smtClean="0"/>
              <a:t> BERTAHAP, </a:t>
            </a:r>
            <a:r>
              <a:rPr lang="en-US" b="1" dirty="0" err="1" smtClean="0"/>
              <a:t>apabila</a:t>
            </a:r>
            <a:r>
              <a:rPr lang="en-US" b="1" dirty="0" smtClean="0"/>
              <a:t> </a:t>
            </a:r>
            <a:r>
              <a:rPr lang="en-US" b="1" dirty="0" err="1" smtClean="0"/>
              <a:t>rencana</a:t>
            </a:r>
            <a:r>
              <a:rPr lang="en-US" b="1" dirty="0" smtClean="0"/>
              <a:t> </a:t>
            </a:r>
            <a:r>
              <a:rPr lang="en-US" b="1" dirty="0" err="1" smtClean="0"/>
              <a:t>pembangunannya</a:t>
            </a:r>
            <a:r>
              <a:rPr lang="en-US" b="1" dirty="0" smtClean="0"/>
              <a:t> </a:t>
            </a:r>
            <a:r>
              <a:rPr lang="en-US" b="1" dirty="0" err="1" smtClean="0"/>
              <a:t>bertahap</a:t>
            </a:r>
            <a:endParaRPr lang="en-US" b="1" dirty="0" smtClean="0"/>
          </a:p>
          <a:p>
            <a:r>
              <a:rPr lang="en-US" b="1" dirty="0"/>
              <a:t> </a:t>
            </a:r>
            <a:r>
              <a:rPr lang="en-US" b="1" dirty="0" smtClean="0"/>
              <a:t>    B. </a:t>
            </a:r>
            <a:r>
              <a:rPr lang="en-US" b="1" dirty="0" err="1" smtClean="0"/>
              <a:t>Secara</a:t>
            </a:r>
            <a:r>
              <a:rPr lang="en-US" b="1" dirty="0" smtClean="0"/>
              <a:t> SEKALIGUS, </a:t>
            </a:r>
            <a:r>
              <a:rPr lang="en-US" b="1" dirty="0" err="1"/>
              <a:t>apabila</a:t>
            </a:r>
            <a:r>
              <a:rPr lang="en-US" b="1" dirty="0"/>
              <a:t> </a:t>
            </a:r>
            <a:r>
              <a:rPr lang="en-US" b="1" dirty="0" err="1"/>
              <a:t>rencana</a:t>
            </a:r>
            <a:r>
              <a:rPr lang="en-US" b="1" dirty="0"/>
              <a:t> </a:t>
            </a:r>
            <a:r>
              <a:rPr lang="en-US" b="1" dirty="0" err="1"/>
              <a:t>pembangunannya</a:t>
            </a:r>
            <a:r>
              <a:rPr lang="en-US" b="1" dirty="0"/>
              <a:t> </a:t>
            </a:r>
            <a:r>
              <a:rPr lang="en-US" b="1" dirty="0" smtClean="0"/>
              <a:t>TIDAK </a:t>
            </a:r>
            <a:r>
              <a:rPr lang="en-US" b="1" dirty="0" err="1" smtClean="0"/>
              <a:t>bertahap</a:t>
            </a:r>
            <a:endParaRPr lang="en-US" b="1" dirty="0"/>
          </a:p>
        </p:txBody>
      </p:sp>
      <p:sp>
        <p:nvSpPr>
          <p:cNvPr id="13" name="TextBox 12"/>
          <p:cNvSpPr txBox="1"/>
          <p:nvPr/>
        </p:nvSpPr>
        <p:spPr>
          <a:xfrm rot="16200000">
            <a:off x="184625" y="4185965"/>
            <a:ext cx="925076" cy="369332"/>
          </a:xfrm>
          <a:prstGeom prst="rect">
            <a:avLst/>
          </a:prstGeom>
          <a:noFill/>
        </p:spPr>
        <p:txBody>
          <a:bodyPr wrap="square" rtlCol="0">
            <a:spAutoFit/>
          </a:bodyPr>
          <a:lstStyle/>
          <a:p>
            <a:pPr algn="ctr"/>
            <a:r>
              <a:rPr lang="en-US" dirty="0" smtClean="0"/>
              <a:t>(Psl. </a:t>
            </a:r>
            <a:r>
              <a:rPr lang="id-ID" dirty="0" smtClean="0"/>
              <a:t>24</a:t>
            </a:r>
            <a:r>
              <a:rPr lang="en-US" dirty="0" smtClean="0"/>
              <a:t>)</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4286" y="677779"/>
            <a:ext cx="2480114" cy="1397002"/>
          </a:xfrm>
          <a:prstGeom prst="rect">
            <a:avLst/>
          </a:prstGeom>
        </p:spPr>
      </p:pic>
      <p:sp>
        <p:nvSpPr>
          <p:cNvPr id="15" name="Rectangle 14"/>
          <p:cNvSpPr/>
          <p:nvPr/>
        </p:nvSpPr>
        <p:spPr>
          <a:xfrm>
            <a:off x="1101129" y="609114"/>
            <a:ext cx="2096343" cy="461665"/>
          </a:xfrm>
          <a:prstGeom prst="rect">
            <a:avLst/>
          </a:prstGeom>
          <a:noFill/>
        </p:spPr>
        <p:txBody>
          <a:bodyPr wrap="none" lIns="91440" tIns="45720" rIns="91440" bIns="45720">
            <a:spAutoFit/>
          </a:bodyPr>
          <a:lstStyle/>
          <a:p>
            <a:pPr algn="ctr"/>
            <a:r>
              <a:rPr lang="en-US"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Math" panose="02040503050406030204" pitchFamily="18" charset="0"/>
                <a:ea typeface="Cambria Math" panose="02040503050406030204" pitchFamily="18" charset="0"/>
              </a:rPr>
              <a:t>PENGEMBANG</a:t>
            </a:r>
            <a:endPar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Math" panose="02040503050406030204" pitchFamily="18" charset="0"/>
              <a:ea typeface="Cambria Math" panose="02040503050406030204" pitchFamily="18" charset="0"/>
            </a:endParaRPr>
          </a:p>
        </p:txBody>
      </p:sp>
      <p:sp>
        <p:nvSpPr>
          <p:cNvPr id="16" name="TextBox 15"/>
          <p:cNvSpPr txBox="1"/>
          <p:nvPr/>
        </p:nvSpPr>
        <p:spPr>
          <a:xfrm>
            <a:off x="6054285" y="677779"/>
            <a:ext cx="1219200" cy="461665"/>
          </a:xfrm>
          <a:prstGeom prst="rect">
            <a:avLst/>
          </a:prstGeom>
          <a:noFill/>
        </p:spPr>
        <p:txBody>
          <a:bodyPr wrap="square" rtlCol="0">
            <a:spAutoFit/>
          </a:bodyPr>
          <a:lstStyle/>
          <a:p>
            <a:pPr algn="ctr"/>
            <a:r>
              <a:rPr lang="id-ID" sz="2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Math" panose="02040503050406030204" pitchFamily="18" charset="0"/>
                <a:ea typeface="Cambria Math" panose="02040503050406030204" pitchFamily="18" charset="0"/>
              </a:rPr>
              <a:t>PEMDA</a:t>
            </a:r>
            <a:endPar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mbria Math" panose="02040503050406030204" pitchFamily="18" charset="0"/>
              <a:ea typeface="Cambria Math" panose="02040503050406030204" pitchFamily="18" charset="0"/>
            </a:endParaRPr>
          </a:p>
        </p:txBody>
      </p:sp>
      <p:sp>
        <p:nvSpPr>
          <p:cNvPr id="17" name="TextBox 16"/>
          <p:cNvSpPr txBox="1"/>
          <p:nvPr/>
        </p:nvSpPr>
        <p:spPr>
          <a:xfrm>
            <a:off x="923925" y="5518469"/>
            <a:ext cx="7620000" cy="646331"/>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Wingdings" panose="05000000000000000000"/>
              <a:buChar char="è"/>
            </a:pPr>
            <a:r>
              <a:rPr lang="en-US" b="1" dirty="0"/>
              <a:t>PENYERAHAN PALING LAMBAT 1 TAHUN SETELAH MASA </a:t>
            </a:r>
            <a:r>
              <a:rPr lang="en-US" b="1" dirty="0" smtClean="0"/>
              <a:t>PEMELIHARAAN</a:t>
            </a:r>
            <a:endParaRPr lang="en-US" b="1" dirty="0"/>
          </a:p>
        </p:txBody>
      </p:sp>
      <p:sp>
        <p:nvSpPr>
          <p:cNvPr id="18" name="TextBox 17"/>
          <p:cNvSpPr txBox="1"/>
          <p:nvPr/>
        </p:nvSpPr>
        <p:spPr>
          <a:xfrm rot="16200000">
            <a:off x="175981" y="5656968"/>
            <a:ext cx="925076" cy="369332"/>
          </a:xfrm>
          <a:prstGeom prst="rect">
            <a:avLst/>
          </a:prstGeom>
          <a:noFill/>
        </p:spPr>
        <p:txBody>
          <a:bodyPr wrap="square" rtlCol="0">
            <a:spAutoFit/>
          </a:bodyPr>
          <a:lstStyle/>
          <a:p>
            <a:pPr algn="ctr"/>
            <a:r>
              <a:rPr lang="en-US" dirty="0" smtClean="0"/>
              <a:t>(Psl. </a:t>
            </a:r>
            <a:r>
              <a:rPr lang="id-ID" dirty="0" smtClean="0"/>
              <a:t>29</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88683" y="756212"/>
            <a:ext cx="77343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400" b="1" dirty="0" smtClean="0">
                <a:solidFill>
                  <a:schemeClr val="accent2">
                    <a:lumMod val="75000"/>
                  </a:schemeClr>
                </a:solidFill>
              </a:rPr>
              <a:t>PERSYARATAN PENYERAHAN PSU (Psl. 26)</a:t>
            </a:r>
            <a:endParaRPr lang="en-US" sz="2400" b="1" dirty="0">
              <a:solidFill>
                <a:schemeClr val="accent2">
                  <a:lumMod val="75000"/>
                </a:schemeClr>
              </a:solidFill>
            </a:endParaRPr>
          </a:p>
        </p:txBody>
      </p:sp>
      <p:sp>
        <p:nvSpPr>
          <p:cNvPr id="20" name="Right Arrow 19"/>
          <p:cNvSpPr/>
          <p:nvPr/>
        </p:nvSpPr>
        <p:spPr>
          <a:xfrm>
            <a:off x="673935" y="1679706"/>
            <a:ext cx="1676400" cy="96577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rPr>
              <a:t>UMUM</a:t>
            </a:r>
            <a:endParaRPr lang="en-US" sz="2400" b="1" dirty="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endParaRPr>
          </a:p>
        </p:txBody>
      </p:sp>
      <p:sp>
        <p:nvSpPr>
          <p:cNvPr id="21" name="Rounded Rectangle 20"/>
          <p:cNvSpPr/>
          <p:nvPr/>
        </p:nvSpPr>
        <p:spPr>
          <a:xfrm>
            <a:off x="2350335" y="1622117"/>
            <a:ext cx="6107865" cy="1103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65430" indent="-265430" algn="just">
              <a:buAutoNum type="alphaLcPeriod"/>
            </a:pPr>
            <a:r>
              <a:rPr lang="id-ID" sz="2000" b="1" dirty="0" smtClean="0">
                <a:solidFill>
                  <a:schemeClr val="accent6">
                    <a:lumMod val="50000"/>
                  </a:schemeClr>
                </a:solidFill>
                <a:latin typeface="Cambria Math" panose="02040503050406030204" pitchFamily="18" charset="0"/>
                <a:ea typeface="Cambria Math" panose="02040503050406030204" pitchFamily="18" charset="0"/>
              </a:rPr>
              <a:t>Lokasi tanah dan bangunan PSU perumahan HARUS sesuai dengan siteplan yang telah disyahkan;</a:t>
            </a:r>
            <a:endParaRPr lang="id-ID"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265430" indent="-265430" algn="just">
              <a:buAutoNum type="alphaLcPeriod"/>
            </a:pPr>
            <a:r>
              <a:rPr lang="id-ID" sz="2000" b="1" dirty="0" smtClean="0">
                <a:solidFill>
                  <a:schemeClr val="accent6">
                    <a:lumMod val="50000"/>
                  </a:schemeClr>
                </a:solidFill>
                <a:latin typeface="Cambria Math" panose="02040503050406030204" pitchFamily="18" charset="0"/>
                <a:ea typeface="Cambria Math" panose="02040503050406030204" pitchFamily="18" charset="0"/>
              </a:rPr>
              <a:t>HARUS sesuai dengan dokumen perizinan yang telah disahkan .</a:t>
            </a:r>
            <a:endParaRPr lang="en-US" sz="2000" b="1" dirty="0">
              <a:solidFill>
                <a:schemeClr val="accent6">
                  <a:lumMod val="50000"/>
                </a:schemeClr>
              </a:solidFill>
              <a:latin typeface="Cambria Math" panose="02040503050406030204" pitchFamily="18" charset="0"/>
              <a:ea typeface="Cambria Math" panose="02040503050406030204" pitchFamily="18" charset="0"/>
            </a:endParaRPr>
          </a:p>
        </p:txBody>
      </p:sp>
      <p:sp>
        <p:nvSpPr>
          <p:cNvPr id="23" name="Right Arrow 22"/>
          <p:cNvSpPr/>
          <p:nvPr/>
        </p:nvSpPr>
        <p:spPr>
          <a:xfrm>
            <a:off x="673935" y="3268892"/>
            <a:ext cx="1676400" cy="96577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rPr>
              <a:t>TEKNIS</a:t>
            </a:r>
            <a:endParaRPr lang="en-US" sz="2400" b="1" dirty="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endParaRPr>
          </a:p>
        </p:txBody>
      </p:sp>
      <p:sp>
        <p:nvSpPr>
          <p:cNvPr id="25" name="Rounded Rectangle 24"/>
          <p:cNvSpPr/>
          <p:nvPr/>
        </p:nvSpPr>
        <p:spPr>
          <a:xfrm>
            <a:off x="2365083" y="3216266"/>
            <a:ext cx="6107865" cy="11038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d-ID" sz="2000" b="1" dirty="0" smtClean="0">
                <a:solidFill>
                  <a:schemeClr val="accent6">
                    <a:lumMod val="50000"/>
                  </a:schemeClr>
                </a:solidFill>
                <a:latin typeface="Cambria Math" panose="02040503050406030204" pitchFamily="18" charset="0"/>
                <a:ea typeface="Cambria Math" panose="02040503050406030204" pitchFamily="18" charset="0"/>
              </a:rPr>
              <a:t>HARUS sesuai dengan ketentuan peraturan perundang-undangan yang terkait dengan pembangunan perumahan.</a:t>
            </a:r>
            <a:endParaRPr lang="en-US" sz="2000" b="1" dirty="0">
              <a:solidFill>
                <a:schemeClr val="accent6">
                  <a:lumMod val="50000"/>
                </a:schemeClr>
              </a:solidFill>
              <a:latin typeface="Cambria Math" panose="02040503050406030204" pitchFamily="18" charset="0"/>
              <a:ea typeface="Cambria Math" panose="02040503050406030204" pitchFamily="18" charset="0"/>
            </a:endParaRPr>
          </a:p>
        </p:txBody>
      </p:sp>
      <p:pic>
        <p:nvPicPr>
          <p:cNvPr id="2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 y="4724400"/>
            <a:ext cx="3261986"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23900" y="693586"/>
            <a:ext cx="77343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400" b="1" dirty="0" smtClean="0">
                <a:solidFill>
                  <a:schemeClr val="accent2">
                    <a:lumMod val="75000"/>
                  </a:schemeClr>
                </a:solidFill>
              </a:rPr>
              <a:t>PERSYARATAN PENYERAHAN PSU (Psl. 26)</a:t>
            </a:r>
            <a:endParaRPr lang="en-US" sz="2400" b="1" dirty="0">
              <a:solidFill>
                <a:schemeClr val="accent2">
                  <a:lumMod val="75000"/>
                </a:schemeClr>
              </a:solidFill>
            </a:endParaRPr>
          </a:p>
        </p:txBody>
      </p:sp>
      <p:sp>
        <p:nvSpPr>
          <p:cNvPr id="26" name="Right Arrow 25"/>
          <p:cNvSpPr/>
          <p:nvPr/>
        </p:nvSpPr>
        <p:spPr>
          <a:xfrm>
            <a:off x="723900" y="2209800"/>
            <a:ext cx="2467471" cy="1069281"/>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rPr>
              <a:t>ADMINISTRASI</a:t>
            </a:r>
            <a:endParaRPr lang="en-US" sz="2400" b="1" dirty="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endParaRPr>
          </a:p>
        </p:txBody>
      </p:sp>
      <p:sp>
        <p:nvSpPr>
          <p:cNvPr id="27" name="Rounded Rectangle 26"/>
          <p:cNvSpPr/>
          <p:nvPr/>
        </p:nvSpPr>
        <p:spPr>
          <a:xfrm>
            <a:off x="3276600" y="1263425"/>
            <a:ext cx="5181600" cy="335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AutoNum type="alphaLcPeriod"/>
            </a:pPr>
            <a:r>
              <a:rPr lang="id-ID" sz="2000" b="1" dirty="0" smtClean="0">
                <a:solidFill>
                  <a:schemeClr val="accent6">
                    <a:lumMod val="50000"/>
                  </a:schemeClr>
                </a:solidFill>
                <a:latin typeface="Cambria Math" panose="02040503050406030204" pitchFamily="18" charset="0"/>
                <a:ea typeface="Cambria Math" panose="02040503050406030204" pitchFamily="18" charset="0"/>
              </a:rPr>
              <a:t>Dokumen siteplan/rencana tapak yang telah disahkan;</a:t>
            </a:r>
            <a:endParaRPr lang="id-ID"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457200" indent="-457200" algn="just">
              <a:buAutoNum type="alphaLcPeriod"/>
            </a:pPr>
            <a:r>
              <a:rPr lang="id-ID" sz="2000" b="1" dirty="0" smtClean="0">
                <a:solidFill>
                  <a:schemeClr val="accent6">
                    <a:lumMod val="50000"/>
                  </a:schemeClr>
                </a:solidFill>
                <a:latin typeface="Cambria Math" panose="02040503050406030204" pitchFamily="18" charset="0"/>
                <a:ea typeface="Cambria Math" panose="02040503050406030204" pitchFamily="18" charset="0"/>
              </a:rPr>
              <a:t>Persetujuan bangunan gedung bagi bangunan yang dipersyaratkan;</a:t>
            </a:r>
            <a:endParaRPr lang="id-ID"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457200" indent="-457200" algn="just">
              <a:buAutoNum type="alphaLcPeriod"/>
            </a:pPr>
            <a:r>
              <a:rPr lang="id-ID" sz="2000" b="1" dirty="0" smtClean="0">
                <a:solidFill>
                  <a:schemeClr val="accent6">
                    <a:lumMod val="50000"/>
                  </a:schemeClr>
                </a:solidFill>
                <a:latin typeface="Cambria Math" panose="02040503050406030204" pitchFamily="18" charset="0"/>
                <a:ea typeface="Cambria Math" panose="02040503050406030204" pitchFamily="18" charset="0"/>
              </a:rPr>
              <a:t>Izin Penggunaan Bangunan bagi bangunan yang dipersyaratkan;</a:t>
            </a:r>
            <a:endParaRPr lang="id-ID"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457200" indent="-457200" algn="just">
              <a:buAutoNum type="alphaLcPeriod"/>
            </a:pPr>
            <a:r>
              <a:rPr lang="id-ID" sz="2000" b="1" dirty="0" smtClean="0">
                <a:solidFill>
                  <a:schemeClr val="accent6">
                    <a:lumMod val="50000"/>
                  </a:schemeClr>
                </a:solidFill>
                <a:latin typeface="Cambria Math" panose="02040503050406030204" pitchFamily="18" charset="0"/>
                <a:ea typeface="Cambria Math" panose="02040503050406030204" pitchFamily="18" charset="0"/>
              </a:rPr>
              <a:t>Surat Pelepasan Hak Atas Tanah dari Pengembang kepada Pemda;</a:t>
            </a:r>
            <a:endParaRPr lang="id-ID"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457200" indent="-457200" algn="just">
              <a:buAutoNum type="alphaLcPeriod"/>
            </a:pPr>
            <a:r>
              <a:rPr lang="id-ID" sz="2000" b="1" dirty="0" smtClean="0">
                <a:solidFill>
                  <a:schemeClr val="accent6">
                    <a:lumMod val="50000"/>
                  </a:schemeClr>
                </a:solidFill>
                <a:latin typeface="Cambria Math" panose="02040503050406030204" pitchFamily="18" charset="0"/>
                <a:ea typeface="Cambria Math" panose="02040503050406030204" pitchFamily="18" charset="0"/>
              </a:rPr>
              <a:t>Perkiraan nilai aset PSU perumahan yang akan diserahkan.</a:t>
            </a:r>
            <a:endParaRPr lang="id-ID"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457200" indent="-457200" algn="just">
              <a:buAutoNum type="alphaLcPeriod"/>
            </a:pPr>
            <a:endParaRPr lang="en-US" sz="2000" b="1" dirty="0">
              <a:solidFill>
                <a:schemeClr val="accent6">
                  <a:lumMod val="50000"/>
                </a:schemeClr>
              </a:solidFill>
              <a:latin typeface="Cambria Math" panose="02040503050406030204" pitchFamily="18" charset="0"/>
              <a:ea typeface="Cambria Math" panose="02040503050406030204" pitchFamily="18" charset="0"/>
            </a:endParaRPr>
          </a:p>
        </p:txBody>
      </p:sp>
      <p:pic>
        <p:nvPicPr>
          <p:cNvPr id="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23900" y="460953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23900" y="693586"/>
            <a:ext cx="773430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400" b="1" dirty="0" smtClean="0">
                <a:solidFill>
                  <a:schemeClr val="accent2">
                    <a:lumMod val="75000"/>
                  </a:schemeClr>
                </a:solidFill>
              </a:rPr>
              <a:t>PEMBENTUKAN TIM VERIFIKASI PSU</a:t>
            </a:r>
            <a:endParaRPr lang="en-US" sz="2400" b="1" dirty="0">
              <a:solidFill>
                <a:schemeClr val="accent2">
                  <a:lumMod val="75000"/>
                </a:schemeClr>
              </a:solidFill>
            </a:endParaRPr>
          </a:p>
        </p:txBody>
      </p:sp>
      <p:sp>
        <p:nvSpPr>
          <p:cNvPr id="8" name="TextBox 7"/>
          <p:cNvSpPr txBox="1"/>
          <p:nvPr/>
        </p:nvSpPr>
        <p:spPr>
          <a:xfrm>
            <a:off x="2971800" y="1295401"/>
            <a:ext cx="5486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latin typeface="Cambria Math" panose="02040503050406030204" pitchFamily="18" charset="0"/>
                <a:ea typeface="Cambria Math" panose="02040503050406030204" pitchFamily="18" charset="0"/>
                <a:sym typeface="Wingdings" panose="05000000000000000000" pitchFamily="2" charset="2"/>
              </a:rPr>
              <a:t>BUPATI</a:t>
            </a:r>
            <a:r>
              <a:rPr lang="id-ID" b="1" dirty="0" smtClean="0">
                <a:latin typeface="Cambria Math" panose="02040503050406030204" pitchFamily="18" charset="0"/>
                <a:ea typeface="Cambria Math" panose="02040503050406030204" pitchFamily="18" charset="0"/>
                <a:sym typeface="Wingdings" panose="05000000000000000000" pitchFamily="2" charset="2"/>
              </a:rPr>
              <a:t> </a:t>
            </a:r>
            <a:r>
              <a:rPr lang="en-US" b="1" dirty="0" smtClean="0">
                <a:latin typeface="Cambria Math" panose="02040503050406030204" pitchFamily="18" charset="0"/>
                <a:ea typeface="Cambria Math" panose="02040503050406030204" pitchFamily="18" charset="0"/>
                <a:sym typeface="Wingdings" panose="05000000000000000000" pitchFamily="2" charset="2"/>
              </a:rPr>
              <a:t>MEMBENTUK</a:t>
            </a:r>
            <a:endParaRPr lang="en-US" b="1" dirty="0" smtClean="0">
              <a:latin typeface="Cambria Math" panose="02040503050406030204" pitchFamily="18" charset="0"/>
              <a:ea typeface="Cambria Math" panose="02040503050406030204" pitchFamily="18" charset="0"/>
              <a:sym typeface="Wingdings" panose="05000000000000000000" pitchFamily="2" charset="2"/>
            </a:endParaRPr>
          </a:p>
          <a:p>
            <a:pPr algn="ctr"/>
            <a:r>
              <a:rPr lang="en-US" b="1" dirty="0" smtClean="0">
                <a:latin typeface="Cambria Math" panose="02040503050406030204" pitchFamily="18" charset="0"/>
                <a:ea typeface="Cambria Math" panose="02040503050406030204" pitchFamily="18" charset="0"/>
                <a:sym typeface="Wingdings" panose="05000000000000000000" pitchFamily="2" charset="2"/>
              </a:rPr>
              <a:t>TIM VERIFIKASI </a:t>
            </a:r>
            <a:r>
              <a:rPr lang="id-ID" b="1" dirty="0" smtClean="0">
                <a:latin typeface="Cambria Math" panose="02040503050406030204" pitchFamily="18" charset="0"/>
                <a:ea typeface="Cambria Math" panose="02040503050406030204" pitchFamily="18" charset="0"/>
                <a:sym typeface="Wingdings" panose="05000000000000000000" pitchFamily="2" charset="2"/>
              </a:rPr>
              <a:t>PENYERAHAN PSU PERUMAHAN</a:t>
            </a:r>
            <a:endParaRPr lang="en-US" b="1" dirty="0">
              <a:latin typeface="Cambria Math" panose="02040503050406030204" pitchFamily="18" charset="0"/>
              <a:ea typeface="Cambria Math" panose="02040503050406030204" pitchFamily="18" charset="0"/>
            </a:endParaRPr>
          </a:p>
        </p:txBody>
      </p:sp>
      <p:sp>
        <p:nvSpPr>
          <p:cNvPr id="10" name="Down Arrow 9"/>
          <p:cNvSpPr/>
          <p:nvPr/>
        </p:nvSpPr>
        <p:spPr>
          <a:xfrm>
            <a:off x="5372100" y="2007418"/>
            <a:ext cx="685800" cy="295275"/>
          </a:xfrm>
          <a:prstGeom prst="downArrow">
            <a:avLst/>
          </a:prstGeom>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ounded Rectangle 12"/>
          <p:cNvSpPr/>
          <p:nvPr/>
        </p:nvSpPr>
        <p:spPr>
          <a:xfrm>
            <a:off x="609600" y="3505200"/>
            <a:ext cx="2434895" cy="17526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err="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Dibantu</a:t>
            </a:r>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b="1" dirty="0" err="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oleh</a:t>
            </a:r>
            <a:endPar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algn="ctr"/>
            <a:r>
              <a:rPr lang="en-US"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TIM SEKRETARIAT</a:t>
            </a:r>
            <a:r>
              <a:rPr lang="id-ID" b="1" dirty="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SKPD yang membidangi Perumahan</a:t>
            </a:r>
            <a:endPar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graphicFrame>
        <p:nvGraphicFramePr>
          <p:cNvPr id="16" name="Diagram 15"/>
          <p:cNvGraphicFramePr/>
          <p:nvPr/>
        </p:nvGraphicFramePr>
        <p:xfrm>
          <a:off x="3568802" y="2368379"/>
          <a:ext cx="4978196" cy="3803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ight Arrow 16"/>
          <p:cNvSpPr/>
          <p:nvPr/>
        </p:nvSpPr>
        <p:spPr>
          <a:xfrm>
            <a:off x="3125246" y="3949845"/>
            <a:ext cx="362805" cy="640888"/>
          </a:xfrm>
          <a:prstGeom prst="rightArrow">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3900" y="693586"/>
            <a:ext cx="7734300"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d-ID" sz="2800" b="1" dirty="0" smtClean="0">
                <a:solidFill>
                  <a:schemeClr val="accent2">
                    <a:lumMod val="75000"/>
                  </a:schemeClr>
                </a:solidFill>
              </a:rPr>
              <a:t>TATA CARA PENYERAHAN PSU</a:t>
            </a:r>
            <a:endParaRPr lang="en-US" sz="2800" b="1" dirty="0">
              <a:solidFill>
                <a:schemeClr val="accent2">
                  <a:lumMod val="75000"/>
                </a:schemeClr>
              </a:solidFill>
            </a:endParaRPr>
          </a:p>
        </p:txBody>
      </p:sp>
      <p:grpSp>
        <p:nvGrpSpPr>
          <p:cNvPr id="9" name="Group 8"/>
          <p:cNvGrpSpPr/>
          <p:nvPr/>
        </p:nvGrpSpPr>
        <p:grpSpPr>
          <a:xfrm>
            <a:off x="1981200" y="1524000"/>
            <a:ext cx="5943600" cy="3581400"/>
            <a:chOff x="1543050" y="1499437"/>
            <a:chExt cx="5880213" cy="3550418"/>
          </a:xfrm>
        </p:grpSpPr>
        <p:graphicFrame>
          <p:nvGraphicFramePr>
            <p:cNvPr id="11" name="Diagram 10"/>
            <p:cNvGraphicFramePr/>
            <p:nvPr/>
          </p:nvGraphicFramePr>
          <p:xfrm>
            <a:off x="1543050" y="1499437"/>
            <a:ext cx="5880213" cy="35504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Heptagon 11"/>
            <p:cNvSpPr/>
            <p:nvPr/>
          </p:nvSpPr>
          <p:spPr>
            <a:xfrm>
              <a:off x="1716666" y="1822062"/>
              <a:ext cx="762000" cy="533400"/>
            </a:xfrm>
            <a:prstGeom prst="hep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1</a:t>
              </a:r>
              <a:endParaRPr lang="en-US" sz="3600" b="1" dirty="0">
                <a:effectLst>
                  <a:outerShdw blurRad="38100" dist="38100" dir="2700000" algn="tl">
                    <a:srgbClr val="000000">
                      <a:alpha val="43137"/>
                    </a:srgbClr>
                  </a:outerShdw>
                </a:effectLst>
              </a:endParaRPr>
            </a:p>
          </p:txBody>
        </p:sp>
        <p:sp>
          <p:nvSpPr>
            <p:cNvPr id="14" name="Heptagon 13"/>
            <p:cNvSpPr/>
            <p:nvPr/>
          </p:nvSpPr>
          <p:spPr>
            <a:xfrm>
              <a:off x="1716666" y="2825050"/>
              <a:ext cx="762000" cy="533400"/>
            </a:xfrm>
            <a:prstGeom prst="hep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2</a:t>
              </a:r>
              <a:endParaRPr lang="en-US" sz="3600" b="1" dirty="0">
                <a:effectLst>
                  <a:outerShdw blurRad="38100" dist="38100" dir="2700000" algn="tl">
                    <a:srgbClr val="000000">
                      <a:alpha val="43137"/>
                    </a:srgbClr>
                  </a:outerShdw>
                </a:effectLst>
              </a:endParaRPr>
            </a:p>
          </p:txBody>
        </p:sp>
        <p:sp>
          <p:nvSpPr>
            <p:cNvPr id="15" name="Heptagon 14"/>
            <p:cNvSpPr/>
            <p:nvPr/>
          </p:nvSpPr>
          <p:spPr>
            <a:xfrm>
              <a:off x="1716666" y="3838335"/>
              <a:ext cx="762000" cy="533400"/>
            </a:xfrm>
            <a:prstGeom prst="hep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3</a:t>
              </a:r>
              <a:endParaRPr lang="en-US" sz="3600" b="1" dirty="0">
                <a:effectLst>
                  <a:outerShdw blurRad="38100" dist="38100" dir="2700000" algn="tl">
                    <a:srgbClr val="000000">
                      <a:alpha val="43137"/>
                    </a:srgbClr>
                  </a:outerShdw>
                </a:effectLst>
              </a:endParaRPr>
            </a:p>
          </p:txBody>
        </p:sp>
      </p:grpSp>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 y="4900520"/>
            <a:ext cx="233172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a:stretch>
            <a:fillRect/>
          </a:stretch>
        </p:blipFill>
        <p:spPr>
          <a:xfrm>
            <a:off x="89535" y="259080"/>
            <a:ext cx="8744585" cy="62566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6096000" cy="533400"/>
          </a:xfrm>
          <a:prstGeom prst="rect">
            <a:avLst/>
          </a:prstGeom>
          <a:noFill/>
        </p:spPr>
        <p:txBody>
          <a:bodyPr wrap="square" lIns="91440" tIns="45720" rIns="91440" bIns="45720">
            <a:spAutoFit/>
          </a:bodyPr>
          <a:lstStyle/>
          <a:p>
            <a:pPr algn="ctr"/>
            <a:r>
              <a:rPr lang="en-US" sz="2800" b="1" dirty="0" smtClean="0">
                <a:ln w="1905"/>
                <a:solidFill>
                  <a:schemeClr val="accent2"/>
                </a:solidFill>
                <a:effectLst>
                  <a:innerShdw blurRad="69850" dist="43180" dir="5400000">
                    <a:srgbClr val="000000">
                      <a:alpha val="65000"/>
                    </a:srgbClr>
                  </a:innerShdw>
                </a:effectLst>
              </a:rPr>
              <a:t>PERSIAPAN PENYERAHAN PSU</a:t>
            </a:r>
            <a:endParaRPr lang="en-US" sz="2800" b="1" dirty="0">
              <a:ln w="1905"/>
              <a:solidFill>
                <a:schemeClr val="accent2"/>
              </a:solidFill>
              <a:effectLst>
                <a:innerShdw blurRad="69850" dist="43180" dir="5400000">
                  <a:srgbClr val="000000">
                    <a:alpha val="65000"/>
                  </a:srgbClr>
                </a:innerShdw>
              </a:effectLst>
            </a:endParaRPr>
          </a:p>
        </p:txBody>
      </p:sp>
      <p:sp>
        <p:nvSpPr>
          <p:cNvPr id="4" name="TextBox 3"/>
          <p:cNvSpPr txBox="1"/>
          <p:nvPr/>
        </p:nvSpPr>
        <p:spPr>
          <a:xfrm>
            <a:off x="685800" y="1295400"/>
            <a:ext cx="7848600" cy="4246245"/>
          </a:xfrm>
          <a:prstGeom prst="rect">
            <a:avLst/>
          </a:prstGeom>
          <a:noFill/>
        </p:spPr>
        <p:txBody>
          <a:bodyPr wrap="square" rtlCol="0">
            <a:spAutoFit/>
          </a:bodyPr>
          <a:lstStyle/>
          <a:p>
            <a:pPr marL="342900" indent="-342900" algn="just">
              <a:buAutoNum type="arabicPeriod"/>
            </a:pPr>
            <a:r>
              <a:rPr lang="id-ID" dirty="0" smtClean="0">
                <a:latin typeface="Cambria Math" panose="02040503050406030204" pitchFamily="18" charset="0"/>
                <a:ea typeface="Cambria Math" panose="02040503050406030204" pitchFamily="18" charset="0"/>
              </a:rPr>
              <a:t>Bupati menerima permohonan penyerahan PSU perumahan</a:t>
            </a:r>
            <a:r>
              <a:rPr lang="en-US" altLang="id-ID" dirty="0" smtClean="0">
                <a:latin typeface="Cambria Math" panose="02040503050406030204" pitchFamily="18" charset="0"/>
                <a:ea typeface="Cambria Math" panose="02040503050406030204" pitchFamily="18" charset="0"/>
              </a:rPr>
              <a:t> </a:t>
            </a:r>
            <a:r>
              <a:rPr lang="id-ID" dirty="0" smtClean="0">
                <a:latin typeface="Cambria Math" panose="02040503050406030204" pitchFamily="18" charset="0"/>
                <a:ea typeface="Cambria Math" panose="02040503050406030204" pitchFamily="18" charset="0"/>
              </a:rPr>
              <a:t>dari Pengembang;</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r>
              <a:rPr lang="id-ID" dirty="0" smtClean="0">
                <a:latin typeface="Cambria Math" panose="02040503050406030204" pitchFamily="18" charset="0"/>
                <a:ea typeface="Cambria Math" panose="02040503050406030204" pitchFamily="18" charset="0"/>
              </a:rPr>
              <a:t>Bupati mendisposisikan permohonan tersebut kepada Sekretaris Daerah selaku Ketua Tim Verifikasi PSU Perumahandan kepada Kepala Perangkat Daerah yang membidangi perumahan selaku Sekretaris Tim Verifikasi PSU Perumahan;</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r>
              <a:rPr lang="id-ID" dirty="0" smtClean="0">
                <a:latin typeface="Cambria Math" panose="02040503050406030204" pitchFamily="18" charset="0"/>
                <a:ea typeface="Cambria Math" panose="02040503050406030204" pitchFamily="18" charset="0"/>
              </a:rPr>
              <a:t>Tim Verifikasi PSU Perumahan mengundang Pemohon untuk pemaparan PSU dan pembahasan secara administrasi dan/atau teknis mengenai PSU dan/atau hal lain yang dianggap perlu;</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r>
              <a:rPr lang="id-ID" dirty="0" smtClean="0">
                <a:latin typeface="Cambria Math" panose="02040503050406030204" pitchFamily="18" charset="0"/>
                <a:ea typeface="Cambria Math" panose="02040503050406030204" pitchFamily="18" charset="0"/>
              </a:rPr>
              <a:t>Tim Verifikasi PSU meneliti persyaratan teknis dan/atau administrasi, apabila persyaratan tersebut belum lengkap dan/atau belum sesuai maka Kepala SKPD yang membidangi perumahan selaku Sekretaris Tim Verifikasi PSU Perumahan memberitahukan kepada Pemhonon;</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r>
              <a:rPr lang="id-ID" dirty="0" smtClean="0">
                <a:latin typeface="Cambria Math" panose="02040503050406030204" pitchFamily="18" charset="0"/>
                <a:ea typeface="Cambria Math" panose="02040503050406030204" pitchFamily="18" charset="0"/>
              </a:rPr>
              <a:t>Tim Verifikasi menyusun jadwal kerja Tim Verifikasi PSU Perumahan dan instrumen penilaian.</a:t>
            </a:r>
            <a:endParaRPr lang="id-ID" dirty="0">
              <a:latin typeface="Cambria Math" panose="02040503050406030204" pitchFamily="18" charset="0"/>
              <a:ea typeface="Cambria Math"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91515"/>
            <a:ext cx="6553200" cy="523220"/>
          </a:xfrm>
          <a:prstGeom prst="rect">
            <a:avLst/>
          </a:prstGeom>
          <a:noFill/>
        </p:spPr>
        <p:txBody>
          <a:bodyPr wrap="square" lIns="91440" tIns="45720" rIns="91440" bIns="45720">
            <a:spAutoFit/>
          </a:bodyPr>
          <a:lstStyle/>
          <a:p>
            <a:pPr algn="ctr"/>
            <a:r>
              <a:rPr lang="id-ID" sz="2800" b="1" dirty="0" smtClean="0">
                <a:ln w="1905"/>
                <a:solidFill>
                  <a:schemeClr val="accent2"/>
                </a:solidFill>
                <a:effectLst>
                  <a:innerShdw blurRad="69850" dist="43180" dir="5400000">
                    <a:srgbClr val="000000">
                      <a:alpha val="65000"/>
                    </a:srgbClr>
                  </a:innerShdw>
                </a:effectLst>
              </a:rPr>
              <a:t>PELAKSANAAN</a:t>
            </a:r>
            <a:r>
              <a:rPr lang="en-US" sz="2800" b="1" dirty="0" smtClean="0">
                <a:ln w="1905"/>
                <a:solidFill>
                  <a:schemeClr val="accent2"/>
                </a:solidFill>
                <a:effectLst>
                  <a:innerShdw blurRad="69850" dist="43180" dir="5400000">
                    <a:srgbClr val="000000">
                      <a:alpha val="65000"/>
                    </a:srgbClr>
                  </a:innerShdw>
                </a:effectLst>
              </a:rPr>
              <a:t> PENYERAHAN PSU</a:t>
            </a:r>
            <a:endParaRPr lang="en-US" sz="2800" b="1" dirty="0">
              <a:ln w="1905"/>
              <a:solidFill>
                <a:schemeClr val="accent2"/>
              </a:solidFill>
              <a:effectLst>
                <a:innerShdw blurRad="69850" dist="43180" dir="5400000">
                  <a:srgbClr val="000000">
                    <a:alpha val="65000"/>
                  </a:srgbClr>
                </a:innerShdw>
              </a:effectLst>
            </a:endParaRPr>
          </a:p>
        </p:txBody>
      </p:sp>
      <p:sp>
        <p:nvSpPr>
          <p:cNvPr id="4" name="TextBox 3"/>
          <p:cNvSpPr txBox="1"/>
          <p:nvPr/>
        </p:nvSpPr>
        <p:spPr>
          <a:xfrm>
            <a:off x="561975" y="1373876"/>
            <a:ext cx="7867650" cy="5877560"/>
          </a:xfrm>
          <a:prstGeom prst="rect">
            <a:avLst/>
          </a:prstGeom>
          <a:noFill/>
        </p:spPr>
        <p:txBody>
          <a:bodyPr wrap="square" rtlCol="0">
            <a:spAutoFit/>
          </a:bodyPr>
          <a:lstStyle/>
          <a:p>
            <a:pPr marL="342900" indent="-342900" algn="just">
              <a:buAutoNum type="arabicPeriod"/>
            </a:pPr>
            <a:r>
              <a:rPr lang="id-ID" dirty="0" smtClean="0">
                <a:latin typeface="Cambria Math" panose="02040503050406030204" pitchFamily="18" charset="0"/>
                <a:ea typeface="Cambria Math" panose="02040503050406030204" pitchFamily="18" charset="0"/>
              </a:rPr>
              <a:t>Tim Verifikasi PSU Perumahan mel</a:t>
            </a:r>
            <a:r>
              <a:rPr lang="en-US" altLang="id-ID" dirty="0" smtClean="0">
                <a:latin typeface="Cambria Math" panose="02040503050406030204" pitchFamily="18" charset="0"/>
                <a:ea typeface="Cambria Math" panose="02040503050406030204" pitchFamily="18" charset="0"/>
              </a:rPr>
              <a:t>ak</a:t>
            </a:r>
            <a:r>
              <a:rPr lang="id-ID" dirty="0" smtClean="0">
                <a:latin typeface="Cambria Math" panose="02040503050406030204" pitchFamily="18" charset="0"/>
                <a:ea typeface="Cambria Math" panose="02040503050406030204" pitchFamily="18" charset="0"/>
              </a:rPr>
              <a:t>ukan penelitian atas pesyaratan umum, teknis dan administrasi;</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r>
              <a:rPr lang="id-ID" dirty="0" smtClean="0">
                <a:latin typeface="Cambria Math" panose="02040503050406030204" pitchFamily="18" charset="0"/>
                <a:ea typeface="Cambria Math" panose="02040503050406030204" pitchFamily="18" charset="0"/>
              </a:rPr>
              <a:t>Perangkat Daerah/Unit Kerja Teknis yang menjadi anggota Tim Verifikasi PSU Perumahan melakukan evaluasi dan verifikasi terhadap PSU perumahan yang akan diserahkan sesuai dengan tugas dan fungsi masing-masing yang hasilnya disampaikan kepada Kepala Perangkat Daerah yang membidangi perumahan selaku Sekretaris Tim Verifikasi PSU Perumahan;</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r>
              <a:rPr lang="id-ID" dirty="0" smtClean="0">
                <a:latin typeface="Cambria Math" panose="02040503050406030204" pitchFamily="18" charset="0"/>
                <a:ea typeface="Cambria Math" panose="02040503050406030204" pitchFamily="18" charset="0"/>
              </a:rPr>
              <a:t>Tim Verifikasi PSU Perumahan membahas, merumuskan dan menyiapkan konsep Berita Acara Hasil Pemeriksaan/Verifikasi kelayakan terhadap standar dan persyaratan teknis PSU perumahan yang diserah dan/atau hal lain yang dianggap perlu terkait penyerahan PSU perumahan yang akan diserahkan oleh Pengembang kepada Pemerintah Daerah;</a:t>
            </a:r>
            <a:endParaRPr lang="id-ID" dirty="0" smtClean="0">
              <a:latin typeface="Cambria Math" panose="02040503050406030204" pitchFamily="18" charset="0"/>
              <a:ea typeface="Cambria Math" panose="02040503050406030204" pitchFamily="18" charset="0"/>
            </a:endParaRPr>
          </a:p>
          <a:p>
            <a:pPr marL="342900" indent="-342900" algn="just">
              <a:buFontTx/>
              <a:buAutoNum type="arabicPeriod"/>
            </a:pPr>
            <a:r>
              <a:rPr lang="id-ID" dirty="0">
                <a:latin typeface="Cambria Math" panose="02040503050406030204" pitchFamily="18" charset="0"/>
                <a:ea typeface="Cambria Math" panose="02040503050406030204" pitchFamily="18" charset="0"/>
              </a:rPr>
              <a:t>Apabila kondisi PSU dalam keadaan tidak layak maka diberikan kesempatan kepada Pengembang untuk melakukan perbaikan paling lambat 1 (satu) bulan setelah dilakukan pemeriksaan/verifikasi;</a:t>
            </a:r>
            <a:endParaRPr lang="id-ID" dirty="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algn="just"/>
            <a:r>
              <a:rPr lang="id-ID" sz="1600" dirty="0" smtClean="0">
                <a:latin typeface="Cambria Math" panose="02040503050406030204" pitchFamily="18" charset="0"/>
                <a:ea typeface="Cambria Math" panose="02040503050406030204" pitchFamily="18" charset="0"/>
              </a:rPr>
              <a:t> </a:t>
            </a:r>
            <a:endParaRPr lang="id-ID" sz="1600"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91515"/>
            <a:ext cx="6553200" cy="523220"/>
          </a:xfrm>
          <a:prstGeom prst="rect">
            <a:avLst/>
          </a:prstGeom>
          <a:noFill/>
        </p:spPr>
        <p:txBody>
          <a:bodyPr wrap="square" lIns="91440" tIns="45720" rIns="91440" bIns="45720">
            <a:spAutoFit/>
          </a:bodyPr>
          <a:lstStyle/>
          <a:p>
            <a:pPr algn="ctr"/>
            <a:r>
              <a:rPr lang="id-ID" sz="2800" b="1" dirty="0" smtClean="0">
                <a:ln w="1905"/>
                <a:solidFill>
                  <a:schemeClr val="accent2"/>
                </a:solidFill>
                <a:effectLst>
                  <a:innerShdw blurRad="69850" dist="43180" dir="5400000">
                    <a:srgbClr val="000000">
                      <a:alpha val="65000"/>
                    </a:srgbClr>
                  </a:innerShdw>
                </a:effectLst>
              </a:rPr>
              <a:t>PELAKSANAAN</a:t>
            </a:r>
            <a:r>
              <a:rPr lang="en-US" sz="2800" b="1" dirty="0" smtClean="0">
                <a:ln w="1905"/>
                <a:solidFill>
                  <a:schemeClr val="accent2"/>
                </a:solidFill>
                <a:effectLst>
                  <a:innerShdw blurRad="69850" dist="43180" dir="5400000">
                    <a:srgbClr val="000000">
                      <a:alpha val="65000"/>
                    </a:srgbClr>
                  </a:innerShdw>
                </a:effectLst>
              </a:rPr>
              <a:t> PENYERAHAN PSU</a:t>
            </a:r>
            <a:endParaRPr lang="en-US" sz="2800" b="1" dirty="0">
              <a:ln w="1905"/>
              <a:solidFill>
                <a:schemeClr val="accent2"/>
              </a:solidFill>
              <a:effectLst>
                <a:innerShdw blurRad="69850" dist="43180" dir="5400000">
                  <a:srgbClr val="000000">
                    <a:alpha val="65000"/>
                  </a:srgbClr>
                </a:innerShdw>
              </a:effectLst>
            </a:endParaRPr>
          </a:p>
        </p:txBody>
      </p:sp>
      <p:sp>
        <p:nvSpPr>
          <p:cNvPr id="4" name="TextBox 3"/>
          <p:cNvSpPr txBox="1"/>
          <p:nvPr/>
        </p:nvSpPr>
        <p:spPr>
          <a:xfrm>
            <a:off x="561975" y="1360228"/>
            <a:ext cx="7867650" cy="3970318"/>
          </a:xfrm>
          <a:prstGeom prst="rect">
            <a:avLst/>
          </a:prstGeom>
          <a:noFill/>
        </p:spPr>
        <p:txBody>
          <a:bodyPr wrap="square" rtlCol="0">
            <a:spAutoFit/>
          </a:bodyPr>
          <a:lstStyle/>
          <a:p>
            <a:pPr marL="355600" indent="-355600" algn="just">
              <a:buFont typeface="+mj-lt"/>
              <a:buAutoNum type="arabicPeriod" startAt="5"/>
            </a:pPr>
            <a:r>
              <a:rPr lang="id-ID" dirty="0" smtClean="0">
                <a:latin typeface="Cambria Math" panose="02040503050406030204" pitchFamily="18" charset="0"/>
                <a:ea typeface="Cambria Math" panose="02040503050406030204" pitchFamily="18" charset="0"/>
              </a:rPr>
              <a:t>Apabila kondisi PSU dalam keadaan layak maka akan dituangkan dalam Berita Acara Pemeriksaan  untuk disampaikan kepada Bupati untuk mendapatkan persetujuan dengan dilampiri Konsep Surat Bupati kepada Pengembang tentang pesetujuan penyerahan PSU;</a:t>
            </a:r>
            <a:endParaRPr lang="id-ID" dirty="0" smtClean="0">
              <a:latin typeface="Cambria Math" panose="02040503050406030204" pitchFamily="18" charset="0"/>
              <a:ea typeface="Cambria Math" panose="02040503050406030204" pitchFamily="18" charset="0"/>
            </a:endParaRPr>
          </a:p>
          <a:p>
            <a:pPr marL="355600" indent="-355600" algn="just"/>
            <a:r>
              <a:rPr lang="id-ID" dirty="0" smtClean="0">
                <a:latin typeface="Cambria Math" panose="02040503050406030204" pitchFamily="18" charset="0"/>
                <a:ea typeface="Cambria Math" panose="02040503050406030204" pitchFamily="18" charset="0"/>
              </a:rPr>
              <a:t>6. Berdasarkan Surat Bupati tersebut, dilakukan penandatanganan Berita Acara Serah Terima Fisik antara Bupati dengan Pimpinan Perusahaan/Pengembang;</a:t>
            </a:r>
            <a:endParaRPr lang="id-ID" dirty="0" smtClean="0">
              <a:latin typeface="Cambria Math" panose="02040503050406030204" pitchFamily="18" charset="0"/>
              <a:ea typeface="Cambria Math" panose="02040503050406030204" pitchFamily="18" charset="0"/>
            </a:endParaRPr>
          </a:p>
          <a:p>
            <a:pPr marL="355600" indent="-355600" algn="just"/>
            <a:r>
              <a:rPr lang="id-ID" dirty="0" smtClean="0">
                <a:latin typeface="Cambria Math" panose="02040503050406030204" pitchFamily="18" charset="0"/>
                <a:ea typeface="Cambria Math" panose="02040503050406030204" pitchFamily="18" charset="0"/>
              </a:rPr>
              <a:t>7. Berita Acara Serah Terima Fisik memuat identitas para pihak yang melaksanakan serah terima, rincian jenis, jumlah, lokasi, ukuran dan nilai objek yang diserahkan.</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p:txBody>
      </p:sp>
      <p:pic>
        <p:nvPicPr>
          <p:cNvPr id="5"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91200" y="4575938"/>
            <a:ext cx="2638425" cy="163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91515"/>
            <a:ext cx="6553200" cy="523220"/>
          </a:xfrm>
          <a:prstGeom prst="rect">
            <a:avLst/>
          </a:prstGeom>
          <a:noFill/>
        </p:spPr>
        <p:txBody>
          <a:bodyPr wrap="square" lIns="91440" tIns="45720" rIns="91440" bIns="45720">
            <a:spAutoFit/>
          </a:bodyPr>
          <a:lstStyle/>
          <a:p>
            <a:pPr algn="ctr"/>
            <a:r>
              <a:rPr lang="id-ID" sz="2800" b="1" dirty="0" smtClean="0">
                <a:ln w="1905"/>
                <a:solidFill>
                  <a:schemeClr val="accent2"/>
                </a:solidFill>
                <a:effectLst>
                  <a:innerShdw blurRad="69850" dist="43180" dir="5400000">
                    <a:srgbClr val="000000">
                      <a:alpha val="65000"/>
                    </a:srgbClr>
                  </a:innerShdw>
                </a:effectLst>
              </a:rPr>
              <a:t>PASCA</a:t>
            </a:r>
            <a:r>
              <a:rPr lang="en-US" sz="2800" b="1" dirty="0" smtClean="0">
                <a:ln w="1905"/>
                <a:solidFill>
                  <a:schemeClr val="accent2"/>
                </a:solidFill>
                <a:effectLst>
                  <a:innerShdw blurRad="69850" dist="43180" dir="5400000">
                    <a:srgbClr val="000000">
                      <a:alpha val="65000"/>
                    </a:srgbClr>
                  </a:innerShdw>
                </a:effectLst>
              </a:rPr>
              <a:t> PENYERAHAN PSU</a:t>
            </a:r>
            <a:endParaRPr lang="en-US" sz="2800" b="1" dirty="0">
              <a:ln w="1905"/>
              <a:solidFill>
                <a:schemeClr val="accent2"/>
              </a:solidFill>
              <a:effectLst>
                <a:innerShdw blurRad="69850" dist="43180" dir="5400000">
                  <a:srgbClr val="000000">
                    <a:alpha val="65000"/>
                  </a:srgbClr>
                </a:innerShdw>
              </a:effectLst>
            </a:endParaRPr>
          </a:p>
        </p:txBody>
      </p:sp>
      <p:sp>
        <p:nvSpPr>
          <p:cNvPr id="4" name="TextBox 3"/>
          <p:cNvSpPr txBox="1"/>
          <p:nvPr/>
        </p:nvSpPr>
        <p:spPr>
          <a:xfrm>
            <a:off x="561975" y="1360228"/>
            <a:ext cx="7867650" cy="5478423"/>
          </a:xfrm>
          <a:prstGeom prst="rect">
            <a:avLst/>
          </a:prstGeom>
          <a:noFill/>
        </p:spPr>
        <p:txBody>
          <a:bodyPr wrap="square" rtlCol="0">
            <a:spAutoFit/>
          </a:bodyPr>
          <a:lstStyle/>
          <a:p>
            <a:pPr marL="342900" indent="-342900" algn="just">
              <a:buAutoNum type="arabicPeriod"/>
            </a:pPr>
            <a:r>
              <a:rPr lang="id-ID" sz="2000" dirty="0" smtClean="0">
                <a:latin typeface="Cambria Math" panose="02040503050406030204" pitchFamily="18" charset="0"/>
                <a:ea typeface="Cambria Math" panose="02040503050406030204" pitchFamily="18" charset="0"/>
              </a:rPr>
              <a:t>Bupati menetapkan status penggunaan PSU perumahan paling lambat 9 (sembilan) bulan sejak ditandatanganinya Berita Acara Serah terima Fisik;</a:t>
            </a:r>
            <a:endParaRPr lang="id-ID" sz="2000" dirty="0" smtClean="0">
              <a:latin typeface="Cambria Math" panose="02040503050406030204" pitchFamily="18" charset="0"/>
              <a:ea typeface="Cambria Math" panose="02040503050406030204" pitchFamily="18" charset="0"/>
            </a:endParaRPr>
          </a:p>
          <a:p>
            <a:pPr marL="342900" indent="-342900" algn="just">
              <a:buAutoNum type="arabicPeriod"/>
            </a:pPr>
            <a:r>
              <a:rPr lang="id-ID" sz="2000" dirty="0" smtClean="0">
                <a:latin typeface="Cambria Math" panose="02040503050406030204" pitchFamily="18" charset="0"/>
                <a:ea typeface="Cambria Math" panose="02040503050406030204" pitchFamily="18" charset="0"/>
              </a:rPr>
              <a:t>Kepala Perangkat Daerah yang membidangi perumahan menyampaikan dokumen yang terkait dengan penyerahan PSU perumahan kepada Kepala Perangkat Daerah yang membidangi pengelolaan aset untuk keperluan pencatatan/penataan aset dalam Daftar Barang Milik Daerah (DBMD);</a:t>
            </a:r>
            <a:endParaRPr lang="id-ID" sz="2000" dirty="0" smtClean="0">
              <a:latin typeface="Cambria Math" panose="02040503050406030204" pitchFamily="18" charset="0"/>
              <a:ea typeface="Cambria Math" panose="02040503050406030204" pitchFamily="18" charset="0"/>
            </a:endParaRPr>
          </a:p>
          <a:p>
            <a:pPr marL="342900" indent="-342900" algn="just">
              <a:buAutoNum type="arabicPeriod"/>
            </a:pPr>
            <a:r>
              <a:rPr lang="id-ID" sz="2000" dirty="0" smtClean="0">
                <a:latin typeface="Cambria Math" panose="02040503050406030204" pitchFamily="18" charset="0"/>
                <a:ea typeface="Cambria Math" panose="02040503050406030204" pitchFamily="18" charset="0"/>
              </a:rPr>
              <a:t>Berdasarkan dokuemn tersebut Kepala Perangkat Daerah yang membidangi pengelolaan aset selaku Pejabat Penatausahaan Barang mengajukan permohonan sertifikasi tanah PSU perumahan kepada Kantor Pertanahan Kabupaten Cirebon sesuai ketentuan perundang-undangan</a:t>
            </a:r>
            <a:r>
              <a:rPr lang="id-ID" dirty="0" smtClean="0">
                <a:latin typeface="Cambria Math" panose="02040503050406030204" pitchFamily="18" charset="0"/>
                <a:ea typeface="Cambria Math" panose="02040503050406030204" pitchFamily="18" charset="0"/>
              </a:rPr>
              <a:t>.</a:t>
            </a: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algn="just"/>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p:txBody>
      </p:sp>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95191" y="5181600"/>
            <a:ext cx="196770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74526" y="762000"/>
            <a:ext cx="7543800" cy="380063"/>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000" b="1" dirty="0" smtClean="0">
                <a:solidFill>
                  <a:schemeClr val="accent6">
                    <a:lumMod val="75000"/>
                  </a:schemeClr>
                </a:solidFill>
                <a:latin typeface="Cambria Math" panose="02040503050406030204" pitchFamily="18" charset="0"/>
                <a:ea typeface="Cambria Math" panose="02040503050406030204" pitchFamily="18" charset="0"/>
              </a:rPr>
              <a:t>Definisi PSU menurut Perda No. 189 tahun 2022</a:t>
            </a:r>
            <a:endParaRPr lang="id-ID" sz="2000" dirty="0">
              <a:solidFill>
                <a:schemeClr val="accent6">
                  <a:lumMod val="75000"/>
                </a:schemeClr>
              </a:solidFill>
            </a:endParaRPr>
          </a:p>
        </p:txBody>
      </p:sp>
      <p:graphicFrame>
        <p:nvGraphicFramePr>
          <p:cNvPr id="7" name="Table 6"/>
          <p:cNvGraphicFramePr>
            <a:graphicFrameLocks noGrp="1"/>
          </p:cNvGraphicFramePr>
          <p:nvPr/>
        </p:nvGraphicFramePr>
        <p:xfrm>
          <a:off x="799578" y="1295400"/>
          <a:ext cx="7582422" cy="4952999"/>
        </p:xfrm>
        <a:graphic>
          <a:graphicData uri="http://schemas.openxmlformats.org/drawingml/2006/table">
            <a:tbl>
              <a:tblPr firstRow="1" bandRow="1">
                <a:tableStyleId>{5C22544A-7EE6-4342-B048-85BDC9FD1C3A}</a:tableStyleId>
              </a:tblPr>
              <a:tblGrid>
                <a:gridCol w="3791211"/>
                <a:gridCol w="3791211"/>
              </a:tblGrid>
              <a:tr h="316761">
                <a:tc>
                  <a:txBody>
                    <a:bodyPr/>
                    <a:lstStyle/>
                    <a:p>
                      <a:pPr algn="ctr"/>
                      <a:r>
                        <a:rPr lang="id-ID" sz="1400" dirty="0" smtClean="0"/>
                        <a:t>Pasal 1</a:t>
                      </a:r>
                      <a:endParaRPr lang="id-ID" sz="1400" dirty="0"/>
                    </a:p>
                  </a:txBody>
                  <a:tcPr>
                    <a:solidFill>
                      <a:schemeClr val="accent6">
                        <a:lumMod val="75000"/>
                      </a:schemeClr>
                    </a:solidFill>
                  </a:tcPr>
                </a:tc>
                <a:tc>
                  <a:txBody>
                    <a:bodyPr/>
                    <a:lstStyle/>
                    <a:p>
                      <a:pPr algn="ctr"/>
                      <a:r>
                        <a:rPr lang="id-ID" sz="1400" dirty="0" smtClean="0"/>
                        <a:t>Pasal 5</a:t>
                      </a:r>
                      <a:endParaRPr lang="id-ID" sz="1400" dirty="0"/>
                    </a:p>
                  </a:txBody>
                  <a:tcPr>
                    <a:solidFill>
                      <a:schemeClr val="accent6">
                        <a:lumMod val="75000"/>
                      </a:schemeClr>
                    </a:solidFill>
                  </a:tcPr>
                </a:tc>
              </a:tr>
              <a:tr h="1468622">
                <a:tc>
                  <a:txBody>
                    <a:bodyPr/>
                    <a:lstStyle/>
                    <a:p>
                      <a:r>
                        <a:rPr lang="id-ID" sz="1400" b="1" dirty="0" smtClean="0"/>
                        <a:t>Prasarana</a:t>
                      </a:r>
                      <a:r>
                        <a:rPr lang="id-ID" sz="1400" dirty="0" smtClean="0"/>
                        <a:t> adalah kelengkapan dasar fisik lingkungan yang memungkinkan lingkungan perumahan dapat berfungsi sebagaimana</a:t>
                      </a:r>
                      <a:r>
                        <a:rPr lang="id-ID" sz="1400" baseline="0" dirty="0" smtClean="0"/>
                        <a:t> mestinya.</a:t>
                      </a:r>
                      <a:endParaRPr lang="id-ID" sz="1400" dirty="0"/>
                    </a:p>
                  </a:txBody>
                  <a:tcPr/>
                </a:tc>
                <a:tc>
                  <a:txBody>
                    <a:bodyPr/>
                    <a:lstStyle/>
                    <a:p>
                      <a:r>
                        <a:rPr lang="id-ID" sz="1400" dirty="0" smtClean="0"/>
                        <a:t>Objek </a:t>
                      </a:r>
                      <a:r>
                        <a:rPr lang="id-ID" sz="1400" b="1" dirty="0" smtClean="0"/>
                        <a:t>Prasarana</a:t>
                      </a:r>
                      <a:r>
                        <a:rPr lang="id-ID" sz="1400" dirty="0" smtClean="0"/>
                        <a:t> perumahan antara lain adalah :</a:t>
                      </a:r>
                      <a:endParaRPr lang="id-ID" sz="1400" dirty="0" smtClean="0"/>
                    </a:p>
                    <a:p>
                      <a:pPr marL="342900" indent="-342900">
                        <a:buAutoNum type="alphaLcPeriod"/>
                      </a:pPr>
                      <a:r>
                        <a:rPr lang="id-ID" sz="1400" dirty="0" smtClean="0"/>
                        <a:t>Jaringan jalan;</a:t>
                      </a:r>
                      <a:endParaRPr lang="id-ID" sz="1400" dirty="0" smtClean="0"/>
                    </a:p>
                    <a:p>
                      <a:pPr marL="342900" indent="-342900">
                        <a:buAutoNum type="alphaLcPeriod"/>
                      </a:pPr>
                      <a:r>
                        <a:rPr lang="id-ID" sz="1400" dirty="0" smtClean="0"/>
                        <a:t>Jaringan saluran pembuangan air limbah;</a:t>
                      </a:r>
                      <a:endParaRPr lang="id-ID" sz="1400" dirty="0" smtClean="0"/>
                    </a:p>
                    <a:p>
                      <a:pPr marL="342900" indent="-342900">
                        <a:buAutoNum type="alphaLcPeriod"/>
                      </a:pPr>
                      <a:r>
                        <a:rPr lang="id-ID" sz="1400" dirty="0" smtClean="0"/>
                        <a:t>Jaringan</a:t>
                      </a:r>
                      <a:r>
                        <a:rPr lang="id-ID" sz="1400" baseline="0" dirty="0" smtClean="0"/>
                        <a:t> saluran air hujan (drainase);</a:t>
                      </a:r>
                      <a:endParaRPr lang="id-ID" sz="1400" baseline="0" dirty="0" smtClean="0"/>
                    </a:p>
                    <a:p>
                      <a:pPr marL="342900" indent="-342900">
                        <a:buAutoNum type="alphaLcPeriod"/>
                      </a:pPr>
                      <a:r>
                        <a:rPr lang="id-ID" sz="1400" baseline="0" dirty="0" smtClean="0"/>
                        <a:t>Tempat penampungan sementara (TPS).</a:t>
                      </a:r>
                      <a:endParaRPr lang="id-ID" sz="1400" dirty="0"/>
                    </a:p>
                  </a:txBody>
                  <a:tcPr/>
                </a:tc>
              </a:tr>
              <a:tr h="316761">
                <a:tc>
                  <a:txBody>
                    <a:bodyPr/>
                    <a:lstStyle/>
                    <a:p>
                      <a:pPr algn="ctr"/>
                      <a:r>
                        <a:rPr lang="id-ID" sz="1400" b="1" dirty="0" smtClean="0">
                          <a:solidFill>
                            <a:schemeClr val="bg1"/>
                          </a:solidFill>
                        </a:rPr>
                        <a:t>Pasal 1</a:t>
                      </a:r>
                      <a:endParaRPr lang="id-ID" sz="1400" b="1" dirty="0">
                        <a:solidFill>
                          <a:schemeClr val="bg1"/>
                        </a:solidFill>
                      </a:endParaRPr>
                    </a:p>
                  </a:txBody>
                  <a:tcPr>
                    <a:solidFill>
                      <a:schemeClr val="accent6">
                        <a:lumMod val="75000"/>
                      </a:schemeClr>
                    </a:solidFill>
                  </a:tcPr>
                </a:tc>
                <a:tc>
                  <a:txBody>
                    <a:bodyPr/>
                    <a:lstStyle/>
                    <a:p>
                      <a:pPr algn="ctr"/>
                      <a:r>
                        <a:rPr lang="id-ID" sz="1400" b="1" dirty="0" smtClean="0">
                          <a:solidFill>
                            <a:schemeClr val="bg1"/>
                          </a:solidFill>
                        </a:rPr>
                        <a:t>Pasal 10</a:t>
                      </a:r>
                      <a:endParaRPr lang="id-ID" sz="1400" b="1" dirty="0">
                        <a:solidFill>
                          <a:schemeClr val="bg1"/>
                        </a:solidFill>
                      </a:endParaRPr>
                    </a:p>
                  </a:txBody>
                  <a:tcPr>
                    <a:solidFill>
                      <a:schemeClr val="accent6">
                        <a:lumMod val="75000"/>
                      </a:schemeClr>
                    </a:solidFill>
                  </a:tcPr>
                </a:tc>
              </a:tr>
              <a:tr h="2850855">
                <a:tc>
                  <a:txBody>
                    <a:bodyPr/>
                    <a:lstStyle/>
                    <a:p>
                      <a:r>
                        <a:rPr lang="id-ID" sz="1400" b="1" dirty="0" smtClean="0"/>
                        <a:t>Sarana</a:t>
                      </a:r>
                      <a:r>
                        <a:rPr lang="id-ID" sz="1400" dirty="0" smtClean="0"/>
                        <a:t> adalah fasilitas penunjang yang berfungsi untuk penyelenggaraan dan pengembangan kehidupan</a:t>
                      </a:r>
                      <a:endParaRPr lang="id-ID" sz="1400" dirty="0"/>
                    </a:p>
                  </a:txBody>
                  <a:tcPr/>
                </a:tc>
                <a:tc>
                  <a:txBody>
                    <a:bodyPr/>
                    <a:lstStyle/>
                    <a:p>
                      <a:r>
                        <a:rPr lang="id-ID" sz="1400" dirty="0" smtClean="0"/>
                        <a:t>Objek </a:t>
                      </a:r>
                      <a:r>
                        <a:rPr lang="id-ID" sz="1400" b="1" dirty="0" smtClean="0"/>
                        <a:t>Sarana</a:t>
                      </a:r>
                      <a:r>
                        <a:rPr lang="id-ID" sz="1400" dirty="0" smtClean="0"/>
                        <a:t> perumahan antara</a:t>
                      </a:r>
                      <a:r>
                        <a:rPr lang="id-ID" sz="1400" baseline="0" dirty="0" smtClean="0"/>
                        <a:t> lain adalah :</a:t>
                      </a:r>
                      <a:endParaRPr lang="id-ID" sz="1400" baseline="0" dirty="0" smtClean="0"/>
                    </a:p>
                    <a:p>
                      <a:pPr marL="342900" indent="-342900">
                        <a:buAutoNum type="alphaLcPeriod"/>
                      </a:pPr>
                      <a:r>
                        <a:rPr lang="id-ID" sz="1400" baseline="0" dirty="0" smtClean="0"/>
                        <a:t>Sarana perniagaan/perbelanjaan;</a:t>
                      </a:r>
                      <a:endParaRPr lang="id-ID" sz="1400" baseline="0" dirty="0" smtClean="0"/>
                    </a:p>
                    <a:p>
                      <a:pPr marL="342900" indent="-342900">
                        <a:buAutoNum type="alphaLcPeriod"/>
                      </a:pPr>
                      <a:r>
                        <a:rPr lang="id-ID" sz="1400" baseline="0" dirty="0" smtClean="0"/>
                        <a:t>Sarana pelayanan umum dan pemerintahan;</a:t>
                      </a:r>
                      <a:endParaRPr lang="id-ID" sz="1400" baseline="0" dirty="0" smtClean="0"/>
                    </a:p>
                    <a:p>
                      <a:pPr marL="342900" indent="-342900">
                        <a:buAutoNum type="alphaLcPeriod"/>
                      </a:pPr>
                      <a:r>
                        <a:rPr lang="id-ID" sz="1400" baseline="0" dirty="0" smtClean="0"/>
                        <a:t>Sarana pendidikan;</a:t>
                      </a:r>
                      <a:endParaRPr lang="id-ID" sz="1400" baseline="0" dirty="0" smtClean="0"/>
                    </a:p>
                    <a:p>
                      <a:pPr marL="342900" indent="-342900">
                        <a:buAutoNum type="alphaLcPeriod"/>
                      </a:pPr>
                      <a:r>
                        <a:rPr lang="id-ID" sz="1400" baseline="0" dirty="0" smtClean="0"/>
                        <a:t>Sarana kesehatan;</a:t>
                      </a:r>
                      <a:endParaRPr lang="id-ID" sz="1400" baseline="0" dirty="0" smtClean="0"/>
                    </a:p>
                    <a:p>
                      <a:pPr marL="342900" indent="-342900">
                        <a:buAutoNum type="alphaLcPeriod"/>
                      </a:pPr>
                      <a:r>
                        <a:rPr lang="id-ID" sz="1400" baseline="0" dirty="0" smtClean="0"/>
                        <a:t>Sarana peribadatan;</a:t>
                      </a:r>
                      <a:endParaRPr lang="id-ID" sz="1400" baseline="0" dirty="0" smtClean="0"/>
                    </a:p>
                    <a:p>
                      <a:pPr marL="342900" indent="-342900">
                        <a:buAutoNum type="alphaLcPeriod"/>
                      </a:pPr>
                      <a:r>
                        <a:rPr lang="id-ID" sz="1400" baseline="0" dirty="0" smtClean="0"/>
                        <a:t>Sarana rekreasi dan olahraga;</a:t>
                      </a:r>
                      <a:endParaRPr lang="id-ID" sz="1400" baseline="0" dirty="0" smtClean="0"/>
                    </a:p>
                    <a:p>
                      <a:pPr marL="342900" indent="-342900">
                        <a:buAutoNum type="alphaLcPeriod"/>
                      </a:pPr>
                      <a:r>
                        <a:rPr lang="id-ID" sz="1400" baseline="0" dirty="0" smtClean="0"/>
                        <a:t>Sarana pertamanan dan ruang terbuka hijau;</a:t>
                      </a:r>
                      <a:endParaRPr lang="id-ID" sz="1400" baseline="0" dirty="0" smtClean="0"/>
                    </a:p>
                    <a:p>
                      <a:pPr marL="342900" indent="-342900">
                        <a:buAutoNum type="alphaLcPeriod"/>
                      </a:pPr>
                      <a:r>
                        <a:rPr lang="id-ID" sz="2000" b="1" baseline="0" dirty="0" smtClean="0">
                          <a:highlight>
                            <a:srgbClr val="FFFF00"/>
                          </a:highlight>
                        </a:rPr>
                        <a:t>Sarana pemakaman;</a:t>
                      </a:r>
                      <a:endParaRPr lang="id-ID" sz="2000" b="1" baseline="0" dirty="0" smtClean="0">
                        <a:highlight>
                          <a:srgbClr val="FFFF00"/>
                        </a:highlight>
                      </a:endParaRPr>
                    </a:p>
                    <a:p>
                      <a:pPr marL="342900" indent="-342900">
                        <a:buAutoNum type="alphaLcPeriod"/>
                      </a:pPr>
                      <a:r>
                        <a:rPr lang="id-ID" sz="1400" baseline="0" dirty="0" smtClean="0"/>
                        <a:t>Sarana parkir.</a:t>
                      </a:r>
                      <a:endParaRPr lang="id-ID" sz="14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91515"/>
            <a:ext cx="6553200" cy="523220"/>
          </a:xfrm>
          <a:prstGeom prst="rect">
            <a:avLst/>
          </a:prstGeom>
          <a:noFill/>
        </p:spPr>
        <p:txBody>
          <a:bodyPr wrap="square" lIns="91440" tIns="45720" rIns="91440" bIns="45720">
            <a:spAutoFit/>
          </a:bodyPr>
          <a:lstStyle/>
          <a:p>
            <a:pPr algn="ctr"/>
            <a:r>
              <a:rPr lang="id-ID" sz="2800" b="1" dirty="0" smtClean="0">
                <a:ln w="1905"/>
                <a:solidFill>
                  <a:schemeClr val="accent2"/>
                </a:solidFill>
                <a:effectLst>
                  <a:innerShdw blurRad="69850" dist="43180" dir="5400000">
                    <a:srgbClr val="000000">
                      <a:alpha val="65000"/>
                    </a:srgbClr>
                  </a:innerShdw>
                </a:effectLst>
              </a:rPr>
              <a:t>PENGELOLAAN </a:t>
            </a:r>
            <a:r>
              <a:rPr lang="en-US" sz="2800" b="1" dirty="0" smtClean="0">
                <a:ln w="1905"/>
                <a:solidFill>
                  <a:schemeClr val="accent2"/>
                </a:solidFill>
                <a:effectLst>
                  <a:innerShdw blurRad="69850" dist="43180" dir="5400000">
                    <a:srgbClr val="000000">
                      <a:alpha val="65000"/>
                    </a:srgbClr>
                  </a:innerShdw>
                </a:effectLst>
              </a:rPr>
              <a:t>PSU</a:t>
            </a:r>
            <a:endParaRPr lang="en-US" sz="2800" b="1" dirty="0">
              <a:ln w="1905"/>
              <a:solidFill>
                <a:schemeClr val="accent2"/>
              </a:solidFill>
              <a:effectLst>
                <a:innerShdw blurRad="69850" dist="43180" dir="5400000">
                  <a:srgbClr val="000000">
                    <a:alpha val="65000"/>
                  </a:srgbClr>
                </a:innerShdw>
              </a:effectLst>
            </a:endParaRPr>
          </a:p>
        </p:txBody>
      </p:sp>
      <p:graphicFrame>
        <p:nvGraphicFramePr>
          <p:cNvPr id="5" name="Diagram 4"/>
          <p:cNvGraphicFramePr/>
          <p:nvPr/>
        </p:nvGraphicFramePr>
        <p:xfrm>
          <a:off x="1209366" y="1594954"/>
          <a:ext cx="6972300" cy="46520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8-Point Star 5"/>
          <p:cNvSpPr/>
          <p:nvPr/>
        </p:nvSpPr>
        <p:spPr>
          <a:xfrm>
            <a:off x="1219198" y="5282014"/>
            <a:ext cx="995625" cy="762000"/>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outerShdw blurRad="38100" dist="38100" dir="2700000" algn="tl">
                    <a:srgbClr val="000000">
                      <a:alpha val="43137"/>
                    </a:srgbClr>
                  </a:outerShdw>
                </a:effectLst>
              </a:rPr>
              <a:t>(</a:t>
            </a:r>
            <a:r>
              <a:rPr lang="id-ID" sz="2800" b="1" dirty="0" smtClean="0">
                <a:effectLst>
                  <a:outerShdw blurRad="38100" dist="38100" dir="2700000" algn="tl">
                    <a:srgbClr val="000000">
                      <a:alpha val="43137"/>
                    </a:srgbClr>
                  </a:outerShdw>
                </a:effectLst>
              </a:rPr>
              <a:t>4</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7" name="8-Point Star 6"/>
          <p:cNvSpPr/>
          <p:nvPr/>
        </p:nvSpPr>
        <p:spPr>
          <a:xfrm>
            <a:off x="1219200" y="2770568"/>
            <a:ext cx="995625" cy="762000"/>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outerShdw blurRad="38100" dist="38100" dir="2700000" algn="tl">
                    <a:srgbClr val="000000">
                      <a:alpha val="43137"/>
                    </a:srgbClr>
                  </a:outerShdw>
                </a:effectLst>
              </a:rPr>
              <a:t>(</a:t>
            </a:r>
            <a:r>
              <a:rPr lang="id-ID" sz="2800" b="1" dirty="0" smtClean="0">
                <a:effectLst>
                  <a:outerShdw blurRad="38100" dist="38100" dir="2700000" algn="tl">
                    <a:srgbClr val="000000">
                      <a:alpha val="43137"/>
                    </a:srgbClr>
                  </a:outerShdw>
                </a:effectLst>
              </a:rPr>
              <a:t>2</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8" name="8-Point Star 7"/>
          <p:cNvSpPr/>
          <p:nvPr/>
        </p:nvSpPr>
        <p:spPr>
          <a:xfrm>
            <a:off x="1219199" y="4055788"/>
            <a:ext cx="995625" cy="762000"/>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outerShdw blurRad="38100" dist="38100" dir="2700000" algn="tl">
                    <a:srgbClr val="000000">
                      <a:alpha val="43137"/>
                    </a:srgbClr>
                  </a:outerShdw>
                </a:effectLst>
              </a:rPr>
              <a:t>(</a:t>
            </a:r>
            <a:r>
              <a:rPr lang="id-ID" sz="2800" b="1" dirty="0" smtClean="0">
                <a:effectLst>
                  <a:outerShdw blurRad="38100" dist="38100" dir="2700000" algn="tl">
                    <a:srgbClr val="000000">
                      <a:alpha val="43137"/>
                    </a:srgbClr>
                  </a:outerShdw>
                </a:effectLst>
              </a:rPr>
              <a:t>3</a:t>
            </a:r>
            <a:r>
              <a:rPr lang="en-US" sz="2800" b="1" dirty="0" smtClean="0">
                <a:effectLst>
                  <a:outerShdw blurRad="38100" dist="38100" dir="2700000" algn="tl">
                    <a:srgbClr val="000000">
                      <a:alpha val="43137"/>
                    </a:srgbClr>
                  </a:outerShdw>
                </a:effectLst>
              </a:rPr>
              <a:t>)</a:t>
            </a:r>
            <a:endParaRPr lang="en-US" sz="2800" b="1" dirty="0">
              <a:effectLst>
                <a:outerShdw blurRad="38100" dist="38100" dir="2700000" algn="tl">
                  <a:srgbClr val="000000">
                    <a:alpha val="43137"/>
                  </a:srgbClr>
                </a:outerShdw>
              </a:effectLst>
            </a:endParaRPr>
          </a:p>
        </p:txBody>
      </p:sp>
      <p:sp>
        <p:nvSpPr>
          <p:cNvPr id="9" name="8-Point Star 8"/>
          <p:cNvSpPr/>
          <p:nvPr/>
        </p:nvSpPr>
        <p:spPr>
          <a:xfrm>
            <a:off x="1219198" y="1651819"/>
            <a:ext cx="995625" cy="762000"/>
          </a:xfrm>
          <a:prstGeom prst="star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effectLst>
                  <a:outerShdw blurRad="38100" dist="38100" dir="2700000" algn="tl">
                    <a:srgbClr val="000000">
                      <a:alpha val="43137"/>
                    </a:srgbClr>
                  </a:outerShdw>
                </a:effectLst>
              </a:rPr>
              <a:t>(1)</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91515"/>
            <a:ext cx="7743825" cy="954107"/>
          </a:xfrm>
          <a:prstGeom prst="rect">
            <a:avLst/>
          </a:prstGeom>
          <a:noFill/>
        </p:spPr>
        <p:txBody>
          <a:bodyPr wrap="square" lIns="91440" tIns="45720" rIns="91440" bIns="45720">
            <a:spAutoFit/>
          </a:bodyPr>
          <a:lstStyle/>
          <a:p>
            <a:pPr algn="ctr"/>
            <a:r>
              <a:rPr lang="id-ID" sz="2800" b="1" dirty="0">
                <a:ln w="1905"/>
                <a:solidFill>
                  <a:schemeClr val="accent2"/>
                </a:solidFill>
                <a:effectLst>
                  <a:innerShdw blurRad="69850" dist="43180" dir="5400000">
                    <a:srgbClr val="000000">
                      <a:alpha val="65000"/>
                    </a:srgbClr>
                  </a:innerShdw>
                </a:effectLst>
              </a:rPr>
              <a:t>PERMASALAHAN DALAM SERAH TERIMA </a:t>
            </a:r>
            <a:r>
              <a:rPr lang="en-US" sz="2800" b="1" dirty="0">
                <a:ln w="1905"/>
                <a:solidFill>
                  <a:schemeClr val="accent2"/>
                </a:solidFill>
                <a:effectLst>
                  <a:innerShdw blurRad="69850" dist="43180" dir="5400000">
                    <a:srgbClr val="000000">
                      <a:alpha val="65000"/>
                    </a:srgbClr>
                  </a:innerShdw>
                </a:effectLst>
              </a:rPr>
              <a:t>PSU</a:t>
            </a:r>
            <a:endParaRPr lang="en-US" sz="2800" b="1" dirty="0">
              <a:ln w="1905"/>
              <a:solidFill>
                <a:schemeClr val="accent2"/>
              </a:solidFill>
              <a:effectLst>
                <a:innerShdw blurRad="69850" dist="43180" dir="5400000">
                  <a:srgbClr val="000000">
                    <a:alpha val="65000"/>
                  </a:srgbClr>
                </a:innerShdw>
              </a:effectLst>
            </a:endParaRPr>
          </a:p>
        </p:txBody>
      </p:sp>
      <p:sp>
        <p:nvSpPr>
          <p:cNvPr id="6" name="TextBox 5"/>
          <p:cNvSpPr txBox="1"/>
          <p:nvPr/>
        </p:nvSpPr>
        <p:spPr>
          <a:xfrm>
            <a:off x="623887" y="1745622"/>
            <a:ext cx="7867650" cy="5415915"/>
          </a:xfrm>
          <a:prstGeom prst="rect">
            <a:avLst/>
          </a:prstGeom>
          <a:noFill/>
        </p:spPr>
        <p:txBody>
          <a:bodyPr wrap="square" rtlCol="0">
            <a:spAutoFit/>
          </a:bodyPr>
          <a:lstStyle/>
          <a:p>
            <a:pPr marL="342900" indent="-342900" algn="just">
              <a:buAutoNum type="arabicPeriod"/>
            </a:pPr>
            <a:r>
              <a:rPr lang="id-ID" sz="2000" dirty="0" smtClean="0">
                <a:latin typeface="Cambria Math" panose="02040503050406030204" pitchFamily="18" charset="0"/>
                <a:ea typeface="Cambria Math" panose="02040503050406030204" pitchFamily="18" charset="0"/>
              </a:rPr>
              <a:t>Beberapa Pengembang tidak menyerahkan PSU perumahan karena </a:t>
            </a:r>
            <a:r>
              <a:rPr lang="en-US" altLang="id-ID" sz="2000" dirty="0" smtClean="0">
                <a:latin typeface="Cambria Math" panose="02040503050406030204" pitchFamily="18" charset="0"/>
                <a:ea typeface="Cambria Math" panose="02040503050406030204" pitchFamily="18" charset="0"/>
              </a:rPr>
              <a:t>menurunnya kemampuan keuangan</a:t>
            </a:r>
            <a:r>
              <a:rPr lang="id-ID" sz="2000" dirty="0" smtClean="0">
                <a:latin typeface="Cambria Math" panose="02040503050406030204" pitchFamily="18" charset="0"/>
                <a:ea typeface="Cambria Math" panose="02040503050406030204" pitchFamily="18" charset="0"/>
              </a:rPr>
              <a:t> sebelum menyelesaika</a:t>
            </a:r>
            <a:r>
              <a:rPr lang="en-US" altLang="id-ID" sz="2000" dirty="0" smtClean="0">
                <a:latin typeface="Cambria Math" panose="02040503050406030204" pitchFamily="18" charset="0"/>
                <a:ea typeface="Cambria Math" panose="02040503050406030204" pitchFamily="18" charset="0"/>
              </a:rPr>
              <a:t>n</a:t>
            </a:r>
            <a:r>
              <a:rPr lang="id-ID" sz="2000" dirty="0" smtClean="0">
                <a:latin typeface="Cambria Math" panose="02040503050406030204" pitchFamily="18" charset="0"/>
                <a:ea typeface="Cambria Math" panose="02040503050406030204" pitchFamily="18" charset="0"/>
              </a:rPr>
              <a:t> pembangunan;</a:t>
            </a:r>
            <a:endParaRPr lang="id-ID" sz="2000" dirty="0" smtClean="0">
              <a:latin typeface="Cambria Math" panose="02040503050406030204" pitchFamily="18" charset="0"/>
              <a:ea typeface="Cambria Math" panose="02040503050406030204" pitchFamily="18" charset="0"/>
            </a:endParaRPr>
          </a:p>
          <a:p>
            <a:pPr marL="342900" indent="-342900" algn="just">
              <a:buAutoNum type="arabicPeriod"/>
            </a:pPr>
            <a:r>
              <a:rPr lang="id-ID" sz="2000" dirty="0" smtClean="0">
                <a:latin typeface="Cambria Math" panose="02040503050406030204" pitchFamily="18" charset="0"/>
                <a:ea typeface="Cambria Math" panose="02040503050406030204" pitchFamily="18" charset="0"/>
              </a:rPr>
              <a:t>Beberapa Pengembang menelantar</a:t>
            </a:r>
            <a:r>
              <a:rPr lang="en-US" altLang="id-ID" sz="2000" dirty="0" smtClean="0">
                <a:latin typeface="Cambria Math" panose="02040503050406030204" pitchFamily="18" charset="0"/>
                <a:ea typeface="Cambria Math" panose="02040503050406030204" pitchFamily="18" charset="0"/>
              </a:rPr>
              <a:t>kan</a:t>
            </a:r>
            <a:r>
              <a:rPr lang="id-ID" sz="2000" dirty="0" smtClean="0">
                <a:latin typeface="Cambria Math" panose="02040503050406030204" pitchFamily="18" charset="0"/>
                <a:ea typeface="Cambria Math" panose="02040503050406030204" pitchFamily="18" charset="0"/>
              </a:rPr>
              <a:t> PSU perumahan karena tidak memiliki tanggung jawab akan kelanjutan pemeliharaan PSU;</a:t>
            </a:r>
            <a:endParaRPr lang="id-ID" sz="2000" dirty="0" smtClean="0">
              <a:latin typeface="Cambria Math" panose="02040503050406030204" pitchFamily="18" charset="0"/>
              <a:ea typeface="Cambria Math" panose="02040503050406030204" pitchFamily="18" charset="0"/>
            </a:endParaRPr>
          </a:p>
          <a:p>
            <a:pPr marL="342900" indent="-342900" algn="just">
              <a:buAutoNum type="arabicPeriod"/>
            </a:pPr>
            <a:r>
              <a:rPr lang="id-ID" sz="2000" dirty="0" smtClean="0">
                <a:latin typeface="Cambria Math" panose="02040503050406030204" pitchFamily="18" charset="0"/>
                <a:ea typeface="Cambria Math" panose="02040503050406030204" pitchFamily="18" charset="0"/>
              </a:rPr>
              <a:t>Pengembang menyerahkan PSU perumahan dalam kondisi rusak dan tidak layak;</a:t>
            </a:r>
            <a:endParaRPr lang="id-ID" sz="2000" dirty="0" smtClean="0">
              <a:latin typeface="Cambria Math" panose="02040503050406030204" pitchFamily="18" charset="0"/>
              <a:ea typeface="Cambria Math" panose="02040503050406030204" pitchFamily="18" charset="0"/>
            </a:endParaRPr>
          </a:p>
          <a:p>
            <a:pPr marL="342900" indent="-342900" algn="just">
              <a:buAutoNum type="arabicPeriod"/>
            </a:pPr>
            <a:r>
              <a:rPr lang="id-ID" sz="2000" dirty="0" smtClean="0">
                <a:latin typeface="Cambria Math" panose="02040503050406030204" pitchFamily="18" charset="0"/>
                <a:ea typeface="Cambria Math" panose="02040503050406030204" pitchFamily="18" charset="0"/>
              </a:rPr>
              <a:t>Beberapa Pengembang kehilangan legalitas perumahannya dikarenakan pembangunan perumahan sudah berlangsung lama;</a:t>
            </a:r>
            <a:endParaRPr lang="id-ID" sz="2000" dirty="0" smtClean="0">
              <a:latin typeface="Cambria Math" panose="02040503050406030204" pitchFamily="18" charset="0"/>
              <a:ea typeface="Cambria Math" panose="02040503050406030204" pitchFamily="18" charset="0"/>
            </a:endParaRPr>
          </a:p>
          <a:p>
            <a:pPr marL="342900" indent="-342900" algn="just">
              <a:buAutoNum type="arabicPeriod"/>
            </a:pPr>
            <a:r>
              <a:rPr lang="id-ID" sz="2000" dirty="0" smtClean="0">
                <a:latin typeface="Cambria Math" panose="02040503050406030204" pitchFamily="18" charset="0"/>
                <a:ea typeface="Cambria Math" panose="02040503050406030204" pitchFamily="18" charset="0"/>
              </a:rPr>
              <a:t>Lahan PSU perumahan sudah beralih fungsi menjadi bangunan dan/atau kepentingan pribadi.</a:t>
            </a:r>
            <a:endParaRPr lang="id-ID" sz="2000"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a:p>
            <a:pPr marL="342900" indent="-342900" algn="just">
              <a:buAutoNum type="arabicPeriod"/>
            </a:pPr>
            <a:endParaRPr lang="id-ID" dirty="0" smtClean="0">
              <a:latin typeface="Cambria Math" panose="02040503050406030204" pitchFamily="18" charset="0"/>
              <a:ea typeface="Cambria Math" panose="02040503050406030204" pitchFamily="18" charset="0"/>
            </a:endParaRPr>
          </a:p>
        </p:txBody>
      </p:sp>
      <p:pic>
        <p:nvPicPr>
          <p:cNvPr id="7"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5800" y="5257800"/>
            <a:ext cx="2990850" cy="103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381" y="640847"/>
            <a:ext cx="7772400" cy="830997"/>
          </a:xfrm>
          <a:prstGeom prst="rect">
            <a:avLst/>
          </a:prstGeom>
          <a:noFill/>
        </p:spPr>
        <p:txBody>
          <a:bodyPr wrap="square" lIns="91440" tIns="45720" rIns="91440" bIns="45720">
            <a:spAutoFit/>
          </a:bodyPr>
          <a:lstStyle/>
          <a:p>
            <a:pPr algn="ctr"/>
            <a:r>
              <a:rPr lang="id-ID" sz="2400" b="1" dirty="0" smtClean="0">
                <a:ln w="1905"/>
                <a:solidFill>
                  <a:schemeClr val="accent2"/>
                </a:solidFill>
                <a:effectLst>
                  <a:innerShdw blurRad="69850" dist="43180" dir="5400000">
                    <a:srgbClr val="000000">
                      <a:alpha val="65000"/>
                    </a:srgbClr>
                  </a:innerShdw>
                </a:effectLst>
              </a:rPr>
              <a:t>TATA CARA PENYERAHAN </a:t>
            </a:r>
            <a:r>
              <a:rPr lang="en-US" sz="2400" b="1" dirty="0" smtClean="0">
                <a:ln w="1905"/>
                <a:solidFill>
                  <a:schemeClr val="accent2"/>
                </a:solidFill>
                <a:effectLst>
                  <a:innerShdw blurRad="69850" dist="43180" dir="5400000">
                    <a:srgbClr val="000000">
                      <a:alpha val="65000"/>
                    </a:srgbClr>
                  </a:innerShdw>
                </a:effectLst>
              </a:rPr>
              <a:t>PSU</a:t>
            </a:r>
            <a:r>
              <a:rPr lang="id-ID" sz="2400" b="1" dirty="0" smtClean="0">
                <a:ln w="1905"/>
                <a:solidFill>
                  <a:schemeClr val="accent2"/>
                </a:solidFill>
                <a:effectLst>
                  <a:innerShdw blurRad="69850" dist="43180" dir="5400000">
                    <a:srgbClr val="000000">
                      <a:alpha val="65000"/>
                    </a:srgbClr>
                  </a:innerShdw>
                </a:effectLst>
              </a:rPr>
              <a:t> YANG DITERLANTARKAN</a:t>
            </a:r>
            <a:endParaRPr lang="en-US" sz="2400" b="1" dirty="0">
              <a:ln w="1905"/>
              <a:solidFill>
                <a:schemeClr val="accent2"/>
              </a:solidFill>
              <a:effectLst>
                <a:innerShdw blurRad="69850" dist="43180" dir="5400000">
                  <a:srgbClr val="000000">
                    <a:alpha val="65000"/>
                  </a:srgbClr>
                </a:innerShdw>
              </a:effectLst>
            </a:endParaRPr>
          </a:p>
        </p:txBody>
      </p:sp>
      <p:graphicFrame>
        <p:nvGraphicFramePr>
          <p:cNvPr id="10" name="Diagram 9"/>
          <p:cNvGraphicFramePr/>
          <p:nvPr/>
        </p:nvGraphicFramePr>
        <p:xfrm>
          <a:off x="443680" y="1471844"/>
          <a:ext cx="8166919" cy="48527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Rectangle 10"/>
          <p:cNvSpPr/>
          <p:nvPr/>
        </p:nvSpPr>
        <p:spPr>
          <a:xfrm>
            <a:off x="443680" y="1918120"/>
            <a:ext cx="851720" cy="769441"/>
          </a:xfrm>
          <a:prstGeom prst="rect">
            <a:avLst/>
          </a:prstGeom>
          <a:noFill/>
        </p:spPr>
        <p:txBody>
          <a:bodyPr wrap="squar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443680" y="3351919"/>
            <a:ext cx="851720" cy="769441"/>
          </a:xfrm>
          <a:prstGeom prst="rect">
            <a:avLst/>
          </a:prstGeom>
          <a:noFill/>
        </p:spPr>
        <p:txBody>
          <a:bodyPr wrap="squar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id-I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4628994" y="1918119"/>
            <a:ext cx="851720" cy="769441"/>
          </a:xfrm>
          <a:prstGeom prst="rect">
            <a:avLst/>
          </a:prstGeom>
          <a:noFill/>
        </p:spPr>
        <p:txBody>
          <a:bodyPr wrap="squar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id-ID"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4628994" y="3401744"/>
            <a:ext cx="851720" cy="769441"/>
          </a:xfrm>
          <a:prstGeom prst="rect">
            <a:avLst/>
          </a:prstGeom>
          <a:noFill/>
        </p:spPr>
        <p:txBody>
          <a:bodyPr wrap="squar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id-ID"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Rectangle 14"/>
          <p:cNvSpPr/>
          <p:nvPr/>
        </p:nvSpPr>
        <p:spPr>
          <a:xfrm>
            <a:off x="2514600" y="4876800"/>
            <a:ext cx="851720" cy="769441"/>
          </a:xfrm>
          <a:prstGeom prst="rect">
            <a:avLst/>
          </a:prstGeom>
          <a:noFill/>
        </p:spPr>
        <p:txBody>
          <a:bodyPr wrap="squar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id-ID"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381" y="640847"/>
            <a:ext cx="7772400" cy="461665"/>
          </a:xfrm>
          <a:prstGeom prst="rect">
            <a:avLst/>
          </a:prstGeom>
          <a:noFill/>
        </p:spPr>
        <p:txBody>
          <a:bodyPr wrap="square" lIns="91440" tIns="45720" rIns="91440" bIns="45720">
            <a:spAutoFit/>
          </a:bodyPr>
          <a:lstStyle/>
          <a:p>
            <a:pPr algn="ctr"/>
            <a:r>
              <a:rPr lang="id-ID" sz="2400" b="1" dirty="0" smtClean="0">
                <a:ln w="1905"/>
                <a:solidFill>
                  <a:schemeClr val="accent2"/>
                </a:solidFill>
                <a:effectLst>
                  <a:innerShdw blurRad="69850" dist="43180" dir="5400000">
                    <a:srgbClr val="000000">
                      <a:alpha val="65000"/>
                    </a:srgbClr>
                  </a:innerShdw>
                </a:effectLst>
              </a:rPr>
              <a:t>SANKSI ADMINISTRATIF</a:t>
            </a:r>
            <a:endParaRPr lang="en-US" sz="2400" b="1" dirty="0">
              <a:ln w="1905"/>
              <a:solidFill>
                <a:schemeClr val="accent2"/>
              </a:solidFill>
              <a:effectLst>
                <a:innerShdw blurRad="69850" dist="43180" dir="5400000">
                  <a:srgbClr val="000000">
                    <a:alpha val="65000"/>
                  </a:srgbClr>
                </a:innerShdw>
              </a:effectLst>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4400" y="1295400"/>
            <a:ext cx="7162800" cy="4778931"/>
          </a:xfrm>
          <a:prstGeom prst="rect">
            <a:avLst/>
          </a:prstGeom>
        </p:spPr>
      </p:pic>
      <p:graphicFrame>
        <p:nvGraphicFramePr>
          <p:cNvPr id="16" name="Diagram 15"/>
          <p:cNvGraphicFramePr/>
          <p:nvPr/>
        </p:nvGraphicFramePr>
        <p:xfrm>
          <a:off x="443680" y="1471844"/>
          <a:ext cx="8166919" cy="4852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443680" y="1918120"/>
            <a:ext cx="851720" cy="769441"/>
          </a:xfrm>
          <a:prstGeom prst="rect">
            <a:avLst/>
          </a:prstGeom>
          <a:noFill/>
        </p:spPr>
        <p:txBody>
          <a:bodyPr wrap="square" lIns="91440" tIns="45720" rIns="91440" bIns="45720">
            <a:spAutoFit/>
          </a:bodyPr>
          <a:lstStyle/>
          <a:p>
            <a:pPr algn="ctr"/>
            <a:r>
              <a:rPr lang="en-US" sz="4400" b="1" cap="none" spc="0" dirty="0" smtClean="0">
                <a:ln w="1905"/>
                <a:solidFill>
                  <a:schemeClr val="accent2"/>
                </a:solidFill>
                <a:effectLst>
                  <a:innerShdw blurRad="69850" dist="43180" dir="5400000">
                    <a:srgbClr val="000000">
                      <a:alpha val="65000"/>
                    </a:srgbClr>
                  </a:innerShdw>
                </a:effectLst>
              </a:rPr>
              <a:t>(1)</a:t>
            </a:r>
            <a:endParaRPr lang="en-US" sz="4400" b="1" cap="none" spc="0" dirty="0">
              <a:ln w="1905"/>
              <a:solidFill>
                <a:schemeClr val="accent2"/>
              </a:solidFill>
              <a:effectLst>
                <a:innerShdw blurRad="69850" dist="43180" dir="5400000">
                  <a:srgbClr val="000000">
                    <a:alpha val="65000"/>
                  </a:srgbClr>
                </a:innerShdw>
              </a:effectLst>
            </a:endParaRPr>
          </a:p>
        </p:txBody>
      </p:sp>
      <p:sp>
        <p:nvSpPr>
          <p:cNvPr id="19" name="Rectangle 18"/>
          <p:cNvSpPr/>
          <p:nvPr/>
        </p:nvSpPr>
        <p:spPr>
          <a:xfrm>
            <a:off x="381001" y="3513501"/>
            <a:ext cx="851720" cy="769441"/>
          </a:xfrm>
          <a:prstGeom prst="rect">
            <a:avLst/>
          </a:prstGeom>
          <a:noFill/>
        </p:spPr>
        <p:txBody>
          <a:bodyPr wrap="square" lIns="91440" tIns="45720" rIns="91440" bIns="45720">
            <a:spAutoFit/>
          </a:bodyPr>
          <a:lstStyle/>
          <a:p>
            <a:pPr algn="ctr"/>
            <a:r>
              <a:rPr lang="en-US" sz="4400" b="1" cap="none" spc="0" dirty="0" smtClean="0">
                <a:ln w="1905"/>
                <a:solidFill>
                  <a:schemeClr val="accent2"/>
                </a:solidFill>
                <a:effectLst>
                  <a:innerShdw blurRad="69850" dist="43180" dir="5400000">
                    <a:srgbClr val="000000">
                      <a:alpha val="65000"/>
                    </a:srgbClr>
                  </a:innerShdw>
                </a:effectLst>
              </a:rPr>
              <a:t>(</a:t>
            </a:r>
            <a:r>
              <a:rPr lang="id-ID" sz="4400" b="1" cap="none" spc="0" dirty="0" smtClean="0">
                <a:ln w="1905"/>
                <a:solidFill>
                  <a:schemeClr val="accent2"/>
                </a:solidFill>
                <a:effectLst>
                  <a:innerShdw blurRad="69850" dist="43180" dir="5400000">
                    <a:srgbClr val="000000">
                      <a:alpha val="65000"/>
                    </a:srgbClr>
                  </a:innerShdw>
                </a:effectLst>
              </a:rPr>
              <a:t>3</a:t>
            </a:r>
            <a:r>
              <a:rPr lang="en-US" sz="4400" b="1" cap="none" spc="0" dirty="0" smtClean="0">
                <a:ln w="1905"/>
                <a:solidFill>
                  <a:schemeClr val="accent2"/>
                </a:solidFill>
                <a:effectLst>
                  <a:innerShdw blurRad="69850" dist="43180" dir="5400000">
                    <a:srgbClr val="000000">
                      <a:alpha val="65000"/>
                    </a:srgbClr>
                  </a:innerShdw>
                </a:effectLst>
              </a:rPr>
              <a:t>)</a:t>
            </a:r>
            <a:endParaRPr lang="en-US" sz="4400" b="1" cap="none" spc="0" dirty="0">
              <a:ln w="1905"/>
              <a:solidFill>
                <a:schemeClr val="accent2"/>
              </a:solidFill>
              <a:effectLst>
                <a:innerShdw blurRad="69850" dist="43180" dir="5400000">
                  <a:srgbClr val="000000">
                    <a:alpha val="65000"/>
                  </a:srgbClr>
                </a:innerShdw>
              </a:effectLst>
            </a:endParaRPr>
          </a:p>
        </p:txBody>
      </p:sp>
      <p:sp>
        <p:nvSpPr>
          <p:cNvPr id="20" name="Rectangle 19"/>
          <p:cNvSpPr/>
          <p:nvPr/>
        </p:nvSpPr>
        <p:spPr>
          <a:xfrm>
            <a:off x="4724400" y="1918120"/>
            <a:ext cx="851720" cy="769441"/>
          </a:xfrm>
          <a:prstGeom prst="rect">
            <a:avLst/>
          </a:prstGeom>
          <a:noFill/>
        </p:spPr>
        <p:txBody>
          <a:bodyPr wrap="square" lIns="91440" tIns="45720" rIns="91440" bIns="45720">
            <a:spAutoFit/>
          </a:bodyPr>
          <a:lstStyle/>
          <a:p>
            <a:pPr algn="ctr"/>
            <a:r>
              <a:rPr lang="en-US" sz="4400" b="1" cap="none" spc="0" dirty="0" smtClean="0">
                <a:ln w="1905"/>
                <a:solidFill>
                  <a:schemeClr val="accent2"/>
                </a:solidFill>
                <a:effectLst>
                  <a:innerShdw blurRad="69850" dist="43180" dir="5400000">
                    <a:srgbClr val="000000">
                      <a:alpha val="65000"/>
                    </a:srgbClr>
                  </a:innerShdw>
                </a:effectLst>
              </a:rPr>
              <a:t>(</a:t>
            </a:r>
            <a:r>
              <a:rPr lang="id-ID" sz="4400" b="1" cap="none" spc="0" dirty="0" smtClean="0">
                <a:ln w="1905"/>
                <a:solidFill>
                  <a:schemeClr val="accent2"/>
                </a:solidFill>
                <a:effectLst>
                  <a:innerShdw blurRad="69850" dist="43180" dir="5400000">
                    <a:srgbClr val="000000">
                      <a:alpha val="65000"/>
                    </a:srgbClr>
                  </a:innerShdw>
                </a:effectLst>
              </a:rPr>
              <a:t>2</a:t>
            </a:r>
            <a:r>
              <a:rPr lang="en-US" sz="4400" b="1" cap="none" spc="0" dirty="0" smtClean="0">
                <a:ln w="1905"/>
                <a:solidFill>
                  <a:schemeClr val="accent2"/>
                </a:solidFill>
                <a:effectLst>
                  <a:innerShdw blurRad="69850" dist="43180" dir="5400000">
                    <a:srgbClr val="000000">
                      <a:alpha val="65000"/>
                    </a:srgbClr>
                  </a:innerShdw>
                </a:effectLst>
              </a:rPr>
              <a:t>)</a:t>
            </a:r>
            <a:endParaRPr lang="en-US" sz="4400" b="1" cap="none" spc="0" dirty="0">
              <a:ln w="1905"/>
              <a:solidFill>
                <a:schemeClr val="accent2"/>
              </a:solidFill>
              <a:effectLst>
                <a:innerShdw blurRad="69850" dist="43180" dir="5400000">
                  <a:srgbClr val="000000">
                    <a:alpha val="65000"/>
                  </a:srgbClr>
                </a:innerShdw>
              </a:effectLst>
            </a:endParaRPr>
          </a:p>
        </p:txBody>
      </p:sp>
      <p:sp>
        <p:nvSpPr>
          <p:cNvPr id="21" name="Rectangle 20"/>
          <p:cNvSpPr/>
          <p:nvPr/>
        </p:nvSpPr>
        <p:spPr>
          <a:xfrm>
            <a:off x="4601853" y="3513500"/>
            <a:ext cx="851720" cy="769441"/>
          </a:xfrm>
          <a:prstGeom prst="rect">
            <a:avLst/>
          </a:prstGeom>
          <a:noFill/>
        </p:spPr>
        <p:txBody>
          <a:bodyPr wrap="square" lIns="91440" tIns="45720" rIns="91440" bIns="45720">
            <a:spAutoFit/>
          </a:bodyPr>
          <a:lstStyle/>
          <a:p>
            <a:pPr algn="ctr"/>
            <a:r>
              <a:rPr lang="en-US" sz="4400" b="1" cap="none" spc="0" dirty="0" smtClean="0">
                <a:ln w="1905"/>
                <a:solidFill>
                  <a:schemeClr val="accent2"/>
                </a:solidFill>
                <a:effectLst>
                  <a:innerShdw blurRad="69850" dist="43180" dir="5400000">
                    <a:srgbClr val="000000">
                      <a:alpha val="65000"/>
                    </a:srgbClr>
                  </a:innerShdw>
                </a:effectLst>
              </a:rPr>
              <a:t>(</a:t>
            </a:r>
            <a:r>
              <a:rPr lang="id-ID" sz="4400" b="1" cap="none" spc="0" dirty="0" smtClean="0">
                <a:ln w="1905"/>
                <a:solidFill>
                  <a:schemeClr val="accent2"/>
                </a:solidFill>
                <a:effectLst>
                  <a:innerShdw blurRad="69850" dist="43180" dir="5400000">
                    <a:srgbClr val="000000">
                      <a:alpha val="65000"/>
                    </a:srgbClr>
                  </a:innerShdw>
                </a:effectLst>
              </a:rPr>
              <a:t>4</a:t>
            </a:r>
            <a:r>
              <a:rPr lang="en-US" sz="4400" b="1" cap="none" spc="0" dirty="0" smtClean="0">
                <a:ln w="1905"/>
                <a:solidFill>
                  <a:schemeClr val="accent2"/>
                </a:solidFill>
                <a:effectLst>
                  <a:innerShdw blurRad="69850" dist="43180" dir="5400000">
                    <a:srgbClr val="000000">
                      <a:alpha val="65000"/>
                    </a:srgbClr>
                  </a:innerShdw>
                </a:effectLst>
              </a:rPr>
              <a:t>)</a:t>
            </a:r>
            <a:endParaRPr lang="en-US" sz="4400" b="1" cap="none" spc="0" dirty="0">
              <a:ln w="1905"/>
              <a:solidFill>
                <a:schemeClr val="accent2"/>
              </a:solidFill>
              <a:effectLst>
                <a:innerShdw blurRad="69850" dist="43180" dir="5400000">
                  <a:srgbClr val="000000">
                    <a:alpha val="65000"/>
                  </a:srgbClr>
                </a:innerShdw>
              </a:effectLst>
            </a:endParaRPr>
          </a:p>
        </p:txBody>
      </p:sp>
      <p:sp>
        <p:nvSpPr>
          <p:cNvPr id="22" name="Rectangle 21"/>
          <p:cNvSpPr/>
          <p:nvPr/>
        </p:nvSpPr>
        <p:spPr>
          <a:xfrm>
            <a:off x="2514600" y="4953000"/>
            <a:ext cx="851720" cy="769441"/>
          </a:xfrm>
          <a:prstGeom prst="rect">
            <a:avLst/>
          </a:prstGeom>
          <a:noFill/>
        </p:spPr>
        <p:txBody>
          <a:bodyPr wrap="square" lIns="91440" tIns="45720" rIns="91440" bIns="45720">
            <a:spAutoFit/>
          </a:bodyPr>
          <a:lstStyle/>
          <a:p>
            <a:pPr algn="ctr"/>
            <a:r>
              <a:rPr lang="en-US" sz="4400" b="1" cap="none" spc="0" dirty="0" smtClean="0">
                <a:ln w="1905"/>
                <a:solidFill>
                  <a:schemeClr val="accent2"/>
                </a:solidFill>
                <a:effectLst>
                  <a:innerShdw blurRad="69850" dist="43180" dir="5400000">
                    <a:srgbClr val="000000">
                      <a:alpha val="65000"/>
                    </a:srgbClr>
                  </a:innerShdw>
                </a:effectLst>
              </a:rPr>
              <a:t>(</a:t>
            </a:r>
            <a:r>
              <a:rPr lang="id-ID" sz="4400" b="1" cap="none" spc="0" dirty="0" smtClean="0">
                <a:ln w="1905"/>
                <a:solidFill>
                  <a:schemeClr val="accent2"/>
                </a:solidFill>
                <a:effectLst>
                  <a:innerShdw blurRad="69850" dist="43180" dir="5400000">
                    <a:srgbClr val="000000">
                      <a:alpha val="65000"/>
                    </a:srgbClr>
                  </a:innerShdw>
                </a:effectLst>
              </a:rPr>
              <a:t>5</a:t>
            </a:r>
            <a:r>
              <a:rPr lang="en-US" sz="4400" b="1" cap="none" spc="0" dirty="0" smtClean="0">
                <a:ln w="1905"/>
                <a:solidFill>
                  <a:schemeClr val="accent2"/>
                </a:solidFill>
                <a:effectLst>
                  <a:innerShdw blurRad="69850" dist="43180" dir="5400000">
                    <a:srgbClr val="000000">
                      <a:alpha val="65000"/>
                    </a:srgbClr>
                  </a:innerShdw>
                </a:effectLst>
              </a:rPr>
              <a:t>)</a:t>
            </a:r>
            <a:endParaRPr lang="en-US" sz="4400" b="1" cap="none" spc="0" dirty="0">
              <a:ln w="1905"/>
              <a:solidFill>
                <a:schemeClr val="accent2"/>
              </a:solidFill>
              <a:effectLst>
                <a:innerShdw blurRad="69850" dist="43180" dir="5400000">
                  <a:srgbClr val="000000">
                    <a:alpha val="65000"/>
                  </a:srgbClr>
                </a:inn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custDataLst>
              <p:tags r:id="rId1"/>
            </p:custDataLst>
          </p:nvPr>
        </p:nvPicPr>
        <p:blipFill>
          <a:blip r:embed="rId2"/>
          <a:srcRect l="21889" t="26042" r="21889" b="15625"/>
          <a:stretch>
            <a:fillRect/>
          </a:stretch>
        </p:blipFill>
        <p:spPr>
          <a:xfrm>
            <a:off x="609600" y="914400"/>
            <a:ext cx="8144510" cy="47510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custDataLst>
              <p:tags r:id="rId1"/>
            </p:custDataLst>
          </p:nvPr>
        </p:nvPicPr>
        <p:blipFill>
          <a:blip r:embed="rId2"/>
          <a:srcRect l="21889" t="26042" r="22474" b="16667"/>
          <a:stretch>
            <a:fillRect/>
          </a:stretch>
        </p:blipFill>
        <p:spPr>
          <a:xfrm>
            <a:off x="609600" y="609600"/>
            <a:ext cx="8074660" cy="46748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custDataLst>
              <p:tags r:id="rId1"/>
            </p:custDataLst>
          </p:nvPr>
        </p:nvPicPr>
        <p:blipFill>
          <a:blip r:embed="rId2"/>
          <a:srcRect l="21889" t="22917" r="23060" b="17708"/>
          <a:stretch>
            <a:fillRect/>
          </a:stretch>
        </p:blipFill>
        <p:spPr>
          <a:xfrm>
            <a:off x="762000" y="533400"/>
            <a:ext cx="7684770" cy="46602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p:cNvPicPr>
            <a:picLocks noChangeAspect="1"/>
          </p:cNvPicPr>
          <p:nvPr>
            <p:custDataLst>
              <p:tags r:id="rId1"/>
            </p:custDataLst>
          </p:nvPr>
        </p:nvPicPr>
        <p:blipFill>
          <a:blip r:embed="rId2"/>
          <a:srcRect l="14861" t="22917" r="16618" b="10417"/>
          <a:stretch>
            <a:fillRect/>
          </a:stretch>
        </p:blipFill>
        <p:spPr>
          <a:xfrm>
            <a:off x="533400" y="914400"/>
            <a:ext cx="7849870" cy="4876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Table 2"/>
          <p:cNvGraphicFramePr/>
          <p:nvPr/>
        </p:nvGraphicFramePr>
        <p:xfrm>
          <a:off x="762000" y="685800"/>
          <a:ext cx="7861935" cy="5334000"/>
        </p:xfrm>
        <a:graphic>
          <a:graphicData uri="http://schemas.openxmlformats.org/drawingml/2006/table">
            <a:tbl>
              <a:tblPr firstRow="1" bandRow="1">
                <a:tableStyleId>{5C22544A-7EE6-4342-B048-85BDC9FD1C3A}</a:tableStyleId>
              </a:tblPr>
              <a:tblGrid>
                <a:gridCol w="582295"/>
                <a:gridCol w="1550035"/>
                <a:gridCol w="1242060"/>
                <a:gridCol w="1373505"/>
                <a:gridCol w="1183640"/>
                <a:gridCol w="1930400"/>
              </a:tblGrid>
              <a:tr h="381000">
                <a:tc>
                  <a:txBody>
                    <a:bodyPr/>
                    <a:p>
                      <a:pPr>
                        <a:buNone/>
                      </a:pPr>
                      <a:r>
                        <a:rPr lang="en-US"/>
                        <a:t>No</a:t>
                      </a:r>
                      <a:endParaRPr lang="en-US"/>
                    </a:p>
                  </a:txBody>
                  <a:tcPr/>
                </a:tc>
                <a:tc>
                  <a:txBody>
                    <a:bodyPr/>
                    <a:p>
                      <a:pPr>
                        <a:buNone/>
                      </a:pPr>
                      <a:r>
                        <a:rPr lang="en-US"/>
                        <a:t>jenis Sarana</a:t>
                      </a:r>
                      <a:endParaRPr lang="en-US"/>
                    </a:p>
                  </a:txBody>
                  <a:tcPr/>
                </a:tc>
                <a:tc>
                  <a:txBody>
                    <a:bodyPr/>
                    <a:p>
                      <a:pPr>
                        <a:buNone/>
                      </a:pPr>
                      <a:r>
                        <a:rPr lang="en-US"/>
                        <a:t>Jumlah penduduk (jiwa)</a:t>
                      </a:r>
                      <a:endParaRPr lang="en-US"/>
                    </a:p>
                  </a:txBody>
                  <a:tcPr/>
                </a:tc>
                <a:tc>
                  <a:txBody>
                    <a:bodyPr/>
                    <a:p>
                      <a:pPr>
                        <a:buNone/>
                      </a:pPr>
                      <a:r>
                        <a:rPr lang="en-US"/>
                        <a:t>Kebutuhan Luas Lahan Min (m2)</a:t>
                      </a:r>
                      <a:endParaRPr lang="en-US"/>
                    </a:p>
                  </a:txBody>
                  <a:tcPr/>
                </a:tc>
                <a:tc>
                  <a:txBody>
                    <a:bodyPr/>
                    <a:p>
                      <a:pPr>
                        <a:buNone/>
                      </a:pPr>
                      <a:r>
                        <a:rPr lang="en-US"/>
                        <a:t>standar (m2/jiwa)</a:t>
                      </a:r>
                      <a:endParaRPr lang="en-US"/>
                    </a:p>
                  </a:txBody>
                  <a:tcPr/>
                </a:tc>
                <a:tc>
                  <a:txBody>
                    <a:bodyPr/>
                    <a:p>
                      <a:pPr>
                        <a:buNone/>
                      </a:pPr>
                      <a:r>
                        <a:rPr lang="en-US"/>
                        <a:t>kriteria lokasi</a:t>
                      </a:r>
                      <a:endParaRPr lang="en-US"/>
                    </a:p>
                  </a:txBody>
                  <a:tcPr/>
                </a:tc>
              </a:tr>
              <a:tr h="381000">
                <a:tc>
                  <a:txBody>
                    <a:bodyPr/>
                    <a:p>
                      <a:pPr>
                        <a:buNone/>
                      </a:pPr>
                      <a:r>
                        <a:rPr lang="en-US"/>
                        <a:t>1</a:t>
                      </a:r>
                      <a:endParaRPr lang="en-US"/>
                    </a:p>
                  </a:txBody>
                  <a:tcPr/>
                </a:tc>
                <a:tc>
                  <a:txBody>
                    <a:bodyPr/>
                    <a:p>
                      <a:pPr>
                        <a:buNone/>
                      </a:pPr>
                      <a:r>
                        <a:rPr lang="en-US"/>
                        <a:t>Taman/ Tempat main</a:t>
                      </a:r>
                      <a:endParaRPr lang="en-US"/>
                    </a:p>
                  </a:txBody>
                  <a:tcPr/>
                </a:tc>
                <a:tc>
                  <a:txBody>
                    <a:bodyPr/>
                    <a:p>
                      <a:pPr>
                        <a:buNone/>
                      </a:pPr>
                      <a:r>
                        <a:rPr lang="en-US"/>
                        <a:t>250</a:t>
                      </a:r>
                      <a:endParaRPr lang="en-US"/>
                    </a:p>
                  </a:txBody>
                  <a:tcPr/>
                </a:tc>
                <a:tc>
                  <a:txBody>
                    <a:bodyPr/>
                    <a:p>
                      <a:pPr>
                        <a:buNone/>
                      </a:pPr>
                      <a:r>
                        <a:rPr lang="en-US"/>
                        <a:t>250</a:t>
                      </a:r>
                      <a:endParaRPr lang="en-US"/>
                    </a:p>
                  </a:txBody>
                  <a:tcPr/>
                </a:tc>
                <a:tc>
                  <a:txBody>
                    <a:bodyPr/>
                    <a:p>
                      <a:pPr>
                        <a:buNone/>
                      </a:pPr>
                      <a:r>
                        <a:rPr lang="en-US"/>
                        <a:t>1</a:t>
                      </a:r>
                      <a:endParaRPr lang="en-US"/>
                    </a:p>
                  </a:txBody>
                  <a:tcPr/>
                </a:tc>
                <a:tc>
                  <a:txBody>
                    <a:bodyPr/>
                    <a:p>
                      <a:pPr>
                        <a:buNone/>
                      </a:pPr>
                      <a:r>
                        <a:rPr lang="en-US"/>
                        <a:t>di tengah kelompok tetangga</a:t>
                      </a:r>
                      <a:endParaRPr lang="en-US"/>
                    </a:p>
                  </a:txBody>
                  <a:tcPr/>
                </a:tc>
              </a:tr>
              <a:tr h="381000">
                <a:tc>
                  <a:txBody>
                    <a:bodyPr/>
                    <a:p>
                      <a:pPr>
                        <a:buNone/>
                      </a:pPr>
                      <a:r>
                        <a:rPr lang="en-US"/>
                        <a:t>2</a:t>
                      </a:r>
                      <a:endParaRPr lang="en-US"/>
                    </a:p>
                  </a:txBody>
                  <a:tcPr/>
                </a:tc>
                <a:tc>
                  <a:txBody>
                    <a:bodyPr/>
                    <a:p>
                      <a:pPr>
                        <a:buNone/>
                      </a:pPr>
                      <a:r>
                        <a:rPr lang="en-US" sz="1800">
                          <a:sym typeface="+mn-ea"/>
                        </a:rPr>
                        <a:t>Taman/ Tempat main</a:t>
                      </a:r>
                      <a:endParaRPr lang="en-US" sz="1800"/>
                    </a:p>
                    <a:p>
                      <a:pPr>
                        <a:buNone/>
                      </a:pPr>
                      <a:endParaRPr lang="en-US"/>
                    </a:p>
                  </a:txBody>
                  <a:tcPr/>
                </a:tc>
                <a:tc>
                  <a:txBody>
                    <a:bodyPr/>
                    <a:p>
                      <a:pPr>
                        <a:buNone/>
                      </a:pPr>
                      <a:r>
                        <a:rPr lang="en-US"/>
                        <a:t>2500</a:t>
                      </a:r>
                      <a:endParaRPr lang="en-US"/>
                    </a:p>
                  </a:txBody>
                  <a:tcPr/>
                </a:tc>
                <a:tc>
                  <a:txBody>
                    <a:bodyPr/>
                    <a:p>
                      <a:pPr>
                        <a:buNone/>
                      </a:pPr>
                      <a:r>
                        <a:rPr lang="en-US"/>
                        <a:t>1250</a:t>
                      </a:r>
                      <a:endParaRPr lang="en-US"/>
                    </a:p>
                  </a:txBody>
                  <a:tcPr/>
                </a:tc>
                <a:tc>
                  <a:txBody>
                    <a:bodyPr/>
                    <a:p>
                      <a:pPr>
                        <a:buNone/>
                      </a:pPr>
                      <a:r>
                        <a:rPr lang="en-US"/>
                        <a:t>0,5</a:t>
                      </a:r>
                      <a:endParaRPr lang="en-US"/>
                    </a:p>
                  </a:txBody>
                  <a:tcPr/>
                </a:tc>
                <a:tc>
                  <a:txBody>
                    <a:bodyPr/>
                    <a:p>
                      <a:pPr>
                        <a:buNone/>
                      </a:pPr>
                      <a:r>
                        <a:rPr lang="en-US"/>
                        <a:t>di pusat kegiatan lingkungan</a:t>
                      </a:r>
                      <a:endParaRPr lang="en-US"/>
                    </a:p>
                  </a:txBody>
                  <a:tcPr/>
                </a:tc>
              </a:tr>
              <a:tr h="381000">
                <a:tc>
                  <a:txBody>
                    <a:bodyPr/>
                    <a:p>
                      <a:pPr>
                        <a:buNone/>
                      </a:pPr>
                      <a:r>
                        <a:rPr lang="en-US"/>
                        <a:t>3</a:t>
                      </a:r>
                      <a:endParaRPr lang="en-US"/>
                    </a:p>
                  </a:txBody>
                  <a:tcPr/>
                </a:tc>
                <a:tc>
                  <a:txBody>
                    <a:bodyPr/>
                    <a:p>
                      <a:pPr>
                        <a:buNone/>
                      </a:pPr>
                      <a:r>
                        <a:rPr lang="en-US"/>
                        <a:t>Taman dan Lapangan Olahraga</a:t>
                      </a:r>
                      <a:endParaRPr lang="en-US"/>
                    </a:p>
                  </a:txBody>
                  <a:tcPr/>
                </a:tc>
                <a:tc>
                  <a:txBody>
                    <a:bodyPr/>
                    <a:p>
                      <a:pPr>
                        <a:buNone/>
                      </a:pPr>
                      <a:r>
                        <a:rPr lang="en-US"/>
                        <a:t>30000</a:t>
                      </a:r>
                      <a:endParaRPr lang="en-US"/>
                    </a:p>
                  </a:txBody>
                  <a:tcPr/>
                </a:tc>
                <a:tc>
                  <a:txBody>
                    <a:bodyPr/>
                    <a:p>
                      <a:pPr>
                        <a:buNone/>
                      </a:pPr>
                      <a:r>
                        <a:rPr lang="en-US"/>
                        <a:t>9000</a:t>
                      </a:r>
                      <a:endParaRPr lang="en-US"/>
                    </a:p>
                  </a:txBody>
                  <a:tcPr/>
                </a:tc>
                <a:tc>
                  <a:txBody>
                    <a:bodyPr/>
                    <a:p>
                      <a:pPr>
                        <a:buNone/>
                      </a:pPr>
                      <a:r>
                        <a:rPr lang="en-US"/>
                        <a:t>0,3</a:t>
                      </a:r>
                      <a:endParaRPr lang="en-US"/>
                    </a:p>
                  </a:txBody>
                  <a:tcPr/>
                </a:tc>
                <a:tc>
                  <a:txBody>
                    <a:bodyPr/>
                    <a:p>
                      <a:pPr>
                        <a:buNone/>
                      </a:pPr>
                      <a:r>
                        <a:rPr lang="en-US"/>
                        <a:t>sedekat mungkin dengan sarana pendidikan</a:t>
                      </a:r>
                      <a:endParaRPr lang="en-US"/>
                    </a:p>
                  </a:txBody>
                  <a:tcPr/>
                </a:tc>
              </a:tr>
              <a:tr h="381000">
                <a:tc>
                  <a:txBody>
                    <a:bodyPr/>
                    <a:p>
                      <a:pPr>
                        <a:buNone/>
                      </a:pPr>
                      <a:r>
                        <a:rPr lang="en-US"/>
                        <a:t>4</a:t>
                      </a:r>
                      <a:endParaRPr lang="en-US"/>
                    </a:p>
                  </a:txBody>
                  <a:tcPr/>
                </a:tc>
                <a:tc>
                  <a:txBody>
                    <a:bodyPr/>
                    <a:p>
                      <a:pPr>
                        <a:buNone/>
                      </a:pPr>
                      <a:r>
                        <a:rPr lang="en-US" sz="1800">
                          <a:sym typeface="+mn-ea"/>
                        </a:rPr>
                        <a:t>Taman dan Lapangan Olahraga</a:t>
                      </a:r>
                      <a:endParaRPr lang="en-US" sz="1800"/>
                    </a:p>
                    <a:p>
                      <a:pPr>
                        <a:buNone/>
                      </a:pPr>
                      <a:endParaRPr lang="en-US"/>
                    </a:p>
                  </a:txBody>
                  <a:tcPr/>
                </a:tc>
                <a:tc>
                  <a:txBody>
                    <a:bodyPr/>
                    <a:p>
                      <a:pPr>
                        <a:buNone/>
                      </a:pPr>
                      <a:r>
                        <a:rPr lang="en-US"/>
                        <a:t>120000</a:t>
                      </a:r>
                      <a:endParaRPr lang="en-US"/>
                    </a:p>
                  </a:txBody>
                  <a:tcPr/>
                </a:tc>
                <a:tc>
                  <a:txBody>
                    <a:bodyPr/>
                    <a:p>
                      <a:pPr>
                        <a:buNone/>
                      </a:pPr>
                      <a:r>
                        <a:rPr lang="en-US"/>
                        <a:t>24000</a:t>
                      </a:r>
                      <a:endParaRPr lang="en-US"/>
                    </a:p>
                  </a:txBody>
                  <a:tcPr/>
                </a:tc>
                <a:tc>
                  <a:txBody>
                    <a:bodyPr/>
                    <a:p>
                      <a:pPr>
                        <a:buNone/>
                      </a:pPr>
                      <a:r>
                        <a:rPr lang="en-US"/>
                        <a:t>0,2</a:t>
                      </a:r>
                      <a:endParaRPr lang="en-US"/>
                    </a:p>
                  </a:txBody>
                  <a:tcPr/>
                </a:tc>
                <a:tc>
                  <a:txBody>
                    <a:bodyPr/>
                    <a:p>
                      <a:pPr>
                        <a:buNone/>
                      </a:pPr>
                      <a:r>
                        <a:rPr lang="en-US"/>
                        <a:t>di Jalan utama atau sedekat mungkin dengan sarana pendidikan</a:t>
                      </a:r>
                      <a:endParaRPr lang="en-US"/>
                    </a:p>
                  </a:txBody>
                  <a:tcPr/>
                </a:tc>
              </a:tr>
              <a:tr h="381000">
                <a:tc>
                  <a:txBody>
                    <a:bodyPr/>
                    <a:p>
                      <a:pPr>
                        <a:buNone/>
                      </a:pPr>
                      <a:r>
                        <a:rPr lang="en-US"/>
                        <a:t>5</a:t>
                      </a:r>
                      <a:endParaRPr lang="en-US"/>
                    </a:p>
                  </a:txBody>
                  <a:tcPr/>
                </a:tc>
                <a:tc>
                  <a:txBody>
                    <a:bodyPr/>
                    <a:p>
                      <a:pPr>
                        <a:buNone/>
                      </a:pPr>
                      <a:r>
                        <a:rPr lang="en-US"/>
                        <a:t>jalur hijau</a:t>
                      </a:r>
                      <a:endParaRPr lang="en-US"/>
                    </a:p>
                  </a:txBody>
                  <a:tcPr/>
                </a:tc>
                <a:tc>
                  <a:txBody>
                    <a:bodyPr/>
                    <a:p>
                      <a:pPr>
                        <a:buNone/>
                      </a:pPr>
                      <a:endParaRPr lang="en-US"/>
                    </a:p>
                  </a:txBody>
                  <a:tcPr/>
                </a:tc>
                <a:tc>
                  <a:txBody>
                    <a:bodyPr/>
                    <a:p>
                      <a:pPr>
                        <a:buNone/>
                      </a:pPr>
                      <a:endParaRPr lang="en-US"/>
                    </a:p>
                  </a:txBody>
                  <a:tcPr/>
                </a:tc>
                <a:tc>
                  <a:txBody>
                    <a:bodyPr/>
                    <a:p>
                      <a:pPr>
                        <a:buNone/>
                      </a:pPr>
                      <a:r>
                        <a:rPr lang="en-US"/>
                        <a:t>15</a:t>
                      </a:r>
                      <a:endParaRPr lang="en-US"/>
                    </a:p>
                  </a:txBody>
                  <a:tcPr/>
                </a:tc>
                <a:tc>
                  <a:txBody>
                    <a:bodyPr/>
                    <a:p>
                      <a:pPr>
                        <a:buNone/>
                      </a:pPr>
                      <a:r>
                        <a:rPr lang="en-US"/>
                        <a:t>terletak menyebar</a:t>
                      </a:r>
                      <a:endParaRPr lang="en-US"/>
                    </a:p>
                  </a:txBody>
                  <a:tcPr/>
                </a:tc>
              </a:tr>
              <a:tr h="381000">
                <a:tc>
                  <a:txBody>
                    <a:bodyPr/>
                    <a:p>
                      <a:pPr>
                        <a:buNone/>
                      </a:pPr>
                      <a:r>
                        <a:rPr lang="en-US"/>
                        <a:t>6</a:t>
                      </a:r>
                      <a:endParaRPr lang="en-US"/>
                    </a:p>
                  </a:txBody>
                  <a:tcPr/>
                </a:tc>
                <a:tc>
                  <a:txBody>
                    <a:bodyPr/>
                    <a:p>
                      <a:pPr>
                        <a:buNone/>
                      </a:pPr>
                      <a:r>
                        <a:rPr lang="en-US"/>
                        <a:t>pemakaman</a:t>
                      </a:r>
                      <a:endParaRPr lang="en-US"/>
                    </a:p>
                  </a:txBody>
                  <a:tcPr/>
                </a:tc>
                <a:tc>
                  <a:txBody>
                    <a:bodyPr/>
                    <a:p>
                      <a:pPr>
                        <a:buNone/>
                      </a:pPr>
                      <a:r>
                        <a:rPr lang="en-US"/>
                        <a:t>120000</a:t>
                      </a:r>
                      <a:endParaRPr lang="en-US"/>
                    </a:p>
                  </a:txBody>
                  <a:tcPr/>
                </a:tc>
                <a:tc>
                  <a:txBody>
                    <a:bodyPr/>
                    <a:p>
                      <a:pPr>
                        <a:buNone/>
                      </a:pPr>
                      <a:endParaRPr lang="en-US"/>
                    </a:p>
                  </a:txBody>
                  <a:tcPr/>
                </a:tc>
                <a:tc>
                  <a:txBody>
                    <a:bodyPr/>
                    <a:p>
                      <a:pPr>
                        <a:buNone/>
                      </a:pPr>
                      <a:endParaRPr lang="en-US"/>
                    </a:p>
                  </a:txBody>
                  <a:tcPr/>
                </a:tc>
                <a:tc>
                  <a:txBody>
                    <a:bodyPr/>
                    <a:p>
                      <a:pPr>
                        <a:buNone/>
                      </a:pPr>
                      <a:r>
                        <a:rPr lang="en-US"/>
                        <a:t>radius pencapaian</a:t>
                      </a:r>
                      <a:endParaRPr lang="en-US"/>
                    </a:p>
                  </a:txBody>
                  <a:tcPr/>
                </a:tc>
              </a:tr>
            </a:tbl>
          </a:graphicData>
        </a:graphic>
      </p:graphicFrame>
      <p:sp>
        <p:nvSpPr>
          <p:cNvPr id="4" name="Text Box 3"/>
          <p:cNvSpPr txBox="1"/>
          <p:nvPr/>
        </p:nvSpPr>
        <p:spPr>
          <a:xfrm>
            <a:off x="5029200" y="6019800"/>
            <a:ext cx="1927225" cy="368300"/>
          </a:xfrm>
          <a:prstGeom prst="rect">
            <a:avLst/>
          </a:prstGeom>
          <a:noFill/>
        </p:spPr>
        <p:txBody>
          <a:bodyPr wrap="square" rtlCol="0">
            <a:spAutoFit/>
            <a:scene3d>
              <a:camera prst="orthographicFront"/>
              <a:lightRig rig="threePt" dir="t"/>
            </a:scene3d>
          </a:bodyPr>
          <a:p>
            <a:r>
              <a:rPr lang="en-US">
                <a:solidFill>
                  <a:schemeClr val="accent1"/>
                </a:solidFill>
                <a:effectLst>
                  <a:outerShdw blurRad="38100" dist="25400" dir="5400000" algn="ctr" rotWithShape="0">
                    <a:srgbClr val="6E747A">
                      <a:alpha val="43000"/>
                    </a:srgbClr>
                  </a:outerShdw>
                </a:effectLst>
              </a:rPr>
              <a:t>SNI 03-1733-2004</a:t>
            </a:r>
            <a:endParaRPr lang="en-US">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5149167" cy="92333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TERIMA</a:t>
            </a:r>
            <a:r>
              <a:rPr lang="id-ID"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KASIH</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771394" y="762000"/>
            <a:ext cx="7543800" cy="380063"/>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d-ID" sz="2000" b="1" dirty="0" smtClean="0">
                <a:solidFill>
                  <a:schemeClr val="accent6">
                    <a:lumMod val="75000"/>
                  </a:schemeClr>
                </a:solidFill>
                <a:latin typeface="Cambria Math" panose="02040503050406030204" pitchFamily="18" charset="0"/>
                <a:ea typeface="Cambria Math" panose="02040503050406030204" pitchFamily="18" charset="0"/>
              </a:rPr>
              <a:t>Definisi PSU menurut Perda No. 189 tahun 2022</a:t>
            </a:r>
            <a:endParaRPr lang="id-ID" sz="2000" dirty="0">
              <a:solidFill>
                <a:schemeClr val="accent6">
                  <a:lumMod val="75000"/>
                </a:schemeClr>
              </a:solidFill>
            </a:endParaRPr>
          </a:p>
        </p:txBody>
      </p:sp>
      <p:graphicFrame>
        <p:nvGraphicFramePr>
          <p:cNvPr id="7" name="Table 6"/>
          <p:cNvGraphicFramePr>
            <a:graphicFrameLocks noGrp="1"/>
          </p:cNvGraphicFramePr>
          <p:nvPr/>
        </p:nvGraphicFramePr>
        <p:xfrm>
          <a:off x="637783" y="1295400"/>
          <a:ext cx="7811022" cy="2362200"/>
        </p:xfrm>
        <a:graphic>
          <a:graphicData uri="http://schemas.openxmlformats.org/drawingml/2006/table">
            <a:tbl>
              <a:tblPr firstRow="1" bandRow="1">
                <a:tableStyleId>{5C22544A-7EE6-4342-B048-85BDC9FD1C3A}</a:tableStyleId>
              </a:tblPr>
              <a:tblGrid>
                <a:gridCol w="3905511"/>
                <a:gridCol w="3905511"/>
              </a:tblGrid>
              <a:tr h="353770">
                <a:tc>
                  <a:txBody>
                    <a:bodyPr/>
                    <a:lstStyle/>
                    <a:p>
                      <a:pPr algn="ctr"/>
                      <a:r>
                        <a:rPr lang="id-ID" sz="1400" dirty="0" smtClean="0"/>
                        <a:t>Pasal 1</a:t>
                      </a:r>
                      <a:endParaRPr lang="id-ID" sz="1400" dirty="0"/>
                    </a:p>
                  </a:txBody>
                  <a:tcPr>
                    <a:solidFill>
                      <a:schemeClr val="accent6">
                        <a:lumMod val="75000"/>
                      </a:schemeClr>
                    </a:solidFill>
                  </a:tcPr>
                </a:tc>
                <a:tc>
                  <a:txBody>
                    <a:bodyPr/>
                    <a:lstStyle/>
                    <a:p>
                      <a:pPr algn="ctr"/>
                      <a:r>
                        <a:rPr lang="id-ID" sz="1400" dirty="0" smtClean="0"/>
                        <a:t>Pasal 13</a:t>
                      </a:r>
                      <a:endParaRPr lang="id-ID" sz="1400" dirty="0"/>
                    </a:p>
                  </a:txBody>
                  <a:tcPr>
                    <a:solidFill>
                      <a:schemeClr val="accent6">
                        <a:lumMod val="75000"/>
                      </a:schemeClr>
                    </a:solidFill>
                  </a:tcPr>
                </a:tc>
              </a:tr>
              <a:tr h="2008430">
                <a:tc>
                  <a:txBody>
                    <a:bodyPr/>
                    <a:lstStyle/>
                    <a:p>
                      <a:r>
                        <a:rPr lang="id-ID" sz="1400" b="1" dirty="0" smtClean="0"/>
                        <a:t>Utilitas</a:t>
                      </a:r>
                      <a:r>
                        <a:rPr lang="id-ID" sz="1400" dirty="0" smtClean="0"/>
                        <a:t> adalah sarana penunjang</a:t>
                      </a:r>
                      <a:r>
                        <a:rPr lang="id-ID" sz="1400" baseline="0" dirty="0" smtClean="0"/>
                        <a:t> untuk pelayanan lingkungan</a:t>
                      </a:r>
                      <a:endParaRPr lang="id-ID" sz="1400" dirty="0"/>
                    </a:p>
                  </a:txBody>
                  <a:tcPr/>
                </a:tc>
                <a:tc>
                  <a:txBody>
                    <a:bodyPr/>
                    <a:lstStyle/>
                    <a:p>
                      <a:r>
                        <a:rPr lang="id-ID" sz="1400" dirty="0" smtClean="0"/>
                        <a:t>Objek </a:t>
                      </a:r>
                      <a:r>
                        <a:rPr lang="id-ID" sz="1400" b="1" dirty="0" smtClean="0"/>
                        <a:t>Utilitas</a:t>
                      </a:r>
                      <a:r>
                        <a:rPr lang="id-ID" sz="1400" dirty="0" smtClean="0"/>
                        <a:t> perumahan antara lain adalah :</a:t>
                      </a:r>
                      <a:endParaRPr lang="id-ID" sz="1400" dirty="0" smtClean="0"/>
                    </a:p>
                    <a:p>
                      <a:pPr marL="342900" indent="-342900">
                        <a:buAutoNum type="alphaLcPeriod"/>
                      </a:pPr>
                      <a:r>
                        <a:rPr lang="id-ID" sz="1400" dirty="0" smtClean="0"/>
                        <a:t>Jaringan air bersih;</a:t>
                      </a:r>
                      <a:endParaRPr lang="id-ID" sz="1400" dirty="0" smtClean="0"/>
                    </a:p>
                    <a:p>
                      <a:pPr marL="342900" indent="-342900">
                        <a:buAutoNum type="alphaLcPeriod"/>
                      </a:pPr>
                      <a:r>
                        <a:rPr lang="id-ID" sz="1400" dirty="0" smtClean="0"/>
                        <a:t>Jaringan listrik;</a:t>
                      </a:r>
                      <a:endParaRPr lang="id-ID" sz="1400" dirty="0" smtClean="0"/>
                    </a:p>
                    <a:p>
                      <a:pPr marL="342900" indent="-342900">
                        <a:buAutoNum type="alphaLcPeriod"/>
                      </a:pPr>
                      <a:r>
                        <a:rPr lang="id-ID" sz="1400" dirty="0" smtClean="0"/>
                        <a:t>Jaringan</a:t>
                      </a:r>
                      <a:r>
                        <a:rPr lang="id-ID" sz="1400" baseline="0" dirty="0" smtClean="0"/>
                        <a:t> informasi dan telekomunikasi;</a:t>
                      </a:r>
                      <a:endParaRPr lang="id-ID" sz="1400" baseline="0" dirty="0" smtClean="0"/>
                    </a:p>
                    <a:p>
                      <a:pPr marL="342900" indent="-342900">
                        <a:buAutoNum type="alphaLcPeriod"/>
                      </a:pPr>
                      <a:r>
                        <a:rPr lang="id-ID" sz="1400" baseline="0" dirty="0" smtClean="0"/>
                        <a:t>Jaringan gas;</a:t>
                      </a:r>
                      <a:endParaRPr lang="id-ID" sz="1400" baseline="0" dirty="0" smtClean="0"/>
                    </a:p>
                    <a:p>
                      <a:pPr marL="342900" indent="-342900">
                        <a:buAutoNum type="alphaLcPeriod"/>
                      </a:pPr>
                      <a:r>
                        <a:rPr lang="id-ID" sz="1400" baseline="0" dirty="0" smtClean="0"/>
                        <a:t>Jaringan transportasi;</a:t>
                      </a:r>
                      <a:endParaRPr lang="id-ID" sz="1400" baseline="0" dirty="0" smtClean="0"/>
                    </a:p>
                    <a:p>
                      <a:pPr marL="342900" indent="-342900">
                        <a:buAutoNum type="alphaLcPeriod"/>
                      </a:pPr>
                      <a:r>
                        <a:rPr lang="id-ID" sz="1400" baseline="0" dirty="0" smtClean="0"/>
                        <a:t>Sarana pemadam kebakaran;</a:t>
                      </a:r>
                      <a:endParaRPr lang="id-ID" sz="1400" baseline="0" dirty="0" smtClean="0"/>
                    </a:p>
                    <a:p>
                      <a:pPr marL="342900" indent="-342900">
                        <a:buAutoNum type="alphaLcPeriod"/>
                      </a:pPr>
                      <a:r>
                        <a:rPr lang="id-ID" sz="1400" baseline="0" dirty="0" smtClean="0"/>
                        <a:t>Sarana penerangan jalan umum.</a:t>
                      </a:r>
                      <a:endParaRPr lang="id-ID" sz="1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5029200" y="457200"/>
            <a:ext cx="3675380" cy="38036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id-ID" sz="2000" b="1" dirty="0" smtClean="0">
                <a:solidFill>
                  <a:schemeClr val="accent6">
                    <a:lumMod val="75000"/>
                  </a:schemeClr>
                </a:solidFill>
                <a:latin typeface="Cambria Math" panose="02040503050406030204" pitchFamily="18" charset="0"/>
                <a:ea typeface="Cambria Math" panose="02040503050406030204" pitchFamily="18" charset="0"/>
              </a:rPr>
              <a:t>Sarana Pemakaman</a:t>
            </a:r>
            <a:r>
              <a:rPr lang="id-ID" sz="2000" b="1" dirty="0" smtClean="0">
                <a:solidFill>
                  <a:schemeClr val="accent6">
                    <a:lumMod val="75000"/>
                  </a:schemeClr>
                </a:solidFill>
                <a:latin typeface="Cambria Math" panose="02040503050406030204" pitchFamily="18" charset="0"/>
                <a:ea typeface="Cambria Math" panose="02040503050406030204" pitchFamily="18" charset="0"/>
              </a:rPr>
              <a:t> menurut Perda No. 189 tahun 2022</a:t>
            </a:r>
            <a:endParaRPr lang="id-ID" sz="2000" dirty="0">
              <a:solidFill>
                <a:schemeClr val="accent6">
                  <a:lumMod val="75000"/>
                </a:schemeClr>
              </a:solidFill>
            </a:endParaRPr>
          </a:p>
        </p:txBody>
      </p:sp>
      <p:pic>
        <p:nvPicPr>
          <p:cNvPr id="3" name="Picture 2"/>
          <p:cNvPicPr>
            <a:picLocks noChangeAspect="1"/>
          </p:cNvPicPr>
          <p:nvPr/>
        </p:nvPicPr>
        <p:blipFill>
          <a:blip r:embed="rId1"/>
          <a:srcRect l="35944" t="13542" r="24817" b="31771"/>
          <a:stretch>
            <a:fillRect/>
          </a:stretch>
        </p:blipFill>
        <p:spPr>
          <a:xfrm>
            <a:off x="685800" y="1295400"/>
            <a:ext cx="5946140" cy="52495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5029200" y="457200"/>
            <a:ext cx="3675380" cy="38036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id-ID" sz="2000" b="1" dirty="0" smtClean="0">
                <a:solidFill>
                  <a:schemeClr val="accent6">
                    <a:lumMod val="75000"/>
                  </a:schemeClr>
                </a:solidFill>
                <a:latin typeface="Cambria Math" panose="02040503050406030204" pitchFamily="18" charset="0"/>
                <a:ea typeface="Cambria Math" panose="02040503050406030204" pitchFamily="18" charset="0"/>
              </a:rPr>
              <a:t>Sarana Pemakaman</a:t>
            </a:r>
            <a:r>
              <a:rPr lang="id-ID" sz="2000" b="1" dirty="0" smtClean="0">
                <a:solidFill>
                  <a:schemeClr val="accent6">
                    <a:lumMod val="75000"/>
                  </a:schemeClr>
                </a:solidFill>
                <a:latin typeface="Cambria Math" panose="02040503050406030204" pitchFamily="18" charset="0"/>
                <a:ea typeface="Cambria Math" panose="02040503050406030204" pitchFamily="18" charset="0"/>
              </a:rPr>
              <a:t> menurut Perda No. 189 tahun 2022</a:t>
            </a:r>
            <a:endParaRPr lang="id-ID" sz="2000" dirty="0">
              <a:solidFill>
                <a:schemeClr val="accent6">
                  <a:lumMod val="75000"/>
                </a:schemeClr>
              </a:solidFill>
            </a:endParaRPr>
          </a:p>
        </p:txBody>
      </p:sp>
      <p:grpSp>
        <p:nvGrpSpPr>
          <p:cNvPr id="8" name="Group 7"/>
          <p:cNvGrpSpPr/>
          <p:nvPr/>
        </p:nvGrpSpPr>
        <p:grpSpPr>
          <a:xfrm>
            <a:off x="323850" y="609600"/>
            <a:ext cx="8677910" cy="5562600"/>
            <a:chOff x="510" y="960"/>
            <a:chExt cx="13666" cy="8760"/>
          </a:xfrm>
        </p:grpSpPr>
        <p:pic>
          <p:nvPicPr>
            <p:cNvPr id="4" name="Picture 3"/>
            <p:cNvPicPr>
              <a:picLocks noChangeAspect="1"/>
            </p:cNvPicPr>
            <p:nvPr/>
          </p:nvPicPr>
          <p:blipFill>
            <a:blip r:embed="rId1"/>
            <a:srcRect l="37116" t="5208" r="31259" b="44792"/>
            <a:stretch>
              <a:fillRect/>
            </a:stretch>
          </p:blipFill>
          <p:spPr>
            <a:xfrm>
              <a:off x="512" y="3120"/>
              <a:ext cx="6898" cy="6600"/>
            </a:xfrm>
            <a:prstGeom prst="rect">
              <a:avLst/>
            </a:prstGeom>
          </p:spPr>
        </p:pic>
        <p:pic>
          <p:nvPicPr>
            <p:cNvPr id="6" name="Picture 5"/>
            <p:cNvPicPr>
              <a:picLocks noChangeAspect="1"/>
            </p:cNvPicPr>
            <p:nvPr/>
          </p:nvPicPr>
          <p:blipFill>
            <a:blip r:embed="rId1"/>
            <a:srcRect l="37116" t="55208" r="31259" b="9375"/>
            <a:stretch>
              <a:fillRect/>
            </a:stretch>
          </p:blipFill>
          <p:spPr>
            <a:xfrm>
              <a:off x="7368" y="3000"/>
              <a:ext cx="6808" cy="4428"/>
            </a:xfrm>
            <a:prstGeom prst="rect">
              <a:avLst/>
            </a:prstGeom>
          </p:spPr>
        </p:pic>
        <p:pic>
          <p:nvPicPr>
            <p:cNvPr id="7" name="Picture 6"/>
            <p:cNvPicPr>
              <a:picLocks noChangeAspect="1"/>
            </p:cNvPicPr>
            <p:nvPr/>
          </p:nvPicPr>
          <p:blipFill>
            <a:blip r:embed="rId2"/>
            <a:srcRect l="35944" t="67708" r="24817" b="13542"/>
            <a:stretch>
              <a:fillRect/>
            </a:stretch>
          </p:blipFill>
          <p:spPr>
            <a:xfrm>
              <a:off x="510" y="960"/>
              <a:ext cx="6900" cy="2160"/>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5029200" y="457200"/>
            <a:ext cx="3675380" cy="38036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id-ID" sz="2000" b="1" dirty="0" smtClean="0">
                <a:solidFill>
                  <a:schemeClr val="accent6">
                    <a:lumMod val="75000"/>
                  </a:schemeClr>
                </a:solidFill>
                <a:latin typeface="Cambria Math" panose="02040503050406030204" pitchFamily="18" charset="0"/>
                <a:ea typeface="Cambria Math" panose="02040503050406030204" pitchFamily="18" charset="0"/>
              </a:rPr>
              <a:t>Sarana Pemakaman</a:t>
            </a:r>
            <a:r>
              <a:rPr lang="id-ID" sz="2000" b="1" dirty="0" smtClean="0">
                <a:solidFill>
                  <a:schemeClr val="accent6">
                    <a:lumMod val="75000"/>
                  </a:schemeClr>
                </a:solidFill>
                <a:latin typeface="Cambria Math" panose="02040503050406030204" pitchFamily="18" charset="0"/>
                <a:ea typeface="Cambria Math" panose="02040503050406030204" pitchFamily="18" charset="0"/>
              </a:rPr>
              <a:t> menurut Perda No. 189 tahun 2022</a:t>
            </a:r>
            <a:endParaRPr lang="id-ID" sz="2000" dirty="0">
              <a:solidFill>
                <a:schemeClr val="accent6">
                  <a:lumMod val="75000"/>
                </a:schemeClr>
              </a:solidFill>
            </a:endParaRPr>
          </a:p>
        </p:txBody>
      </p:sp>
      <p:pic>
        <p:nvPicPr>
          <p:cNvPr id="3" name="Picture 2"/>
          <p:cNvPicPr>
            <a:picLocks noChangeAspect="1"/>
          </p:cNvPicPr>
          <p:nvPr/>
        </p:nvPicPr>
        <p:blipFill>
          <a:blip r:embed="rId1"/>
          <a:srcRect l="35701" t="18617" r="24446" b="30190"/>
          <a:stretch>
            <a:fillRect/>
          </a:stretch>
        </p:blipFill>
        <p:spPr>
          <a:xfrm>
            <a:off x="762000" y="1219200"/>
            <a:ext cx="6866255" cy="49587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81000" y="2286000"/>
            <a:ext cx="8141970" cy="2140585"/>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id-ID" sz="5400" dirty="0">
                <a:solidFill>
                  <a:schemeClr val="accent6">
                    <a:lumMod val="75000"/>
                  </a:schemeClr>
                </a:solidFill>
              </a:rPr>
              <a:t>PROSES SERAH TERIMA</a:t>
            </a:r>
            <a:endParaRPr lang="en-US" altLang="id-ID" sz="5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693586"/>
            <a:ext cx="7734300" cy="1323439"/>
          </a:xfrm>
          <a:prstGeom prst="rect">
            <a:avLst/>
          </a:prstGeom>
          <a:noFill/>
        </p:spPr>
        <p:txBody>
          <a:bodyPr wrap="square" lIns="91440" tIns="45720" rIns="91440" bIns="45720">
            <a:spAutoFit/>
          </a:bodyPr>
          <a:lstStyle/>
          <a:p>
            <a:pPr algn="ctr"/>
            <a:r>
              <a:rPr lang="en-US"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PER</a:t>
            </a:r>
            <a:r>
              <a:rPr lang="id-ID"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BUP</a:t>
            </a:r>
            <a:r>
              <a:rPr lang="en-US"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 NO. </a:t>
            </a:r>
            <a:r>
              <a:rPr lang="id-ID"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189</a:t>
            </a:r>
            <a:r>
              <a:rPr lang="en-US"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 TAHUN 20</a:t>
            </a:r>
            <a:r>
              <a:rPr lang="id-ID"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22</a:t>
            </a:r>
            <a:endParaRPr lang="en-US"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endParaRPr>
          </a:p>
          <a:p>
            <a:pPr algn="ctr"/>
            <a:r>
              <a:rPr lang="en-US"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TENTANG PEDOMAN PENYERAHAN PSU </a:t>
            </a:r>
            <a:endParaRPr lang="en-US"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endParaRPr>
          </a:p>
          <a:p>
            <a:pPr algn="ctr"/>
            <a:r>
              <a:rPr lang="en-US"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PERUMAHAN </a:t>
            </a:r>
            <a:r>
              <a:rPr lang="id-ID" sz="2000" b="1" dirty="0" smtClean="0">
                <a:ln w="18000">
                  <a:noFill/>
                  <a:prstDash val="solid"/>
                  <a:miter lim="800000"/>
                </a:ln>
                <a:solidFill>
                  <a:schemeClr val="accent6">
                    <a:lumMod val="75000"/>
                  </a:schemeClr>
                </a:solidFill>
                <a:effectLst>
                  <a:outerShdw blurRad="25500" dist="23000" dir="7020000" algn="tl">
                    <a:srgbClr val="000000">
                      <a:alpha val="50000"/>
                    </a:srgbClr>
                  </a:outerShdw>
                </a:effectLst>
              </a:rPr>
              <a:t>DARI PENGEMBANG KEPADA PEMERINTAH KABUPATEN CIREBON</a:t>
            </a:r>
            <a:endParaRPr lang="en-US" sz="2000" b="1" dirty="0">
              <a:ln w="18000">
                <a:noFill/>
                <a:prstDash val="solid"/>
                <a:miter lim="800000"/>
              </a:ln>
              <a:solidFill>
                <a:schemeClr val="accent6">
                  <a:lumMod val="75000"/>
                </a:schemeClr>
              </a:solidFill>
              <a:effectLst>
                <a:outerShdw blurRad="25500" dist="23000" dir="7020000" algn="tl">
                  <a:srgbClr val="000000">
                    <a:alpha val="50000"/>
                  </a:srgbClr>
                </a:outerShdw>
              </a:effectLst>
            </a:endParaRPr>
          </a:p>
        </p:txBody>
      </p:sp>
      <p:sp>
        <p:nvSpPr>
          <p:cNvPr id="3" name="Isosceles Triangle 2"/>
          <p:cNvSpPr/>
          <p:nvPr/>
        </p:nvSpPr>
        <p:spPr>
          <a:xfrm flipV="1">
            <a:off x="3771900" y="2133600"/>
            <a:ext cx="1600200" cy="410310"/>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Round Same Side Corner Rectangle 3"/>
          <p:cNvSpPr/>
          <p:nvPr/>
        </p:nvSpPr>
        <p:spPr>
          <a:xfrm>
            <a:off x="838200" y="2660485"/>
            <a:ext cx="7467600" cy="361184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lgn="just">
              <a:buFont typeface="Wingdings" panose="05000000000000000000" pitchFamily="2" charset="2"/>
              <a:buChar char="q"/>
            </a:pPr>
            <a:r>
              <a:rPr lang="en-US" sz="20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Wingdings" panose="05000000000000000000" pitchFamily="2" charset="2"/>
              </a:rPr>
              <a:t>DALAM RANGKA MEMBERIKAN JAMINAN KETERSEDIAAN PSU PERUMAHAN DAN PERMUKIMAN PERLU DILAKUKAN PENGELOLAAN PSU</a:t>
            </a:r>
            <a:endParaRPr lang="en-US" sz="20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Wingdings" panose="05000000000000000000" pitchFamily="2" charset="2"/>
            </a:endParaRPr>
          </a:p>
          <a:p>
            <a:pPr marL="457200" indent="-457200" algn="just">
              <a:buFont typeface="Wingdings" panose="05000000000000000000" pitchFamily="2" charset="2"/>
              <a:buChar char="q"/>
            </a:pPr>
            <a:endParaRPr lang="en-US" sz="2400" b="1" dirty="0" smtClean="0">
              <a:effectLst>
                <a:outerShdw blurRad="38100" dist="38100" dir="2700000" algn="tl">
                  <a:srgbClr val="000000">
                    <a:alpha val="43137"/>
                  </a:srgbClr>
                </a:outerShdw>
              </a:effectLst>
              <a:sym typeface="Wingdings" panose="05000000000000000000" pitchFamily="2" charset="2"/>
            </a:endParaRPr>
          </a:p>
          <a:p>
            <a:pPr marL="457200" indent="-457200" algn="just">
              <a:buFont typeface="Wingdings" panose="05000000000000000000" pitchFamily="2" charset="2"/>
              <a:buChar char="q"/>
            </a:pPr>
            <a:r>
              <a:rPr lang="en-US" sz="2000" b="1" dirty="0"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Wingdings" panose="05000000000000000000" pitchFamily="2" charset="2"/>
              </a:rPr>
              <a:t>DALAM RANGKA KEBERLANJUTAN PENGELOLAAN PSU PERUMAHAN DAN PERMUKIMAN PERLU DILAKUKAN PENYERAHAN PSU DARI PENGEMBANG KEPADA PEMDA</a:t>
            </a:r>
            <a:endParaRPr lang="en-US" sz="2000" b="1" dirty="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0" y="825787"/>
            <a:ext cx="61722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solidFill>
                  <a:schemeClr val="accent6">
                    <a:lumMod val="50000"/>
                  </a:schemeClr>
                </a:solidFill>
                <a:latin typeface="Cambria Math" panose="02040503050406030204" pitchFamily="18" charset="0"/>
                <a:ea typeface="Cambria Math" panose="02040503050406030204" pitchFamily="18" charset="0"/>
              </a:rPr>
              <a:t>MENJAMIN KEBERLANJUTAN PEMELIHARAAN DAN PENGELOLAAN PSU DI LINGKUNGAN PERUMAHAN DAN PERMUKIMAN</a:t>
            </a:r>
            <a:endParaRPr lang="en-US" sz="2000" b="1" dirty="0">
              <a:solidFill>
                <a:schemeClr val="accent6">
                  <a:lumMod val="50000"/>
                </a:schemeClr>
              </a:solidFill>
              <a:latin typeface="Cambria Math" panose="02040503050406030204" pitchFamily="18" charset="0"/>
              <a:ea typeface="Cambria Math" panose="02040503050406030204" pitchFamily="18" charset="0"/>
            </a:endParaRPr>
          </a:p>
        </p:txBody>
      </p:sp>
      <p:sp>
        <p:nvSpPr>
          <p:cNvPr id="4" name="Right Arrow 3"/>
          <p:cNvSpPr/>
          <p:nvPr/>
        </p:nvSpPr>
        <p:spPr>
          <a:xfrm>
            <a:off x="381000" y="838199"/>
            <a:ext cx="1676400" cy="9657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rPr>
              <a:t>TUJUAN</a:t>
            </a:r>
            <a:endParaRPr lang="en-US" sz="2400" b="1" dirty="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endParaRPr>
          </a:p>
        </p:txBody>
      </p:sp>
      <p:sp>
        <p:nvSpPr>
          <p:cNvPr id="5" name="Rounded Rectangle 4"/>
          <p:cNvSpPr/>
          <p:nvPr/>
        </p:nvSpPr>
        <p:spPr>
          <a:xfrm>
            <a:off x="2209800" y="2057400"/>
            <a:ext cx="6248400" cy="4191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lgn="just">
              <a:buFont typeface="+mj-lt"/>
              <a:buAutoNum type="arabicPeriod"/>
            </a:pPr>
            <a:r>
              <a:rPr lang="en-US" sz="2000" b="1" dirty="0" smtClean="0">
                <a:solidFill>
                  <a:schemeClr val="accent6">
                    <a:lumMod val="50000"/>
                  </a:schemeClr>
                </a:solidFill>
              </a:rPr>
              <a:t>KETERBUKAAN </a:t>
            </a:r>
            <a:r>
              <a:rPr lang="en-US" sz="2000" b="1" dirty="0" smtClean="0">
                <a:solidFill>
                  <a:schemeClr val="accent6">
                    <a:lumMod val="50000"/>
                  </a:schemeClr>
                </a:solidFill>
                <a:sym typeface="Wingdings" panose="05000000000000000000" pitchFamily="2" charset="2"/>
              </a:rPr>
              <a:t> </a:t>
            </a:r>
            <a:r>
              <a:rPr lang="en-US" sz="2000" b="1" dirty="0" err="1" smtClean="0">
                <a:solidFill>
                  <a:schemeClr val="accent6">
                    <a:lumMod val="50000"/>
                  </a:schemeClr>
                </a:solidFill>
                <a:sym typeface="Wingdings" panose="05000000000000000000" pitchFamily="2" charset="2"/>
              </a:rPr>
              <a:t>Masyarakat</a:t>
            </a:r>
            <a:r>
              <a:rPr lang="en-US" sz="2000" b="1" dirty="0" smtClean="0">
                <a:solidFill>
                  <a:schemeClr val="accent6">
                    <a:lumMod val="50000"/>
                  </a:schemeClr>
                </a:solidFill>
                <a:sym typeface="Wingdings" panose="05000000000000000000" pitchFamily="2" charset="2"/>
              </a:rPr>
              <a:t> </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MENGETAHUI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dan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atau</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kemudahan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AKSES INFORMASI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terkait</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penyerahan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PSU.</a:t>
            </a:r>
            <a:endParaRPr lang="en-US"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342900" indent="-342900" algn="just">
              <a:buFont typeface="+mj-lt"/>
              <a:buAutoNum type="arabicPeriod"/>
            </a:pPr>
            <a:r>
              <a:rPr lang="en-US" sz="2000" b="1" dirty="0" smtClean="0">
                <a:solidFill>
                  <a:schemeClr val="accent6">
                    <a:lumMod val="50000"/>
                  </a:schemeClr>
                </a:solidFill>
                <a:latin typeface="Cambria Math" panose="02040503050406030204" pitchFamily="18" charset="0"/>
                <a:ea typeface="Cambria Math" panose="02040503050406030204" pitchFamily="18" charset="0"/>
              </a:rPr>
              <a:t>AKUNTABILITAS </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Proses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penyerahan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PSU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dapat</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DIPERTANGGUNGJAWABKAN</a:t>
            </a:r>
            <a:endParaRPr lang="en-US"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342900" indent="-342900" algn="just">
              <a:buFont typeface="+mj-lt"/>
              <a:buAutoNum type="arabicPeriod"/>
            </a:pPr>
            <a:r>
              <a:rPr lang="en-US" sz="2000" b="1" dirty="0" smtClean="0">
                <a:solidFill>
                  <a:schemeClr val="accent6">
                    <a:lumMod val="50000"/>
                  </a:schemeClr>
                </a:solidFill>
                <a:latin typeface="Cambria Math" panose="02040503050406030204" pitchFamily="18" charset="0"/>
                <a:ea typeface="Cambria Math" panose="02040503050406030204" pitchFamily="18" charset="0"/>
              </a:rPr>
              <a:t>KEPASTIAN HUKUM </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Menjamin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kepastian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ketersediaan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PSU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sesuai</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STANDAR, SITE PLAN,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dan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KEBUTUHAN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masyarakat</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a:t>
            </a:r>
            <a:endParaRPr lang="en-US"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342900" indent="-342900" algn="just">
              <a:buFont typeface="+mj-lt"/>
              <a:buAutoNum type="arabicPeriod"/>
            </a:pPr>
            <a:r>
              <a:rPr lang="en-US" sz="2000" b="1" dirty="0" smtClean="0">
                <a:solidFill>
                  <a:schemeClr val="accent6">
                    <a:lumMod val="50000"/>
                  </a:schemeClr>
                </a:solidFill>
                <a:latin typeface="Cambria Math" panose="02040503050406030204" pitchFamily="18" charset="0"/>
                <a:ea typeface="Cambria Math" panose="02040503050406030204" pitchFamily="18" charset="0"/>
              </a:rPr>
              <a:t>KEBERPIHAKAN </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Pemda</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menjamin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ketersediaan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PSU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bagi</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kepentingan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masyarakat</a:t>
            </a:r>
            <a:endParaRPr lang="en-US" sz="2000" b="1" dirty="0" smtClean="0">
              <a:solidFill>
                <a:schemeClr val="accent6">
                  <a:lumMod val="50000"/>
                </a:schemeClr>
              </a:solidFill>
              <a:latin typeface="Cambria Math" panose="02040503050406030204" pitchFamily="18" charset="0"/>
              <a:ea typeface="Cambria Math" panose="02040503050406030204" pitchFamily="18" charset="0"/>
            </a:endParaRPr>
          </a:p>
          <a:p>
            <a:pPr marL="342900" indent="-342900" algn="just">
              <a:buFont typeface="+mj-lt"/>
              <a:buAutoNum type="arabicPeriod"/>
            </a:pPr>
            <a:r>
              <a:rPr lang="en-US" sz="2000" b="1" dirty="0" smtClean="0">
                <a:solidFill>
                  <a:schemeClr val="accent6">
                    <a:lumMod val="50000"/>
                  </a:schemeClr>
                </a:solidFill>
                <a:latin typeface="Cambria Math" panose="02040503050406030204" pitchFamily="18" charset="0"/>
                <a:ea typeface="Cambria Math" panose="02040503050406030204" pitchFamily="18" charset="0"/>
              </a:rPr>
              <a:t>KEBERLANJUTAN </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Pemda</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menjamin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keberadaan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PSU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sesuai</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FUNGSI </a:t>
            </a:r>
            <a:r>
              <a:rPr lang="en-US" sz="2000" b="1" dirty="0" err="1"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dan</a:t>
            </a:r>
            <a:r>
              <a:rPr lang="en-US" sz="2000" b="1" dirty="0" smtClean="0">
                <a:solidFill>
                  <a:schemeClr val="accent6">
                    <a:lumMod val="50000"/>
                  </a:schemeClr>
                </a:solidFill>
                <a:latin typeface="Cambria Math" panose="02040503050406030204" pitchFamily="18" charset="0"/>
                <a:ea typeface="Cambria Math" panose="02040503050406030204" pitchFamily="18" charset="0"/>
                <a:sym typeface="Wingdings" panose="05000000000000000000" pitchFamily="2" charset="2"/>
              </a:rPr>
              <a:t> PERUNTUKKANNYA</a:t>
            </a:r>
            <a:endParaRPr lang="en-US" sz="2000" b="1" dirty="0">
              <a:solidFill>
                <a:schemeClr val="accent6">
                  <a:lumMod val="50000"/>
                </a:schemeClr>
              </a:solidFill>
              <a:latin typeface="Cambria Math" panose="02040503050406030204" pitchFamily="18" charset="0"/>
              <a:ea typeface="Cambria Math" panose="02040503050406030204" pitchFamily="18" charset="0"/>
            </a:endParaRPr>
          </a:p>
        </p:txBody>
      </p:sp>
      <p:sp>
        <p:nvSpPr>
          <p:cNvPr id="6" name="Right Arrow 5"/>
          <p:cNvSpPr/>
          <p:nvPr/>
        </p:nvSpPr>
        <p:spPr>
          <a:xfrm>
            <a:off x="381000" y="3352800"/>
            <a:ext cx="1676400" cy="9657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2400" b="1" dirty="0" smtClean="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rPr>
              <a:t>PRINSIP</a:t>
            </a:r>
            <a:endParaRPr lang="en-US" sz="2400" b="1" dirty="0">
              <a:ln w="0"/>
              <a:solidFill>
                <a:schemeClr val="accent2">
                  <a:lumMod val="75000"/>
                </a:schemeClr>
              </a:solidFill>
              <a:effectLst>
                <a:reflection blurRad="6350" stA="53000" endA="300" endPos="35500" dir="5400000" sy="-90000" algn="bl" rotWithShape="0"/>
              </a:effectLst>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7876</Words>
  <Application>WPS Presentation</Application>
  <PresentationFormat>On-screen Show (4:3)</PresentationFormat>
  <Paragraphs>319</Paragraphs>
  <Slides>29</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SimSun</vt:lpstr>
      <vt:lpstr>Wingdings</vt:lpstr>
      <vt:lpstr>Arial</vt:lpstr>
      <vt:lpstr>Cambria Math</vt:lpstr>
      <vt:lpstr>Georgia</vt:lpstr>
      <vt:lpstr>Wingdings</vt:lpstr>
      <vt:lpstr>Garamond</vt:lpstr>
      <vt:lpstr>Microsoft YaHei</vt:lpstr>
      <vt:lpstr>Arial Unicode MS</vt:lpstr>
      <vt:lpstr>Calibri</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DADAN HERMAJANDA</dc:creator>
  <cp:lastModifiedBy>LENOVO</cp:lastModifiedBy>
  <cp:revision>236</cp:revision>
  <cp:lastPrinted>2023-05-09T02:08:00Z</cp:lastPrinted>
  <dcterms:created xsi:type="dcterms:W3CDTF">2015-10-25T03:42:00Z</dcterms:created>
  <dcterms:modified xsi:type="dcterms:W3CDTF">2024-09-17T14:22:23Z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0B10F99EF1DC424297B65A98633C102F_13</vt:lpwstr>
  </property>
  <property fmtid="{D5CDD505-2E9C-101B-9397-08002B2CF9AE}" pid="3" name="KSOProductBuildVer">
    <vt:lpwstr>1033-12.2.0.18199</vt:lpwstr>
  </property>
</Properties>
</file>