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 id="2147485911" r:id="rId2"/>
  </p:sldMasterIdLst>
  <p:notesMasterIdLst>
    <p:notesMasterId r:id="rId19"/>
  </p:notesMasterIdLst>
  <p:handoutMasterIdLst>
    <p:handoutMasterId r:id="rId20"/>
  </p:handoutMasterIdLst>
  <p:sldIdLst>
    <p:sldId id="1102" r:id="rId3"/>
    <p:sldId id="1069" r:id="rId4"/>
    <p:sldId id="1107" r:id="rId5"/>
    <p:sldId id="1066" r:id="rId6"/>
    <p:sldId id="1077" r:id="rId7"/>
    <p:sldId id="1084" r:id="rId8"/>
    <p:sldId id="1085" r:id="rId9"/>
    <p:sldId id="1086" r:id="rId10"/>
    <p:sldId id="1105" r:id="rId11"/>
    <p:sldId id="1103" r:id="rId12"/>
    <p:sldId id="1087" r:id="rId13"/>
    <p:sldId id="1104" r:id="rId14"/>
    <p:sldId id="1106" r:id="rId15"/>
    <p:sldId id="1094" r:id="rId16"/>
    <p:sldId id="1095" r:id="rId17"/>
    <p:sldId id="1034" r:id="rId18"/>
  </p:sldIdLst>
  <p:sldSz cx="9144000" cy="6858000" type="screen4x3"/>
  <p:notesSz cx="6832600" cy="9963150"/>
  <p:defaultTex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8">
          <p15:clr>
            <a:srgbClr val="A4A3A4"/>
          </p15:clr>
        </p15:guide>
        <p15:guide id="2" pos="215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618"/>
    <a:srgbClr val="FFFF66"/>
    <a:srgbClr val="FFFFFF"/>
    <a:srgbClr val="002642"/>
    <a:srgbClr val="29FF8A"/>
    <a:srgbClr val="66FF99"/>
    <a:srgbClr val="000000"/>
    <a:srgbClr val="4FD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56" autoAdjust="0"/>
    <p:restoredTop sz="97536" autoAdjust="0"/>
  </p:normalViewPr>
  <p:slideViewPr>
    <p:cSldViewPr showGuides="1">
      <p:cViewPr>
        <p:scale>
          <a:sx n="79" d="100"/>
          <a:sy n="79" d="100"/>
        </p:scale>
        <p:origin x="-1998" y="-318"/>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74" d="100"/>
        <a:sy n="74" d="100"/>
      </p:scale>
      <p:origin x="0" y="0"/>
    </p:cViewPr>
  </p:sorterViewPr>
  <p:notesViewPr>
    <p:cSldViewPr showGuides="1">
      <p:cViewPr varScale="1">
        <p:scale>
          <a:sx n="48" d="100"/>
          <a:sy n="48" d="100"/>
        </p:scale>
        <p:origin x="1908" y="60"/>
      </p:cViewPr>
      <p:guideLst>
        <p:guide orient="horz" pos="3138"/>
        <p:guide pos="215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526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otes Placeholder 1"/>
          <p:cNvSpPr>
            <a:spLocks noGrp="1"/>
          </p:cNvSpPr>
          <p:nvPr>
            <p:ph type="body" sz="quarter" idx="3"/>
          </p:nvPr>
        </p:nvSpPr>
        <p:spPr>
          <a:xfrm>
            <a:off x="682625" y="4732338"/>
            <a:ext cx="5467350" cy="4483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3" name="Slide Image Placeholder 2"/>
          <p:cNvSpPr>
            <a:spLocks noGrp="1" noRot="1" noChangeAspect="1"/>
          </p:cNvSpPr>
          <p:nvPr>
            <p:ph type="sldImg" idx="2"/>
          </p:nvPr>
        </p:nvSpPr>
        <p:spPr>
          <a:xfrm>
            <a:off x="927100" y="747713"/>
            <a:ext cx="4978400" cy="3735387"/>
          </a:xfrm>
          <a:prstGeom prst="rect">
            <a:avLst/>
          </a:prstGeom>
          <a:noFill/>
          <a:ln w="12700">
            <a:solidFill>
              <a:prstClr val="black"/>
            </a:solidFill>
          </a:ln>
        </p:spPr>
        <p:txBody>
          <a:bodyPr vert="horz" lIns="91440" tIns="45720" rIns="91440" bIns="45720" rtlCol="0" anchor="ctr"/>
          <a:lstStyle/>
          <a:p>
            <a:endParaRPr lang="id-ID"/>
          </a:p>
        </p:txBody>
      </p:sp>
    </p:spTree>
    <p:extLst>
      <p:ext uri="{BB962C8B-B14F-4D97-AF65-F5344CB8AC3E}">
        <p14:creationId xmlns:p14="http://schemas.microsoft.com/office/powerpoint/2010/main" val="661416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a:xfrm>
            <a:off x="3869960" y="9464043"/>
            <a:ext cx="2961057" cy="497524"/>
          </a:xfrm>
          <a:prstGeom prst="rect">
            <a:avLst/>
          </a:prstGeom>
        </p:spPr>
        <p:txBody>
          <a:bodyPr lIns="91239" tIns="45619" rIns="91239" bIns="45619"/>
          <a:lstStyle/>
          <a:p>
            <a:fld id="{694596B3-CDA5-4B9E-B298-97036FA0CB09}" type="slidenum">
              <a:rPr lang="en-US" smtClean="0"/>
              <a:pPr/>
              <a:t>3</a:t>
            </a:fld>
            <a:endParaRPr lang="en-US"/>
          </a:p>
        </p:txBody>
      </p:sp>
      <p:sp>
        <p:nvSpPr>
          <p:cNvPr id="5" name="Date Placeholder 4"/>
          <p:cNvSpPr>
            <a:spLocks noGrp="1"/>
          </p:cNvSpPr>
          <p:nvPr>
            <p:ph type="dt" idx="11"/>
          </p:nvPr>
        </p:nvSpPr>
        <p:spPr>
          <a:xfrm>
            <a:off x="3869960" y="0"/>
            <a:ext cx="2961057" cy="497524"/>
          </a:xfrm>
          <a:prstGeom prst="rect">
            <a:avLst/>
          </a:prstGeom>
        </p:spPr>
        <p:txBody>
          <a:bodyPr lIns="91239" tIns="45619" rIns="91239" bIns="45619"/>
          <a:lstStyle/>
          <a:p>
            <a:endParaRPr lang="id-ID"/>
          </a:p>
        </p:txBody>
      </p:sp>
    </p:spTree>
    <p:extLst>
      <p:ext uri="{BB962C8B-B14F-4D97-AF65-F5344CB8AC3E}">
        <p14:creationId xmlns:p14="http://schemas.microsoft.com/office/powerpoint/2010/main" val="3801953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897D380-6497-4435-B882-8AC46DA81B76}" type="datetimeFigureOut">
              <a:rPr lang="id-ID"/>
              <a:pPr>
                <a:defRPr/>
              </a:pPr>
              <a:t>19/09/2024</a:t>
            </a:fld>
            <a:endParaRPr lang="id-ID"/>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id-ID"/>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9E48CCB8-E3D2-4262-B545-25F89F674BDE}" type="slidenum">
              <a:rPr lang="id-ID"/>
              <a:pPr>
                <a:defRPr/>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8908CC4-1B02-4D7F-B31F-4B8185AFD95A}" type="datetimeFigureOut">
              <a:rPr lang="id-ID"/>
              <a:pPr>
                <a:defRPr/>
              </a:pPr>
              <a:t>19/09/2024</a:t>
            </a:fld>
            <a:endParaRPr lang="id-ID"/>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id-ID"/>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36A910AF-5771-4261-8434-27FB98169104}" type="slidenum">
              <a:rPr lang="id-ID"/>
              <a:pPr>
                <a:defRPr/>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83" y="365124"/>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3" y="365124"/>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AC75E6E-F5F4-45A1-A1AA-EE5488EF1E22}" type="datetimeFigureOut">
              <a:rPr lang="id-ID"/>
              <a:pPr>
                <a:defRPr/>
              </a:pPr>
              <a:t>19/09/2024</a:t>
            </a:fld>
            <a:endParaRPr lang="id-ID"/>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id-ID"/>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BE59BDED-4ED5-41BD-8DCB-1570A873E83E}" type="slidenum">
              <a:rPr lang="id-ID"/>
              <a:pPr>
                <a:defRPr/>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a:defRPr/>
            </a:pPr>
            <a:endParaRPr lang="en-US">
              <a:solidFill>
                <a:prstClr val="white"/>
              </a:solidFill>
              <a:latin typeface="Arial" charset="0"/>
              <a:cs typeface="Arial" charset="0"/>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latin typeface="Arial" pitchFamily="34" charset="0"/>
                <a:cs typeface="Arial" pitchFamily="34" charset="0"/>
              </a:defRPr>
            </a:lvl1pPr>
            <a:extLst/>
          </a:lstStyle>
          <a:p>
            <a:pPr>
              <a:defRPr/>
            </a:pPr>
            <a:endParaRPr lang="en-GB"/>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latin typeface="Arial" pitchFamily="34" charset="0"/>
                <a:cs typeface="Arial" pitchFamily="34" charset="0"/>
              </a:defRPr>
            </a:lvl1pPr>
            <a:extLst/>
          </a:lstStyle>
          <a:p>
            <a:pPr>
              <a:defRPr/>
            </a:pPr>
            <a:endParaRPr lang="en-GB"/>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latin typeface="Arial" pitchFamily="34" charset="0"/>
                <a:cs typeface="Arial" pitchFamily="34" charset="0"/>
              </a:defRPr>
            </a:lvl1pPr>
            <a:extLst/>
          </a:lstStyle>
          <a:p>
            <a:pPr>
              <a:defRPr/>
            </a:pPr>
            <a:fld id="{35BE8B28-59D7-4A7B-97CC-AB1A32CE0D84}" type="slidenum">
              <a:rPr lang="en-GB"/>
              <a:pPr>
                <a:defRPr/>
              </a:pPr>
              <a:t>‹#›</a:t>
            </a:fld>
            <a:endParaRPr lang="en-GB"/>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extLst/>
          </a:lstStyle>
          <a:p>
            <a:pPr>
              <a:defRPr/>
            </a:pPr>
            <a:endParaRPr lang="en-GB"/>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extLst/>
          </a:lstStyle>
          <a:p>
            <a:pPr>
              <a:defRPr/>
            </a:pPr>
            <a:endParaRPr lang="en-GB"/>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extLst/>
          </a:lstStyle>
          <a:p>
            <a:pPr>
              <a:defRPr/>
            </a:pPr>
            <a:fld id="{3F7A61A8-8DC5-4AA3-9B6B-1CBBD9F7C2F1}" type="slidenum">
              <a:rPr lang="en-GB"/>
              <a:pPr>
                <a:defRPr/>
              </a:pPr>
              <a:t>‹#›</a:t>
            </a:fld>
            <a:endParaRPr lang="en-GB"/>
          </a:p>
        </p:txBody>
      </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a:t>Click to edit Master title style</a:t>
            </a:r>
          </a:p>
        </p:txBody>
      </p:sp>
      <p:sp>
        <p:nvSpPr>
          <p:cNvPr id="3" name="Text Placeholder 2"/>
          <p:cNvSpPr>
            <a:spLocks noGrp="1"/>
          </p:cNvSpPr>
          <p:nvPr>
            <p:ph type="body" idx="1"/>
          </p:nvPr>
        </p:nvSpPr>
        <p:spPr>
          <a:xfrm>
            <a:off x="1066800" y="1905001"/>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rgbClr val="F4E7ED"/>
                </a:solidFill>
                <a:latin typeface="Arial" pitchFamily="34" charset="0"/>
                <a:cs typeface="Arial" pitchFamily="34" charset="0"/>
              </a:defRPr>
            </a:lvl1pPr>
            <a:extLst/>
          </a:lstStyle>
          <a:p>
            <a:pPr>
              <a:defRPr/>
            </a:pPr>
            <a:endParaRPr lang="en-GB"/>
          </a:p>
        </p:txBody>
      </p:sp>
      <p:sp>
        <p:nvSpPr>
          <p:cNvPr id="5" name="Footer Placeholder 4"/>
          <p:cNvSpPr>
            <a:spLocks noGrp="1"/>
          </p:cNvSpPr>
          <p:nvPr>
            <p:ph type="ftr" sz="quarter" idx="11"/>
          </p:nvPr>
        </p:nvSpPr>
        <p:spPr>
          <a:xfrm>
            <a:off x="1735138" y="6556375"/>
            <a:ext cx="2895600" cy="228600"/>
          </a:xfrm>
        </p:spPr>
        <p:txBody>
          <a:bodyPr/>
          <a:lstStyle>
            <a:lvl1pPr>
              <a:defRPr>
                <a:solidFill>
                  <a:srgbClr val="F4E7ED"/>
                </a:solidFill>
                <a:latin typeface="Arial" pitchFamily="34" charset="0"/>
                <a:cs typeface="Arial" pitchFamily="34" charset="0"/>
              </a:defRPr>
            </a:lvl1pPr>
            <a:extLst/>
          </a:lstStyle>
          <a:p>
            <a:pPr>
              <a:defRPr/>
            </a:pPr>
            <a:endParaRPr lang="en-GB"/>
          </a:p>
        </p:txBody>
      </p:sp>
      <p:sp>
        <p:nvSpPr>
          <p:cNvPr id="6" name="Slide Number Placeholder 5"/>
          <p:cNvSpPr>
            <a:spLocks noGrp="1"/>
          </p:cNvSpPr>
          <p:nvPr>
            <p:ph type="sldNum" sz="quarter" idx="12"/>
          </p:nvPr>
        </p:nvSpPr>
        <p:spPr>
          <a:xfrm>
            <a:off x="6734175" y="6554788"/>
            <a:ext cx="587375" cy="228600"/>
          </a:xfrm>
        </p:spPr>
        <p:txBody>
          <a:bodyPr/>
          <a:lstStyle>
            <a:lvl1pPr>
              <a:defRPr>
                <a:latin typeface="Arial" pitchFamily="34" charset="0"/>
                <a:cs typeface="Arial" pitchFamily="34" charset="0"/>
              </a:defRPr>
            </a:lvl1pPr>
            <a:extLst/>
          </a:lstStyle>
          <a:p>
            <a:pPr>
              <a:defRPr/>
            </a:pPr>
            <a:fld id="{9976234C-EFCC-4F0C-9783-BB47D3A55A5C}" type="slidenum">
              <a:rPr lang="en-GB"/>
              <a:pPr>
                <a:defRPr/>
              </a:pPr>
              <a:t>‹#›</a:t>
            </a:fld>
            <a:endParaRPr lang="en-GB"/>
          </a:p>
        </p:txBody>
      </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a:t>Click to edit Master title style</a:t>
            </a:r>
          </a:p>
        </p:txBody>
      </p:sp>
      <p:sp>
        <p:nvSpPr>
          <p:cNvPr id="3" name="Content Placeholder 2"/>
          <p:cNvSpPr>
            <a:spLocks noGrp="1"/>
          </p:cNvSpPr>
          <p:nvPr>
            <p:ph sz="half" idx="1"/>
          </p:nvPr>
        </p:nvSpPr>
        <p:spPr>
          <a:xfrm>
            <a:off x="457200" y="1600201"/>
            <a:ext cx="352044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78808" y="1600201"/>
            <a:ext cx="352044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pitchFamily="34" charset="0"/>
                <a:cs typeface="Arial" pitchFamily="34" charset="0"/>
              </a:defRPr>
            </a:lvl1pPr>
            <a:extLst/>
          </a:lstStyle>
          <a:p>
            <a:pPr>
              <a:defRPr/>
            </a:pPr>
            <a:endParaRPr lang="en-GB"/>
          </a:p>
        </p:txBody>
      </p:sp>
      <p:sp>
        <p:nvSpPr>
          <p:cNvPr id="6" name="Footer Placeholder 5"/>
          <p:cNvSpPr>
            <a:spLocks noGrp="1"/>
          </p:cNvSpPr>
          <p:nvPr>
            <p:ph type="ftr" sz="quarter" idx="11"/>
          </p:nvPr>
        </p:nvSpPr>
        <p:spPr/>
        <p:txBody>
          <a:bodyPr/>
          <a:lstStyle>
            <a:lvl1pPr>
              <a:defRPr>
                <a:latin typeface="Arial" pitchFamily="34" charset="0"/>
                <a:cs typeface="Arial" pitchFamily="34" charset="0"/>
              </a:defRPr>
            </a:lvl1pPr>
            <a:extLst/>
          </a:lstStyle>
          <a:p>
            <a:pPr>
              <a:defRPr/>
            </a:pPr>
            <a:endParaRPr lang="en-GB"/>
          </a:p>
        </p:txBody>
      </p:sp>
      <p:sp>
        <p:nvSpPr>
          <p:cNvPr id="7" name="Slide Number Placeholder 6"/>
          <p:cNvSpPr>
            <a:spLocks noGrp="1"/>
          </p:cNvSpPr>
          <p:nvPr>
            <p:ph type="sldNum" sz="quarter" idx="12"/>
          </p:nvPr>
        </p:nvSpPr>
        <p:spPr/>
        <p:txBody>
          <a:bodyPr/>
          <a:lstStyle>
            <a:lvl1pPr>
              <a:defRPr>
                <a:latin typeface="Arial" pitchFamily="34" charset="0"/>
                <a:cs typeface="Arial" pitchFamily="34" charset="0"/>
              </a:defRPr>
            </a:lvl1pPr>
            <a:extLst/>
          </a:lstStyle>
          <a:p>
            <a:pPr>
              <a:defRPr/>
            </a:pPr>
            <a:fld id="{AF3A4AC9-9E64-43DB-B349-1852416D65C7}" type="slidenum">
              <a:rPr lang="en-GB"/>
              <a:pPr>
                <a:defRPr/>
              </a:pPr>
              <a:t>‹#›</a:t>
            </a:fld>
            <a:endParaRPr lang="en-GB"/>
          </a:p>
        </p:txBody>
      </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pitchFamily="34" charset="0"/>
                <a:cs typeface="Arial" pitchFamily="34" charset="0"/>
              </a:defRPr>
            </a:lvl1pPr>
            <a:extLst/>
          </a:lstStyle>
          <a:p>
            <a:pPr>
              <a:defRPr/>
            </a:pPr>
            <a:endParaRPr lang="en-GB"/>
          </a:p>
        </p:txBody>
      </p:sp>
      <p:sp>
        <p:nvSpPr>
          <p:cNvPr id="8" name="Footer Placeholder 7"/>
          <p:cNvSpPr>
            <a:spLocks noGrp="1"/>
          </p:cNvSpPr>
          <p:nvPr>
            <p:ph type="ftr" sz="quarter" idx="11"/>
          </p:nvPr>
        </p:nvSpPr>
        <p:spPr/>
        <p:txBody>
          <a:bodyPr/>
          <a:lstStyle>
            <a:lvl1pPr>
              <a:defRPr>
                <a:latin typeface="Arial" pitchFamily="34" charset="0"/>
                <a:cs typeface="Arial" pitchFamily="34" charset="0"/>
              </a:defRPr>
            </a:lvl1pPr>
            <a:extLst/>
          </a:lstStyle>
          <a:p>
            <a:pPr>
              <a:defRPr/>
            </a:pPr>
            <a:endParaRPr lang="en-GB"/>
          </a:p>
        </p:txBody>
      </p:sp>
      <p:sp>
        <p:nvSpPr>
          <p:cNvPr id="9" name="Slide Number Placeholder 8"/>
          <p:cNvSpPr>
            <a:spLocks noGrp="1"/>
          </p:cNvSpPr>
          <p:nvPr>
            <p:ph type="sldNum" sz="quarter" idx="12"/>
          </p:nvPr>
        </p:nvSpPr>
        <p:spPr/>
        <p:txBody>
          <a:bodyPr/>
          <a:lstStyle>
            <a:lvl1pPr>
              <a:defRPr>
                <a:latin typeface="Arial" pitchFamily="34" charset="0"/>
                <a:cs typeface="Arial" pitchFamily="34" charset="0"/>
              </a:defRPr>
            </a:lvl1pPr>
            <a:extLst/>
          </a:lstStyle>
          <a:p>
            <a:pPr>
              <a:defRPr/>
            </a:pPr>
            <a:fld id="{4EEC72CA-5FFD-4FEF-B225-DF7636D41255}" type="slidenum">
              <a:rPr lang="en-GB"/>
              <a:pPr>
                <a:defRPr/>
              </a:pPr>
              <a:t>‹#›</a:t>
            </a:fld>
            <a:endParaRPr lang="en-GB"/>
          </a:p>
        </p:txBody>
      </p:sp>
    </p:spTree>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pitchFamily="34" charset="0"/>
                <a:cs typeface="Arial" pitchFamily="34" charset="0"/>
              </a:defRPr>
            </a:lvl1pPr>
            <a:extLst/>
          </a:lstStyle>
          <a:p>
            <a:pPr>
              <a:defRPr/>
            </a:pPr>
            <a:endParaRPr lang="en-GB"/>
          </a:p>
        </p:txBody>
      </p:sp>
      <p:sp>
        <p:nvSpPr>
          <p:cNvPr id="4" name="Footer Placeholder 3"/>
          <p:cNvSpPr>
            <a:spLocks noGrp="1"/>
          </p:cNvSpPr>
          <p:nvPr>
            <p:ph type="ftr" sz="quarter" idx="11"/>
          </p:nvPr>
        </p:nvSpPr>
        <p:spPr/>
        <p:txBody>
          <a:bodyPr/>
          <a:lstStyle>
            <a:lvl1pPr>
              <a:defRPr>
                <a:latin typeface="Arial" pitchFamily="34" charset="0"/>
                <a:cs typeface="Arial" pitchFamily="34" charset="0"/>
              </a:defRPr>
            </a:lvl1pPr>
            <a:extLst/>
          </a:lstStyle>
          <a:p>
            <a:pPr>
              <a:defRPr/>
            </a:pPr>
            <a:endParaRPr lang="en-GB"/>
          </a:p>
        </p:txBody>
      </p:sp>
      <p:sp>
        <p:nvSpPr>
          <p:cNvPr id="5" name="Slide Number Placeholder 4"/>
          <p:cNvSpPr>
            <a:spLocks noGrp="1"/>
          </p:cNvSpPr>
          <p:nvPr>
            <p:ph type="sldNum" sz="quarter" idx="12"/>
          </p:nvPr>
        </p:nvSpPr>
        <p:spPr/>
        <p:txBody>
          <a:bodyPr/>
          <a:lstStyle>
            <a:lvl1pPr>
              <a:defRPr>
                <a:latin typeface="Arial" pitchFamily="34" charset="0"/>
                <a:cs typeface="Arial" pitchFamily="34" charset="0"/>
              </a:defRPr>
            </a:lvl1pPr>
            <a:extLst/>
          </a:lstStyle>
          <a:p>
            <a:pPr>
              <a:defRPr/>
            </a:pPr>
            <a:fld id="{8D2C58E9-69F7-45CD-98CD-B8BDB115FE6A}" type="slidenum">
              <a:rPr lang="en-GB"/>
              <a:pPr>
                <a:defRPr/>
              </a:pPr>
              <a:t>‹#›</a:t>
            </a:fld>
            <a:endParaRPr lang="en-GB"/>
          </a:p>
        </p:txBody>
      </p:sp>
    </p:spTree>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F4E7ED"/>
                </a:solidFill>
                <a:latin typeface="Arial" pitchFamily="34" charset="0"/>
                <a:cs typeface="Arial" pitchFamily="34" charset="0"/>
              </a:defRPr>
            </a:lvl1pPr>
            <a:extLst/>
          </a:lstStyle>
          <a:p>
            <a:pPr>
              <a:defRPr/>
            </a:pPr>
            <a:endParaRPr lang="en-GB"/>
          </a:p>
        </p:txBody>
      </p:sp>
      <p:sp>
        <p:nvSpPr>
          <p:cNvPr id="3" name="Footer Placeholder 2"/>
          <p:cNvSpPr>
            <a:spLocks noGrp="1"/>
          </p:cNvSpPr>
          <p:nvPr>
            <p:ph type="ftr" sz="quarter" idx="11"/>
          </p:nvPr>
        </p:nvSpPr>
        <p:spPr/>
        <p:txBody>
          <a:bodyPr/>
          <a:lstStyle>
            <a:lvl1pPr>
              <a:defRPr>
                <a:solidFill>
                  <a:srgbClr val="F4E7ED"/>
                </a:solidFill>
                <a:latin typeface="Arial" pitchFamily="34" charset="0"/>
                <a:cs typeface="Arial" pitchFamily="34" charset="0"/>
              </a:defRPr>
            </a:lvl1pPr>
            <a:extLst/>
          </a:lstStyle>
          <a:p>
            <a:pPr>
              <a:defRPr/>
            </a:pPr>
            <a:endParaRPr lang="en-GB"/>
          </a:p>
        </p:txBody>
      </p:sp>
      <p:sp>
        <p:nvSpPr>
          <p:cNvPr id="4" name="Slide Number Placeholder 3"/>
          <p:cNvSpPr>
            <a:spLocks noGrp="1"/>
          </p:cNvSpPr>
          <p:nvPr>
            <p:ph type="sldNum" sz="quarter" idx="12"/>
          </p:nvPr>
        </p:nvSpPr>
        <p:spPr/>
        <p:txBody>
          <a:bodyPr/>
          <a:lstStyle>
            <a:lvl1pPr>
              <a:defRPr>
                <a:latin typeface="Arial" pitchFamily="34" charset="0"/>
                <a:cs typeface="Arial" pitchFamily="34" charset="0"/>
              </a:defRPr>
            </a:lvl1pPr>
            <a:extLst/>
          </a:lstStyle>
          <a:p>
            <a:pPr>
              <a:defRPr/>
            </a:pPr>
            <a:fld id="{AB97968A-AE0B-42BA-8D40-0B33088BA417}" type="slidenum">
              <a:rPr lang="en-GB"/>
              <a:pPr>
                <a:defRPr/>
              </a:pPr>
              <a:t>‹#›</a:t>
            </a:fld>
            <a:endParaRPr lang="en-GB"/>
          </a:p>
        </p:txBody>
      </p:sp>
    </p:spTree>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pitchFamily="34" charset="0"/>
                <a:cs typeface="Arial" pitchFamily="34" charset="0"/>
              </a:defRPr>
            </a:lvl1pPr>
            <a:extLst/>
          </a:lstStyle>
          <a:p>
            <a:pPr>
              <a:defRPr/>
            </a:pPr>
            <a:endParaRPr lang="en-GB"/>
          </a:p>
        </p:txBody>
      </p:sp>
      <p:sp>
        <p:nvSpPr>
          <p:cNvPr id="6" name="Footer Placeholder 5"/>
          <p:cNvSpPr>
            <a:spLocks noGrp="1"/>
          </p:cNvSpPr>
          <p:nvPr>
            <p:ph type="ftr" sz="quarter" idx="11"/>
          </p:nvPr>
        </p:nvSpPr>
        <p:spPr/>
        <p:txBody>
          <a:bodyPr/>
          <a:lstStyle>
            <a:lvl1pPr>
              <a:defRPr>
                <a:latin typeface="Arial" pitchFamily="34" charset="0"/>
                <a:cs typeface="Arial" pitchFamily="34" charset="0"/>
              </a:defRPr>
            </a:lvl1pPr>
            <a:extLst/>
          </a:lstStyle>
          <a:p>
            <a:pPr>
              <a:defRPr/>
            </a:pPr>
            <a:endParaRPr lang="en-GB"/>
          </a:p>
        </p:txBody>
      </p:sp>
      <p:sp>
        <p:nvSpPr>
          <p:cNvPr id="7" name="Slide Number Placeholder 6"/>
          <p:cNvSpPr>
            <a:spLocks noGrp="1"/>
          </p:cNvSpPr>
          <p:nvPr>
            <p:ph type="sldNum" sz="quarter" idx="12"/>
          </p:nvPr>
        </p:nvSpPr>
        <p:spPr/>
        <p:txBody>
          <a:bodyPr/>
          <a:lstStyle>
            <a:lvl1pPr>
              <a:defRPr>
                <a:latin typeface="Arial" pitchFamily="34" charset="0"/>
                <a:cs typeface="Arial" pitchFamily="34" charset="0"/>
              </a:defRPr>
            </a:lvl1pPr>
            <a:extLst/>
          </a:lstStyle>
          <a:p>
            <a:pPr>
              <a:defRPr/>
            </a:pPr>
            <a:fld id="{5B0BB3A0-89C1-4DC3-95D2-22182034E7F9}" type="slidenum">
              <a:rPr lang="en-GB"/>
              <a:pPr>
                <a:defRPr/>
              </a:pPr>
              <a:t>‹#›</a:t>
            </a:fld>
            <a:endParaRPr lang="en-GB"/>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29A18D4-0FDB-4EF8-88A7-6201A12AF7C8}" type="datetimeFigureOut">
              <a:rPr lang="id-ID"/>
              <a:pPr>
                <a:defRPr/>
              </a:pPr>
              <a:t>19/09/2024</a:t>
            </a:fld>
            <a:endParaRPr lang="id-ID"/>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id-ID"/>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605D9678-FC0E-4C78-B137-B755E136B0DD}" type="slidenum">
              <a:rPr lang="id-ID"/>
              <a:pPr>
                <a:defRPr/>
              </a:pPr>
              <a:t>‹#›</a:t>
            </a:fld>
            <a:endParaRPr lang="id-I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a:t>Click to edit Master title style</a:t>
            </a:r>
            <a:endParaRPr lang="en-US" dirty="0"/>
          </a:p>
        </p:txBody>
      </p:sp>
      <p:sp>
        <p:nvSpPr>
          <p:cNvPr id="4" name="Text Placeholder 3"/>
          <p:cNvSpPr>
            <a:spLocks noGrp="1"/>
          </p:cNvSpPr>
          <p:nvPr>
            <p:ph type="body" sz="half" idx="2"/>
          </p:nvPr>
        </p:nvSpPr>
        <p:spPr>
          <a:xfrm>
            <a:off x="5389098" y="3283635"/>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10" name="Picture Placeholder 9"/>
          <p:cNvSpPr>
            <a:spLocks noGrp="1"/>
          </p:cNvSpPr>
          <p:nvPr>
            <p:ph type="pic" idx="1"/>
          </p:nvPr>
        </p:nvSpPr>
        <p:spPr>
          <a:xfrm>
            <a:off x="663682" y="1041003"/>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a:t>Click icon to add picture</a:t>
            </a:r>
            <a:endParaRPr lang="en-US" noProof="0" dirty="0"/>
          </a:p>
        </p:txBody>
      </p:sp>
      <p:sp>
        <p:nvSpPr>
          <p:cNvPr id="7" name="Date Placeholder 4"/>
          <p:cNvSpPr>
            <a:spLocks noGrp="1"/>
          </p:cNvSpPr>
          <p:nvPr>
            <p:ph type="dt" sz="half" idx="10"/>
          </p:nvPr>
        </p:nvSpPr>
        <p:spPr/>
        <p:txBody>
          <a:bodyPr/>
          <a:lstStyle>
            <a:lvl1pPr>
              <a:defRPr>
                <a:latin typeface="Arial" pitchFamily="34" charset="0"/>
                <a:cs typeface="Arial" pitchFamily="34" charset="0"/>
              </a:defRPr>
            </a:lvl1pPr>
            <a:extLst/>
          </a:lstStyle>
          <a:p>
            <a:pPr>
              <a:defRPr/>
            </a:pPr>
            <a:endParaRPr lang="en-GB"/>
          </a:p>
        </p:txBody>
      </p:sp>
      <p:sp>
        <p:nvSpPr>
          <p:cNvPr id="8" name="Footer Placeholder 5"/>
          <p:cNvSpPr>
            <a:spLocks noGrp="1"/>
          </p:cNvSpPr>
          <p:nvPr>
            <p:ph type="ftr" sz="quarter" idx="11"/>
          </p:nvPr>
        </p:nvSpPr>
        <p:spPr/>
        <p:txBody>
          <a:bodyPr/>
          <a:lstStyle>
            <a:lvl1pPr>
              <a:defRPr>
                <a:latin typeface="Arial" pitchFamily="34" charset="0"/>
                <a:cs typeface="Arial" pitchFamily="34" charset="0"/>
              </a:defRPr>
            </a:lvl1pPr>
            <a:extLst/>
          </a:lstStyle>
          <a:p>
            <a:pPr>
              <a:defRPr/>
            </a:pPr>
            <a:endParaRPr lang="en-GB"/>
          </a:p>
        </p:txBody>
      </p:sp>
      <p:sp>
        <p:nvSpPr>
          <p:cNvPr id="9" name="Slide Number Placeholder 6"/>
          <p:cNvSpPr>
            <a:spLocks noGrp="1"/>
          </p:cNvSpPr>
          <p:nvPr>
            <p:ph type="sldNum" sz="quarter" idx="12"/>
          </p:nvPr>
        </p:nvSpPr>
        <p:spPr/>
        <p:txBody>
          <a:bodyPr/>
          <a:lstStyle>
            <a:lvl1pPr>
              <a:defRPr>
                <a:latin typeface="Arial" pitchFamily="34" charset="0"/>
                <a:cs typeface="Arial" pitchFamily="34" charset="0"/>
              </a:defRPr>
            </a:lvl1pPr>
            <a:extLst/>
          </a:lstStyle>
          <a:p>
            <a:pPr>
              <a:defRPr/>
            </a:pPr>
            <a:fld id="{6E672B80-8807-4606-8AD4-12A8EC4D6318}" type="slidenum">
              <a:rPr lang="en-GB"/>
              <a:pPr>
                <a:defRPr/>
              </a:pPr>
              <a:t>‹#›</a:t>
            </a:fld>
            <a:endParaRPr lang="en-GB"/>
          </a:p>
        </p:txBody>
      </p:sp>
    </p:spTree>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extLst/>
          </a:lstStyle>
          <a:p>
            <a:pPr>
              <a:defRPr/>
            </a:pPr>
            <a:endParaRPr lang="en-GB"/>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extLst/>
          </a:lstStyle>
          <a:p>
            <a:pPr>
              <a:defRPr/>
            </a:pPr>
            <a:endParaRPr lang="en-GB"/>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extLst/>
          </a:lstStyle>
          <a:p>
            <a:pPr>
              <a:defRPr/>
            </a:pPr>
            <a:fld id="{71D190C1-C0A4-4609-A0D3-EA1CF017E948}" type="slidenum">
              <a:rPr lang="en-GB"/>
              <a:pPr>
                <a:defRPr/>
              </a:pPr>
              <a:t>‹#›</a:t>
            </a:fld>
            <a:endParaRPr lang="en-GB"/>
          </a:p>
        </p:txBody>
      </p:sp>
    </p:spTree>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6"/>
            <a:ext cx="1524000" cy="5851525"/>
          </a:xfrm>
        </p:spPr>
        <p:txBody>
          <a:bodyPr vert="eaVert" anchor="t"/>
          <a:lstStyle/>
          <a:p>
            <a:r>
              <a:rPr lang="en-US"/>
              <a:t>Click to edit Master title style</a:t>
            </a:r>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243388" y="6557963"/>
            <a:ext cx="2001837" cy="227012"/>
          </a:xfrm>
        </p:spPr>
        <p:txBody>
          <a:bodyPr/>
          <a:lstStyle>
            <a:lvl1pPr>
              <a:defRPr>
                <a:latin typeface="Arial" pitchFamily="34" charset="0"/>
                <a:cs typeface="Arial" pitchFamily="34" charset="0"/>
              </a:defRPr>
            </a:lvl1pPr>
            <a:extLst/>
          </a:lstStyle>
          <a:p>
            <a:pPr>
              <a:defRPr/>
            </a:pPr>
            <a:endParaRPr lang="en-GB"/>
          </a:p>
        </p:txBody>
      </p:sp>
      <p:sp>
        <p:nvSpPr>
          <p:cNvPr id="5" name="Footer Placeholder 4"/>
          <p:cNvSpPr>
            <a:spLocks noGrp="1"/>
          </p:cNvSpPr>
          <p:nvPr>
            <p:ph type="ftr" sz="quarter" idx="11"/>
          </p:nvPr>
        </p:nvSpPr>
        <p:spPr>
          <a:xfrm>
            <a:off x="457200" y="6556375"/>
            <a:ext cx="3657600" cy="228600"/>
          </a:xfrm>
        </p:spPr>
        <p:txBody>
          <a:bodyPr/>
          <a:lstStyle>
            <a:lvl1pPr>
              <a:defRPr>
                <a:latin typeface="Arial" pitchFamily="34" charset="0"/>
                <a:cs typeface="Arial" pitchFamily="34" charset="0"/>
              </a:defRPr>
            </a:lvl1pPr>
            <a:extLst/>
          </a:lstStyle>
          <a:p>
            <a:pPr>
              <a:defRPr/>
            </a:pPr>
            <a:endParaRPr lang="en-GB"/>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rgbClr val="F4E7ED"/>
                </a:solidFill>
                <a:latin typeface="Arial" pitchFamily="34" charset="0"/>
                <a:cs typeface="Arial" pitchFamily="34" charset="0"/>
              </a:defRPr>
            </a:lvl1pPr>
            <a:extLst/>
          </a:lstStyle>
          <a:p>
            <a:pPr>
              <a:defRPr/>
            </a:pPr>
            <a:fld id="{DCFF795B-7A23-49FF-AE48-71F2ABC7F53C}" type="slidenum">
              <a:rPr lang="en-GB"/>
              <a:pPr>
                <a:defRPr/>
              </a:pPr>
              <a:t>‹#›</a:t>
            </a:fld>
            <a:endParaRPr lang="en-GB"/>
          </a:p>
        </p:txBody>
      </p:sp>
    </p:spTree>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AutoShape 7"/>
          <p:cNvSpPr>
            <a:spLocks noChangeArrowheads="1"/>
          </p:cNvSpPr>
          <p:nvPr userDrawn="1"/>
        </p:nvSpPr>
        <p:spPr bwMode="auto">
          <a:xfrm>
            <a:off x="8593138" y="6394450"/>
            <a:ext cx="550862" cy="463550"/>
          </a:xfrm>
          <a:prstGeom prst="star8">
            <a:avLst>
              <a:gd name="adj" fmla="val 38250"/>
            </a:avLst>
          </a:prstGeom>
          <a:solidFill>
            <a:schemeClr val="bg1"/>
          </a:solidFill>
          <a:ln w="9525">
            <a:solidFill>
              <a:schemeClr val="tx1"/>
            </a:solidFill>
            <a:miter lim="800000"/>
            <a:headEnd/>
            <a:tailEnd/>
          </a:ln>
          <a:effectLst/>
        </p:spPr>
        <p:txBody>
          <a:bodyPr wrap="none" lIns="100165" tIns="50085" rIns="100165" bIns="50085" anchor="ctr">
            <a:prstTxWarp prst="textNoShape">
              <a:avLst/>
            </a:prstTxWarp>
          </a:bodyPr>
          <a:lstStyle/>
          <a:p>
            <a:pPr algn="ctr" defTabSz="830263">
              <a:defRPr/>
            </a:pPr>
            <a:fld id="{3A8563A9-1E5D-1941-9BE5-C95C120D77F5}" type="slidenum">
              <a:rPr lang="en-US" sz="2000" b="1">
                <a:effectLst>
                  <a:outerShdw blurRad="38100" dist="38100" dir="2700000" algn="tl">
                    <a:srgbClr val="DDDDDD"/>
                  </a:outerShdw>
                </a:effectLst>
                <a:latin typeface="Calisto MT" charset="0"/>
              </a:rPr>
              <a:pPr algn="ctr" defTabSz="830263">
                <a:defRPr/>
              </a:pPr>
              <a:t>‹#›</a:t>
            </a:fld>
            <a:endParaRPr lang="en-US" sz="2200" b="1">
              <a:latin typeface="Tahoma" charset="0"/>
            </a:endParaRP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Tree>
    <p:extLst>
      <p:ext uri="{BB962C8B-B14F-4D97-AF65-F5344CB8AC3E}">
        <p14:creationId xmlns:p14="http://schemas.microsoft.com/office/powerpoint/2010/main" val="3220190052"/>
      </p:ext>
    </p:extLst>
  </p:cSld>
  <p:clrMapOvr>
    <a:masterClrMapping/>
  </p:clrMapOvr>
  <p:transition spd="med">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163"/>
            <a:ext cx="8229600" cy="4389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1"/>
          <p:cNvSpPr>
            <a:spLocks noGrp="1"/>
          </p:cNvSpPr>
          <p:nvPr>
            <p:ph type="ftr" sz="quarter" idx="10"/>
          </p:nvPr>
        </p:nvSpPr>
        <p:spPr>
          <a:xfrm>
            <a:off x="2667000" y="6356350"/>
            <a:ext cx="3352800" cy="365125"/>
          </a:xfrm>
        </p:spPr>
        <p:txBody>
          <a:bodyPr/>
          <a:lstStyle>
            <a:lvl1pPr>
              <a:defRPr>
                <a:latin typeface="Times New Roman" pitchFamily="18" charset="0"/>
                <a:ea typeface="+mn-ea"/>
                <a:cs typeface="Times New Roman" pitchFamily="18" charset="0"/>
              </a:defRPr>
            </a:lvl1pPr>
          </a:lstStyle>
          <a:p>
            <a:pPr>
              <a:defRPr/>
            </a:pPr>
            <a:r>
              <a:rPr lang="id-ID"/>
              <a:t>TAPLAI KBS LEMHANNAS RI</a:t>
            </a:r>
          </a:p>
        </p:txBody>
      </p:sp>
      <p:sp>
        <p:nvSpPr>
          <p:cNvPr id="5" name="Slide Number Placeholder 17"/>
          <p:cNvSpPr>
            <a:spLocks noGrp="1"/>
          </p:cNvSpPr>
          <p:nvPr>
            <p:ph type="sldNum" sz="quarter" idx="11"/>
          </p:nvPr>
        </p:nvSpPr>
        <p:spPr>
          <a:xfrm>
            <a:off x="8453438" y="6350000"/>
            <a:ext cx="762000" cy="365125"/>
          </a:xfrm>
        </p:spPr>
        <p:txBody>
          <a:bodyPr wrap="square" numCol="1" anchor="t" anchorCtr="0" compatLnSpc="1">
            <a:prstTxWarp prst="textNoShape">
              <a:avLst/>
            </a:prstTxWarp>
          </a:bodyPr>
          <a:lstStyle>
            <a:lvl1pPr>
              <a:defRPr/>
            </a:lvl1pPr>
          </a:lstStyle>
          <a:p>
            <a:pPr>
              <a:defRPr/>
            </a:pPr>
            <a:fld id="{BC754A30-C69B-6144-8592-01A812339537}" type="slidenum">
              <a:rPr lang="id-ID"/>
              <a:pPr>
                <a:defRPr/>
              </a:pPr>
              <a:t>‹#›</a:t>
            </a:fld>
            <a:endParaRPr lang="id-ID"/>
          </a:p>
        </p:txBody>
      </p:sp>
    </p:spTree>
    <p:extLst>
      <p:ext uri="{BB962C8B-B14F-4D97-AF65-F5344CB8AC3E}">
        <p14:creationId xmlns:p14="http://schemas.microsoft.com/office/powerpoint/2010/main" val="2229283846"/>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3"/>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90" y="4589469"/>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B892575-99F7-4C2D-AE47-CCFEB839FAF4}" type="datetimeFigureOut">
              <a:rPr lang="id-ID"/>
              <a:pPr>
                <a:defRPr/>
              </a:pPr>
              <a:t>19/09/2024</a:t>
            </a:fld>
            <a:endParaRPr lang="id-ID"/>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id-ID"/>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9AA60203-120A-4C36-A0AF-03C92F7B6934}" type="slidenum">
              <a:rPr lang="id-ID"/>
              <a:pPr>
                <a:defRPr/>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4"/>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4"/>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32D51BD-2A93-4E17-A435-2FC740478926}" type="datetimeFigureOut">
              <a:rPr lang="id-ID"/>
              <a:pPr>
                <a:defRPr/>
              </a:pPr>
              <a:t>19/09/2024</a:t>
            </a:fld>
            <a:endParaRPr lang="id-ID"/>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id-ID"/>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B230DE54-D0A6-4C36-960F-F246E2DA48F8}" type="slidenum">
              <a:rPr lang="id-ID"/>
              <a:pPr>
                <a:defRPr/>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7"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B811A71-39B2-4CCA-834D-B123DE3E1AF6}" type="datetimeFigureOut">
              <a:rPr lang="id-ID"/>
              <a:pPr>
                <a:defRPr/>
              </a:pPr>
              <a:t>19/09/2024</a:t>
            </a:fld>
            <a:endParaRPr lang="id-ID"/>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id-ID"/>
          </a:p>
        </p:txBody>
      </p:sp>
      <p:sp>
        <p:nvSpPr>
          <p:cNvPr id="9" name="Slide Number Placeholder 8"/>
          <p:cNvSpPr>
            <a:spLocks noGrp="1"/>
          </p:cNvSpPr>
          <p:nvPr>
            <p:ph type="sldNum" sz="quarter" idx="12"/>
          </p:nvPr>
        </p:nvSpPr>
        <p:spPr/>
        <p:txBody>
          <a:bodyPr/>
          <a:lstStyle>
            <a:lvl1pPr>
              <a:defRPr>
                <a:latin typeface="Arial" pitchFamily="34" charset="0"/>
              </a:defRPr>
            </a:lvl1pPr>
          </a:lstStyle>
          <a:p>
            <a:pPr>
              <a:defRPr/>
            </a:pPr>
            <a:fld id="{17D822EA-4EC0-4E56-83C9-3A4CFD422F7F}" type="slidenum">
              <a:rPr lang="id-ID"/>
              <a:pPr>
                <a:defRPr/>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8B4ED03-75DA-4E1D-8503-4355B43761AB}" type="datetimeFigureOut">
              <a:rPr lang="id-ID"/>
              <a:pPr>
                <a:defRPr/>
              </a:pPr>
              <a:t>19/09/2024</a:t>
            </a:fld>
            <a:endParaRPr lang="id-ID"/>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id-ID"/>
          </a:p>
        </p:txBody>
      </p:sp>
      <p:sp>
        <p:nvSpPr>
          <p:cNvPr id="5" name="Slide Number Placeholder 4"/>
          <p:cNvSpPr>
            <a:spLocks noGrp="1"/>
          </p:cNvSpPr>
          <p:nvPr>
            <p:ph type="sldNum" sz="quarter" idx="12"/>
          </p:nvPr>
        </p:nvSpPr>
        <p:spPr/>
        <p:txBody>
          <a:bodyPr/>
          <a:lstStyle>
            <a:lvl1pPr>
              <a:defRPr>
                <a:latin typeface="Arial" pitchFamily="34" charset="0"/>
              </a:defRPr>
            </a:lvl1pPr>
          </a:lstStyle>
          <a:p>
            <a:pPr>
              <a:defRPr/>
            </a:pPr>
            <a:fld id="{39C687B0-6B56-4A38-A675-AAFF6898744F}" type="slidenum">
              <a:rPr lang="id-ID"/>
              <a:pPr>
                <a:defRPr/>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271D220-861D-4F17-83CF-BCB677997A19}" type="datetimeFigureOut">
              <a:rPr lang="id-ID"/>
              <a:pPr>
                <a:defRPr/>
              </a:pPr>
              <a:t>19/09/2024</a:t>
            </a:fld>
            <a:endParaRPr lang="id-ID"/>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id-ID"/>
          </a:p>
        </p:txBody>
      </p:sp>
      <p:sp>
        <p:nvSpPr>
          <p:cNvPr id="4" name="Slide Number Placeholder 3"/>
          <p:cNvSpPr>
            <a:spLocks noGrp="1"/>
          </p:cNvSpPr>
          <p:nvPr>
            <p:ph type="sldNum" sz="quarter" idx="12"/>
          </p:nvPr>
        </p:nvSpPr>
        <p:spPr/>
        <p:txBody>
          <a:bodyPr/>
          <a:lstStyle>
            <a:lvl1pPr>
              <a:defRPr>
                <a:latin typeface="Arial" pitchFamily="34" charset="0"/>
              </a:defRPr>
            </a:lvl1pPr>
          </a:lstStyle>
          <a:p>
            <a:pPr>
              <a:defRPr/>
            </a:pPr>
            <a:fld id="{A2DA7015-76FC-4DC8-939D-E119706BBD26}" type="slidenum">
              <a:rPr lang="id-ID"/>
              <a:pPr>
                <a:defRPr/>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31"/>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3" y="205740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A824352-8688-4709-B48A-A0FF29891DC6}" type="datetimeFigureOut">
              <a:rPr lang="id-ID"/>
              <a:pPr>
                <a:defRPr/>
              </a:pPr>
              <a:t>19/09/2024</a:t>
            </a:fld>
            <a:endParaRPr lang="id-ID"/>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id-ID"/>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D5AB4A99-F8F6-4FA8-A553-E90BFDF84A62}" type="slidenum">
              <a:rPr lang="id-ID"/>
              <a:pPr>
                <a:defRPr/>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1"/>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3" y="205740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4C42183-D11D-419A-A7CF-F9273E55A461}" type="datetimeFigureOut">
              <a:rPr lang="id-ID"/>
              <a:pPr>
                <a:defRPr/>
              </a:pPr>
              <a:t>19/09/2024</a:t>
            </a:fld>
            <a:endParaRPr lang="id-ID"/>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id-ID"/>
          </a:p>
        </p:txBody>
      </p:sp>
      <p:sp>
        <p:nvSpPr>
          <p:cNvPr id="7" name="Slide Number Placeholder 6"/>
          <p:cNvSpPr>
            <a:spLocks noGrp="1"/>
          </p:cNvSpPr>
          <p:nvPr>
            <p:ph type="sldNum" sz="quarter" idx="12"/>
          </p:nvPr>
        </p:nvSpPr>
        <p:spPr/>
        <p:txBody>
          <a:bodyPr/>
          <a:lstStyle>
            <a:lvl1pPr>
              <a:defRPr>
                <a:latin typeface="Arial" pitchFamily="34" charset="0"/>
              </a:defRPr>
            </a:lvl1pPr>
          </a:lstStyle>
          <a:p>
            <a:pPr>
              <a:defRPr/>
            </a:pPr>
            <a:fld id="{2AE68F48-0C47-4EFA-9081-917AEB5AA927}" type="slidenum">
              <a:rPr lang="id-ID"/>
              <a:pPr>
                <a:defRPr/>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AB7D62B4-309F-41AF-9E69-C40935707181}" type="datetimeFigureOut">
              <a:rPr lang="id-ID"/>
              <a:pPr>
                <a:defRPr/>
              </a:pPr>
              <a:t>19/09/2024</a:t>
            </a:fld>
            <a:endParaRPr lang="id-ID"/>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id-ID"/>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pitchFamily="34" charset="0"/>
              </a:defRPr>
            </a:lvl1pPr>
          </a:lstStyle>
          <a:p>
            <a:pPr>
              <a:defRPr/>
            </a:pPr>
            <a:fld id="{1CD76C66-54A9-43B8-AD0A-CD9BA821E15B}" type="slidenum">
              <a:rPr lang="id-ID"/>
              <a:pPr>
                <a:defRPr/>
              </a:pPr>
              <a:t>‹#›</a:t>
            </a:fld>
            <a:endParaRPr lang="id-ID"/>
          </a:p>
        </p:txBody>
      </p:sp>
    </p:spTree>
  </p:cSld>
  <p:clrMap bg1="lt1" tx1="dk1" bg2="lt2" tx2="dk2" accent1="accent1" accent2="accent2" accent3="accent3" accent4="accent4" accent5="accent5" accent6="accent6" hlink="hlink" folHlink="folHlink"/>
  <p:sldLayoutIdLst>
    <p:sldLayoutId id="2147486999" r:id="rId1"/>
    <p:sldLayoutId id="2147487000" r:id="rId2"/>
    <p:sldLayoutId id="2147487001" r:id="rId3"/>
    <p:sldLayoutId id="2147487002" r:id="rId4"/>
    <p:sldLayoutId id="2147487003" r:id="rId5"/>
    <p:sldLayoutId id="2147487004" r:id="rId6"/>
    <p:sldLayoutId id="2147487005" r:id="rId7"/>
    <p:sldLayoutId id="2147487006" r:id="rId8"/>
    <p:sldLayoutId id="2147487007" r:id="rId9"/>
    <p:sldLayoutId id="2147487008" r:id="rId10"/>
    <p:sldLayoutId id="214748700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5"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p>
            <a:r>
              <a:rPr lang="en-US"/>
              <a:t>Click to edit Master title style</a:t>
            </a:r>
          </a:p>
        </p:txBody>
      </p:sp>
      <p:sp>
        <p:nvSpPr>
          <p:cNvPr id="2054"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latinLnBrk="0" hangingPunct="1">
              <a:defRPr kumimoji="0" sz="1000">
                <a:solidFill>
                  <a:srgbClr val="F4E7ED"/>
                </a:solidFill>
                <a:latin typeface="Arial" charset="0"/>
                <a:cs typeface="Arial" charset="0"/>
              </a:defRPr>
            </a:lvl1pPr>
            <a:extLst/>
          </a:lstStyle>
          <a:p>
            <a:pPr>
              <a:defRPr/>
            </a:pPr>
            <a:endParaRPr lang="en-GB"/>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latinLnBrk="0" hangingPunct="1">
              <a:defRPr kumimoji="0" sz="1000">
                <a:solidFill>
                  <a:srgbClr val="F4E7ED"/>
                </a:solidFill>
                <a:latin typeface="Arial" charset="0"/>
                <a:cs typeface="Arial" charset="0"/>
              </a:defRPr>
            </a:lvl1pPr>
            <a:extLst/>
          </a:lstStyle>
          <a:p>
            <a:pPr>
              <a:defRPr/>
            </a:pPr>
            <a:endParaRPr lang="en-GB"/>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latinLnBrk="0" hangingPunct="1">
              <a:defRPr kumimoji="0" sz="1100">
                <a:solidFill>
                  <a:srgbClr val="F4E7ED"/>
                </a:solidFill>
                <a:latin typeface="Arial" charset="0"/>
                <a:cs typeface="Arial" charset="0"/>
              </a:defRPr>
            </a:lvl1pPr>
            <a:extLst/>
          </a:lstStyle>
          <a:p>
            <a:pPr>
              <a:defRPr/>
            </a:pPr>
            <a:fld id="{E8688FA9-E92A-47CD-800F-FCCC2587F242}" type="slidenum">
              <a:rPr lang="en-GB"/>
              <a:pPr>
                <a:defRPr/>
              </a:pPr>
              <a:t>‹#›</a:t>
            </a:fld>
            <a:endParaRPr lang="en-GB"/>
          </a:p>
        </p:txBody>
      </p:sp>
    </p:spTree>
  </p:cSld>
  <p:clrMap bg1="dk1" tx1="lt1" bg2="dk2" tx2="lt2" accent1="accent1" accent2="accent2" accent3="accent3" accent4="accent4" accent5="accent5" accent6="accent6" hlink="hlink" folHlink="folHlink"/>
  <p:sldLayoutIdLst>
    <p:sldLayoutId id="2147487010" r:id="rId1"/>
    <p:sldLayoutId id="2147487011" r:id="rId2"/>
    <p:sldLayoutId id="2147487012" r:id="rId3"/>
    <p:sldLayoutId id="2147487013" r:id="rId4"/>
    <p:sldLayoutId id="2147487014" r:id="rId5"/>
    <p:sldLayoutId id="2147487015" r:id="rId6"/>
    <p:sldLayoutId id="2147487016" r:id="rId7"/>
    <p:sldLayoutId id="2147487017" r:id="rId8"/>
    <p:sldLayoutId id="2147487018" r:id="rId9"/>
    <p:sldLayoutId id="2147487019" r:id="rId10"/>
    <p:sldLayoutId id="2147487020" r:id="rId11"/>
    <p:sldLayoutId id="2147487021" r:id="rId12"/>
    <p:sldLayoutId id="2147487022" r:id="rId13"/>
  </p:sldLayoutIdLst>
  <p:transition spd="slow">
    <p:wipe/>
  </p:transition>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FFFFFF"/>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FFFFFF"/>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2.jpeg"/><Relationship Id="rId7" Type="http://schemas.openxmlformats.org/officeDocument/2006/relationships/image" Target="../media/image12.jpeg"/><Relationship Id="rId2" Type="http://schemas.openxmlformats.org/officeDocument/2006/relationships/image" Target="../media/image21.jpe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12.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8926"/>
            <a:ext cx="5008418" cy="6677891"/>
          </a:xfrm>
          <a:prstGeom prst="rect">
            <a:avLst/>
          </a:prstGeom>
        </p:spPr>
      </p:pic>
      <p:grpSp>
        <p:nvGrpSpPr>
          <p:cNvPr id="8" name="Group 7">
            <a:extLst>
              <a:ext uri="{FF2B5EF4-FFF2-40B4-BE49-F238E27FC236}">
                <a16:creationId xmlns="" xmlns:a16="http://schemas.microsoft.com/office/drawing/2014/main" id="{AC654551-E204-518A-E34D-CC6FE6C65355}"/>
              </a:ext>
            </a:extLst>
          </p:cNvPr>
          <p:cNvGrpSpPr/>
          <p:nvPr/>
        </p:nvGrpSpPr>
        <p:grpSpPr>
          <a:xfrm>
            <a:off x="-258953" y="0"/>
            <a:ext cx="9223442" cy="4859216"/>
            <a:chOff x="3109131" y="152274"/>
            <a:chExt cx="10753652" cy="4859216"/>
          </a:xfrm>
        </p:grpSpPr>
        <p:sp>
          <p:nvSpPr>
            <p:cNvPr id="11" name="Rectangle 14">
              <a:extLst>
                <a:ext uri="{FF2B5EF4-FFF2-40B4-BE49-F238E27FC236}">
                  <a16:creationId xmlns="" xmlns:a16="http://schemas.microsoft.com/office/drawing/2014/main" id="{554C536A-8D9E-49D8-A314-1CC5BF43C049}"/>
                </a:ext>
              </a:extLst>
            </p:cNvPr>
            <p:cNvSpPr/>
            <p:nvPr/>
          </p:nvSpPr>
          <p:spPr>
            <a:xfrm>
              <a:off x="6910338" y="567904"/>
              <a:ext cx="5727576" cy="1197511"/>
            </a:xfrm>
            <a:custGeom>
              <a:avLst/>
              <a:gdLst>
                <a:gd name="connsiteX0" fmla="*/ 0 w 5029530"/>
                <a:gd name="connsiteY0" fmla="*/ 0 h 1188719"/>
                <a:gd name="connsiteX1" fmla="*/ 5029530 w 5029530"/>
                <a:gd name="connsiteY1" fmla="*/ 0 h 1188719"/>
                <a:gd name="connsiteX2" fmla="*/ 5029530 w 5029530"/>
                <a:gd name="connsiteY2" fmla="*/ 1188719 h 1188719"/>
                <a:gd name="connsiteX3" fmla="*/ 0 w 5029530"/>
                <a:gd name="connsiteY3" fmla="*/ 1188719 h 1188719"/>
                <a:gd name="connsiteX4" fmla="*/ 0 w 5029530"/>
                <a:gd name="connsiteY4" fmla="*/ 0 h 1188719"/>
                <a:gd name="connsiteX0" fmla="*/ 0 w 5029530"/>
                <a:gd name="connsiteY0" fmla="*/ 0 h 1197511"/>
                <a:gd name="connsiteX1" fmla="*/ 5029530 w 5029530"/>
                <a:gd name="connsiteY1" fmla="*/ 0 h 1197511"/>
                <a:gd name="connsiteX2" fmla="*/ 5029530 w 5029530"/>
                <a:gd name="connsiteY2" fmla="*/ 1188719 h 1197511"/>
                <a:gd name="connsiteX3" fmla="*/ 131885 w 5029530"/>
                <a:gd name="connsiteY3" fmla="*/ 1197511 h 1197511"/>
                <a:gd name="connsiteX4" fmla="*/ 0 w 5029530"/>
                <a:gd name="connsiteY4" fmla="*/ 0 h 1197511"/>
                <a:gd name="connsiteX0" fmla="*/ 0 w 5029530"/>
                <a:gd name="connsiteY0" fmla="*/ 0 h 1188719"/>
                <a:gd name="connsiteX1" fmla="*/ 5029530 w 5029530"/>
                <a:gd name="connsiteY1" fmla="*/ 0 h 1188719"/>
                <a:gd name="connsiteX2" fmla="*/ 5029530 w 5029530"/>
                <a:gd name="connsiteY2" fmla="*/ 1188719 h 1188719"/>
                <a:gd name="connsiteX3" fmla="*/ 123093 w 5029530"/>
                <a:gd name="connsiteY3" fmla="*/ 1179926 h 1188719"/>
                <a:gd name="connsiteX4" fmla="*/ 0 w 5029530"/>
                <a:gd name="connsiteY4" fmla="*/ 0 h 1188719"/>
                <a:gd name="connsiteX0" fmla="*/ 0 w 5029530"/>
                <a:gd name="connsiteY0" fmla="*/ 0 h 1197511"/>
                <a:gd name="connsiteX1" fmla="*/ 5029530 w 5029530"/>
                <a:gd name="connsiteY1" fmla="*/ 0 h 1197511"/>
                <a:gd name="connsiteX2" fmla="*/ 5029530 w 5029530"/>
                <a:gd name="connsiteY2" fmla="*/ 1188719 h 1197511"/>
                <a:gd name="connsiteX3" fmla="*/ 131885 w 5029530"/>
                <a:gd name="connsiteY3" fmla="*/ 1197511 h 1197511"/>
                <a:gd name="connsiteX4" fmla="*/ 0 w 5029530"/>
                <a:gd name="connsiteY4" fmla="*/ 0 h 1197511"/>
                <a:gd name="connsiteX0" fmla="*/ 0 w 5029530"/>
                <a:gd name="connsiteY0" fmla="*/ 0 h 1197511"/>
                <a:gd name="connsiteX1" fmla="*/ 5029530 w 5029530"/>
                <a:gd name="connsiteY1" fmla="*/ 0 h 1197511"/>
                <a:gd name="connsiteX2" fmla="*/ 5029530 w 5029530"/>
                <a:gd name="connsiteY2" fmla="*/ 1188719 h 1197511"/>
                <a:gd name="connsiteX3" fmla="*/ 131885 w 5029530"/>
                <a:gd name="connsiteY3" fmla="*/ 1197511 h 1197511"/>
                <a:gd name="connsiteX4" fmla="*/ 0 w 5029530"/>
                <a:gd name="connsiteY4" fmla="*/ 0 h 1197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530" h="1197511">
                  <a:moveTo>
                    <a:pt x="0" y="0"/>
                  </a:moveTo>
                  <a:lnTo>
                    <a:pt x="5029530" y="0"/>
                  </a:lnTo>
                  <a:lnTo>
                    <a:pt x="5029530" y="1188719"/>
                  </a:lnTo>
                  <a:lnTo>
                    <a:pt x="131885" y="1197511"/>
                  </a:lnTo>
                  <a:lnTo>
                    <a:pt x="0" y="0"/>
                  </a:lnTo>
                  <a:close/>
                </a:path>
              </a:pathLst>
            </a:cu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2" name="Rectangle 16">
              <a:extLst>
                <a:ext uri="{FF2B5EF4-FFF2-40B4-BE49-F238E27FC236}">
                  <a16:creationId xmlns="" xmlns:a16="http://schemas.microsoft.com/office/drawing/2014/main" id="{CC69CF4A-4912-4C11-907B-2BEA423BAE49}"/>
                </a:ext>
              </a:extLst>
            </p:cNvPr>
            <p:cNvSpPr/>
            <p:nvPr/>
          </p:nvSpPr>
          <p:spPr>
            <a:xfrm>
              <a:off x="6910339" y="3411148"/>
              <a:ext cx="6952444" cy="1197513"/>
            </a:xfrm>
            <a:custGeom>
              <a:avLst/>
              <a:gdLst>
                <a:gd name="connsiteX0" fmla="*/ 0 w 5029530"/>
                <a:gd name="connsiteY0" fmla="*/ 0 h 1188720"/>
                <a:gd name="connsiteX1" fmla="*/ 5029530 w 5029530"/>
                <a:gd name="connsiteY1" fmla="*/ 0 h 1188720"/>
                <a:gd name="connsiteX2" fmla="*/ 5029530 w 5029530"/>
                <a:gd name="connsiteY2" fmla="*/ 1188720 h 1188720"/>
                <a:gd name="connsiteX3" fmla="*/ 0 w 5029530"/>
                <a:gd name="connsiteY3" fmla="*/ 1188720 h 1188720"/>
                <a:gd name="connsiteX4" fmla="*/ 0 w 5029530"/>
                <a:gd name="connsiteY4" fmla="*/ 0 h 1188720"/>
                <a:gd name="connsiteX0" fmla="*/ 131884 w 5029530"/>
                <a:gd name="connsiteY0" fmla="*/ 0 h 1197513"/>
                <a:gd name="connsiteX1" fmla="*/ 5029530 w 5029530"/>
                <a:gd name="connsiteY1" fmla="*/ 8793 h 1197513"/>
                <a:gd name="connsiteX2" fmla="*/ 5029530 w 5029530"/>
                <a:gd name="connsiteY2" fmla="*/ 1197513 h 1197513"/>
                <a:gd name="connsiteX3" fmla="*/ 0 w 5029530"/>
                <a:gd name="connsiteY3" fmla="*/ 1197513 h 1197513"/>
                <a:gd name="connsiteX4" fmla="*/ 131884 w 5029530"/>
                <a:gd name="connsiteY4" fmla="*/ 0 h 1197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530" h="1197513">
                  <a:moveTo>
                    <a:pt x="131884" y="0"/>
                  </a:moveTo>
                  <a:lnTo>
                    <a:pt x="5029530" y="8793"/>
                  </a:lnTo>
                  <a:lnTo>
                    <a:pt x="5029530" y="1197513"/>
                  </a:lnTo>
                  <a:lnTo>
                    <a:pt x="0" y="1197513"/>
                  </a:lnTo>
                  <a:lnTo>
                    <a:pt x="131884"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nvGrpSpPr>
            <p:cNvPr id="13" name="Group 12">
              <a:extLst>
                <a:ext uri="{FF2B5EF4-FFF2-40B4-BE49-F238E27FC236}">
                  <a16:creationId xmlns="" xmlns:a16="http://schemas.microsoft.com/office/drawing/2014/main" id="{E473AB59-BABB-46D0-B4AC-124F2DD5E732}"/>
                </a:ext>
              </a:extLst>
            </p:cNvPr>
            <p:cNvGrpSpPr/>
            <p:nvPr/>
          </p:nvGrpSpPr>
          <p:grpSpPr>
            <a:xfrm>
              <a:off x="3109131" y="152274"/>
              <a:ext cx="4859214" cy="4859216"/>
              <a:chOff x="7071794" y="2076295"/>
              <a:chExt cx="3953917" cy="3953917"/>
            </a:xfrm>
          </p:grpSpPr>
          <p:sp>
            <p:nvSpPr>
              <p:cNvPr id="36" name="Block Arc 35">
                <a:extLst>
                  <a:ext uri="{FF2B5EF4-FFF2-40B4-BE49-F238E27FC236}">
                    <a16:creationId xmlns="" xmlns:a16="http://schemas.microsoft.com/office/drawing/2014/main" id="{882C9875-FBE9-4A15-A629-81FE57C36987}"/>
                  </a:ext>
                </a:extLst>
              </p:cNvPr>
              <p:cNvSpPr/>
              <p:nvPr/>
            </p:nvSpPr>
            <p:spPr>
              <a:xfrm>
                <a:off x="7071794" y="2076295"/>
                <a:ext cx="3953917" cy="3953917"/>
              </a:xfrm>
              <a:prstGeom prst="blockArc">
                <a:avLst>
                  <a:gd name="adj1" fmla="val 18257751"/>
                  <a:gd name="adj2" fmla="val 20385997"/>
                  <a:gd name="adj3" fmla="val 1555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37" name="Block Arc 36">
                <a:extLst>
                  <a:ext uri="{FF2B5EF4-FFF2-40B4-BE49-F238E27FC236}">
                    <a16:creationId xmlns="" xmlns:a16="http://schemas.microsoft.com/office/drawing/2014/main" id="{5A388584-FB04-4C9C-BE78-F6E3363DCCAE}"/>
                  </a:ext>
                </a:extLst>
              </p:cNvPr>
              <p:cNvSpPr/>
              <p:nvPr/>
            </p:nvSpPr>
            <p:spPr>
              <a:xfrm>
                <a:off x="7071794" y="2076295"/>
                <a:ext cx="3953917" cy="3953917"/>
              </a:xfrm>
              <a:prstGeom prst="blockArc">
                <a:avLst>
                  <a:gd name="adj1" fmla="val 20558746"/>
                  <a:gd name="adj2" fmla="val 1045932"/>
                  <a:gd name="adj3" fmla="val 1539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38" name="Block Arc 37">
                <a:extLst>
                  <a:ext uri="{FF2B5EF4-FFF2-40B4-BE49-F238E27FC236}">
                    <a16:creationId xmlns="" xmlns:a16="http://schemas.microsoft.com/office/drawing/2014/main" id="{CEE666A6-76D0-47D5-B679-E9A23D68A013}"/>
                  </a:ext>
                </a:extLst>
              </p:cNvPr>
              <p:cNvSpPr/>
              <p:nvPr/>
            </p:nvSpPr>
            <p:spPr>
              <a:xfrm>
                <a:off x="7071794" y="2076295"/>
                <a:ext cx="3953917" cy="3953917"/>
              </a:xfrm>
              <a:prstGeom prst="blockArc">
                <a:avLst>
                  <a:gd name="adj1" fmla="val 1222556"/>
                  <a:gd name="adj2" fmla="val 3386058"/>
                  <a:gd name="adj3" fmla="val 1543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lumMod val="75000"/>
                      <a:lumOff val="25000"/>
                    </a:prstClr>
                  </a:solidFill>
                  <a:effectLst/>
                  <a:uLnTx/>
                  <a:uFillTx/>
                  <a:latin typeface="Arial"/>
                  <a:cs typeface="+mn-cs"/>
                </a:endParaRPr>
              </a:p>
            </p:txBody>
          </p:sp>
        </p:grpSp>
        <p:sp>
          <p:nvSpPr>
            <p:cNvPr id="14" name="Isosceles Triangle 13">
              <a:extLst>
                <a:ext uri="{FF2B5EF4-FFF2-40B4-BE49-F238E27FC236}">
                  <a16:creationId xmlns="" xmlns:a16="http://schemas.microsoft.com/office/drawing/2014/main" id="{A743CE49-85DC-4079-BF3D-7A010F9FED1C}"/>
                </a:ext>
              </a:extLst>
            </p:cNvPr>
            <p:cNvSpPr/>
            <p:nvPr/>
          </p:nvSpPr>
          <p:spPr>
            <a:xfrm rot="13500000">
              <a:off x="6422663" y="1385523"/>
              <a:ext cx="116839" cy="109728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5" name="Isosceles Triangle 14">
              <a:extLst>
                <a:ext uri="{FF2B5EF4-FFF2-40B4-BE49-F238E27FC236}">
                  <a16:creationId xmlns="" xmlns:a16="http://schemas.microsoft.com/office/drawing/2014/main" id="{3A95CF98-5A89-4898-99C7-098E0296A3EF}"/>
                </a:ext>
              </a:extLst>
            </p:cNvPr>
            <p:cNvSpPr/>
            <p:nvPr/>
          </p:nvSpPr>
          <p:spPr>
            <a:xfrm rot="16200000">
              <a:off x="6567104" y="1905414"/>
              <a:ext cx="116839" cy="137160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6" name="Isosceles Triangle 15">
              <a:extLst>
                <a:ext uri="{FF2B5EF4-FFF2-40B4-BE49-F238E27FC236}">
                  <a16:creationId xmlns="" xmlns:a16="http://schemas.microsoft.com/office/drawing/2014/main" id="{B1514FD5-1201-4DFF-B57B-6CB1C5015EDD}"/>
                </a:ext>
              </a:extLst>
            </p:cNvPr>
            <p:cNvSpPr/>
            <p:nvPr/>
          </p:nvSpPr>
          <p:spPr>
            <a:xfrm rot="18600000">
              <a:off x="6409570" y="2751782"/>
              <a:ext cx="116839" cy="109728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19">
              <a:extLst>
                <a:ext uri="{FF2B5EF4-FFF2-40B4-BE49-F238E27FC236}">
                  <a16:creationId xmlns="" xmlns:a16="http://schemas.microsoft.com/office/drawing/2014/main" id="{7121150B-B331-4D93-A79A-E9738DCAF482}"/>
                </a:ext>
              </a:extLst>
            </p:cNvPr>
            <p:cNvSpPr/>
            <p:nvPr/>
          </p:nvSpPr>
          <p:spPr>
            <a:xfrm>
              <a:off x="7856974" y="1853676"/>
              <a:ext cx="4806322" cy="1463040"/>
            </a:xfrm>
            <a:prstGeom prst="rect">
              <a:avLst/>
            </a:prstGeom>
            <a:solidFill>
              <a:schemeClr val="accent6">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26" name="Group 25">
              <a:extLst>
                <a:ext uri="{FF2B5EF4-FFF2-40B4-BE49-F238E27FC236}">
                  <a16:creationId xmlns="" xmlns:a16="http://schemas.microsoft.com/office/drawing/2014/main" id="{2DFADDC3-F1A1-470E-BBEE-BEBF58D87EF8}"/>
                </a:ext>
              </a:extLst>
            </p:cNvPr>
            <p:cNvGrpSpPr/>
            <p:nvPr/>
          </p:nvGrpSpPr>
          <p:grpSpPr>
            <a:xfrm>
              <a:off x="7730709" y="556938"/>
              <a:ext cx="6132074" cy="4001733"/>
              <a:chOff x="2234541" y="4193626"/>
              <a:chExt cx="3915791" cy="4001733"/>
            </a:xfrm>
          </p:grpSpPr>
          <p:sp>
            <p:nvSpPr>
              <p:cNvPr id="30" name="TextBox 29">
                <a:extLst>
                  <a:ext uri="{FF2B5EF4-FFF2-40B4-BE49-F238E27FC236}">
                    <a16:creationId xmlns="" xmlns:a16="http://schemas.microsoft.com/office/drawing/2014/main" id="{74D9637C-2F0A-4660-B252-44A17BFC56F5}"/>
                  </a:ext>
                </a:extLst>
              </p:cNvPr>
              <p:cNvSpPr txBox="1"/>
              <p:nvPr/>
            </p:nvSpPr>
            <p:spPr>
              <a:xfrm>
                <a:off x="2551706" y="4560313"/>
                <a:ext cx="2076659" cy="276999"/>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altLang="ko-KR" sz="1200" b="0" i="0" u="none" strike="noStrike" kern="1200" cap="none" spc="0" normalizeH="0" baseline="0" noProof="0" dirty="0">
                  <a:ln>
                    <a:noFill/>
                  </a:ln>
                  <a:solidFill>
                    <a:prstClr val="white"/>
                  </a:solidFill>
                  <a:effectLst/>
                  <a:uLnTx/>
                  <a:uFillTx/>
                  <a:latin typeface="Arial"/>
                  <a:cs typeface="Arial" pitchFamily="34" charset="0"/>
                </a:endParaRPr>
              </a:p>
            </p:txBody>
          </p:sp>
          <p:sp>
            <p:nvSpPr>
              <p:cNvPr id="31" name="TextBox 30">
                <a:extLst>
                  <a:ext uri="{FF2B5EF4-FFF2-40B4-BE49-F238E27FC236}">
                    <a16:creationId xmlns="" xmlns:a16="http://schemas.microsoft.com/office/drawing/2014/main" id="{C4996C47-C602-4688-8BE4-5A541A1D4FC9}"/>
                  </a:ext>
                </a:extLst>
              </p:cNvPr>
              <p:cNvSpPr txBox="1"/>
              <p:nvPr/>
            </p:nvSpPr>
            <p:spPr>
              <a:xfrm>
                <a:off x="2234541" y="4193626"/>
                <a:ext cx="3540512" cy="1200329"/>
              </a:xfrm>
              <a:prstGeom prst="rect">
                <a:avLst/>
              </a:prstGeom>
              <a:noFill/>
            </p:spPr>
            <p:txBody>
              <a:bodyPr wrap="square" rtlCol="0">
                <a:spAutoFit/>
              </a:bodyPr>
              <a:lstStyle/>
              <a:p>
                <a:pPr defTabSz="914286">
                  <a:defRPr/>
                </a:pPr>
                <a:r>
                  <a:rPr lang="en-US" b="1" dirty="0">
                    <a:solidFill>
                      <a:schemeClr val="bg1"/>
                    </a:solidFill>
                    <a:latin typeface="Agency FB" panose="020B0503020202020204" pitchFamily="34" charset="0"/>
                    <a:ea typeface="ＭＳ Ｐゴシック" pitchFamily="34" charset="-128"/>
                    <a:cs typeface="Arial" charset="0"/>
                  </a:rPr>
                  <a:t>NAMA		: </a:t>
                </a:r>
                <a:r>
                  <a:rPr lang="en-US" b="1" dirty="0">
                    <a:solidFill>
                      <a:schemeClr val="bg1"/>
                    </a:solidFill>
                    <a:latin typeface="Agency FB" panose="020B0503020202020204" pitchFamily="34" charset="0"/>
                  </a:rPr>
                  <a:t>SUPRINADI, S.H.</a:t>
                </a:r>
              </a:p>
              <a:p>
                <a:pPr lvl="0" defTabSz="914286">
                  <a:defRPr/>
                </a:pPr>
                <a:r>
                  <a:rPr lang="en-US" b="1" dirty="0">
                    <a:solidFill>
                      <a:schemeClr val="bg1"/>
                    </a:solidFill>
                    <a:latin typeface="Agency FB" pitchFamily="34" charset="0"/>
                    <a:ea typeface="ＭＳ Ｐゴシック" pitchFamily="34" charset="-128"/>
                    <a:cs typeface="Arial" charset="0"/>
                  </a:rPr>
                  <a:t>PANGKAT/NRP	: KAPTEN CHK /NRP </a:t>
                </a:r>
                <a:r>
                  <a:rPr lang="en-US" b="1" dirty="0">
                    <a:solidFill>
                      <a:schemeClr val="bg1"/>
                    </a:solidFill>
                    <a:latin typeface="Agency FB" panose="020B0503020202020204" pitchFamily="34" charset="0"/>
                  </a:rPr>
                  <a:t>21980097360178</a:t>
                </a:r>
              </a:p>
              <a:p>
                <a:pPr lvl="0" defTabSz="914286">
                  <a:defRPr/>
                </a:pPr>
                <a:r>
                  <a:rPr lang="en-US" b="1" dirty="0">
                    <a:solidFill>
                      <a:schemeClr val="bg1"/>
                    </a:solidFill>
                    <a:latin typeface="Agency FB" pitchFamily="34" charset="0"/>
                    <a:ea typeface="ＭＳ Ｐゴシック" pitchFamily="34" charset="-128"/>
                    <a:cs typeface="Arial" charset="0"/>
                  </a:rPr>
                  <a:t>TTL		: </a:t>
                </a:r>
                <a:r>
                  <a:rPr lang="en-US" b="1" dirty="0" smtClean="0">
                    <a:solidFill>
                      <a:schemeClr val="bg1"/>
                    </a:solidFill>
                    <a:latin typeface="Agency FB" pitchFamily="34" charset="0"/>
                    <a:ea typeface="ＭＳ Ｐゴシック" pitchFamily="34" charset="-128"/>
                    <a:cs typeface="Arial" charset="0"/>
                  </a:rPr>
                  <a:t>CRB, </a:t>
                </a:r>
                <a:r>
                  <a:rPr lang="en-US" b="1" dirty="0">
                    <a:solidFill>
                      <a:schemeClr val="bg1"/>
                    </a:solidFill>
                    <a:latin typeface="Agency FB" pitchFamily="34" charset="0"/>
                    <a:ea typeface="ＭＳ Ｐゴシック" pitchFamily="34" charset="-128"/>
                    <a:cs typeface="Arial" charset="0"/>
                  </a:rPr>
                  <a:t>23 JAN 1978</a:t>
                </a:r>
                <a:endParaRPr kumimoji="0" lang="ko-KR" altLang="en-US"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39" name="TextBox 38">
                <a:extLst>
                  <a:ext uri="{FF2B5EF4-FFF2-40B4-BE49-F238E27FC236}">
                    <a16:creationId xmlns="" xmlns:a16="http://schemas.microsoft.com/office/drawing/2014/main" id="{C4996C47-C602-4688-8BE4-5A541A1D4FC9}"/>
                  </a:ext>
                </a:extLst>
              </p:cNvPr>
              <p:cNvSpPr txBox="1"/>
              <p:nvPr/>
            </p:nvSpPr>
            <p:spPr>
              <a:xfrm>
                <a:off x="2388531" y="5502518"/>
                <a:ext cx="3761801" cy="1200329"/>
              </a:xfrm>
              <a:prstGeom prst="rect">
                <a:avLst/>
              </a:prstGeom>
              <a:noFill/>
            </p:spPr>
            <p:txBody>
              <a:bodyPr wrap="square" rtlCol="0">
                <a:spAutoFit/>
              </a:bodyPr>
              <a:lstStyle/>
              <a:p>
                <a:pPr defTabSz="914286">
                  <a:defRPr/>
                </a:pPr>
                <a:r>
                  <a:rPr lang="en-US" b="1" dirty="0" smtClean="0">
                    <a:solidFill>
                      <a:schemeClr val="bg1"/>
                    </a:solidFill>
                    <a:latin typeface="Agency FB" pitchFamily="34" charset="0"/>
                    <a:ea typeface="ＭＳ Ｐゴシック" pitchFamily="34" charset="-128"/>
                    <a:cs typeface="Arial" charset="0"/>
                  </a:rPr>
                  <a:t>JABATAN</a:t>
                </a:r>
                <a:r>
                  <a:rPr lang="en-US" b="1" dirty="0">
                    <a:solidFill>
                      <a:schemeClr val="bg1"/>
                    </a:solidFill>
                    <a:latin typeface="Agency FB" pitchFamily="34" charset="0"/>
                    <a:ea typeface="ＭＳ Ｐゴシック" pitchFamily="34" charset="-128"/>
                    <a:cs typeface="Arial" charset="0"/>
                  </a:rPr>
                  <a:t> </a:t>
                </a:r>
                <a:r>
                  <a:rPr lang="en-US" b="1" dirty="0" smtClean="0">
                    <a:solidFill>
                      <a:schemeClr val="bg1"/>
                    </a:solidFill>
                    <a:latin typeface="Agency FB" pitchFamily="34" charset="0"/>
                    <a:ea typeface="ＭＳ Ｐゴシック" pitchFamily="34" charset="-128"/>
                    <a:cs typeface="Arial" charset="0"/>
                  </a:rPr>
                  <a:t> : DANRAMIL GN JATI</a:t>
                </a:r>
                <a:endParaRPr lang="ko-KR" altLang="en-US" b="1" dirty="0">
                  <a:solidFill>
                    <a:schemeClr val="bg1"/>
                  </a:solidFill>
                  <a:latin typeface="Agency FB" panose="020B0503020202020204" pitchFamily="34" charset="0"/>
                  <a:cs typeface="Arial" pitchFamily="34" charset="0"/>
                </a:endParaRPr>
              </a:p>
              <a:p>
                <a:pPr defTabSz="914286">
                  <a:defRPr/>
                </a:pPr>
                <a:r>
                  <a:rPr lang="en-US" b="1" dirty="0" smtClean="0">
                    <a:solidFill>
                      <a:schemeClr val="bg1"/>
                    </a:solidFill>
                    <a:latin typeface="Agency FB" panose="020B0503020202020204" pitchFamily="34" charset="0"/>
                    <a:ea typeface="ＭＳ Ｐゴシック" pitchFamily="34" charset="-128"/>
                    <a:cs typeface="Arial" charset="0"/>
                  </a:rPr>
                  <a:t>ALAMAT</a:t>
                </a:r>
                <a:r>
                  <a:rPr lang="en-US" b="1" dirty="0">
                    <a:solidFill>
                      <a:schemeClr val="bg1"/>
                    </a:solidFill>
                    <a:latin typeface="Agency FB" panose="020B0503020202020204" pitchFamily="34" charset="0"/>
                    <a:ea typeface="ＭＳ Ｐゴシック" pitchFamily="34" charset="-128"/>
                    <a:cs typeface="Arial" charset="0"/>
                  </a:rPr>
                  <a:t> </a:t>
                </a:r>
                <a:r>
                  <a:rPr lang="en-US" b="1" dirty="0" smtClean="0">
                    <a:solidFill>
                      <a:schemeClr val="bg1"/>
                    </a:solidFill>
                    <a:latin typeface="Agency FB" panose="020B0503020202020204" pitchFamily="34" charset="0"/>
                    <a:ea typeface="ＭＳ Ｐゴシック" pitchFamily="34" charset="-128"/>
                    <a:cs typeface="Arial" charset="0"/>
                  </a:rPr>
                  <a:t>  : </a:t>
                </a:r>
                <a:r>
                  <a:rPr lang="en-US" b="1" dirty="0">
                    <a:solidFill>
                      <a:schemeClr val="bg1"/>
                    </a:solidFill>
                    <a:latin typeface="Agency FB" panose="020B0503020202020204" pitchFamily="34" charset="0"/>
                  </a:rPr>
                  <a:t>JL. KI SULAEMAN NO.56A DESA MEGU </a:t>
                </a:r>
                <a:r>
                  <a:rPr lang="en-US" b="1" dirty="0" smtClean="0">
                    <a:solidFill>
                      <a:schemeClr val="bg1"/>
                    </a:solidFill>
                    <a:latin typeface="Agency FB" panose="020B0503020202020204" pitchFamily="34" charset="0"/>
                  </a:rPr>
                  <a:t> </a:t>
                </a:r>
                <a:r>
                  <a:rPr lang="en-US" b="1" dirty="0">
                    <a:solidFill>
                      <a:schemeClr val="bg1"/>
                    </a:solidFill>
                    <a:latin typeface="Agency FB" panose="020B0503020202020204" pitchFamily="34" charset="0"/>
                  </a:rPr>
                  <a:t>CILIK </a:t>
                </a:r>
              </a:p>
              <a:p>
                <a:pPr defTabSz="914286">
                  <a:defRPr/>
                </a:pPr>
                <a:r>
                  <a:rPr lang="en-US" b="1" dirty="0">
                    <a:solidFill>
                      <a:schemeClr val="bg1"/>
                    </a:solidFill>
                    <a:latin typeface="Agency FB" panose="020B0503020202020204" pitchFamily="34" charset="0"/>
                  </a:rPr>
                  <a:t>STATUS		: K-3</a:t>
                </a:r>
              </a:p>
            </p:txBody>
          </p:sp>
          <p:sp>
            <p:nvSpPr>
              <p:cNvPr id="40" name="TextBox 39">
                <a:extLst>
                  <a:ext uri="{FF2B5EF4-FFF2-40B4-BE49-F238E27FC236}">
                    <a16:creationId xmlns="" xmlns:a16="http://schemas.microsoft.com/office/drawing/2014/main" id="{C4996C47-C602-4688-8BE4-5A541A1D4FC9}"/>
                  </a:ext>
                </a:extLst>
              </p:cNvPr>
              <p:cNvSpPr txBox="1"/>
              <p:nvPr/>
            </p:nvSpPr>
            <p:spPr>
              <a:xfrm>
                <a:off x="2331799" y="7549028"/>
                <a:ext cx="3314747" cy="646331"/>
              </a:xfrm>
              <a:prstGeom prst="rect">
                <a:avLst/>
              </a:prstGeom>
              <a:noFill/>
            </p:spPr>
            <p:txBody>
              <a:bodyPr wrap="square" rtlCol="0">
                <a:spAutoFit/>
              </a:bodyPr>
              <a:lstStyle/>
              <a:p>
                <a:pPr defTabSz="914286">
                  <a:defRPr/>
                </a:pPr>
                <a:r>
                  <a:rPr lang="en-US" b="1" dirty="0">
                    <a:solidFill>
                      <a:schemeClr val="bg1"/>
                    </a:solidFill>
                    <a:latin typeface="Agency FB" panose="020B0503020202020204" pitchFamily="34" charset="0"/>
                    <a:ea typeface="ＭＳ Ｐゴシック" pitchFamily="34" charset="-128"/>
                    <a:cs typeface="Arial" charset="0"/>
                  </a:rPr>
                  <a:t>1. OPS ACEH	 (TA.2000)</a:t>
                </a:r>
              </a:p>
              <a:p>
                <a:pPr defTabSz="914286">
                  <a:defRPr/>
                </a:pPr>
                <a:r>
                  <a:rPr kumimoji="0" lang="en-US" altLang="ko-KR" b="1" i="0" u="none" strike="noStrike" kern="1200" cap="none" spc="0" normalizeH="0" baseline="0" noProof="0" dirty="0">
                    <a:ln>
                      <a:noFill/>
                    </a:ln>
                    <a:solidFill>
                      <a:schemeClr val="bg1"/>
                    </a:solidFill>
                    <a:effectLst/>
                    <a:uLnTx/>
                    <a:uFillTx/>
                    <a:latin typeface="Agency FB" panose="020B0503020202020204" pitchFamily="34" charset="0"/>
                    <a:ea typeface="ＭＳ Ｐゴシック" pitchFamily="34" charset="-128"/>
                    <a:cs typeface="Arial" charset="0"/>
                  </a:rPr>
                  <a:t>2. SATGAS</a:t>
                </a:r>
                <a:r>
                  <a:rPr kumimoji="0" lang="en-US" altLang="ko-KR" b="1" i="0" u="none" strike="noStrike" kern="1200" cap="none" spc="0" normalizeH="0" noProof="0" dirty="0">
                    <a:ln>
                      <a:noFill/>
                    </a:ln>
                    <a:solidFill>
                      <a:schemeClr val="bg1"/>
                    </a:solidFill>
                    <a:effectLst/>
                    <a:uLnTx/>
                    <a:uFillTx/>
                    <a:latin typeface="Agency FB" panose="020B0503020202020204" pitchFamily="34" charset="0"/>
                    <a:ea typeface="ＭＳ Ｐゴシック" pitchFamily="34" charset="-128"/>
                    <a:cs typeface="Arial" charset="0"/>
                  </a:rPr>
                  <a:t> PAMTAS </a:t>
                </a:r>
                <a:r>
                  <a:rPr lang="id-ID" altLang="ko-KR" b="1" dirty="0" smtClean="0">
                    <a:solidFill>
                      <a:schemeClr val="bg1"/>
                    </a:solidFill>
                    <a:latin typeface="Agency FB" panose="020B0503020202020204" pitchFamily="34" charset="0"/>
                    <a:ea typeface="ＭＳ Ｐゴシック" pitchFamily="34" charset="-128"/>
                    <a:cs typeface="Arial" charset="0"/>
                  </a:rPr>
                  <a:t>RI-ML</a:t>
                </a:r>
                <a:r>
                  <a:rPr lang="en-US" altLang="ko-KR" b="1" dirty="0" smtClean="0">
                    <a:solidFill>
                      <a:schemeClr val="bg1"/>
                    </a:solidFill>
                    <a:latin typeface="Agency FB" panose="020B0503020202020204" pitchFamily="34" charset="0"/>
                    <a:ea typeface="ＭＳ Ｐゴシック" pitchFamily="34" charset="-128"/>
                    <a:cs typeface="Arial" charset="0"/>
                  </a:rPr>
                  <a:t>Y</a:t>
                </a:r>
                <a:r>
                  <a:rPr lang="id-ID" altLang="ko-KR" b="1" dirty="0" smtClean="0">
                    <a:solidFill>
                      <a:schemeClr val="bg1"/>
                    </a:solidFill>
                    <a:latin typeface="Agency FB" panose="020B0503020202020204" pitchFamily="34" charset="0"/>
                    <a:ea typeface="ＭＳ Ｐゴシック" pitchFamily="34" charset="-128"/>
                    <a:cs typeface="Arial" charset="0"/>
                  </a:rPr>
                  <a:t> </a:t>
                </a:r>
                <a:r>
                  <a:rPr kumimoji="0" lang="en-US" altLang="ko-KR" b="1" i="0" u="none" strike="noStrike" kern="1200" cap="none" spc="0" normalizeH="0" noProof="0" dirty="0">
                    <a:ln>
                      <a:noFill/>
                    </a:ln>
                    <a:solidFill>
                      <a:schemeClr val="bg1"/>
                    </a:solidFill>
                    <a:effectLst/>
                    <a:uLnTx/>
                    <a:uFillTx/>
                    <a:latin typeface="Agency FB" panose="020B0503020202020204" pitchFamily="34" charset="0"/>
                    <a:ea typeface="ＭＳ Ｐゴシック" pitchFamily="34" charset="-128"/>
                    <a:cs typeface="Arial" charset="0"/>
                  </a:rPr>
                  <a:t>( TA.2019)</a:t>
                </a:r>
                <a:endParaRPr kumimoji="0" lang="ko-KR" altLang="en-US"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41" name="TextBox 40">
                <a:extLst>
                  <a:ext uri="{FF2B5EF4-FFF2-40B4-BE49-F238E27FC236}">
                    <a16:creationId xmlns="" xmlns:a16="http://schemas.microsoft.com/office/drawing/2014/main" id="{C4996C47-C602-4688-8BE4-5A541A1D4FC9}"/>
                  </a:ext>
                </a:extLst>
              </p:cNvPr>
              <p:cNvSpPr txBox="1"/>
              <p:nvPr/>
            </p:nvSpPr>
            <p:spPr>
              <a:xfrm>
                <a:off x="2234541" y="7157141"/>
                <a:ext cx="3093094" cy="369332"/>
              </a:xfrm>
              <a:prstGeom prst="rect">
                <a:avLst/>
              </a:prstGeom>
              <a:noFill/>
            </p:spPr>
            <p:txBody>
              <a:bodyPr wrap="square" rtlCol="0">
                <a:spAutoFit/>
              </a:bodyPr>
              <a:lstStyle/>
              <a:p>
                <a:pPr defTabSz="914286">
                  <a:defRPr/>
                </a:pPr>
                <a:r>
                  <a:rPr lang="en-US" b="1" dirty="0">
                    <a:solidFill>
                      <a:schemeClr val="bg1"/>
                    </a:solidFill>
                    <a:latin typeface="Agency FB" panose="020B0503020202020204" pitchFamily="34" charset="0"/>
                    <a:ea typeface="ＭＳ Ｐゴシック" pitchFamily="34" charset="-128"/>
                    <a:cs typeface="Arial" charset="0"/>
                  </a:rPr>
                  <a:t>RIWAYAT PENUGASAN OPRASI</a:t>
                </a:r>
                <a:endParaRPr kumimoji="0" lang="ko-KR" altLang="en-US" b="1" i="0" u="none" strike="noStrike" kern="1200" cap="none" spc="0" normalizeH="0" baseline="0" noProof="0" dirty="0">
                  <a:ln>
                    <a:noFill/>
                  </a:ln>
                  <a:solidFill>
                    <a:prstClr val="white"/>
                  </a:solidFill>
                  <a:effectLst/>
                  <a:uLnTx/>
                  <a:uFillTx/>
                  <a:latin typeface="Arial"/>
                  <a:cs typeface="Arial" pitchFamily="34" charset="0"/>
                </a:endParaRPr>
              </a:p>
            </p:txBody>
          </p:sp>
        </p:grpSp>
      </p:grpSp>
      <p:grpSp>
        <p:nvGrpSpPr>
          <p:cNvPr id="42" name="Group 36">
            <a:extLst>
              <a:ext uri="{FF2B5EF4-FFF2-40B4-BE49-F238E27FC236}">
                <a16:creationId xmlns="" xmlns:a16="http://schemas.microsoft.com/office/drawing/2014/main" id="{8539D138-2386-F101-3D09-B544286AA90D}"/>
              </a:ext>
            </a:extLst>
          </p:cNvPr>
          <p:cNvGrpSpPr>
            <a:grpSpLocks/>
          </p:cNvGrpSpPr>
          <p:nvPr/>
        </p:nvGrpSpPr>
        <p:grpSpPr bwMode="auto">
          <a:xfrm>
            <a:off x="122605" y="4657592"/>
            <a:ext cx="9201923" cy="2090217"/>
            <a:chOff x="762000" y="2218952"/>
            <a:chExt cx="7997499" cy="1571998"/>
          </a:xfrm>
        </p:grpSpPr>
        <p:grpSp>
          <p:nvGrpSpPr>
            <p:cNvPr id="43" name="Group 22">
              <a:extLst>
                <a:ext uri="{FF2B5EF4-FFF2-40B4-BE49-F238E27FC236}">
                  <a16:creationId xmlns="" xmlns:a16="http://schemas.microsoft.com/office/drawing/2014/main" id="{AFD06AFD-C30D-B289-1157-2B4F332C0F3E}"/>
                </a:ext>
              </a:extLst>
            </p:cNvPr>
            <p:cNvGrpSpPr>
              <a:grpSpLocks/>
            </p:cNvGrpSpPr>
            <p:nvPr/>
          </p:nvGrpSpPr>
          <p:grpSpPr bwMode="auto">
            <a:xfrm>
              <a:off x="762000" y="2271712"/>
              <a:ext cx="2147888" cy="1519238"/>
              <a:chOff x="762000" y="1731962"/>
              <a:chExt cx="2147888" cy="1519238"/>
            </a:xfrm>
          </p:grpSpPr>
          <p:sp>
            <p:nvSpPr>
              <p:cNvPr id="53" name="Freeform 1197">
                <a:extLst>
                  <a:ext uri="{FF2B5EF4-FFF2-40B4-BE49-F238E27FC236}">
                    <a16:creationId xmlns="" xmlns:a16="http://schemas.microsoft.com/office/drawing/2014/main" id="{2CE956F9-5346-9A3B-FF62-7C15E3CCAE0A}"/>
                  </a:ext>
                </a:extLst>
              </p:cNvPr>
              <p:cNvSpPr>
                <a:spLocks/>
              </p:cNvSpPr>
              <p:nvPr/>
            </p:nvSpPr>
            <p:spPr bwMode="auto">
              <a:xfrm>
                <a:off x="762000" y="1731962"/>
                <a:ext cx="2147888" cy="1519238"/>
              </a:xfrm>
              <a:custGeom>
                <a:avLst/>
                <a:gdLst/>
                <a:ahLst/>
                <a:cxnLst>
                  <a:cxn ang="0">
                    <a:pos x="866" y="0"/>
                  </a:cxn>
                  <a:cxn ang="0">
                    <a:pos x="0" y="0"/>
                  </a:cxn>
                  <a:cxn ang="0">
                    <a:pos x="0" y="957"/>
                  </a:cxn>
                  <a:cxn ang="0">
                    <a:pos x="866" y="957"/>
                  </a:cxn>
                  <a:cxn ang="0">
                    <a:pos x="1189" y="471"/>
                  </a:cxn>
                  <a:cxn ang="0">
                    <a:pos x="866" y="0"/>
                  </a:cxn>
                </a:cxnLst>
                <a:rect l="0" t="0" r="r" b="b"/>
                <a:pathLst>
                  <a:path w="1189" h="957">
                    <a:moveTo>
                      <a:pt x="866" y="0"/>
                    </a:moveTo>
                    <a:lnTo>
                      <a:pt x="0" y="0"/>
                    </a:lnTo>
                    <a:lnTo>
                      <a:pt x="0" y="957"/>
                    </a:lnTo>
                    <a:lnTo>
                      <a:pt x="866" y="957"/>
                    </a:lnTo>
                    <a:lnTo>
                      <a:pt x="1189" y="471"/>
                    </a:lnTo>
                    <a:lnTo>
                      <a:pt x="866" y="0"/>
                    </a:lnTo>
                    <a:close/>
                  </a:path>
                </a:pathLst>
              </a:custGeom>
              <a:solidFill>
                <a:srgbClr val="FF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Arial" panose="020B0604020202020204" pitchFamily="34" charset="0"/>
                </a:endParaRPr>
              </a:p>
            </p:txBody>
          </p:sp>
          <p:sp>
            <p:nvSpPr>
              <p:cNvPr id="54" name="Content Placeholder 2">
                <a:extLst>
                  <a:ext uri="{FF2B5EF4-FFF2-40B4-BE49-F238E27FC236}">
                    <a16:creationId xmlns="" xmlns:a16="http://schemas.microsoft.com/office/drawing/2014/main" id="{4D7E2A9F-2375-438C-EA29-F1D724FF49F1}"/>
                  </a:ext>
                </a:extLst>
              </p:cNvPr>
              <p:cNvSpPr txBox="1">
                <a:spLocks/>
              </p:cNvSpPr>
              <p:nvPr/>
            </p:nvSpPr>
            <p:spPr bwMode="auto">
              <a:xfrm>
                <a:off x="914400" y="2114550"/>
                <a:ext cx="1796170" cy="90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228600" marR="0" lvl="0" indent="-228600" defTabSz="914400" eaLnBrk="1" fontAlgn="base" latinLnBrk="0" hangingPunct="1">
                  <a:lnSpc>
                    <a:spcPct val="100000"/>
                  </a:lnSpc>
                  <a:spcBef>
                    <a:spcPct val="20000"/>
                  </a:spcBef>
                  <a:spcAft>
                    <a:spcPct val="0"/>
                  </a:spcAft>
                  <a:buClrTx/>
                  <a:buSzTx/>
                  <a:buFont typeface="Arial" panose="020B0604020202020204" pitchFamily="34" charset="0"/>
                  <a:buAutoNum type="arabicPeriod"/>
                  <a:tabLst/>
                  <a:defRPr/>
                </a:pPr>
                <a:r>
                  <a:rPr kumimoji="0" lang="en-US" altLang="en-US" sz="1200" b="1" u="none" strike="noStrike" kern="0" cap="none" spc="0" normalizeH="0" baseline="0" noProof="0" dirty="0">
                    <a:ln>
                      <a:noFill/>
                    </a:ln>
                    <a:effectLst/>
                    <a:uLnTx/>
                    <a:uFillTx/>
                    <a:latin typeface="Agency FB" panose="020B0503020202020204" pitchFamily="34" charset="0"/>
                    <a:cs typeface="Arial" panose="020B0604020202020204" pitchFamily="34" charset="0"/>
                  </a:rPr>
                  <a:t>SD	</a:t>
                </a:r>
                <a:r>
                  <a:rPr kumimoji="0" lang="en-US" altLang="en-US" sz="1200" b="1" u="none" strike="noStrike" kern="0" cap="none" spc="0" normalizeH="0" noProof="0" dirty="0">
                    <a:ln>
                      <a:noFill/>
                    </a:ln>
                    <a:effectLst/>
                    <a:uLnTx/>
                    <a:uFillTx/>
                    <a:latin typeface="Agency FB" panose="020B0503020202020204" pitchFamily="34" charset="0"/>
                    <a:cs typeface="Arial" panose="020B0604020202020204" pitchFamily="34" charset="0"/>
                  </a:rPr>
                  <a:t>   : TA.1990</a:t>
                </a:r>
                <a:endParaRPr kumimoji="0" lang="en-US" altLang="en-US" sz="1200" b="1" u="none" strike="noStrike" kern="0" cap="none" spc="0" normalizeH="0" baseline="0" noProof="0" dirty="0">
                  <a:ln>
                    <a:noFill/>
                  </a:ln>
                  <a:effectLst/>
                  <a:uLnTx/>
                  <a:uFillTx/>
                  <a:latin typeface="Agency FB" panose="020B0503020202020204" pitchFamily="34" charset="0"/>
                  <a:cs typeface="Arial" panose="020B0604020202020204" pitchFamily="34" charset="0"/>
                </a:endParaRPr>
              </a:p>
              <a:p>
                <a:pPr marL="228600" marR="0" lvl="0" indent="-228600" defTabSz="914400" eaLnBrk="1" fontAlgn="base" latinLnBrk="0" hangingPunct="1">
                  <a:lnSpc>
                    <a:spcPct val="100000"/>
                  </a:lnSpc>
                  <a:spcBef>
                    <a:spcPct val="20000"/>
                  </a:spcBef>
                  <a:spcAft>
                    <a:spcPct val="0"/>
                  </a:spcAft>
                  <a:buClrTx/>
                  <a:buSzTx/>
                  <a:buFont typeface="Arial" panose="020B0604020202020204" pitchFamily="34" charset="0"/>
                  <a:buAutoNum type="arabicPeriod"/>
                  <a:tabLst/>
                  <a:defRPr/>
                </a:pPr>
                <a:r>
                  <a:rPr lang="en-US" altLang="en-US" sz="1200" b="1" kern="0" dirty="0">
                    <a:latin typeface="Agency FB" panose="020B0503020202020204" pitchFamily="34" charset="0"/>
                    <a:cs typeface="Arial" panose="020B0604020202020204" pitchFamily="34" charset="0"/>
                  </a:rPr>
                  <a:t>SMP	   : TA. 1993</a:t>
                </a:r>
              </a:p>
              <a:p>
                <a:pPr marL="228600" marR="0" lvl="0" indent="-228600" defTabSz="914400" eaLnBrk="1" fontAlgn="base" latinLnBrk="0" hangingPunct="1">
                  <a:lnSpc>
                    <a:spcPct val="100000"/>
                  </a:lnSpc>
                  <a:spcBef>
                    <a:spcPct val="20000"/>
                  </a:spcBef>
                  <a:spcAft>
                    <a:spcPct val="0"/>
                  </a:spcAft>
                  <a:buClrTx/>
                  <a:buSzTx/>
                  <a:buFont typeface="Arial" panose="020B0604020202020204" pitchFamily="34" charset="0"/>
                  <a:buAutoNum type="arabicPeriod"/>
                  <a:tabLst/>
                  <a:defRPr/>
                </a:pPr>
                <a:r>
                  <a:rPr lang="en-US" altLang="en-US" sz="1200" b="1" kern="0" dirty="0">
                    <a:latin typeface="Agency FB" panose="020B0503020202020204" pitchFamily="34" charset="0"/>
                    <a:cs typeface="Arial" panose="020B0604020202020204" pitchFamily="34" charset="0"/>
                  </a:rPr>
                  <a:t>SMU	   :  TA. 1996</a:t>
                </a:r>
              </a:p>
              <a:p>
                <a:pPr marL="228600" marR="0" lvl="0" indent="-228600" defTabSz="914400" eaLnBrk="1" fontAlgn="base" latinLnBrk="0" hangingPunct="1">
                  <a:lnSpc>
                    <a:spcPct val="100000"/>
                  </a:lnSpc>
                  <a:spcBef>
                    <a:spcPct val="20000"/>
                  </a:spcBef>
                  <a:spcAft>
                    <a:spcPct val="0"/>
                  </a:spcAft>
                  <a:buClrTx/>
                  <a:buSzTx/>
                  <a:buFont typeface="Arial" panose="020B0604020202020204" pitchFamily="34" charset="0"/>
                  <a:buAutoNum type="arabicPeriod"/>
                  <a:tabLst/>
                  <a:defRPr/>
                </a:pPr>
                <a:r>
                  <a:rPr lang="en-US" altLang="en-US" sz="1200" b="1" kern="0" dirty="0">
                    <a:latin typeface="Agency FB" panose="020B0503020202020204" pitchFamily="34" charset="0"/>
                    <a:cs typeface="Arial" panose="020B0604020202020204" pitchFamily="34" charset="0"/>
                  </a:rPr>
                  <a:t>S-1 HUKUM  : TA. 2007</a:t>
                </a:r>
              </a:p>
            </p:txBody>
          </p:sp>
          <p:sp>
            <p:nvSpPr>
              <p:cNvPr id="55" name="Content Placeholder 2">
                <a:extLst>
                  <a:ext uri="{FF2B5EF4-FFF2-40B4-BE49-F238E27FC236}">
                    <a16:creationId xmlns="" xmlns:a16="http://schemas.microsoft.com/office/drawing/2014/main" id="{4D7E2A9F-2375-438C-EA29-F1D724FF49F1}"/>
                  </a:ext>
                </a:extLst>
              </p:cNvPr>
              <p:cNvSpPr txBox="1">
                <a:spLocks/>
              </p:cNvSpPr>
              <p:nvPr/>
            </p:nvSpPr>
            <p:spPr bwMode="auto">
              <a:xfrm>
                <a:off x="886017" y="1808907"/>
                <a:ext cx="1796170" cy="24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R="0" lvl="0" defTabSz="914400" eaLnBrk="1" fontAlgn="base" latinLnBrk="0" hangingPunct="1">
                  <a:lnSpc>
                    <a:spcPct val="100000"/>
                  </a:lnSpc>
                  <a:spcBef>
                    <a:spcPct val="20000"/>
                  </a:spcBef>
                  <a:spcAft>
                    <a:spcPct val="0"/>
                  </a:spcAft>
                  <a:buClrTx/>
                  <a:buSzTx/>
                  <a:tabLst/>
                  <a:defRPr/>
                </a:pPr>
                <a:r>
                  <a:rPr lang="en-US" altLang="en-US" sz="1200" b="1" kern="0" dirty="0">
                    <a:latin typeface="Agency FB" panose="020B0503020202020204" pitchFamily="34" charset="0"/>
                    <a:cs typeface="Arial" panose="020B0604020202020204" pitchFamily="34" charset="0"/>
                  </a:rPr>
                  <a:t>RIWAYAT PENDIDIKAN UMUM</a:t>
                </a:r>
              </a:p>
            </p:txBody>
          </p:sp>
        </p:grpSp>
        <p:grpSp>
          <p:nvGrpSpPr>
            <p:cNvPr id="44" name="Group 23">
              <a:extLst>
                <a:ext uri="{FF2B5EF4-FFF2-40B4-BE49-F238E27FC236}">
                  <a16:creationId xmlns="" xmlns:a16="http://schemas.microsoft.com/office/drawing/2014/main" id="{73652B6D-6758-5EB5-9D79-B8AC1B820D11}"/>
                </a:ext>
              </a:extLst>
            </p:cNvPr>
            <p:cNvGrpSpPr>
              <a:grpSpLocks/>
            </p:cNvGrpSpPr>
            <p:nvPr/>
          </p:nvGrpSpPr>
          <p:grpSpPr bwMode="auto">
            <a:xfrm>
              <a:off x="2326399" y="2271712"/>
              <a:ext cx="2395373" cy="1519238"/>
              <a:chOff x="2326399" y="1731962"/>
              <a:chExt cx="2395373" cy="1519238"/>
            </a:xfrm>
          </p:grpSpPr>
          <p:sp>
            <p:nvSpPr>
              <p:cNvPr id="51" name="Freeform 1196">
                <a:extLst>
                  <a:ext uri="{FF2B5EF4-FFF2-40B4-BE49-F238E27FC236}">
                    <a16:creationId xmlns="" xmlns:a16="http://schemas.microsoft.com/office/drawing/2014/main" id="{DFA0C524-4D6A-1D77-DD1C-1732BAD95B86}"/>
                  </a:ext>
                </a:extLst>
              </p:cNvPr>
              <p:cNvSpPr>
                <a:spLocks/>
              </p:cNvSpPr>
              <p:nvPr/>
            </p:nvSpPr>
            <p:spPr bwMode="auto">
              <a:xfrm>
                <a:off x="2326399" y="1731962"/>
                <a:ext cx="2395373" cy="1519238"/>
              </a:xfrm>
              <a:custGeom>
                <a:avLst/>
                <a:gdLst>
                  <a:gd name="T0" fmla="*/ 1002 w 1326"/>
                  <a:gd name="T1" fmla="*/ 0 h 957"/>
                  <a:gd name="T2" fmla="*/ 0 w 1326"/>
                  <a:gd name="T3" fmla="*/ 0 h 957"/>
                  <a:gd name="T4" fmla="*/ 323 w 1326"/>
                  <a:gd name="T5" fmla="*/ 471 h 957"/>
                  <a:gd name="T6" fmla="*/ 0 w 1326"/>
                  <a:gd name="T7" fmla="*/ 957 h 957"/>
                  <a:gd name="T8" fmla="*/ 1002 w 1326"/>
                  <a:gd name="T9" fmla="*/ 957 h 957"/>
                  <a:gd name="T10" fmla="*/ 1326 w 1326"/>
                  <a:gd name="T11" fmla="*/ 471 h 957"/>
                  <a:gd name="T12" fmla="*/ 1002 w 1326"/>
                  <a:gd name="T13" fmla="*/ 0 h 957"/>
                  <a:gd name="T14" fmla="*/ 0 60000 65536"/>
                  <a:gd name="T15" fmla="*/ 0 60000 65536"/>
                  <a:gd name="T16" fmla="*/ 0 60000 65536"/>
                  <a:gd name="T17" fmla="*/ 0 60000 65536"/>
                  <a:gd name="T18" fmla="*/ 0 60000 65536"/>
                  <a:gd name="T19" fmla="*/ 0 60000 65536"/>
                  <a:gd name="T20" fmla="*/ 0 60000 65536"/>
                  <a:gd name="T21" fmla="*/ 0 w 1326"/>
                  <a:gd name="T22" fmla="*/ 0 h 957"/>
                  <a:gd name="T23" fmla="*/ 1326 w 1326"/>
                  <a:gd name="T24" fmla="*/ 957 h 9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6" h="957">
                    <a:moveTo>
                      <a:pt x="1002" y="0"/>
                    </a:moveTo>
                    <a:lnTo>
                      <a:pt x="0" y="0"/>
                    </a:lnTo>
                    <a:lnTo>
                      <a:pt x="323" y="471"/>
                    </a:lnTo>
                    <a:lnTo>
                      <a:pt x="0" y="957"/>
                    </a:lnTo>
                    <a:lnTo>
                      <a:pt x="1002" y="957"/>
                    </a:lnTo>
                    <a:lnTo>
                      <a:pt x="1326" y="471"/>
                    </a:lnTo>
                    <a:lnTo>
                      <a:pt x="1002" y="0"/>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D" sz="1800" b="0" i="0" u="none" strike="noStrike" kern="0" cap="none" spc="0" normalizeH="0" baseline="0" noProof="0">
                  <a:ln>
                    <a:noFill/>
                  </a:ln>
                  <a:solidFill>
                    <a:prstClr val="black"/>
                  </a:solidFill>
                  <a:effectLst/>
                  <a:uLnTx/>
                  <a:uFillTx/>
                  <a:cs typeface="Arial" panose="020B0604020202020204" pitchFamily="34" charset="0"/>
                </a:endParaRPr>
              </a:p>
            </p:txBody>
          </p:sp>
          <p:sp>
            <p:nvSpPr>
              <p:cNvPr id="52" name="Content Placeholder 2">
                <a:extLst>
                  <a:ext uri="{FF2B5EF4-FFF2-40B4-BE49-F238E27FC236}">
                    <a16:creationId xmlns="" xmlns:a16="http://schemas.microsoft.com/office/drawing/2014/main" id="{6C762530-47D3-B4CC-E01B-94ECF3581509}"/>
                  </a:ext>
                </a:extLst>
              </p:cNvPr>
              <p:cNvSpPr txBox="1">
                <a:spLocks/>
              </p:cNvSpPr>
              <p:nvPr/>
            </p:nvSpPr>
            <p:spPr bwMode="auto">
              <a:xfrm>
                <a:off x="2517949" y="1817093"/>
                <a:ext cx="2048490" cy="306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R="0" lvl="0" defTabSz="914400" eaLnBrk="1" fontAlgn="base" latinLnBrk="0" hangingPunct="1">
                  <a:lnSpc>
                    <a:spcPct val="100000"/>
                  </a:lnSpc>
                  <a:spcBef>
                    <a:spcPct val="20000"/>
                  </a:spcBef>
                  <a:spcAft>
                    <a:spcPct val="0"/>
                  </a:spcAft>
                  <a:buClrTx/>
                  <a:buSzTx/>
                  <a:tabLst/>
                  <a:defRPr/>
                </a:pPr>
                <a:r>
                  <a:rPr kumimoji="0" lang="en-US" altLang="en-US" sz="1200" b="1" u="none" strike="noStrike" kern="0" cap="none" spc="0" normalizeH="0" baseline="0" noProof="0" dirty="0">
                    <a:ln>
                      <a:noFill/>
                    </a:ln>
                    <a:effectLst/>
                    <a:uLnTx/>
                    <a:uFillTx/>
                    <a:latin typeface="Agency FB" panose="020B0503020202020204" pitchFamily="34" charset="0"/>
                    <a:cs typeface="Arial" panose="020B0604020202020204" pitchFamily="34" charset="0"/>
                  </a:rPr>
                  <a:t>RIWAYAT  PENDIDIKAN MILITER</a:t>
                </a:r>
                <a:endParaRPr kumimoji="0" lang="en-US" altLang="en-US" sz="900" b="0" u="none" strike="noStrike" kern="0" cap="none" spc="0" normalizeH="0" baseline="0" noProof="0" dirty="0">
                  <a:ln>
                    <a:noFill/>
                  </a:ln>
                  <a:effectLst/>
                  <a:uLnTx/>
                  <a:uFillTx/>
                  <a:latin typeface="Agency FB" panose="020B0503020202020204" pitchFamily="34" charset="0"/>
                  <a:cs typeface="Arial" panose="020B0604020202020204" pitchFamily="34" charset="0"/>
                </a:endParaRPr>
              </a:p>
            </p:txBody>
          </p:sp>
          <p:sp>
            <p:nvSpPr>
              <p:cNvPr id="60" name="Content Placeholder 2">
                <a:extLst>
                  <a:ext uri="{FF2B5EF4-FFF2-40B4-BE49-F238E27FC236}">
                    <a16:creationId xmlns="" xmlns:a16="http://schemas.microsoft.com/office/drawing/2014/main" id="{6C762530-47D3-B4CC-E01B-94ECF3581509}"/>
                  </a:ext>
                </a:extLst>
              </p:cNvPr>
              <p:cNvSpPr txBox="1">
                <a:spLocks/>
              </p:cNvSpPr>
              <p:nvPr/>
            </p:nvSpPr>
            <p:spPr bwMode="auto">
              <a:xfrm>
                <a:off x="2884938" y="2149279"/>
                <a:ext cx="1834468" cy="77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marR="0" lvl="0" indent="-342900" defTabSz="914400" eaLnBrk="1" fontAlgn="base" latinLnBrk="0" hangingPunct="1">
                  <a:lnSpc>
                    <a:spcPct val="100000"/>
                  </a:lnSpc>
                  <a:spcBef>
                    <a:spcPct val="20000"/>
                  </a:spcBef>
                  <a:spcAft>
                    <a:spcPct val="0"/>
                  </a:spcAft>
                  <a:buClrTx/>
                  <a:buSzTx/>
                  <a:buAutoNum type="arabicPeriod"/>
                  <a:tabLst/>
                  <a:defRPr/>
                </a:pPr>
                <a:r>
                  <a:rPr kumimoji="0" lang="en-US" altLang="en-US" sz="1200" b="1" u="none" strike="noStrike" kern="0" cap="none" spc="0" normalizeH="0" baseline="0" noProof="0" dirty="0">
                    <a:ln>
                      <a:noFill/>
                    </a:ln>
                    <a:effectLst/>
                    <a:uLnTx/>
                    <a:uFillTx/>
                    <a:latin typeface="Agency FB" panose="020B0503020202020204" pitchFamily="34" charset="0"/>
                    <a:cs typeface="Arial" panose="020B0604020202020204" pitchFamily="34" charset="0"/>
                  </a:rPr>
                  <a:t>SECABA PK</a:t>
                </a:r>
                <a:r>
                  <a:rPr kumimoji="0" lang="en-US" altLang="en-US" sz="1200" b="1" u="none" strike="noStrike" kern="0" cap="none" spc="0" normalizeH="0" noProof="0" dirty="0">
                    <a:ln>
                      <a:noFill/>
                    </a:ln>
                    <a:effectLst/>
                    <a:uLnTx/>
                    <a:uFillTx/>
                    <a:latin typeface="Agency FB" panose="020B0503020202020204" pitchFamily="34" charset="0"/>
                    <a:cs typeface="Arial" panose="020B0604020202020204" pitchFamily="34" charset="0"/>
                  </a:rPr>
                  <a:t>        : TA. 1998</a:t>
                </a:r>
                <a:endParaRPr kumimoji="0" lang="en-US" altLang="en-US" sz="1200" b="1" u="none" strike="noStrike" kern="0" cap="none" spc="0" normalizeH="0" baseline="0" noProof="0" dirty="0">
                  <a:ln>
                    <a:noFill/>
                  </a:ln>
                  <a:effectLst/>
                  <a:uLnTx/>
                  <a:uFillTx/>
                  <a:latin typeface="Agency FB" panose="020B0503020202020204" pitchFamily="34" charset="0"/>
                  <a:cs typeface="Arial" panose="020B0604020202020204" pitchFamily="34" charset="0"/>
                </a:endParaRPr>
              </a:p>
              <a:p>
                <a:pPr marL="228600" marR="0" lvl="0" indent="-228600" defTabSz="914400" eaLnBrk="1" fontAlgn="base" latinLnBrk="0" hangingPunct="1">
                  <a:lnSpc>
                    <a:spcPct val="100000"/>
                  </a:lnSpc>
                  <a:spcBef>
                    <a:spcPct val="20000"/>
                  </a:spcBef>
                  <a:spcAft>
                    <a:spcPct val="0"/>
                  </a:spcAft>
                  <a:buClrTx/>
                  <a:buSzTx/>
                  <a:buAutoNum type="arabicPeriod"/>
                  <a:tabLst/>
                  <a:defRPr/>
                </a:pPr>
                <a:r>
                  <a:rPr lang="en-US" altLang="en-US" sz="1200" b="1" kern="0" dirty="0">
                    <a:latin typeface="Agency FB" panose="020B0503020202020204" pitchFamily="34" charset="0"/>
                    <a:cs typeface="Arial" panose="020B0604020202020204" pitchFamily="34" charset="0"/>
                  </a:rPr>
                  <a:t>   SECAPA REG      :  TA. 2012</a:t>
                </a:r>
              </a:p>
              <a:p>
                <a:pPr marL="228600" marR="0" lvl="0" indent="-228600" defTabSz="914400" eaLnBrk="1" fontAlgn="base" latinLnBrk="0" hangingPunct="1">
                  <a:lnSpc>
                    <a:spcPct val="100000"/>
                  </a:lnSpc>
                  <a:spcBef>
                    <a:spcPct val="20000"/>
                  </a:spcBef>
                  <a:spcAft>
                    <a:spcPct val="0"/>
                  </a:spcAft>
                  <a:buClrTx/>
                  <a:buSzTx/>
                  <a:buAutoNum type="arabicPeriod"/>
                  <a:tabLst/>
                  <a:defRPr/>
                </a:pPr>
                <a:r>
                  <a:rPr kumimoji="0" lang="en-US" altLang="en-US" sz="1200" b="1" u="none" strike="noStrike" kern="0" cap="none" spc="0" normalizeH="0" baseline="0" noProof="0" dirty="0">
                    <a:ln>
                      <a:noFill/>
                    </a:ln>
                    <a:effectLst/>
                    <a:uLnTx/>
                    <a:uFillTx/>
                    <a:latin typeface="Agency FB" panose="020B0503020202020204" pitchFamily="34" charset="0"/>
                    <a:cs typeface="Arial" panose="020B0604020202020204" pitchFamily="34" charset="0"/>
                  </a:rPr>
                  <a:t>   SECARCAB </a:t>
                </a:r>
                <a:r>
                  <a:rPr kumimoji="0" lang="en-US" altLang="en-US" sz="1200" b="1" u="none" strike="noStrike" kern="0" cap="none" spc="0" normalizeH="0" baseline="0" noProof="0" dirty="0" smtClean="0">
                    <a:ln>
                      <a:noFill/>
                    </a:ln>
                    <a:effectLst/>
                    <a:uLnTx/>
                    <a:uFillTx/>
                    <a:latin typeface="Agency FB" panose="020B0503020202020204" pitchFamily="34" charset="0"/>
                    <a:cs typeface="Arial" panose="020B0604020202020204" pitchFamily="34" charset="0"/>
                  </a:rPr>
                  <a:t>KUMTA</a:t>
                </a:r>
                <a:r>
                  <a:rPr kumimoji="0" lang="en-US" altLang="en-US" sz="1200" b="1" u="none" strike="noStrike" kern="0" cap="none" spc="0" normalizeH="0" baseline="0" noProof="0" dirty="0">
                    <a:ln>
                      <a:noFill/>
                    </a:ln>
                    <a:effectLst/>
                    <a:uLnTx/>
                    <a:uFillTx/>
                    <a:latin typeface="Agency FB" panose="020B0503020202020204" pitchFamily="34" charset="0"/>
                    <a:cs typeface="Arial" panose="020B0604020202020204" pitchFamily="34" charset="0"/>
                  </a:rPr>
                  <a:t>. 2014</a:t>
                </a:r>
                <a:endParaRPr kumimoji="0" lang="en-US" altLang="en-US" sz="900" b="0" u="none" strike="noStrike" kern="0" cap="none" spc="0" normalizeH="0" baseline="0" noProof="0" dirty="0">
                  <a:ln>
                    <a:noFill/>
                  </a:ln>
                  <a:effectLst/>
                  <a:uLnTx/>
                  <a:uFillTx/>
                  <a:latin typeface="Agency FB" panose="020B0503020202020204" pitchFamily="34" charset="0"/>
                  <a:cs typeface="Arial" panose="020B0604020202020204" pitchFamily="34" charset="0"/>
                </a:endParaRPr>
              </a:p>
            </p:txBody>
          </p:sp>
        </p:grpSp>
        <p:grpSp>
          <p:nvGrpSpPr>
            <p:cNvPr id="45" name="Group 24">
              <a:extLst>
                <a:ext uri="{FF2B5EF4-FFF2-40B4-BE49-F238E27FC236}">
                  <a16:creationId xmlns="" xmlns:a16="http://schemas.microsoft.com/office/drawing/2014/main" id="{9147A69C-4F10-147E-1002-D59BFB11704A}"/>
                </a:ext>
              </a:extLst>
            </p:cNvPr>
            <p:cNvGrpSpPr>
              <a:grpSpLocks/>
            </p:cNvGrpSpPr>
            <p:nvPr/>
          </p:nvGrpSpPr>
          <p:grpSpPr bwMode="auto">
            <a:xfrm>
              <a:off x="4136478" y="2271712"/>
              <a:ext cx="2397180" cy="1519238"/>
              <a:chOff x="4136478" y="1731962"/>
              <a:chExt cx="2397180" cy="1519238"/>
            </a:xfrm>
          </p:grpSpPr>
          <p:sp>
            <p:nvSpPr>
              <p:cNvPr id="49" name="Freeform 1195">
                <a:extLst>
                  <a:ext uri="{FF2B5EF4-FFF2-40B4-BE49-F238E27FC236}">
                    <a16:creationId xmlns="" xmlns:a16="http://schemas.microsoft.com/office/drawing/2014/main" id="{9C0EC4F2-345B-BEC6-A07D-479DDE0CED94}"/>
                  </a:ext>
                </a:extLst>
              </p:cNvPr>
              <p:cNvSpPr>
                <a:spLocks/>
              </p:cNvSpPr>
              <p:nvPr/>
            </p:nvSpPr>
            <p:spPr bwMode="auto">
              <a:xfrm>
                <a:off x="4136478" y="1731962"/>
                <a:ext cx="2397180" cy="1519238"/>
              </a:xfrm>
              <a:custGeom>
                <a:avLst/>
                <a:gdLst>
                  <a:gd name="T0" fmla="*/ 1004 w 1327"/>
                  <a:gd name="T1" fmla="*/ 0 h 957"/>
                  <a:gd name="T2" fmla="*/ 0 w 1327"/>
                  <a:gd name="T3" fmla="*/ 0 h 957"/>
                  <a:gd name="T4" fmla="*/ 324 w 1327"/>
                  <a:gd name="T5" fmla="*/ 471 h 957"/>
                  <a:gd name="T6" fmla="*/ 0 w 1327"/>
                  <a:gd name="T7" fmla="*/ 957 h 957"/>
                  <a:gd name="T8" fmla="*/ 1004 w 1327"/>
                  <a:gd name="T9" fmla="*/ 957 h 957"/>
                  <a:gd name="T10" fmla="*/ 1327 w 1327"/>
                  <a:gd name="T11" fmla="*/ 471 h 957"/>
                  <a:gd name="T12" fmla="*/ 1004 w 1327"/>
                  <a:gd name="T13" fmla="*/ 0 h 957"/>
                  <a:gd name="T14" fmla="*/ 0 60000 65536"/>
                  <a:gd name="T15" fmla="*/ 0 60000 65536"/>
                  <a:gd name="T16" fmla="*/ 0 60000 65536"/>
                  <a:gd name="T17" fmla="*/ 0 60000 65536"/>
                  <a:gd name="T18" fmla="*/ 0 60000 65536"/>
                  <a:gd name="T19" fmla="*/ 0 60000 65536"/>
                  <a:gd name="T20" fmla="*/ 0 60000 65536"/>
                  <a:gd name="T21" fmla="*/ 0 w 1327"/>
                  <a:gd name="T22" fmla="*/ 0 h 957"/>
                  <a:gd name="T23" fmla="*/ 1327 w 1327"/>
                  <a:gd name="T24" fmla="*/ 957 h 9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7" h="957">
                    <a:moveTo>
                      <a:pt x="1004" y="0"/>
                    </a:moveTo>
                    <a:lnTo>
                      <a:pt x="0" y="0"/>
                    </a:lnTo>
                    <a:lnTo>
                      <a:pt x="324" y="471"/>
                    </a:lnTo>
                    <a:lnTo>
                      <a:pt x="0" y="957"/>
                    </a:lnTo>
                    <a:lnTo>
                      <a:pt x="1004" y="957"/>
                    </a:lnTo>
                    <a:lnTo>
                      <a:pt x="1327" y="471"/>
                    </a:lnTo>
                    <a:lnTo>
                      <a:pt x="1004"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D" sz="1800" b="0" i="0" u="none" strike="noStrike" kern="0" cap="none" spc="0" normalizeH="0" baseline="0" noProof="0">
                  <a:ln>
                    <a:noFill/>
                  </a:ln>
                  <a:solidFill>
                    <a:prstClr val="black"/>
                  </a:solidFill>
                  <a:effectLst/>
                  <a:uLnTx/>
                  <a:uFillTx/>
                  <a:cs typeface="Arial" panose="020B0604020202020204" pitchFamily="34" charset="0"/>
                </a:endParaRPr>
              </a:p>
            </p:txBody>
          </p:sp>
          <p:sp>
            <p:nvSpPr>
              <p:cNvPr id="50" name="Content Placeholder 2">
                <a:extLst>
                  <a:ext uri="{FF2B5EF4-FFF2-40B4-BE49-F238E27FC236}">
                    <a16:creationId xmlns="" xmlns:a16="http://schemas.microsoft.com/office/drawing/2014/main" id="{E4C29967-79AB-92DC-6002-5EBF7129643D}"/>
                  </a:ext>
                </a:extLst>
              </p:cNvPr>
              <p:cNvSpPr txBox="1">
                <a:spLocks/>
              </p:cNvSpPr>
              <p:nvPr/>
            </p:nvSpPr>
            <p:spPr bwMode="auto">
              <a:xfrm>
                <a:off x="4373837" y="1783076"/>
                <a:ext cx="1742911" cy="30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R="0" lvl="0" defTabSz="914400" eaLnBrk="1" fontAlgn="base" latinLnBrk="0" hangingPunct="1">
                  <a:lnSpc>
                    <a:spcPct val="100000"/>
                  </a:lnSpc>
                  <a:spcBef>
                    <a:spcPct val="20000"/>
                  </a:spcBef>
                  <a:spcAft>
                    <a:spcPct val="0"/>
                  </a:spcAft>
                  <a:buClrTx/>
                  <a:buSzTx/>
                  <a:tabLst/>
                  <a:defRPr/>
                </a:pPr>
                <a:r>
                  <a:rPr kumimoji="0" lang="en-US" altLang="en-US" sz="1600" b="1" u="none" strike="noStrike" kern="0" cap="none" spc="0" normalizeH="0" baseline="0" noProof="0" dirty="0">
                    <a:ln>
                      <a:noFill/>
                    </a:ln>
                    <a:solidFill>
                      <a:schemeClr val="bg1"/>
                    </a:solidFill>
                    <a:effectLst/>
                    <a:uLnTx/>
                    <a:uFillTx/>
                    <a:latin typeface="Agency FB" panose="020B0503020202020204" pitchFamily="34" charset="0"/>
                    <a:cs typeface="Arial" panose="020B0604020202020204" pitchFamily="34" charset="0"/>
                  </a:rPr>
                  <a:t>DIKBANG SPES</a:t>
                </a:r>
              </a:p>
            </p:txBody>
          </p:sp>
          <p:sp>
            <p:nvSpPr>
              <p:cNvPr id="61" name="Content Placeholder 2">
                <a:extLst>
                  <a:ext uri="{FF2B5EF4-FFF2-40B4-BE49-F238E27FC236}">
                    <a16:creationId xmlns="" xmlns:a16="http://schemas.microsoft.com/office/drawing/2014/main" id="{E4C29967-79AB-92DC-6002-5EBF7129643D}"/>
                  </a:ext>
                </a:extLst>
              </p:cNvPr>
              <p:cNvSpPr txBox="1">
                <a:spLocks/>
              </p:cNvSpPr>
              <p:nvPr/>
            </p:nvSpPr>
            <p:spPr bwMode="auto">
              <a:xfrm>
                <a:off x="4667125" y="2000783"/>
                <a:ext cx="1742911" cy="51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marR="0" lvl="0" indent="-342900" defTabSz="914400" eaLnBrk="1" fontAlgn="base" latinLnBrk="0" hangingPunct="1">
                  <a:lnSpc>
                    <a:spcPct val="100000"/>
                  </a:lnSpc>
                  <a:spcBef>
                    <a:spcPct val="20000"/>
                  </a:spcBef>
                  <a:spcAft>
                    <a:spcPct val="0"/>
                  </a:spcAft>
                  <a:buClrTx/>
                  <a:buSzTx/>
                  <a:buAutoNum type="arabicPeriod"/>
                  <a:tabLst/>
                  <a:defRPr/>
                </a:pPr>
                <a:r>
                  <a:rPr kumimoji="0" lang="en-US" altLang="en-US" sz="1200" b="1" u="none" strike="noStrike" kern="0" cap="none" spc="0" normalizeH="0" baseline="0" noProof="0" dirty="0">
                    <a:ln>
                      <a:noFill/>
                    </a:ln>
                    <a:solidFill>
                      <a:schemeClr val="bg1"/>
                    </a:solidFill>
                    <a:effectLst/>
                    <a:uLnTx/>
                    <a:uFillTx/>
                    <a:latin typeface="Agency FB" panose="020B0503020202020204" pitchFamily="34" charset="0"/>
                  </a:rPr>
                  <a:t>SUSPA DIKKUM  (TA. 2017)</a:t>
                </a:r>
              </a:p>
              <a:p>
                <a:pPr marL="342900" marR="0" lvl="0" indent="-342900" defTabSz="914400" eaLnBrk="1" fontAlgn="base" latinLnBrk="0" hangingPunct="1">
                  <a:lnSpc>
                    <a:spcPct val="100000"/>
                  </a:lnSpc>
                  <a:spcBef>
                    <a:spcPct val="20000"/>
                  </a:spcBef>
                  <a:spcAft>
                    <a:spcPct val="0"/>
                  </a:spcAft>
                  <a:buClrTx/>
                  <a:buSzTx/>
                  <a:buAutoNum type="arabicPeriod"/>
                  <a:tabLst/>
                  <a:defRPr/>
                </a:pPr>
                <a:r>
                  <a:rPr lang="en-US" altLang="en-US" sz="1200" b="1" kern="0" dirty="0">
                    <a:solidFill>
                      <a:schemeClr val="bg1"/>
                    </a:solidFill>
                    <a:latin typeface="Agency FB" panose="020B0503020202020204" pitchFamily="34" charset="0"/>
                  </a:rPr>
                  <a:t>SUSPA BANKUM PERDATA (TA.2018</a:t>
                </a:r>
                <a:r>
                  <a:rPr lang="en-US" altLang="en-US" sz="1200" b="1" kern="0" dirty="0" smtClean="0">
                    <a:solidFill>
                      <a:schemeClr val="bg1"/>
                    </a:solidFill>
                    <a:latin typeface="Agency FB" panose="020B0503020202020204" pitchFamily="34" charset="0"/>
                  </a:rPr>
                  <a:t>)</a:t>
                </a:r>
              </a:p>
              <a:p>
                <a:pPr marL="342900" marR="0" lvl="0" indent="-342900" defTabSz="914400" eaLnBrk="1" fontAlgn="base" latinLnBrk="0" hangingPunct="1">
                  <a:lnSpc>
                    <a:spcPct val="100000"/>
                  </a:lnSpc>
                  <a:spcBef>
                    <a:spcPct val="20000"/>
                  </a:spcBef>
                  <a:spcAft>
                    <a:spcPct val="0"/>
                  </a:spcAft>
                  <a:buClrTx/>
                  <a:buSzTx/>
                  <a:buAutoNum type="arabicPeriod"/>
                  <a:tabLst/>
                  <a:defRPr/>
                </a:pPr>
                <a:r>
                  <a:rPr kumimoji="0" lang="en-US" altLang="en-US" sz="1200" b="1" u="none" strike="noStrike" kern="0" cap="none" spc="0" normalizeH="0" baseline="0" noProof="0" dirty="0" smtClean="0">
                    <a:ln>
                      <a:noFill/>
                    </a:ln>
                    <a:solidFill>
                      <a:schemeClr val="bg1"/>
                    </a:solidFill>
                    <a:effectLst/>
                    <a:uLnTx/>
                    <a:uFillTx/>
                    <a:latin typeface="Agency FB" panose="020B0503020202020204" pitchFamily="34" charset="0"/>
                  </a:rPr>
                  <a:t>PPI </a:t>
                </a:r>
              </a:p>
              <a:p>
                <a:pPr marL="342900" marR="0" lvl="0" indent="-342900" defTabSz="914400" eaLnBrk="1" fontAlgn="base" latinLnBrk="0" hangingPunct="1">
                  <a:lnSpc>
                    <a:spcPct val="100000"/>
                  </a:lnSpc>
                  <a:spcBef>
                    <a:spcPct val="20000"/>
                  </a:spcBef>
                  <a:spcAft>
                    <a:spcPct val="0"/>
                  </a:spcAft>
                  <a:buClrTx/>
                  <a:buSzTx/>
                  <a:buAutoNum type="arabicPeriod"/>
                  <a:tabLst/>
                  <a:defRPr/>
                </a:pPr>
                <a:r>
                  <a:rPr lang="en-US" altLang="en-US" sz="1200" b="1" kern="0" dirty="0" smtClean="0">
                    <a:solidFill>
                      <a:schemeClr val="bg1"/>
                    </a:solidFill>
                    <a:latin typeface="Agency FB" panose="020B0503020202020204" pitchFamily="34" charset="0"/>
                  </a:rPr>
                  <a:t>HIRBAK</a:t>
                </a:r>
              </a:p>
              <a:p>
                <a:pPr marL="342900" marR="0" lvl="0" indent="-342900" defTabSz="914400" eaLnBrk="1" fontAlgn="base" latinLnBrk="0" hangingPunct="1">
                  <a:lnSpc>
                    <a:spcPct val="100000"/>
                  </a:lnSpc>
                  <a:spcBef>
                    <a:spcPct val="20000"/>
                  </a:spcBef>
                  <a:spcAft>
                    <a:spcPct val="0"/>
                  </a:spcAft>
                  <a:buClrTx/>
                  <a:buSzTx/>
                  <a:buAutoNum type="arabicPeriod"/>
                  <a:tabLst/>
                  <a:defRPr/>
                </a:pPr>
                <a:r>
                  <a:rPr kumimoji="0" lang="en-US" altLang="en-US" sz="1200" b="1" u="none" strike="noStrike" kern="0" cap="none" spc="0" normalizeH="0" baseline="0" noProof="0" dirty="0" smtClean="0">
                    <a:ln>
                      <a:noFill/>
                    </a:ln>
                    <a:solidFill>
                      <a:schemeClr val="bg1"/>
                    </a:solidFill>
                    <a:effectLst/>
                    <a:uLnTx/>
                    <a:uFillTx/>
                    <a:latin typeface="Agency FB" panose="020B0503020202020204" pitchFamily="34" charset="0"/>
                  </a:rPr>
                  <a:t>YONGMODO</a:t>
                </a:r>
              </a:p>
              <a:p>
                <a:pPr marL="342900" marR="0" lvl="0" indent="-342900" defTabSz="914400" eaLnBrk="1" fontAlgn="base" latinLnBrk="0" hangingPunct="1">
                  <a:lnSpc>
                    <a:spcPct val="100000"/>
                  </a:lnSpc>
                  <a:spcBef>
                    <a:spcPct val="20000"/>
                  </a:spcBef>
                  <a:spcAft>
                    <a:spcPct val="0"/>
                  </a:spcAft>
                  <a:buClrTx/>
                  <a:buSzTx/>
                  <a:buAutoNum type="arabicPeriod"/>
                  <a:tabLst/>
                  <a:defRPr/>
                </a:pPr>
                <a:r>
                  <a:rPr lang="en-US" altLang="en-US" sz="1200" b="1" kern="0" dirty="0" smtClean="0">
                    <a:solidFill>
                      <a:schemeClr val="bg1"/>
                    </a:solidFill>
                    <a:latin typeface="Agency FB" panose="020B0503020202020204" pitchFamily="34" charset="0"/>
                  </a:rPr>
                  <a:t>PEMBURU</a:t>
                </a:r>
                <a:endParaRPr kumimoji="0" lang="en-US" altLang="en-US" sz="1200" b="1" u="none" strike="noStrike" kern="0" cap="none" spc="0" normalizeH="0" baseline="0" noProof="0" dirty="0">
                  <a:ln>
                    <a:noFill/>
                  </a:ln>
                  <a:solidFill>
                    <a:schemeClr val="bg1"/>
                  </a:solidFill>
                  <a:effectLst/>
                  <a:uLnTx/>
                  <a:uFillTx/>
                  <a:latin typeface="Agency FB" panose="020B0503020202020204" pitchFamily="34" charset="0"/>
                </a:endParaRPr>
              </a:p>
            </p:txBody>
          </p:sp>
        </p:grpSp>
        <p:grpSp>
          <p:nvGrpSpPr>
            <p:cNvPr id="46" name="Group 25">
              <a:extLst>
                <a:ext uri="{FF2B5EF4-FFF2-40B4-BE49-F238E27FC236}">
                  <a16:creationId xmlns="" xmlns:a16="http://schemas.microsoft.com/office/drawing/2014/main" id="{252B567A-4770-2AE3-DA80-D16FCA078185}"/>
                </a:ext>
              </a:extLst>
            </p:cNvPr>
            <p:cNvGrpSpPr/>
            <p:nvPr/>
          </p:nvGrpSpPr>
          <p:grpSpPr>
            <a:xfrm>
              <a:off x="5950169" y="2218952"/>
              <a:ext cx="2809330" cy="1571998"/>
              <a:chOff x="5950169" y="1679202"/>
              <a:chExt cx="2809330" cy="1571998"/>
            </a:xfrm>
            <a:solidFill>
              <a:srgbClr val="8DC9CC"/>
            </a:solidFill>
          </p:grpSpPr>
          <p:sp>
            <p:nvSpPr>
              <p:cNvPr id="47" name="Freeform 1194">
                <a:extLst>
                  <a:ext uri="{FF2B5EF4-FFF2-40B4-BE49-F238E27FC236}">
                    <a16:creationId xmlns="" xmlns:a16="http://schemas.microsoft.com/office/drawing/2014/main" id="{743FCAE4-DFFB-9FA9-5B16-F857F1C01788}"/>
                  </a:ext>
                </a:extLst>
              </p:cNvPr>
              <p:cNvSpPr>
                <a:spLocks/>
              </p:cNvSpPr>
              <p:nvPr/>
            </p:nvSpPr>
            <p:spPr bwMode="auto">
              <a:xfrm>
                <a:off x="5950169" y="1731962"/>
                <a:ext cx="2355631" cy="1519238"/>
              </a:xfrm>
              <a:custGeom>
                <a:avLst/>
                <a:gdLst/>
                <a:ahLst/>
                <a:cxnLst>
                  <a:cxn ang="0">
                    <a:pos x="981" y="0"/>
                  </a:cxn>
                  <a:cxn ang="0">
                    <a:pos x="0" y="0"/>
                  </a:cxn>
                  <a:cxn ang="0">
                    <a:pos x="323" y="471"/>
                  </a:cxn>
                  <a:cxn ang="0">
                    <a:pos x="0" y="957"/>
                  </a:cxn>
                  <a:cxn ang="0">
                    <a:pos x="981" y="957"/>
                  </a:cxn>
                  <a:cxn ang="0">
                    <a:pos x="1304" y="471"/>
                  </a:cxn>
                  <a:cxn ang="0">
                    <a:pos x="981" y="0"/>
                  </a:cxn>
                </a:cxnLst>
                <a:rect l="0" t="0" r="r" b="b"/>
                <a:pathLst>
                  <a:path w="1304" h="957">
                    <a:moveTo>
                      <a:pt x="981" y="0"/>
                    </a:moveTo>
                    <a:lnTo>
                      <a:pt x="0" y="0"/>
                    </a:lnTo>
                    <a:lnTo>
                      <a:pt x="323" y="471"/>
                    </a:lnTo>
                    <a:lnTo>
                      <a:pt x="0" y="957"/>
                    </a:lnTo>
                    <a:lnTo>
                      <a:pt x="981" y="957"/>
                    </a:lnTo>
                    <a:lnTo>
                      <a:pt x="1304" y="471"/>
                    </a:lnTo>
                    <a:lnTo>
                      <a:pt x="981" y="0"/>
                    </a:lnTo>
                    <a:close/>
                  </a:path>
                </a:pathLst>
              </a:custGeom>
              <a:solidFill>
                <a:schemeClr val="bg1">
                  <a:lumMod val="95000"/>
                </a:scheme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Arial" panose="020B0604020202020204" pitchFamily="34" charset="0"/>
                </a:endParaRPr>
              </a:p>
            </p:txBody>
          </p:sp>
          <p:sp>
            <p:nvSpPr>
              <p:cNvPr id="48" name="Content Placeholder 2">
                <a:extLst>
                  <a:ext uri="{FF2B5EF4-FFF2-40B4-BE49-F238E27FC236}">
                    <a16:creationId xmlns="" xmlns:a16="http://schemas.microsoft.com/office/drawing/2014/main" id="{FD2B104E-72D2-56C5-949E-153A185EDDEB}"/>
                  </a:ext>
                </a:extLst>
              </p:cNvPr>
              <p:cNvSpPr txBox="1">
                <a:spLocks/>
              </p:cNvSpPr>
              <p:nvPr/>
            </p:nvSpPr>
            <p:spPr>
              <a:xfrm>
                <a:off x="6136300" y="1679202"/>
                <a:ext cx="2623199" cy="303272"/>
              </a:xfrm>
              <a:prstGeom prst="rect">
                <a:avLst/>
              </a:prstGeom>
              <a:noFill/>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defTabSz="914400" rtl="0" eaLnBrk="1" fontAlgn="auto" latinLnBrk="0" hangingPunct="1">
                  <a:lnSpc>
                    <a:spcPct val="100000"/>
                  </a:lnSpc>
                  <a:spcBef>
                    <a:spcPct val="20000"/>
                  </a:spcBef>
                  <a:spcAft>
                    <a:spcPts val="0"/>
                  </a:spcAft>
                  <a:buClrTx/>
                  <a:buSzTx/>
                  <a:buNone/>
                  <a:tabLst/>
                  <a:defRPr/>
                </a:pPr>
                <a:r>
                  <a:rPr kumimoji="0" lang="en-US" sz="1600" b="1" u="none" strike="noStrike" kern="1200" cap="none" spc="0" normalizeH="0" baseline="0" noProof="0" dirty="0">
                    <a:ln>
                      <a:noFill/>
                    </a:ln>
                    <a:solidFill>
                      <a:schemeClr val="tx1"/>
                    </a:solidFill>
                    <a:effectLst/>
                    <a:uLnTx/>
                    <a:uFillTx/>
                    <a:latin typeface="Agency FB" panose="020B0503020202020204" pitchFamily="34" charset="0"/>
                  </a:rPr>
                  <a:t>TANDA</a:t>
                </a:r>
                <a:r>
                  <a:rPr kumimoji="0" lang="en-US" sz="1600" b="1" u="none" strike="noStrike" kern="1200" cap="none" spc="0" normalizeH="0" noProof="0" dirty="0">
                    <a:ln>
                      <a:noFill/>
                    </a:ln>
                    <a:solidFill>
                      <a:schemeClr val="tx1"/>
                    </a:solidFill>
                    <a:effectLst/>
                    <a:uLnTx/>
                    <a:uFillTx/>
                    <a:latin typeface="Agency FB" panose="020B0503020202020204" pitchFamily="34" charset="0"/>
                  </a:rPr>
                  <a:t> KEHORMATAN</a:t>
                </a:r>
                <a:endParaRPr kumimoji="0" lang="en-US" sz="1600" b="1" u="none" strike="noStrike" kern="1200" cap="none" spc="0" normalizeH="0" baseline="0" noProof="0" dirty="0">
                  <a:ln>
                    <a:noFill/>
                  </a:ln>
                  <a:solidFill>
                    <a:schemeClr val="tx1"/>
                  </a:solidFill>
                  <a:effectLst/>
                  <a:uLnTx/>
                  <a:uFillTx/>
                  <a:latin typeface="Agency FB" panose="020B0503020202020204" pitchFamily="34" charset="0"/>
                </a:endParaRPr>
              </a:p>
            </p:txBody>
          </p:sp>
          <p:sp>
            <p:nvSpPr>
              <p:cNvPr id="62" name="Content Placeholder 2">
                <a:extLst>
                  <a:ext uri="{FF2B5EF4-FFF2-40B4-BE49-F238E27FC236}">
                    <a16:creationId xmlns="" xmlns:a16="http://schemas.microsoft.com/office/drawing/2014/main" id="{FD2B104E-72D2-56C5-949E-153A185EDDEB}"/>
                  </a:ext>
                </a:extLst>
              </p:cNvPr>
              <p:cNvSpPr txBox="1">
                <a:spLocks/>
              </p:cNvSpPr>
              <p:nvPr/>
            </p:nvSpPr>
            <p:spPr>
              <a:xfrm>
                <a:off x="6502279" y="1953042"/>
                <a:ext cx="1722191" cy="1193256"/>
              </a:xfrm>
              <a:prstGeom prst="rect">
                <a:avLst/>
              </a:prstGeom>
              <a:noFill/>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AutoNum type="arabicPeriod"/>
                  <a:defRPr/>
                </a:pPr>
                <a:r>
                  <a:rPr lang="en-US" sz="1100" b="1" dirty="0">
                    <a:solidFill>
                      <a:schemeClr val="tx1"/>
                    </a:solidFill>
                    <a:latin typeface="Agency FB" panose="020B0503020202020204" pitchFamily="34" charset="0"/>
                  </a:rPr>
                  <a:t>SL. KESETIAAN VIII TH</a:t>
                </a:r>
              </a:p>
              <a:p>
                <a:pPr lvl="0">
                  <a:buAutoNum type="arabicPeriod"/>
                  <a:defRPr/>
                </a:pPr>
                <a:r>
                  <a:rPr lang="en-US" sz="1100" b="1" dirty="0">
                    <a:solidFill>
                      <a:schemeClr val="tx1"/>
                    </a:solidFill>
                    <a:latin typeface="Agency FB" panose="020B0503020202020204" pitchFamily="34" charset="0"/>
                  </a:rPr>
                  <a:t>SL. KESETIAAN XV</a:t>
                </a:r>
                <a:r>
                  <a:rPr lang="id-ID" sz="1100" b="1" dirty="0">
                    <a:solidFill>
                      <a:schemeClr val="tx1"/>
                    </a:solidFill>
                    <a:latin typeface="Agency FB" panose="020B0503020202020204" pitchFamily="34" charset="0"/>
                  </a:rPr>
                  <a:t>I</a:t>
                </a:r>
                <a:r>
                  <a:rPr lang="en-US" sz="1100" b="1" dirty="0">
                    <a:solidFill>
                      <a:schemeClr val="tx1"/>
                    </a:solidFill>
                    <a:latin typeface="Agency FB" panose="020B0503020202020204" pitchFamily="34" charset="0"/>
                  </a:rPr>
                  <a:t> TH</a:t>
                </a:r>
              </a:p>
              <a:p>
                <a:pPr lvl="0">
                  <a:buAutoNum type="arabicPeriod"/>
                  <a:defRPr/>
                </a:pPr>
                <a:r>
                  <a:rPr lang="en-US" sz="1100" b="1" dirty="0">
                    <a:solidFill>
                      <a:schemeClr val="tx1"/>
                    </a:solidFill>
                    <a:latin typeface="Agency FB" panose="020B0503020202020204" pitchFamily="34" charset="0"/>
                  </a:rPr>
                  <a:t>SL. BHAKTI</a:t>
                </a:r>
                <a:endParaRPr lang="id-ID" sz="1100" b="1" dirty="0">
                  <a:solidFill>
                    <a:schemeClr val="tx1"/>
                  </a:solidFill>
                  <a:latin typeface="Agency FB" panose="020B0503020202020204" pitchFamily="34" charset="0"/>
                </a:endParaRPr>
              </a:p>
              <a:p>
                <a:pPr lvl="0">
                  <a:buAutoNum type="arabicPeriod"/>
                  <a:defRPr/>
                </a:pPr>
                <a:r>
                  <a:rPr kumimoji="0" lang="id-ID" sz="1100" b="1" u="none" strike="noStrike" kern="1200" cap="none" spc="0" normalizeH="0" baseline="0" noProof="0" dirty="0">
                    <a:ln>
                      <a:noFill/>
                    </a:ln>
                    <a:solidFill>
                      <a:schemeClr val="tx1"/>
                    </a:solidFill>
                    <a:effectLst/>
                    <a:uLnTx/>
                    <a:uFillTx/>
                    <a:latin typeface="Agency FB" panose="020B0503020202020204" pitchFamily="34" charset="0"/>
                  </a:rPr>
                  <a:t>SL. </a:t>
                </a:r>
                <a:r>
                  <a:rPr kumimoji="0" lang="id-ID" sz="1100" b="1" u="none" strike="noStrike" kern="1200" cap="none" spc="0" normalizeH="0" baseline="0" noProof="0" dirty="0" smtClean="0">
                    <a:ln>
                      <a:noFill/>
                    </a:ln>
                    <a:solidFill>
                      <a:schemeClr val="tx1"/>
                    </a:solidFill>
                    <a:effectLst/>
                    <a:uLnTx/>
                    <a:uFillTx/>
                    <a:latin typeface="Agency FB" panose="020B0503020202020204" pitchFamily="34" charset="0"/>
                  </a:rPr>
                  <a:t>WIRAYUDHA</a:t>
                </a:r>
                <a:endParaRPr kumimoji="0" lang="en-US" sz="1100" b="1" u="none" strike="noStrike" kern="1200" cap="none" spc="0" normalizeH="0" baseline="0" noProof="0" dirty="0" smtClean="0">
                  <a:ln>
                    <a:noFill/>
                  </a:ln>
                  <a:solidFill>
                    <a:schemeClr val="tx1"/>
                  </a:solidFill>
                  <a:effectLst/>
                  <a:uLnTx/>
                  <a:uFillTx/>
                  <a:latin typeface="Agency FB" panose="020B0503020202020204" pitchFamily="34" charset="0"/>
                </a:endParaRPr>
              </a:p>
              <a:p>
                <a:pPr lvl="0">
                  <a:buAutoNum type="arabicPeriod"/>
                  <a:defRPr/>
                </a:pPr>
                <a:r>
                  <a:rPr lang="id-ID" sz="1100" b="1" dirty="0" smtClean="0">
                    <a:solidFill>
                      <a:schemeClr val="tx1"/>
                    </a:solidFill>
                    <a:latin typeface="Agency FB" panose="020B0503020202020204" pitchFamily="34" charset="0"/>
                  </a:rPr>
                  <a:t>SL</a:t>
                </a:r>
                <a:r>
                  <a:rPr lang="id-ID" sz="1100" b="1" dirty="0">
                    <a:solidFill>
                      <a:schemeClr val="tx1"/>
                    </a:solidFill>
                    <a:latin typeface="Agency FB" panose="020B0503020202020204" pitchFamily="34" charset="0"/>
                  </a:rPr>
                  <a:t>. KESETIAAN </a:t>
                </a:r>
                <a:r>
                  <a:rPr lang="id-ID" sz="1100" b="1" dirty="0" smtClean="0">
                    <a:solidFill>
                      <a:schemeClr val="tx1"/>
                    </a:solidFill>
                    <a:latin typeface="Agency FB" panose="020B0503020202020204" pitchFamily="34" charset="0"/>
                  </a:rPr>
                  <a:t>XXIV</a:t>
                </a:r>
                <a:endParaRPr lang="en-US" sz="1100" b="1" dirty="0" smtClean="0">
                  <a:solidFill>
                    <a:schemeClr val="tx1"/>
                  </a:solidFill>
                  <a:latin typeface="Agency FB" panose="020B0503020202020204" pitchFamily="34" charset="0"/>
                </a:endParaRPr>
              </a:p>
              <a:p>
                <a:pPr lvl="0">
                  <a:buAutoNum type="arabicPeriod"/>
                  <a:defRPr/>
                </a:pPr>
                <a:r>
                  <a:rPr lang="en-US" sz="1100" b="1" dirty="0" smtClean="0">
                    <a:solidFill>
                      <a:schemeClr val="tx1"/>
                    </a:solidFill>
                    <a:latin typeface="Agency FB" panose="020B0503020202020204" pitchFamily="34" charset="0"/>
                  </a:rPr>
                  <a:t>SL. DHARMA NUSA</a:t>
                </a:r>
              </a:p>
              <a:p>
                <a:pPr lvl="0">
                  <a:buAutoNum type="arabicPeriod"/>
                  <a:defRPr/>
                </a:pPr>
                <a:r>
                  <a:rPr lang="en-US" sz="1100" b="1" dirty="0" smtClean="0">
                    <a:solidFill>
                      <a:schemeClr val="tx1"/>
                    </a:solidFill>
                    <a:latin typeface="Agency FB" panose="020B0503020202020204" pitchFamily="34" charset="0"/>
                  </a:rPr>
                  <a:t>SL. NARARIYA</a:t>
                </a:r>
                <a:endParaRPr kumimoji="0" lang="en-US" sz="1100" b="1" u="none" strike="noStrike" kern="1200" cap="none" spc="0" normalizeH="0" baseline="0" noProof="0" dirty="0">
                  <a:ln>
                    <a:noFill/>
                  </a:ln>
                  <a:solidFill>
                    <a:schemeClr val="tx1"/>
                  </a:solidFill>
                  <a:effectLst/>
                  <a:uLnTx/>
                  <a:uFillTx/>
                  <a:latin typeface="Agency FB" panose="020B0503020202020204" pitchFamily="34" charset="0"/>
                </a:endParaRPr>
              </a:p>
            </p:txBody>
          </p:sp>
        </p:grpSp>
      </p:grpSp>
      <p:pic>
        <p:nvPicPr>
          <p:cNvPr id="3" name="Picture 2"/>
          <p:cNvPicPr>
            <a:picLocks noChangeAspect="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100000"/>
                    </a14:imgEffect>
                    <a14:imgEffect>
                      <a14:brightnessContrast bright="39000" contrast="-100000"/>
                    </a14:imgEffect>
                  </a14:imgLayer>
                </a14:imgProps>
              </a:ext>
              <a:ext uri="{28A0092B-C50C-407E-A947-70E740481C1C}">
                <a14:useLocalDpi xmlns:a14="http://schemas.microsoft.com/office/drawing/2010/main" val="0"/>
              </a:ext>
            </a:extLst>
          </a:blip>
          <a:srcRect l="24966" t="36905" r="47279" b="34841"/>
          <a:stretch/>
        </p:blipFill>
        <p:spPr>
          <a:xfrm>
            <a:off x="3265715" y="1927695"/>
            <a:ext cx="838200" cy="975162"/>
          </a:xfrm>
          <a:prstGeom prst="rect">
            <a:avLst/>
          </a:prstGeom>
        </p:spPr>
      </p:pic>
      <p:pic>
        <p:nvPicPr>
          <p:cNvPr id="64" name="Picture 63"/>
          <p:cNvPicPr>
            <a:picLocks noChangeAspect="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100000"/>
                    </a14:imgEffect>
                    <a14:imgEffect>
                      <a14:brightnessContrast bright="39000" contrast="-100000"/>
                    </a14:imgEffect>
                  </a14:imgLayer>
                </a14:imgProps>
              </a:ext>
              <a:ext uri="{28A0092B-C50C-407E-A947-70E740481C1C}">
                <a14:useLocalDpi xmlns:a14="http://schemas.microsoft.com/office/drawing/2010/main" val="0"/>
              </a:ext>
            </a:extLst>
          </a:blip>
          <a:srcRect l="-1528" t="36905" r="74493" b="31267"/>
          <a:stretch/>
        </p:blipFill>
        <p:spPr>
          <a:xfrm>
            <a:off x="2786744" y="643181"/>
            <a:ext cx="816428" cy="1098535"/>
          </a:xfrm>
          <a:prstGeom prst="rect">
            <a:avLst/>
          </a:prstGeom>
        </p:spPr>
      </p:pic>
      <p:pic>
        <p:nvPicPr>
          <p:cNvPr id="65" name="Picture 64"/>
          <p:cNvPicPr>
            <a:picLocks noChangeAspect="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100000"/>
                    </a14:imgEffect>
                    <a14:imgEffect>
                      <a14:brightnessContrast bright="39000" contrast="-100000"/>
                    </a14:imgEffect>
                  </a14:imgLayer>
                </a14:imgProps>
              </a:ext>
              <a:ext uri="{28A0092B-C50C-407E-A947-70E740481C1C}">
                <a14:useLocalDpi xmlns:a14="http://schemas.microsoft.com/office/drawing/2010/main" val="0"/>
              </a:ext>
            </a:extLst>
          </a:blip>
          <a:srcRect l="72006" t="71257" r="-483" b="5194"/>
          <a:stretch/>
        </p:blipFill>
        <p:spPr>
          <a:xfrm>
            <a:off x="2699657" y="3381830"/>
            <a:ext cx="859973" cy="812800"/>
          </a:xfrm>
          <a:prstGeom prst="rect">
            <a:avLst/>
          </a:prstGeom>
        </p:spPr>
      </p:pic>
      <p:grpSp>
        <p:nvGrpSpPr>
          <p:cNvPr id="2" name="Group 1"/>
          <p:cNvGrpSpPr/>
          <p:nvPr/>
        </p:nvGrpSpPr>
        <p:grpSpPr>
          <a:xfrm>
            <a:off x="84117" y="69276"/>
            <a:ext cx="2482376" cy="711201"/>
            <a:chOff x="29028" y="14514"/>
            <a:chExt cx="3309834" cy="711201"/>
          </a:xfrm>
        </p:grpSpPr>
        <p:sp>
          <p:nvSpPr>
            <p:cNvPr id="7" name="Rectangle 6"/>
            <p:cNvSpPr/>
            <p:nvPr/>
          </p:nvSpPr>
          <p:spPr>
            <a:xfrm>
              <a:off x="333829" y="174172"/>
              <a:ext cx="2975428" cy="348343"/>
            </a:xfrm>
            <a:prstGeom prst="rect">
              <a:avLst/>
            </a:prstGeom>
            <a:gradFill flip="none" rotWithShape="1">
              <a:gsLst>
                <a:gs pos="0">
                  <a:schemeClr val="accent4">
                    <a:lumMod val="40000"/>
                    <a:lumOff val="60000"/>
                  </a:schemeClr>
                </a:gs>
                <a:gs pos="50000">
                  <a:schemeClr val="accent4">
                    <a:lumMod val="95000"/>
                    <a:lumOff val="5000"/>
                  </a:schemeClr>
                </a:gs>
                <a:gs pos="93000">
                  <a:srgbClr val="4F514E"/>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29028" y="14514"/>
              <a:ext cx="711201" cy="71120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cstate="print">
              <a:duotone>
                <a:schemeClr val="accent4">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5797" y="72571"/>
              <a:ext cx="595086" cy="595086"/>
            </a:xfrm>
            <a:prstGeom prst="rect">
              <a:avLst/>
            </a:prstGeom>
          </p:spPr>
        </p:pic>
        <p:sp>
          <p:nvSpPr>
            <p:cNvPr id="5" name="TextBox 4"/>
            <p:cNvSpPr txBox="1"/>
            <p:nvPr/>
          </p:nvSpPr>
          <p:spPr>
            <a:xfrm>
              <a:off x="696685" y="116115"/>
              <a:ext cx="2642177" cy="461665"/>
            </a:xfrm>
            <a:prstGeom prst="rect">
              <a:avLst/>
            </a:prstGeom>
            <a:noFill/>
          </p:spPr>
          <p:txBody>
            <a:bodyPr wrap="none" rtlCol="0">
              <a:spAutoFit/>
            </a:bodyPr>
            <a:lstStyle/>
            <a:p>
              <a:r>
                <a:rPr lang="en-US" sz="2400" b="1" dirty="0">
                  <a:latin typeface="Agency FB" panose="020B0503020202020204" pitchFamily="34" charset="0"/>
                </a:rPr>
                <a:t>BIODATA PRIBADI</a:t>
              </a:r>
              <a:endParaRPr lang="en-US" b="1" dirty="0">
                <a:latin typeface="Agency FB" panose="020B0503020202020204" pitchFamily="34" charset="0"/>
              </a:endParaRPr>
            </a:p>
          </p:txBody>
        </p:sp>
      </p:gr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930" y="969788"/>
            <a:ext cx="2446709" cy="3674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7333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50"/>
                                        <p:tgtEl>
                                          <p:spTgt spid="8"/>
                                        </p:tgtEl>
                                      </p:cBhvr>
                                    </p:animEffect>
                                  </p:childTnLst>
                                </p:cTn>
                              </p:par>
                              <p:par>
                                <p:cTn id="8" presetID="22" presetClass="entr" presetSubtype="8" fill="hold" nodeType="withEffect">
                                  <p:stCondLst>
                                    <p:cond delay="50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1000"/>
                                        <p:tgtEl>
                                          <p:spTgt spid="42"/>
                                        </p:tgtEl>
                                      </p:cBhvr>
                                    </p:animEffect>
                                  </p:childTnLst>
                                </p:cTn>
                              </p:par>
                              <p:par>
                                <p:cTn id="11" presetID="53" presetClass="entr" presetSubtype="16" repeatCount="indefinite"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2000" fill="hold"/>
                                        <p:tgtEl>
                                          <p:spTgt spid="63"/>
                                        </p:tgtEl>
                                        <p:attrNameLst>
                                          <p:attrName>ppt_w</p:attrName>
                                        </p:attrNameLst>
                                      </p:cBhvr>
                                      <p:tavLst>
                                        <p:tav tm="0">
                                          <p:val>
                                            <p:fltVal val="0"/>
                                          </p:val>
                                        </p:tav>
                                        <p:tav tm="100000">
                                          <p:val>
                                            <p:strVal val="#ppt_w"/>
                                          </p:val>
                                        </p:tav>
                                      </p:tavLst>
                                    </p:anim>
                                    <p:anim calcmode="lin" valueType="num">
                                      <p:cBhvr>
                                        <p:cTn id="14" dur="2000" fill="hold"/>
                                        <p:tgtEl>
                                          <p:spTgt spid="63"/>
                                        </p:tgtEl>
                                        <p:attrNameLst>
                                          <p:attrName>ppt_h</p:attrName>
                                        </p:attrNameLst>
                                      </p:cBhvr>
                                      <p:tavLst>
                                        <p:tav tm="0">
                                          <p:val>
                                            <p:fltVal val="0"/>
                                          </p:val>
                                        </p:tav>
                                        <p:tav tm="100000">
                                          <p:val>
                                            <p:strVal val="#ppt_h"/>
                                          </p:val>
                                        </p:tav>
                                      </p:tavLst>
                                    </p:anim>
                                    <p:animEffect transition="in" filter="fade">
                                      <p:cBhvr>
                                        <p:cTn id="15" dur="2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idx="1"/>
          </p:nvPr>
        </p:nvSpPr>
        <p:spPr/>
        <p:txBody>
          <a:bodyPr/>
          <a:lstStyle/>
          <a:p>
            <a:pPr eaLnBrk="1" hangingPunct="1"/>
            <a:endParaRPr lang="en-US"/>
          </a:p>
        </p:txBody>
      </p:sp>
      <p:sp>
        <p:nvSpPr>
          <p:cNvPr id="43012" name="Slide Number Placeholder 3"/>
          <p:cNvSpPr>
            <a:spLocks noGrp="1"/>
          </p:cNvSpPr>
          <p:nvPr>
            <p:ph type="sldNum" sz="quarter" idx="4294967295"/>
          </p:nvPr>
        </p:nvSpPr>
        <p:spPr bwMode="auto">
          <a:xfrm>
            <a:off x="6553200" y="6245225"/>
            <a:ext cx="2133600" cy="476250"/>
          </a:xfrm>
          <a:noFill/>
          <a:ln>
            <a:miter lim="800000"/>
            <a:headEnd/>
            <a:tailEnd/>
          </a:ln>
        </p:spPr>
        <p:txBody>
          <a:bodyPr wrap="square" numCol="1" anchorCtr="0" compatLnSpc="1">
            <a:prstTxWarp prst="textNoShape">
              <a:avLst/>
            </a:prstTxWarp>
          </a:bodyPr>
          <a:lstStyle/>
          <a:p>
            <a:fld id="{6C65A5A4-66EF-F945-8036-DDD55E4B901C}" type="slidenum">
              <a:rPr lang="en-US">
                <a:latin typeface="Arial" charset="0"/>
              </a:rPr>
              <a:pPr/>
              <a:t>10</a:t>
            </a:fld>
            <a:endParaRPr lang="en-US">
              <a:latin typeface="Arial" charset="0"/>
            </a:endParaRPr>
          </a:p>
        </p:txBody>
      </p:sp>
      <p:pic>
        <p:nvPicPr>
          <p:cNvPr id="43013" name="Picture 2" descr="C:\Documents and Settings\User\My Documents\SPECIAL\CT TELKOM\Ayah PICS order\mahasiswa4.jpg"/>
          <p:cNvPicPr>
            <a:picLocks noChangeAspect="1" noChangeArrowheads="1"/>
          </p:cNvPicPr>
          <p:nvPr/>
        </p:nvPicPr>
        <p:blipFill>
          <a:blip r:embed="rId2" cstate="print"/>
          <a:srcRect/>
          <a:stretch>
            <a:fillRect/>
          </a:stretch>
        </p:blipFill>
        <p:spPr bwMode="auto">
          <a:xfrm>
            <a:off x="0" y="1066800"/>
            <a:ext cx="9144000" cy="5791200"/>
          </a:xfrm>
          <a:prstGeom prst="rect">
            <a:avLst/>
          </a:prstGeom>
          <a:noFill/>
          <a:ln w="9525">
            <a:noFill/>
            <a:miter lim="800000"/>
            <a:headEnd/>
            <a:tailEnd/>
          </a:ln>
        </p:spPr>
      </p:pic>
      <p:pic>
        <p:nvPicPr>
          <p:cNvPr id="6" name="Picture 5"/>
          <p:cNvPicPr>
            <a:picLocks noChangeAspect="1"/>
          </p:cNvPicPr>
          <p:nvPr/>
        </p:nvPicPr>
        <p:blipFill>
          <a:blip r:embed="rId3" cstate="print"/>
          <a:stretch>
            <a:fillRect/>
          </a:stretch>
        </p:blipFill>
        <p:spPr>
          <a:xfrm>
            <a:off x="304800" y="1134244"/>
            <a:ext cx="3008376" cy="1790700"/>
          </a:xfrm>
          <a:prstGeom prst="rect">
            <a:avLst/>
          </a:prstGeom>
        </p:spPr>
      </p:pic>
      <p:sp>
        <p:nvSpPr>
          <p:cNvPr id="11" name="Slide Number Placeholder 4"/>
          <p:cNvSpPr txBox="1">
            <a:spLocks/>
          </p:cNvSpPr>
          <p:nvPr/>
        </p:nvSpPr>
        <p:spPr>
          <a:xfrm>
            <a:off x="8382000" y="6572272"/>
            <a:ext cx="762000" cy="290945"/>
          </a:xfrm>
          <a:prstGeom prst="rect">
            <a:avLst/>
          </a:prstGeom>
          <a:solidFill>
            <a:srgbClr val="C00000"/>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1"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600" b="1" i="0" u="none" strike="noStrike" kern="1200" cap="none" spc="0" normalizeH="0" baseline="0" noProof="0" dirty="0">
              <a:ln>
                <a:noFill/>
              </a:ln>
              <a:solidFill>
                <a:schemeClr val="bg1"/>
              </a:solidFill>
              <a:effectLst/>
              <a:uLnTx/>
              <a:uFillTx/>
              <a:latin typeface="+mn-lt"/>
              <a:ea typeface="+mn-ea"/>
              <a:cs typeface="+mn-cs"/>
            </a:endParaRPr>
          </a:p>
        </p:txBody>
      </p:sp>
      <p:sp>
        <p:nvSpPr>
          <p:cNvPr id="12" name="Rectangle 11"/>
          <p:cNvSpPr/>
          <p:nvPr/>
        </p:nvSpPr>
        <p:spPr>
          <a:xfrm>
            <a:off x="0" y="0"/>
            <a:ext cx="9144000" cy="1065752"/>
          </a:xfrm>
          <a:prstGeom prst="rect">
            <a:avLst/>
          </a:pr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itchFamily="16" charset="0"/>
              <a:buNone/>
              <a:defRPr/>
            </a:pPr>
            <a:endParaRPr lang="id-ID"/>
          </a:p>
        </p:txBody>
      </p:sp>
      <p:pic>
        <p:nvPicPr>
          <p:cNvPr id="73" name="Picture 16" descr="Logo Dam III SLW Transp.gif"/>
          <p:cNvPicPr>
            <a:picLocks noChangeAspect="1" noChangeArrowheads="1"/>
          </p:cNvPicPr>
          <p:nvPr/>
        </p:nvPicPr>
        <p:blipFill>
          <a:blip r:embed="rId5" cstate="print"/>
          <a:srcRect/>
          <a:stretch>
            <a:fillRect/>
          </a:stretch>
        </p:blipFill>
        <p:spPr bwMode="auto">
          <a:xfrm>
            <a:off x="155575" y="76200"/>
            <a:ext cx="835025" cy="914400"/>
          </a:xfrm>
          <a:prstGeom prst="rect">
            <a:avLst/>
          </a:prstGeom>
          <a:ln>
            <a:noFill/>
          </a:ln>
          <a:effectLst>
            <a:outerShdw blurRad="190500" algn="tl" rotWithShape="0">
              <a:srgbClr val="000000">
                <a:alpha val="70000"/>
              </a:srgbClr>
            </a:outerShdw>
          </a:effectLst>
        </p:spPr>
      </p:pic>
      <p:grpSp>
        <p:nvGrpSpPr>
          <p:cNvPr id="2" name="Group 73"/>
          <p:cNvGrpSpPr>
            <a:grpSpLocks/>
          </p:cNvGrpSpPr>
          <p:nvPr/>
        </p:nvGrpSpPr>
        <p:grpSpPr bwMode="auto">
          <a:xfrm>
            <a:off x="7998812" y="139200"/>
            <a:ext cx="1125629" cy="914271"/>
            <a:chOff x="466022" y="199900"/>
            <a:chExt cx="1059178" cy="819818"/>
          </a:xfrm>
        </p:grpSpPr>
        <p:grpSp>
          <p:nvGrpSpPr>
            <p:cNvPr id="3" name="Group 10"/>
            <p:cNvGrpSpPr>
              <a:grpSpLocks/>
            </p:cNvGrpSpPr>
            <p:nvPr/>
          </p:nvGrpSpPr>
          <p:grpSpPr bwMode="auto">
            <a:xfrm>
              <a:off x="609600" y="201415"/>
              <a:ext cx="490022" cy="634817"/>
              <a:chOff x="1855793" y="481360"/>
              <a:chExt cx="3318398" cy="4656654"/>
            </a:xfrm>
            <a:solidFill>
              <a:srgbClr val="008000"/>
            </a:solidFill>
          </p:grpSpPr>
          <p:sp>
            <p:nvSpPr>
              <p:cNvPr id="99" name="Freeform 98"/>
              <p:cNvSpPr/>
              <p:nvPr/>
            </p:nvSpPr>
            <p:spPr>
              <a:xfrm>
                <a:off x="2174927" y="481360"/>
                <a:ext cx="2024382" cy="2006137"/>
              </a:xfrm>
              <a:custGeom>
                <a:avLst/>
                <a:gdLst>
                  <a:gd name="connsiteX0" fmla="*/ 2428240 w 2504440"/>
                  <a:gd name="connsiteY0" fmla="*/ 68580 h 2482850"/>
                  <a:gd name="connsiteX1" fmla="*/ 2252980 w 2504440"/>
                  <a:gd name="connsiteY1" fmla="*/ 22860 h 2482850"/>
                  <a:gd name="connsiteX2" fmla="*/ 2161540 w 2504440"/>
                  <a:gd name="connsiteY2" fmla="*/ 0 h 2482850"/>
                  <a:gd name="connsiteX3" fmla="*/ 2077720 w 2504440"/>
                  <a:gd name="connsiteY3" fmla="*/ 22860 h 2482850"/>
                  <a:gd name="connsiteX4" fmla="*/ 1902460 w 2504440"/>
                  <a:gd name="connsiteY4" fmla="*/ 22860 h 2482850"/>
                  <a:gd name="connsiteX5" fmla="*/ 1673860 w 2504440"/>
                  <a:gd name="connsiteY5" fmla="*/ 144780 h 2482850"/>
                  <a:gd name="connsiteX6" fmla="*/ 1452880 w 2504440"/>
                  <a:gd name="connsiteY6" fmla="*/ 426720 h 2482850"/>
                  <a:gd name="connsiteX7" fmla="*/ 1224280 w 2504440"/>
                  <a:gd name="connsiteY7" fmla="*/ 662940 h 2482850"/>
                  <a:gd name="connsiteX8" fmla="*/ 1033780 w 2504440"/>
                  <a:gd name="connsiteY8" fmla="*/ 822960 h 2482850"/>
                  <a:gd name="connsiteX9" fmla="*/ 972820 w 2504440"/>
                  <a:gd name="connsiteY9" fmla="*/ 800100 h 2482850"/>
                  <a:gd name="connsiteX10" fmla="*/ 980440 w 2504440"/>
                  <a:gd name="connsiteY10" fmla="*/ 754380 h 2482850"/>
                  <a:gd name="connsiteX11" fmla="*/ 1041400 w 2504440"/>
                  <a:gd name="connsiteY11" fmla="*/ 754380 h 2482850"/>
                  <a:gd name="connsiteX12" fmla="*/ 1102360 w 2504440"/>
                  <a:gd name="connsiteY12" fmla="*/ 716280 h 2482850"/>
                  <a:gd name="connsiteX13" fmla="*/ 1132840 w 2504440"/>
                  <a:gd name="connsiteY13" fmla="*/ 662940 h 2482850"/>
                  <a:gd name="connsiteX14" fmla="*/ 1071880 w 2504440"/>
                  <a:gd name="connsiteY14" fmla="*/ 678180 h 2482850"/>
                  <a:gd name="connsiteX15" fmla="*/ 988060 w 2504440"/>
                  <a:gd name="connsiteY15" fmla="*/ 685800 h 2482850"/>
                  <a:gd name="connsiteX16" fmla="*/ 919480 w 2504440"/>
                  <a:gd name="connsiteY16" fmla="*/ 769620 h 2482850"/>
                  <a:gd name="connsiteX17" fmla="*/ 927100 w 2504440"/>
                  <a:gd name="connsiteY17" fmla="*/ 883920 h 2482850"/>
                  <a:gd name="connsiteX18" fmla="*/ 866140 w 2504440"/>
                  <a:gd name="connsiteY18" fmla="*/ 952500 h 2482850"/>
                  <a:gd name="connsiteX19" fmla="*/ 820420 w 2504440"/>
                  <a:gd name="connsiteY19" fmla="*/ 960120 h 2482850"/>
                  <a:gd name="connsiteX20" fmla="*/ 797560 w 2504440"/>
                  <a:gd name="connsiteY20" fmla="*/ 899160 h 2482850"/>
                  <a:gd name="connsiteX21" fmla="*/ 858520 w 2504440"/>
                  <a:gd name="connsiteY21" fmla="*/ 777240 h 2482850"/>
                  <a:gd name="connsiteX22" fmla="*/ 889000 w 2504440"/>
                  <a:gd name="connsiteY22" fmla="*/ 746760 h 2482850"/>
                  <a:gd name="connsiteX23" fmla="*/ 843280 w 2504440"/>
                  <a:gd name="connsiteY23" fmla="*/ 693420 h 2482850"/>
                  <a:gd name="connsiteX24" fmla="*/ 805180 w 2504440"/>
                  <a:gd name="connsiteY24" fmla="*/ 632460 h 2482850"/>
                  <a:gd name="connsiteX25" fmla="*/ 789940 w 2504440"/>
                  <a:gd name="connsiteY25" fmla="*/ 556260 h 2482850"/>
                  <a:gd name="connsiteX26" fmla="*/ 843280 w 2504440"/>
                  <a:gd name="connsiteY26" fmla="*/ 579120 h 2482850"/>
                  <a:gd name="connsiteX27" fmla="*/ 889000 w 2504440"/>
                  <a:gd name="connsiteY27" fmla="*/ 670560 h 2482850"/>
                  <a:gd name="connsiteX28" fmla="*/ 911860 w 2504440"/>
                  <a:gd name="connsiteY28" fmla="*/ 693420 h 2482850"/>
                  <a:gd name="connsiteX29" fmla="*/ 942340 w 2504440"/>
                  <a:gd name="connsiteY29" fmla="*/ 624840 h 2482850"/>
                  <a:gd name="connsiteX30" fmla="*/ 919480 w 2504440"/>
                  <a:gd name="connsiteY30" fmla="*/ 487680 h 2482850"/>
                  <a:gd name="connsiteX31" fmla="*/ 927100 w 2504440"/>
                  <a:gd name="connsiteY31" fmla="*/ 403860 h 2482850"/>
                  <a:gd name="connsiteX32" fmla="*/ 942340 w 2504440"/>
                  <a:gd name="connsiteY32" fmla="*/ 350520 h 2482850"/>
                  <a:gd name="connsiteX33" fmla="*/ 965200 w 2504440"/>
                  <a:gd name="connsiteY33" fmla="*/ 365760 h 2482850"/>
                  <a:gd name="connsiteX34" fmla="*/ 1010920 w 2504440"/>
                  <a:gd name="connsiteY34" fmla="*/ 464820 h 2482850"/>
                  <a:gd name="connsiteX35" fmla="*/ 1003300 w 2504440"/>
                  <a:gd name="connsiteY35" fmla="*/ 502920 h 2482850"/>
                  <a:gd name="connsiteX36" fmla="*/ 1079500 w 2504440"/>
                  <a:gd name="connsiteY36" fmla="*/ 464820 h 2482850"/>
                  <a:gd name="connsiteX37" fmla="*/ 1102360 w 2504440"/>
                  <a:gd name="connsiteY37" fmla="*/ 365760 h 2482850"/>
                  <a:gd name="connsiteX38" fmla="*/ 1049020 w 2504440"/>
                  <a:gd name="connsiteY38" fmla="*/ 228600 h 2482850"/>
                  <a:gd name="connsiteX39" fmla="*/ 1056640 w 2504440"/>
                  <a:gd name="connsiteY39" fmla="*/ 175260 h 2482850"/>
                  <a:gd name="connsiteX40" fmla="*/ 972820 w 2504440"/>
                  <a:gd name="connsiteY40" fmla="*/ 236220 h 2482850"/>
                  <a:gd name="connsiteX41" fmla="*/ 820420 w 2504440"/>
                  <a:gd name="connsiteY41" fmla="*/ 396240 h 2482850"/>
                  <a:gd name="connsiteX42" fmla="*/ 660400 w 2504440"/>
                  <a:gd name="connsiteY42" fmla="*/ 586740 h 2482850"/>
                  <a:gd name="connsiteX43" fmla="*/ 607060 w 2504440"/>
                  <a:gd name="connsiteY43" fmla="*/ 777240 h 2482850"/>
                  <a:gd name="connsiteX44" fmla="*/ 629920 w 2504440"/>
                  <a:gd name="connsiteY44" fmla="*/ 960120 h 2482850"/>
                  <a:gd name="connsiteX45" fmla="*/ 660400 w 2504440"/>
                  <a:gd name="connsiteY45" fmla="*/ 1066800 h 2482850"/>
                  <a:gd name="connsiteX46" fmla="*/ 607060 w 2504440"/>
                  <a:gd name="connsiteY46" fmla="*/ 1196340 h 2482850"/>
                  <a:gd name="connsiteX47" fmla="*/ 523240 w 2504440"/>
                  <a:gd name="connsiteY47" fmla="*/ 1356360 h 2482850"/>
                  <a:gd name="connsiteX48" fmla="*/ 523240 w 2504440"/>
                  <a:gd name="connsiteY48" fmla="*/ 1402080 h 2482850"/>
                  <a:gd name="connsiteX49" fmla="*/ 439420 w 2504440"/>
                  <a:gd name="connsiteY49" fmla="*/ 1592580 h 2482850"/>
                  <a:gd name="connsiteX50" fmla="*/ 347980 w 2504440"/>
                  <a:gd name="connsiteY50" fmla="*/ 1729740 h 2482850"/>
                  <a:gd name="connsiteX51" fmla="*/ 340360 w 2504440"/>
                  <a:gd name="connsiteY51" fmla="*/ 1661160 h 2482850"/>
                  <a:gd name="connsiteX52" fmla="*/ 386080 w 2504440"/>
                  <a:gd name="connsiteY52" fmla="*/ 1562100 h 2482850"/>
                  <a:gd name="connsiteX53" fmla="*/ 401320 w 2504440"/>
                  <a:gd name="connsiteY53" fmla="*/ 1508760 h 2482850"/>
                  <a:gd name="connsiteX54" fmla="*/ 340360 w 2504440"/>
                  <a:gd name="connsiteY54" fmla="*/ 1546860 h 2482850"/>
                  <a:gd name="connsiteX55" fmla="*/ 279400 w 2504440"/>
                  <a:gd name="connsiteY55" fmla="*/ 1501140 h 2482850"/>
                  <a:gd name="connsiteX56" fmla="*/ 180340 w 2504440"/>
                  <a:gd name="connsiteY56" fmla="*/ 1524000 h 2482850"/>
                  <a:gd name="connsiteX57" fmla="*/ 157480 w 2504440"/>
                  <a:gd name="connsiteY57" fmla="*/ 1463040 h 2482850"/>
                  <a:gd name="connsiteX58" fmla="*/ 210820 w 2504440"/>
                  <a:gd name="connsiteY58" fmla="*/ 1440180 h 2482850"/>
                  <a:gd name="connsiteX59" fmla="*/ 279400 w 2504440"/>
                  <a:gd name="connsiteY59" fmla="*/ 1463040 h 2482850"/>
                  <a:gd name="connsiteX60" fmla="*/ 340360 w 2504440"/>
                  <a:gd name="connsiteY60" fmla="*/ 1440180 h 2482850"/>
                  <a:gd name="connsiteX61" fmla="*/ 332740 w 2504440"/>
                  <a:gd name="connsiteY61" fmla="*/ 1333500 h 2482850"/>
                  <a:gd name="connsiteX62" fmla="*/ 347980 w 2504440"/>
                  <a:gd name="connsiteY62" fmla="*/ 1280160 h 2482850"/>
                  <a:gd name="connsiteX63" fmla="*/ 294640 w 2504440"/>
                  <a:gd name="connsiteY63" fmla="*/ 1249680 h 2482850"/>
                  <a:gd name="connsiteX64" fmla="*/ 241300 w 2504440"/>
                  <a:gd name="connsiteY64" fmla="*/ 1234440 h 2482850"/>
                  <a:gd name="connsiteX65" fmla="*/ 233680 w 2504440"/>
                  <a:gd name="connsiteY65" fmla="*/ 1181100 h 2482850"/>
                  <a:gd name="connsiteX66" fmla="*/ 294640 w 2504440"/>
                  <a:gd name="connsiteY66" fmla="*/ 1188720 h 2482850"/>
                  <a:gd name="connsiteX67" fmla="*/ 332740 w 2504440"/>
                  <a:gd name="connsiteY67" fmla="*/ 1242060 h 2482850"/>
                  <a:gd name="connsiteX68" fmla="*/ 355600 w 2504440"/>
                  <a:gd name="connsiteY68" fmla="*/ 1165860 h 2482850"/>
                  <a:gd name="connsiteX69" fmla="*/ 347980 w 2504440"/>
                  <a:gd name="connsiteY69" fmla="*/ 1112520 h 2482850"/>
                  <a:gd name="connsiteX70" fmla="*/ 325120 w 2504440"/>
                  <a:gd name="connsiteY70" fmla="*/ 1082040 h 2482850"/>
                  <a:gd name="connsiteX71" fmla="*/ 340360 w 2504440"/>
                  <a:gd name="connsiteY71" fmla="*/ 1036320 h 2482850"/>
                  <a:gd name="connsiteX72" fmla="*/ 386080 w 2504440"/>
                  <a:gd name="connsiteY72" fmla="*/ 1066800 h 2482850"/>
                  <a:gd name="connsiteX73" fmla="*/ 424180 w 2504440"/>
                  <a:gd name="connsiteY73" fmla="*/ 1203960 h 2482850"/>
                  <a:gd name="connsiteX74" fmla="*/ 431800 w 2504440"/>
                  <a:gd name="connsiteY74" fmla="*/ 1310640 h 2482850"/>
                  <a:gd name="connsiteX75" fmla="*/ 477520 w 2504440"/>
                  <a:gd name="connsiteY75" fmla="*/ 1188720 h 2482850"/>
                  <a:gd name="connsiteX76" fmla="*/ 485140 w 2504440"/>
                  <a:gd name="connsiteY76" fmla="*/ 1005840 h 2482850"/>
                  <a:gd name="connsiteX77" fmla="*/ 431800 w 2504440"/>
                  <a:gd name="connsiteY77" fmla="*/ 815340 h 2482850"/>
                  <a:gd name="connsiteX78" fmla="*/ 393700 w 2504440"/>
                  <a:gd name="connsiteY78" fmla="*/ 716280 h 2482850"/>
                  <a:gd name="connsiteX79" fmla="*/ 340360 w 2504440"/>
                  <a:gd name="connsiteY79" fmla="*/ 769620 h 2482850"/>
                  <a:gd name="connsiteX80" fmla="*/ 256540 w 2504440"/>
                  <a:gd name="connsiteY80" fmla="*/ 868680 h 2482850"/>
                  <a:gd name="connsiteX81" fmla="*/ 111760 w 2504440"/>
                  <a:gd name="connsiteY81" fmla="*/ 1066800 h 2482850"/>
                  <a:gd name="connsiteX82" fmla="*/ 12700 w 2504440"/>
                  <a:gd name="connsiteY82" fmla="*/ 1287780 h 2482850"/>
                  <a:gd name="connsiteX83" fmla="*/ 35560 w 2504440"/>
                  <a:gd name="connsiteY83" fmla="*/ 1569720 h 2482850"/>
                  <a:gd name="connsiteX84" fmla="*/ 119380 w 2504440"/>
                  <a:gd name="connsiteY84" fmla="*/ 1767840 h 2482850"/>
                  <a:gd name="connsiteX85" fmla="*/ 218440 w 2504440"/>
                  <a:gd name="connsiteY85" fmla="*/ 1981200 h 2482850"/>
                  <a:gd name="connsiteX86" fmla="*/ 226060 w 2504440"/>
                  <a:gd name="connsiteY86" fmla="*/ 2103120 h 2482850"/>
                  <a:gd name="connsiteX87" fmla="*/ 279400 w 2504440"/>
                  <a:gd name="connsiteY87" fmla="*/ 2087880 h 2482850"/>
                  <a:gd name="connsiteX88" fmla="*/ 287020 w 2504440"/>
                  <a:gd name="connsiteY88" fmla="*/ 2156460 h 2482850"/>
                  <a:gd name="connsiteX89" fmla="*/ 226060 w 2504440"/>
                  <a:gd name="connsiteY89" fmla="*/ 2194560 h 2482850"/>
                  <a:gd name="connsiteX90" fmla="*/ 195580 w 2504440"/>
                  <a:gd name="connsiteY90" fmla="*/ 2232660 h 2482850"/>
                  <a:gd name="connsiteX91" fmla="*/ 187960 w 2504440"/>
                  <a:gd name="connsiteY91" fmla="*/ 2308860 h 2482850"/>
                  <a:gd name="connsiteX92" fmla="*/ 233680 w 2504440"/>
                  <a:gd name="connsiteY92" fmla="*/ 2468880 h 2482850"/>
                  <a:gd name="connsiteX93" fmla="*/ 294640 w 2504440"/>
                  <a:gd name="connsiteY93" fmla="*/ 2392680 h 2482850"/>
                  <a:gd name="connsiteX94" fmla="*/ 424180 w 2504440"/>
                  <a:gd name="connsiteY94" fmla="*/ 2339340 h 2482850"/>
                  <a:gd name="connsiteX95" fmla="*/ 515620 w 2504440"/>
                  <a:gd name="connsiteY95" fmla="*/ 2232660 h 2482850"/>
                  <a:gd name="connsiteX96" fmla="*/ 607060 w 2504440"/>
                  <a:gd name="connsiteY96" fmla="*/ 2186940 h 2482850"/>
                  <a:gd name="connsiteX97" fmla="*/ 500380 w 2504440"/>
                  <a:gd name="connsiteY97" fmla="*/ 2148840 h 2482850"/>
                  <a:gd name="connsiteX98" fmla="*/ 469900 w 2504440"/>
                  <a:gd name="connsiteY98" fmla="*/ 2133600 h 2482850"/>
                  <a:gd name="connsiteX99" fmla="*/ 508000 w 2504440"/>
                  <a:gd name="connsiteY99" fmla="*/ 2057400 h 2482850"/>
                  <a:gd name="connsiteX100" fmla="*/ 500380 w 2504440"/>
                  <a:gd name="connsiteY100" fmla="*/ 1950720 h 2482850"/>
                  <a:gd name="connsiteX101" fmla="*/ 591820 w 2504440"/>
                  <a:gd name="connsiteY101" fmla="*/ 1874520 h 2482850"/>
                  <a:gd name="connsiteX102" fmla="*/ 591820 w 2504440"/>
                  <a:gd name="connsiteY102" fmla="*/ 1935480 h 2482850"/>
                  <a:gd name="connsiteX103" fmla="*/ 553720 w 2504440"/>
                  <a:gd name="connsiteY103" fmla="*/ 2011680 h 2482850"/>
                  <a:gd name="connsiteX104" fmla="*/ 607060 w 2504440"/>
                  <a:gd name="connsiteY104" fmla="*/ 2042160 h 2482850"/>
                  <a:gd name="connsiteX105" fmla="*/ 675640 w 2504440"/>
                  <a:gd name="connsiteY105" fmla="*/ 1981200 h 2482850"/>
                  <a:gd name="connsiteX106" fmla="*/ 690880 w 2504440"/>
                  <a:gd name="connsiteY106" fmla="*/ 1874520 h 2482850"/>
                  <a:gd name="connsiteX107" fmla="*/ 706120 w 2504440"/>
                  <a:gd name="connsiteY107" fmla="*/ 1828800 h 2482850"/>
                  <a:gd name="connsiteX108" fmla="*/ 744220 w 2504440"/>
                  <a:gd name="connsiteY108" fmla="*/ 1874520 h 2482850"/>
                  <a:gd name="connsiteX109" fmla="*/ 744220 w 2504440"/>
                  <a:gd name="connsiteY109" fmla="*/ 1965960 h 2482850"/>
                  <a:gd name="connsiteX110" fmla="*/ 744220 w 2504440"/>
                  <a:gd name="connsiteY110" fmla="*/ 1965960 h 2482850"/>
                  <a:gd name="connsiteX111" fmla="*/ 843280 w 2504440"/>
                  <a:gd name="connsiteY111" fmla="*/ 1905000 h 2482850"/>
                  <a:gd name="connsiteX112" fmla="*/ 873760 w 2504440"/>
                  <a:gd name="connsiteY112" fmla="*/ 1798320 h 2482850"/>
                  <a:gd name="connsiteX113" fmla="*/ 1026160 w 2504440"/>
                  <a:gd name="connsiteY113" fmla="*/ 1714500 h 2482850"/>
                  <a:gd name="connsiteX114" fmla="*/ 904240 w 2504440"/>
                  <a:gd name="connsiteY114" fmla="*/ 1722120 h 2482850"/>
                  <a:gd name="connsiteX115" fmla="*/ 728980 w 2504440"/>
                  <a:gd name="connsiteY115" fmla="*/ 1752600 h 2482850"/>
                  <a:gd name="connsiteX116" fmla="*/ 546100 w 2504440"/>
                  <a:gd name="connsiteY116" fmla="*/ 1836420 h 2482850"/>
                  <a:gd name="connsiteX117" fmla="*/ 393700 w 2504440"/>
                  <a:gd name="connsiteY117" fmla="*/ 1988820 h 2482850"/>
                  <a:gd name="connsiteX118" fmla="*/ 347980 w 2504440"/>
                  <a:gd name="connsiteY118" fmla="*/ 2026920 h 2482850"/>
                  <a:gd name="connsiteX119" fmla="*/ 302260 w 2504440"/>
                  <a:gd name="connsiteY119" fmla="*/ 2049780 h 2482850"/>
                  <a:gd name="connsiteX120" fmla="*/ 294640 w 2504440"/>
                  <a:gd name="connsiteY120" fmla="*/ 2011680 h 2482850"/>
                  <a:gd name="connsiteX121" fmla="*/ 317500 w 2504440"/>
                  <a:gd name="connsiteY121" fmla="*/ 1958340 h 2482850"/>
                  <a:gd name="connsiteX122" fmla="*/ 302260 w 2504440"/>
                  <a:gd name="connsiteY122" fmla="*/ 1851660 h 2482850"/>
                  <a:gd name="connsiteX123" fmla="*/ 393700 w 2504440"/>
                  <a:gd name="connsiteY123" fmla="*/ 1767840 h 2482850"/>
                  <a:gd name="connsiteX124" fmla="*/ 546100 w 2504440"/>
                  <a:gd name="connsiteY124" fmla="*/ 1653540 h 2482850"/>
                  <a:gd name="connsiteX125" fmla="*/ 668020 w 2504440"/>
                  <a:gd name="connsiteY125" fmla="*/ 1615440 h 2482850"/>
                  <a:gd name="connsiteX126" fmla="*/ 797560 w 2504440"/>
                  <a:gd name="connsiteY126" fmla="*/ 1615440 h 2482850"/>
                  <a:gd name="connsiteX127" fmla="*/ 927100 w 2504440"/>
                  <a:gd name="connsiteY127" fmla="*/ 1554480 h 2482850"/>
                  <a:gd name="connsiteX128" fmla="*/ 1010920 w 2504440"/>
                  <a:gd name="connsiteY128" fmla="*/ 1539240 h 2482850"/>
                  <a:gd name="connsiteX129" fmla="*/ 942340 w 2504440"/>
                  <a:gd name="connsiteY129" fmla="*/ 1478280 h 2482850"/>
                  <a:gd name="connsiteX130" fmla="*/ 949960 w 2504440"/>
                  <a:gd name="connsiteY130" fmla="*/ 1402080 h 2482850"/>
                  <a:gd name="connsiteX131" fmla="*/ 843280 w 2504440"/>
                  <a:gd name="connsiteY131" fmla="*/ 1485900 h 2482850"/>
                  <a:gd name="connsiteX132" fmla="*/ 713740 w 2504440"/>
                  <a:gd name="connsiteY132" fmla="*/ 1539240 h 2482850"/>
                  <a:gd name="connsiteX133" fmla="*/ 660400 w 2504440"/>
                  <a:gd name="connsiteY133" fmla="*/ 1539240 h 2482850"/>
                  <a:gd name="connsiteX134" fmla="*/ 728980 w 2504440"/>
                  <a:gd name="connsiteY134" fmla="*/ 1478280 h 2482850"/>
                  <a:gd name="connsiteX135" fmla="*/ 706120 w 2504440"/>
                  <a:gd name="connsiteY135" fmla="*/ 1447800 h 2482850"/>
                  <a:gd name="connsiteX136" fmla="*/ 789940 w 2504440"/>
                  <a:gd name="connsiteY136" fmla="*/ 1417320 h 2482850"/>
                  <a:gd name="connsiteX137" fmla="*/ 835660 w 2504440"/>
                  <a:gd name="connsiteY137" fmla="*/ 1432560 h 2482850"/>
                  <a:gd name="connsiteX138" fmla="*/ 873760 w 2504440"/>
                  <a:gd name="connsiteY138" fmla="*/ 1310640 h 2482850"/>
                  <a:gd name="connsiteX139" fmla="*/ 949960 w 2504440"/>
                  <a:gd name="connsiteY139" fmla="*/ 1226820 h 2482850"/>
                  <a:gd name="connsiteX140" fmla="*/ 972820 w 2504440"/>
                  <a:gd name="connsiteY140" fmla="*/ 1249680 h 2482850"/>
                  <a:gd name="connsiteX141" fmla="*/ 965200 w 2504440"/>
                  <a:gd name="connsiteY141" fmla="*/ 1287780 h 2482850"/>
                  <a:gd name="connsiteX142" fmla="*/ 904240 w 2504440"/>
                  <a:gd name="connsiteY142" fmla="*/ 1303020 h 2482850"/>
                  <a:gd name="connsiteX143" fmla="*/ 965200 w 2504440"/>
                  <a:gd name="connsiteY143" fmla="*/ 1333500 h 2482850"/>
                  <a:gd name="connsiteX144" fmla="*/ 1033780 w 2504440"/>
                  <a:gd name="connsiteY144" fmla="*/ 1318260 h 2482850"/>
                  <a:gd name="connsiteX145" fmla="*/ 1094740 w 2504440"/>
                  <a:gd name="connsiteY145" fmla="*/ 1196340 h 2482850"/>
                  <a:gd name="connsiteX146" fmla="*/ 1102360 w 2504440"/>
                  <a:gd name="connsiteY146" fmla="*/ 1181100 h 2482850"/>
                  <a:gd name="connsiteX147" fmla="*/ 1155700 w 2504440"/>
                  <a:gd name="connsiteY147" fmla="*/ 1097280 h 2482850"/>
                  <a:gd name="connsiteX148" fmla="*/ 1049020 w 2504440"/>
                  <a:gd name="connsiteY148" fmla="*/ 1120140 h 2482850"/>
                  <a:gd name="connsiteX149" fmla="*/ 911860 w 2504440"/>
                  <a:gd name="connsiteY149" fmla="*/ 1165860 h 2482850"/>
                  <a:gd name="connsiteX150" fmla="*/ 736600 w 2504440"/>
                  <a:gd name="connsiteY150" fmla="*/ 1249680 h 2482850"/>
                  <a:gd name="connsiteX151" fmla="*/ 690880 w 2504440"/>
                  <a:gd name="connsiteY151" fmla="*/ 1310640 h 2482850"/>
                  <a:gd name="connsiteX152" fmla="*/ 660400 w 2504440"/>
                  <a:gd name="connsiteY152" fmla="*/ 1386840 h 2482850"/>
                  <a:gd name="connsiteX153" fmla="*/ 637540 w 2504440"/>
                  <a:gd name="connsiteY153" fmla="*/ 1287780 h 2482850"/>
                  <a:gd name="connsiteX154" fmla="*/ 698500 w 2504440"/>
                  <a:gd name="connsiteY154" fmla="*/ 1234440 h 2482850"/>
                  <a:gd name="connsiteX155" fmla="*/ 774700 w 2504440"/>
                  <a:gd name="connsiteY155" fmla="*/ 1165860 h 2482850"/>
                  <a:gd name="connsiteX156" fmla="*/ 820420 w 2504440"/>
                  <a:gd name="connsiteY156" fmla="*/ 1074420 h 2482850"/>
                  <a:gd name="connsiteX157" fmla="*/ 919480 w 2504440"/>
                  <a:gd name="connsiteY157" fmla="*/ 975360 h 2482850"/>
                  <a:gd name="connsiteX158" fmla="*/ 1087120 w 2504440"/>
                  <a:gd name="connsiteY158" fmla="*/ 960120 h 2482850"/>
                  <a:gd name="connsiteX159" fmla="*/ 1155700 w 2504440"/>
                  <a:gd name="connsiteY159" fmla="*/ 899160 h 2482850"/>
                  <a:gd name="connsiteX160" fmla="*/ 1247140 w 2504440"/>
                  <a:gd name="connsiteY160" fmla="*/ 975360 h 2482850"/>
                  <a:gd name="connsiteX161" fmla="*/ 1376680 w 2504440"/>
                  <a:gd name="connsiteY161" fmla="*/ 1021080 h 2482850"/>
                  <a:gd name="connsiteX162" fmla="*/ 1597660 w 2504440"/>
                  <a:gd name="connsiteY162" fmla="*/ 975360 h 2482850"/>
                  <a:gd name="connsiteX163" fmla="*/ 1666240 w 2504440"/>
                  <a:gd name="connsiteY163" fmla="*/ 929640 h 2482850"/>
                  <a:gd name="connsiteX164" fmla="*/ 1590040 w 2504440"/>
                  <a:gd name="connsiteY164" fmla="*/ 883920 h 2482850"/>
                  <a:gd name="connsiteX165" fmla="*/ 1544320 w 2504440"/>
                  <a:gd name="connsiteY165" fmla="*/ 807720 h 2482850"/>
                  <a:gd name="connsiteX166" fmla="*/ 1536700 w 2504440"/>
                  <a:gd name="connsiteY166" fmla="*/ 777240 h 2482850"/>
                  <a:gd name="connsiteX167" fmla="*/ 1452880 w 2504440"/>
                  <a:gd name="connsiteY167" fmla="*/ 807720 h 2482850"/>
                  <a:gd name="connsiteX168" fmla="*/ 1407160 w 2504440"/>
                  <a:gd name="connsiteY168" fmla="*/ 845820 h 2482850"/>
                  <a:gd name="connsiteX169" fmla="*/ 1460500 w 2504440"/>
                  <a:gd name="connsiteY169" fmla="*/ 845820 h 2482850"/>
                  <a:gd name="connsiteX170" fmla="*/ 1506220 w 2504440"/>
                  <a:gd name="connsiteY170" fmla="*/ 906780 h 2482850"/>
                  <a:gd name="connsiteX171" fmla="*/ 1437640 w 2504440"/>
                  <a:gd name="connsiteY171" fmla="*/ 914400 h 2482850"/>
                  <a:gd name="connsiteX172" fmla="*/ 1353820 w 2504440"/>
                  <a:gd name="connsiteY172" fmla="*/ 845820 h 2482850"/>
                  <a:gd name="connsiteX173" fmla="*/ 1224280 w 2504440"/>
                  <a:gd name="connsiteY173" fmla="*/ 845820 h 2482850"/>
                  <a:gd name="connsiteX174" fmla="*/ 1125220 w 2504440"/>
                  <a:gd name="connsiteY174" fmla="*/ 876300 h 2482850"/>
                  <a:gd name="connsiteX175" fmla="*/ 1201420 w 2504440"/>
                  <a:gd name="connsiteY175" fmla="*/ 800100 h 2482850"/>
                  <a:gd name="connsiteX176" fmla="*/ 1292860 w 2504440"/>
                  <a:gd name="connsiteY176" fmla="*/ 792480 h 2482850"/>
                  <a:gd name="connsiteX177" fmla="*/ 1445260 w 2504440"/>
                  <a:gd name="connsiteY177" fmla="*/ 723900 h 2482850"/>
                  <a:gd name="connsiteX178" fmla="*/ 1490980 w 2504440"/>
                  <a:gd name="connsiteY178" fmla="*/ 678180 h 2482850"/>
                  <a:gd name="connsiteX179" fmla="*/ 1529080 w 2504440"/>
                  <a:gd name="connsiteY179" fmla="*/ 731520 h 2482850"/>
                  <a:gd name="connsiteX180" fmla="*/ 1574800 w 2504440"/>
                  <a:gd name="connsiteY180" fmla="*/ 762000 h 2482850"/>
                  <a:gd name="connsiteX181" fmla="*/ 1620520 w 2504440"/>
                  <a:gd name="connsiteY181" fmla="*/ 693420 h 2482850"/>
                  <a:gd name="connsiteX182" fmla="*/ 1651000 w 2504440"/>
                  <a:gd name="connsiteY182" fmla="*/ 617220 h 2482850"/>
                  <a:gd name="connsiteX183" fmla="*/ 1536700 w 2504440"/>
                  <a:gd name="connsiteY183" fmla="*/ 617220 h 2482850"/>
                  <a:gd name="connsiteX184" fmla="*/ 1437640 w 2504440"/>
                  <a:gd name="connsiteY184" fmla="*/ 647700 h 2482850"/>
                  <a:gd name="connsiteX185" fmla="*/ 1384300 w 2504440"/>
                  <a:gd name="connsiteY185" fmla="*/ 632460 h 2482850"/>
                  <a:gd name="connsiteX186" fmla="*/ 1414780 w 2504440"/>
                  <a:gd name="connsiteY186" fmla="*/ 579120 h 2482850"/>
                  <a:gd name="connsiteX187" fmla="*/ 1544320 w 2504440"/>
                  <a:gd name="connsiteY187" fmla="*/ 533400 h 2482850"/>
                  <a:gd name="connsiteX188" fmla="*/ 1681480 w 2504440"/>
                  <a:gd name="connsiteY188" fmla="*/ 533400 h 2482850"/>
                  <a:gd name="connsiteX189" fmla="*/ 1727200 w 2504440"/>
                  <a:gd name="connsiteY189" fmla="*/ 464820 h 2482850"/>
                  <a:gd name="connsiteX190" fmla="*/ 1719580 w 2504440"/>
                  <a:gd name="connsiteY190" fmla="*/ 403860 h 2482850"/>
                  <a:gd name="connsiteX191" fmla="*/ 1833880 w 2504440"/>
                  <a:gd name="connsiteY191" fmla="*/ 342900 h 2482850"/>
                  <a:gd name="connsiteX192" fmla="*/ 1879600 w 2504440"/>
                  <a:gd name="connsiteY192" fmla="*/ 236220 h 2482850"/>
                  <a:gd name="connsiteX193" fmla="*/ 1910080 w 2504440"/>
                  <a:gd name="connsiteY193" fmla="*/ 137160 h 2482850"/>
                  <a:gd name="connsiteX194" fmla="*/ 2009140 w 2504440"/>
                  <a:gd name="connsiteY194" fmla="*/ 68580 h 2482850"/>
                  <a:gd name="connsiteX195" fmla="*/ 2009140 w 2504440"/>
                  <a:gd name="connsiteY195" fmla="*/ 99060 h 2482850"/>
                  <a:gd name="connsiteX196" fmla="*/ 1940560 w 2504440"/>
                  <a:gd name="connsiteY196" fmla="*/ 137160 h 2482850"/>
                  <a:gd name="connsiteX197" fmla="*/ 1940560 w 2504440"/>
                  <a:gd name="connsiteY197" fmla="*/ 190500 h 2482850"/>
                  <a:gd name="connsiteX198" fmla="*/ 2032000 w 2504440"/>
                  <a:gd name="connsiteY198" fmla="*/ 243840 h 2482850"/>
                  <a:gd name="connsiteX199" fmla="*/ 2138680 w 2504440"/>
                  <a:gd name="connsiteY199" fmla="*/ 129540 h 2482850"/>
                  <a:gd name="connsiteX200" fmla="*/ 2199640 w 2504440"/>
                  <a:gd name="connsiteY200" fmla="*/ 53340 h 2482850"/>
                  <a:gd name="connsiteX201" fmla="*/ 2252980 w 2504440"/>
                  <a:gd name="connsiteY201" fmla="*/ 60960 h 2482850"/>
                  <a:gd name="connsiteX202" fmla="*/ 2252980 w 2504440"/>
                  <a:gd name="connsiteY202" fmla="*/ 99060 h 2482850"/>
                  <a:gd name="connsiteX203" fmla="*/ 2199640 w 2504440"/>
                  <a:gd name="connsiteY203" fmla="*/ 152400 h 2482850"/>
                  <a:gd name="connsiteX204" fmla="*/ 2184400 w 2504440"/>
                  <a:gd name="connsiteY204" fmla="*/ 220980 h 2482850"/>
                  <a:gd name="connsiteX205" fmla="*/ 2306320 w 2504440"/>
                  <a:gd name="connsiteY205" fmla="*/ 243840 h 2482850"/>
                  <a:gd name="connsiteX206" fmla="*/ 2382520 w 2504440"/>
                  <a:gd name="connsiteY206" fmla="*/ 137160 h 2482850"/>
                  <a:gd name="connsiteX207" fmla="*/ 2496820 w 2504440"/>
                  <a:gd name="connsiteY207" fmla="*/ 91440 h 2482850"/>
                  <a:gd name="connsiteX208" fmla="*/ 2336800 w 2504440"/>
                  <a:gd name="connsiteY208" fmla="*/ 45720 h 2482850"/>
                  <a:gd name="connsiteX209" fmla="*/ 2283460 w 2504440"/>
                  <a:gd name="connsiteY209" fmla="*/ 30480 h 248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2504440" h="2482850">
                    <a:moveTo>
                      <a:pt x="2428240" y="68580"/>
                    </a:moveTo>
                    <a:lnTo>
                      <a:pt x="2252980" y="22860"/>
                    </a:lnTo>
                    <a:cubicBezTo>
                      <a:pt x="2208530" y="11430"/>
                      <a:pt x="2190750" y="0"/>
                      <a:pt x="2161540" y="0"/>
                    </a:cubicBezTo>
                    <a:cubicBezTo>
                      <a:pt x="2132330" y="0"/>
                      <a:pt x="2120900" y="19050"/>
                      <a:pt x="2077720" y="22860"/>
                    </a:cubicBezTo>
                    <a:cubicBezTo>
                      <a:pt x="2034540" y="26670"/>
                      <a:pt x="1969770" y="2540"/>
                      <a:pt x="1902460" y="22860"/>
                    </a:cubicBezTo>
                    <a:cubicBezTo>
                      <a:pt x="1835150" y="43180"/>
                      <a:pt x="1748790" y="77470"/>
                      <a:pt x="1673860" y="144780"/>
                    </a:cubicBezTo>
                    <a:cubicBezTo>
                      <a:pt x="1598930" y="212090"/>
                      <a:pt x="1527810" y="340360"/>
                      <a:pt x="1452880" y="426720"/>
                    </a:cubicBezTo>
                    <a:cubicBezTo>
                      <a:pt x="1377950" y="513080"/>
                      <a:pt x="1294130" y="596900"/>
                      <a:pt x="1224280" y="662940"/>
                    </a:cubicBezTo>
                    <a:cubicBezTo>
                      <a:pt x="1154430" y="728980"/>
                      <a:pt x="1075690" y="800100"/>
                      <a:pt x="1033780" y="822960"/>
                    </a:cubicBezTo>
                    <a:cubicBezTo>
                      <a:pt x="991870" y="845820"/>
                      <a:pt x="981710" y="811530"/>
                      <a:pt x="972820" y="800100"/>
                    </a:cubicBezTo>
                    <a:cubicBezTo>
                      <a:pt x="963930" y="788670"/>
                      <a:pt x="969010" y="762000"/>
                      <a:pt x="980440" y="754380"/>
                    </a:cubicBezTo>
                    <a:cubicBezTo>
                      <a:pt x="991870" y="746760"/>
                      <a:pt x="1021080" y="760730"/>
                      <a:pt x="1041400" y="754380"/>
                    </a:cubicBezTo>
                    <a:cubicBezTo>
                      <a:pt x="1061720" y="748030"/>
                      <a:pt x="1087120" y="731520"/>
                      <a:pt x="1102360" y="716280"/>
                    </a:cubicBezTo>
                    <a:cubicBezTo>
                      <a:pt x="1117600" y="701040"/>
                      <a:pt x="1137920" y="669290"/>
                      <a:pt x="1132840" y="662940"/>
                    </a:cubicBezTo>
                    <a:cubicBezTo>
                      <a:pt x="1127760" y="656590"/>
                      <a:pt x="1096010" y="674370"/>
                      <a:pt x="1071880" y="678180"/>
                    </a:cubicBezTo>
                    <a:cubicBezTo>
                      <a:pt x="1047750" y="681990"/>
                      <a:pt x="1013460" y="670560"/>
                      <a:pt x="988060" y="685800"/>
                    </a:cubicBezTo>
                    <a:cubicBezTo>
                      <a:pt x="962660" y="701040"/>
                      <a:pt x="929640" y="736600"/>
                      <a:pt x="919480" y="769620"/>
                    </a:cubicBezTo>
                    <a:cubicBezTo>
                      <a:pt x="909320" y="802640"/>
                      <a:pt x="935990" y="853440"/>
                      <a:pt x="927100" y="883920"/>
                    </a:cubicBezTo>
                    <a:cubicBezTo>
                      <a:pt x="918210" y="914400"/>
                      <a:pt x="883920" y="939800"/>
                      <a:pt x="866140" y="952500"/>
                    </a:cubicBezTo>
                    <a:cubicBezTo>
                      <a:pt x="848360" y="965200"/>
                      <a:pt x="831850" y="969010"/>
                      <a:pt x="820420" y="960120"/>
                    </a:cubicBezTo>
                    <a:cubicBezTo>
                      <a:pt x="808990" y="951230"/>
                      <a:pt x="791210" y="929640"/>
                      <a:pt x="797560" y="899160"/>
                    </a:cubicBezTo>
                    <a:cubicBezTo>
                      <a:pt x="803910" y="868680"/>
                      <a:pt x="843280" y="802640"/>
                      <a:pt x="858520" y="777240"/>
                    </a:cubicBezTo>
                    <a:cubicBezTo>
                      <a:pt x="873760" y="751840"/>
                      <a:pt x="891540" y="760730"/>
                      <a:pt x="889000" y="746760"/>
                    </a:cubicBezTo>
                    <a:cubicBezTo>
                      <a:pt x="886460" y="732790"/>
                      <a:pt x="857250" y="712470"/>
                      <a:pt x="843280" y="693420"/>
                    </a:cubicBezTo>
                    <a:cubicBezTo>
                      <a:pt x="829310" y="674370"/>
                      <a:pt x="814070" y="655320"/>
                      <a:pt x="805180" y="632460"/>
                    </a:cubicBezTo>
                    <a:cubicBezTo>
                      <a:pt x="796290" y="609600"/>
                      <a:pt x="783590" y="565150"/>
                      <a:pt x="789940" y="556260"/>
                    </a:cubicBezTo>
                    <a:cubicBezTo>
                      <a:pt x="796290" y="547370"/>
                      <a:pt x="826770" y="560070"/>
                      <a:pt x="843280" y="579120"/>
                    </a:cubicBezTo>
                    <a:cubicBezTo>
                      <a:pt x="859790" y="598170"/>
                      <a:pt x="877570" y="651510"/>
                      <a:pt x="889000" y="670560"/>
                    </a:cubicBezTo>
                    <a:cubicBezTo>
                      <a:pt x="900430" y="689610"/>
                      <a:pt x="902970" y="701040"/>
                      <a:pt x="911860" y="693420"/>
                    </a:cubicBezTo>
                    <a:cubicBezTo>
                      <a:pt x="920750" y="685800"/>
                      <a:pt x="941070" y="659130"/>
                      <a:pt x="942340" y="624840"/>
                    </a:cubicBezTo>
                    <a:cubicBezTo>
                      <a:pt x="943610" y="590550"/>
                      <a:pt x="922020" y="524510"/>
                      <a:pt x="919480" y="487680"/>
                    </a:cubicBezTo>
                    <a:cubicBezTo>
                      <a:pt x="916940" y="450850"/>
                      <a:pt x="923290" y="426720"/>
                      <a:pt x="927100" y="403860"/>
                    </a:cubicBezTo>
                    <a:cubicBezTo>
                      <a:pt x="930910" y="381000"/>
                      <a:pt x="935990" y="356870"/>
                      <a:pt x="942340" y="350520"/>
                    </a:cubicBezTo>
                    <a:cubicBezTo>
                      <a:pt x="948690" y="344170"/>
                      <a:pt x="953770" y="346710"/>
                      <a:pt x="965200" y="365760"/>
                    </a:cubicBezTo>
                    <a:cubicBezTo>
                      <a:pt x="976630" y="384810"/>
                      <a:pt x="1004570" y="441960"/>
                      <a:pt x="1010920" y="464820"/>
                    </a:cubicBezTo>
                    <a:cubicBezTo>
                      <a:pt x="1017270" y="487680"/>
                      <a:pt x="991870" y="502920"/>
                      <a:pt x="1003300" y="502920"/>
                    </a:cubicBezTo>
                    <a:cubicBezTo>
                      <a:pt x="1014730" y="502920"/>
                      <a:pt x="1062990" y="487680"/>
                      <a:pt x="1079500" y="464820"/>
                    </a:cubicBezTo>
                    <a:cubicBezTo>
                      <a:pt x="1096010" y="441960"/>
                      <a:pt x="1107440" y="405130"/>
                      <a:pt x="1102360" y="365760"/>
                    </a:cubicBezTo>
                    <a:cubicBezTo>
                      <a:pt x="1097280" y="326390"/>
                      <a:pt x="1056640" y="260350"/>
                      <a:pt x="1049020" y="228600"/>
                    </a:cubicBezTo>
                    <a:cubicBezTo>
                      <a:pt x="1041400" y="196850"/>
                      <a:pt x="1069340" y="173990"/>
                      <a:pt x="1056640" y="175260"/>
                    </a:cubicBezTo>
                    <a:cubicBezTo>
                      <a:pt x="1043940" y="176530"/>
                      <a:pt x="1012190" y="199390"/>
                      <a:pt x="972820" y="236220"/>
                    </a:cubicBezTo>
                    <a:cubicBezTo>
                      <a:pt x="933450" y="273050"/>
                      <a:pt x="872490" y="337820"/>
                      <a:pt x="820420" y="396240"/>
                    </a:cubicBezTo>
                    <a:cubicBezTo>
                      <a:pt x="768350" y="454660"/>
                      <a:pt x="695960" y="523240"/>
                      <a:pt x="660400" y="586740"/>
                    </a:cubicBezTo>
                    <a:cubicBezTo>
                      <a:pt x="624840" y="650240"/>
                      <a:pt x="612140" y="715010"/>
                      <a:pt x="607060" y="777240"/>
                    </a:cubicBezTo>
                    <a:cubicBezTo>
                      <a:pt x="601980" y="839470"/>
                      <a:pt x="621030" y="911860"/>
                      <a:pt x="629920" y="960120"/>
                    </a:cubicBezTo>
                    <a:cubicBezTo>
                      <a:pt x="638810" y="1008380"/>
                      <a:pt x="664210" y="1027430"/>
                      <a:pt x="660400" y="1066800"/>
                    </a:cubicBezTo>
                    <a:cubicBezTo>
                      <a:pt x="656590" y="1106170"/>
                      <a:pt x="629920" y="1148080"/>
                      <a:pt x="607060" y="1196340"/>
                    </a:cubicBezTo>
                    <a:cubicBezTo>
                      <a:pt x="584200" y="1244600"/>
                      <a:pt x="537210" y="1322070"/>
                      <a:pt x="523240" y="1356360"/>
                    </a:cubicBezTo>
                    <a:cubicBezTo>
                      <a:pt x="509270" y="1390650"/>
                      <a:pt x="537210" y="1362710"/>
                      <a:pt x="523240" y="1402080"/>
                    </a:cubicBezTo>
                    <a:cubicBezTo>
                      <a:pt x="509270" y="1441450"/>
                      <a:pt x="468630" y="1537970"/>
                      <a:pt x="439420" y="1592580"/>
                    </a:cubicBezTo>
                    <a:cubicBezTo>
                      <a:pt x="410210" y="1647190"/>
                      <a:pt x="364490" y="1718310"/>
                      <a:pt x="347980" y="1729740"/>
                    </a:cubicBezTo>
                    <a:cubicBezTo>
                      <a:pt x="331470" y="1741170"/>
                      <a:pt x="334010" y="1689100"/>
                      <a:pt x="340360" y="1661160"/>
                    </a:cubicBezTo>
                    <a:cubicBezTo>
                      <a:pt x="346710" y="1633220"/>
                      <a:pt x="375920" y="1587500"/>
                      <a:pt x="386080" y="1562100"/>
                    </a:cubicBezTo>
                    <a:cubicBezTo>
                      <a:pt x="396240" y="1536700"/>
                      <a:pt x="408940" y="1511300"/>
                      <a:pt x="401320" y="1508760"/>
                    </a:cubicBezTo>
                    <a:cubicBezTo>
                      <a:pt x="393700" y="1506220"/>
                      <a:pt x="360680" y="1548130"/>
                      <a:pt x="340360" y="1546860"/>
                    </a:cubicBezTo>
                    <a:cubicBezTo>
                      <a:pt x="320040" y="1545590"/>
                      <a:pt x="306070" y="1504950"/>
                      <a:pt x="279400" y="1501140"/>
                    </a:cubicBezTo>
                    <a:cubicBezTo>
                      <a:pt x="252730" y="1497330"/>
                      <a:pt x="200660" y="1530350"/>
                      <a:pt x="180340" y="1524000"/>
                    </a:cubicBezTo>
                    <a:cubicBezTo>
                      <a:pt x="160020" y="1517650"/>
                      <a:pt x="152400" y="1477010"/>
                      <a:pt x="157480" y="1463040"/>
                    </a:cubicBezTo>
                    <a:cubicBezTo>
                      <a:pt x="162560" y="1449070"/>
                      <a:pt x="190500" y="1440180"/>
                      <a:pt x="210820" y="1440180"/>
                    </a:cubicBezTo>
                    <a:cubicBezTo>
                      <a:pt x="231140" y="1440180"/>
                      <a:pt x="257810" y="1463040"/>
                      <a:pt x="279400" y="1463040"/>
                    </a:cubicBezTo>
                    <a:cubicBezTo>
                      <a:pt x="300990" y="1463040"/>
                      <a:pt x="331470" y="1461770"/>
                      <a:pt x="340360" y="1440180"/>
                    </a:cubicBezTo>
                    <a:cubicBezTo>
                      <a:pt x="349250" y="1418590"/>
                      <a:pt x="331470" y="1360170"/>
                      <a:pt x="332740" y="1333500"/>
                    </a:cubicBezTo>
                    <a:cubicBezTo>
                      <a:pt x="334010" y="1306830"/>
                      <a:pt x="354330" y="1294130"/>
                      <a:pt x="347980" y="1280160"/>
                    </a:cubicBezTo>
                    <a:cubicBezTo>
                      <a:pt x="341630" y="1266190"/>
                      <a:pt x="312420" y="1257300"/>
                      <a:pt x="294640" y="1249680"/>
                    </a:cubicBezTo>
                    <a:cubicBezTo>
                      <a:pt x="276860" y="1242060"/>
                      <a:pt x="251460" y="1245870"/>
                      <a:pt x="241300" y="1234440"/>
                    </a:cubicBezTo>
                    <a:cubicBezTo>
                      <a:pt x="231140" y="1223010"/>
                      <a:pt x="224790" y="1188720"/>
                      <a:pt x="233680" y="1181100"/>
                    </a:cubicBezTo>
                    <a:cubicBezTo>
                      <a:pt x="242570" y="1173480"/>
                      <a:pt x="278130" y="1178560"/>
                      <a:pt x="294640" y="1188720"/>
                    </a:cubicBezTo>
                    <a:cubicBezTo>
                      <a:pt x="311150" y="1198880"/>
                      <a:pt x="322580" y="1245870"/>
                      <a:pt x="332740" y="1242060"/>
                    </a:cubicBezTo>
                    <a:cubicBezTo>
                      <a:pt x="342900" y="1238250"/>
                      <a:pt x="353060" y="1187450"/>
                      <a:pt x="355600" y="1165860"/>
                    </a:cubicBezTo>
                    <a:cubicBezTo>
                      <a:pt x="358140" y="1144270"/>
                      <a:pt x="353060" y="1126490"/>
                      <a:pt x="347980" y="1112520"/>
                    </a:cubicBezTo>
                    <a:cubicBezTo>
                      <a:pt x="342900" y="1098550"/>
                      <a:pt x="326390" y="1094740"/>
                      <a:pt x="325120" y="1082040"/>
                    </a:cubicBezTo>
                    <a:cubicBezTo>
                      <a:pt x="323850" y="1069340"/>
                      <a:pt x="330200" y="1038860"/>
                      <a:pt x="340360" y="1036320"/>
                    </a:cubicBezTo>
                    <a:cubicBezTo>
                      <a:pt x="350520" y="1033780"/>
                      <a:pt x="372110" y="1038860"/>
                      <a:pt x="386080" y="1066800"/>
                    </a:cubicBezTo>
                    <a:cubicBezTo>
                      <a:pt x="400050" y="1094740"/>
                      <a:pt x="416560" y="1163320"/>
                      <a:pt x="424180" y="1203960"/>
                    </a:cubicBezTo>
                    <a:cubicBezTo>
                      <a:pt x="431800" y="1244600"/>
                      <a:pt x="422910" y="1313180"/>
                      <a:pt x="431800" y="1310640"/>
                    </a:cubicBezTo>
                    <a:cubicBezTo>
                      <a:pt x="440690" y="1308100"/>
                      <a:pt x="468630" y="1239520"/>
                      <a:pt x="477520" y="1188720"/>
                    </a:cubicBezTo>
                    <a:cubicBezTo>
                      <a:pt x="486410" y="1137920"/>
                      <a:pt x="492760" y="1068070"/>
                      <a:pt x="485140" y="1005840"/>
                    </a:cubicBezTo>
                    <a:cubicBezTo>
                      <a:pt x="477520" y="943610"/>
                      <a:pt x="447040" y="863600"/>
                      <a:pt x="431800" y="815340"/>
                    </a:cubicBezTo>
                    <a:cubicBezTo>
                      <a:pt x="416560" y="767080"/>
                      <a:pt x="408940" y="723900"/>
                      <a:pt x="393700" y="716280"/>
                    </a:cubicBezTo>
                    <a:cubicBezTo>
                      <a:pt x="378460" y="708660"/>
                      <a:pt x="363220" y="744220"/>
                      <a:pt x="340360" y="769620"/>
                    </a:cubicBezTo>
                    <a:cubicBezTo>
                      <a:pt x="317500" y="795020"/>
                      <a:pt x="294640" y="819150"/>
                      <a:pt x="256540" y="868680"/>
                    </a:cubicBezTo>
                    <a:cubicBezTo>
                      <a:pt x="218440" y="918210"/>
                      <a:pt x="152400" y="996950"/>
                      <a:pt x="111760" y="1066800"/>
                    </a:cubicBezTo>
                    <a:cubicBezTo>
                      <a:pt x="71120" y="1136650"/>
                      <a:pt x="25400" y="1203960"/>
                      <a:pt x="12700" y="1287780"/>
                    </a:cubicBezTo>
                    <a:cubicBezTo>
                      <a:pt x="0" y="1371600"/>
                      <a:pt x="17780" y="1489710"/>
                      <a:pt x="35560" y="1569720"/>
                    </a:cubicBezTo>
                    <a:cubicBezTo>
                      <a:pt x="53340" y="1649730"/>
                      <a:pt x="88900" y="1699260"/>
                      <a:pt x="119380" y="1767840"/>
                    </a:cubicBezTo>
                    <a:cubicBezTo>
                      <a:pt x="149860" y="1836420"/>
                      <a:pt x="200660" y="1925320"/>
                      <a:pt x="218440" y="1981200"/>
                    </a:cubicBezTo>
                    <a:cubicBezTo>
                      <a:pt x="236220" y="2037080"/>
                      <a:pt x="215900" y="2085340"/>
                      <a:pt x="226060" y="2103120"/>
                    </a:cubicBezTo>
                    <a:cubicBezTo>
                      <a:pt x="236220" y="2120900"/>
                      <a:pt x="269240" y="2078990"/>
                      <a:pt x="279400" y="2087880"/>
                    </a:cubicBezTo>
                    <a:cubicBezTo>
                      <a:pt x="289560" y="2096770"/>
                      <a:pt x="295910" y="2138680"/>
                      <a:pt x="287020" y="2156460"/>
                    </a:cubicBezTo>
                    <a:cubicBezTo>
                      <a:pt x="278130" y="2174240"/>
                      <a:pt x="241300" y="2181860"/>
                      <a:pt x="226060" y="2194560"/>
                    </a:cubicBezTo>
                    <a:cubicBezTo>
                      <a:pt x="210820" y="2207260"/>
                      <a:pt x="201930" y="2213610"/>
                      <a:pt x="195580" y="2232660"/>
                    </a:cubicBezTo>
                    <a:cubicBezTo>
                      <a:pt x="189230" y="2251710"/>
                      <a:pt x="181610" y="2269490"/>
                      <a:pt x="187960" y="2308860"/>
                    </a:cubicBezTo>
                    <a:cubicBezTo>
                      <a:pt x="194310" y="2348230"/>
                      <a:pt x="215900" y="2454910"/>
                      <a:pt x="233680" y="2468880"/>
                    </a:cubicBezTo>
                    <a:cubicBezTo>
                      <a:pt x="251460" y="2482850"/>
                      <a:pt x="262890" y="2414270"/>
                      <a:pt x="294640" y="2392680"/>
                    </a:cubicBezTo>
                    <a:cubicBezTo>
                      <a:pt x="326390" y="2371090"/>
                      <a:pt x="387350" y="2366010"/>
                      <a:pt x="424180" y="2339340"/>
                    </a:cubicBezTo>
                    <a:cubicBezTo>
                      <a:pt x="461010" y="2312670"/>
                      <a:pt x="485140" y="2258060"/>
                      <a:pt x="515620" y="2232660"/>
                    </a:cubicBezTo>
                    <a:cubicBezTo>
                      <a:pt x="546100" y="2207260"/>
                      <a:pt x="609600" y="2200910"/>
                      <a:pt x="607060" y="2186940"/>
                    </a:cubicBezTo>
                    <a:cubicBezTo>
                      <a:pt x="604520" y="2172970"/>
                      <a:pt x="523240" y="2157730"/>
                      <a:pt x="500380" y="2148840"/>
                    </a:cubicBezTo>
                    <a:cubicBezTo>
                      <a:pt x="477520" y="2139950"/>
                      <a:pt x="468630" y="2148840"/>
                      <a:pt x="469900" y="2133600"/>
                    </a:cubicBezTo>
                    <a:cubicBezTo>
                      <a:pt x="471170" y="2118360"/>
                      <a:pt x="502920" y="2087880"/>
                      <a:pt x="508000" y="2057400"/>
                    </a:cubicBezTo>
                    <a:cubicBezTo>
                      <a:pt x="513080" y="2026920"/>
                      <a:pt x="486410" y="1981200"/>
                      <a:pt x="500380" y="1950720"/>
                    </a:cubicBezTo>
                    <a:cubicBezTo>
                      <a:pt x="514350" y="1920240"/>
                      <a:pt x="576580" y="1877060"/>
                      <a:pt x="591820" y="1874520"/>
                    </a:cubicBezTo>
                    <a:cubicBezTo>
                      <a:pt x="607060" y="1871980"/>
                      <a:pt x="598170" y="1912620"/>
                      <a:pt x="591820" y="1935480"/>
                    </a:cubicBezTo>
                    <a:cubicBezTo>
                      <a:pt x="585470" y="1958340"/>
                      <a:pt x="551180" y="1993900"/>
                      <a:pt x="553720" y="2011680"/>
                    </a:cubicBezTo>
                    <a:cubicBezTo>
                      <a:pt x="556260" y="2029460"/>
                      <a:pt x="586740" y="2047240"/>
                      <a:pt x="607060" y="2042160"/>
                    </a:cubicBezTo>
                    <a:cubicBezTo>
                      <a:pt x="627380" y="2037080"/>
                      <a:pt x="661670" y="2009140"/>
                      <a:pt x="675640" y="1981200"/>
                    </a:cubicBezTo>
                    <a:cubicBezTo>
                      <a:pt x="689610" y="1953260"/>
                      <a:pt x="685800" y="1899920"/>
                      <a:pt x="690880" y="1874520"/>
                    </a:cubicBezTo>
                    <a:cubicBezTo>
                      <a:pt x="695960" y="1849120"/>
                      <a:pt x="697230" y="1828800"/>
                      <a:pt x="706120" y="1828800"/>
                    </a:cubicBezTo>
                    <a:cubicBezTo>
                      <a:pt x="715010" y="1828800"/>
                      <a:pt x="737870" y="1851660"/>
                      <a:pt x="744220" y="1874520"/>
                    </a:cubicBezTo>
                    <a:cubicBezTo>
                      <a:pt x="750570" y="1897380"/>
                      <a:pt x="744220" y="1965960"/>
                      <a:pt x="744220" y="1965960"/>
                    </a:cubicBezTo>
                    <a:lnTo>
                      <a:pt x="744220" y="1965960"/>
                    </a:lnTo>
                    <a:cubicBezTo>
                      <a:pt x="760730" y="1955800"/>
                      <a:pt x="821690" y="1932940"/>
                      <a:pt x="843280" y="1905000"/>
                    </a:cubicBezTo>
                    <a:cubicBezTo>
                      <a:pt x="864870" y="1877060"/>
                      <a:pt x="843280" y="1830070"/>
                      <a:pt x="873760" y="1798320"/>
                    </a:cubicBezTo>
                    <a:cubicBezTo>
                      <a:pt x="904240" y="1766570"/>
                      <a:pt x="1021080" y="1727200"/>
                      <a:pt x="1026160" y="1714500"/>
                    </a:cubicBezTo>
                    <a:cubicBezTo>
                      <a:pt x="1031240" y="1701800"/>
                      <a:pt x="953770" y="1715770"/>
                      <a:pt x="904240" y="1722120"/>
                    </a:cubicBezTo>
                    <a:cubicBezTo>
                      <a:pt x="854710" y="1728470"/>
                      <a:pt x="788670" y="1733550"/>
                      <a:pt x="728980" y="1752600"/>
                    </a:cubicBezTo>
                    <a:cubicBezTo>
                      <a:pt x="669290" y="1771650"/>
                      <a:pt x="601980" y="1797050"/>
                      <a:pt x="546100" y="1836420"/>
                    </a:cubicBezTo>
                    <a:cubicBezTo>
                      <a:pt x="490220" y="1875790"/>
                      <a:pt x="426720" y="1957070"/>
                      <a:pt x="393700" y="1988820"/>
                    </a:cubicBezTo>
                    <a:cubicBezTo>
                      <a:pt x="360680" y="2020570"/>
                      <a:pt x="363220" y="2016760"/>
                      <a:pt x="347980" y="2026920"/>
                    </a:cubicBezTo>
                    <a:cubicBezTo>
                      <a:pt x="332740" y="2037080"/>
                      <a:pt x="311150" y="2052320"/>
                      <a:pt x="302260" y="2049780"/>
                    </a:cubicBezTo>
                    <a:cubicBezTo>
                      <a:pt x="293370" y="2047240"/>
                      <a:pt x="292100" y="2026920"/>
                      <a:pt x="294640" y="2011680"/>
                    </a:cubicBezTo>
                    <a:cubicBezTo>
                      <a:pt x="297180" y="1996440"/>
                      <a:pt x="316230" y="1985010"/>
                      <a:pt x="317500" y="1958340"/>
                    </a:cubicBezTo>
                    <a:cubicBezTo>
                      <a:pt x="318770" y="1931670"/>
                      <a:pt x="289560" y="1883410"/>
                      <a:pt x="302260" y="1851660"/>
                    </a:cubicBezTo>
                    <a:cubicBezTo>
                      <a:pt x="314960" y="1819910"/>
                      <a:pt x="353060" y="1800860"/>
                      <a:pt x="393700" y="1767840"/>
                    </a:cubicBezTo>
                    <a:cubicBezTo>
                      <a:pt x="434340" y="1734820"/>
                      <a:pt x="500380" y="1678940"/>
                      <a:pt x="546100" y="1653540"/>
                    </a:cubicBezTo>
                    <a:cubicBezTo>
                      <a:pt x="591820" y="1628140"/>
                      <a:pt x="626110" y="1621790"/>
                      <a:pt x="668020" y="1615440"/>
                    </a:cubicBezTo>
                    <a:cubicBezTo>
                      <a:pt x="709930" y="1609090"/>
                      <a:pt x="754380" y="1625600"/>
                      <a:pt x="797560" y="1615440"/>
                    </a:cubicBezTo>
                    <a:cubicBezTo>
                      <a:pt x="840740" y="1605280"/>
                      <a:pt x="891540" y="1567180"/>
                      <a:pt x="927100" y="1554480"/>
                    </a:cubicBezTo>
                    <a:cubicBezTo>
                      <a:pt x="962660" y="1541780"/>
                      <a:pt x="1008380" y="1551940"/>
                      <a:pt x="1010920" y="1539240"/>
                    </a:cubicBezTo>
                    <a:cubicBezTo>
                      <a:pt x="1013460" y="1526540"/>
                      <a:pt x="952500" y="1501140"/>
                      <a:pt x="942340" y="1478280"/>
                    </a:cubicBezTo>
                    <a:cubicBezTo>
                      <a:pt x="932180" y="1455420"/>
                      <a:pt x="966470" y="1400810"/>
                      <a:pt x="949960" y="1402080"/>
                    </a:cubicBezTo>
                    <a:cubicBezTo>
                      <a:pt x="933450" y="1403350"/>
                      <a:pt x="882650" y="1463040"/>
                      <a:pt x="843280" y="1485900"/>
                    </a:cubicBezTo>
                    <a:cubicBezTo>
                      <a:pt x="803910" y="1508760"/>
                      <a:pt x="744220" y="1530350"/>
                      <a:pt x="713740" y="1539240"/>
                    </a:cubicBezTo>
                    <a:cubicBezTo>
                      <a:pt x="683260" y="1548130"/>
                      <a:pt x="657860" y="1549400"/>
                      <a:pt x="660400" y="1539240"/>
                    </a:cubicBezTo>
                    <a:cubicBezTo>
                      <a:pt x="662940" y="1529080"/>
                      <a:pt x="721360" y="1493520"/>
                      <a:pt x="728980" y="1478280"/>
                    </a:cubicBezTo>
                    <a:cubicBezTo>
                      <a:pt x="736600" y="1463040"/>
                      <a:pt x="695960" y="1457960"/>
                      <a:pt x="706120" y="1447800"/>
                    </a:cubicBezTo>
                    <a:cubicBezTo>
                      <a:pt x="716280" y="1437640"/>
                      <a:pt x="768350" y="1419860"/>
                      <a:pt x="789940" y="1417320"/>
                    </a:cubicBezTo>
                    <a:cubicBezTo>
                      <a:pt x="811530" y="1414780"/>
                      <a:pt x="821690" y="1450340"/>
                      <a:pt x="835660" y="1432560"/>
                    </a:cubicBezTo>
                    <a:cubicBezTo>
                      <a:pt x="849630" y="1414780"/>
                      <a:pt x="854710" y="1344930"/>
                      <a:pt x="873760" y="1310640"/>
                    </a:cubicBezTo>
                    <a:cubicBezTo>
                      <a:pt x="892810" y="1276350"/>
                      <a:pt x="933450" y="1236980"/>
                      <a:pt x="949960" y="1226820"/>
                    </a:cubicBezTo>
                    <a:cubicBezTo>
                      <a:pt x="966470" y="1216660"/>
                      <a:pt x="970280" y="1239520"/>
                      <a:pt x="972820" y="1249680"/>
                    </a:cubicBezTo>
                    <a:cubicBezTo>
                      <a:pt x="975360" y="1259840"/>
                      <a:pt x="976630" y="1278890"/>
                      <a:pt x="965200" y="1287780"/>
                    </a:cubicBezTo>
                    <a:cubicBezTo>
                      <a:pt x="953770" y="1296670"/>
                      <a:pt x="904240" y="1295400"/>
                      <a:pt x="904240" y="1303020"/>
                    </a:cubicBezTo>
                    <a:cubicBezTo>
                      <a:pt x="904240" y="1310640"/>
                      <a:pt x="943610" y="1330960"/>
                      <a:pt x="965200" y="1333500"/>
                    </a:cubicBezTo>
                    <a:cubicBezTo>
                      <a:pt x="986790" y="1336040"/>
                      <a:pt x="1012190" y="1341120"/>
                      <a:pt x="1033780" y="1318260"/>
                    </a:cubicBezTo>
                    <a:cubicBezTo>
                      <a:pt x="1055370" y="1295400"/>
                      <a:pt x="1094740" y="1196340"/>
                      <a:pt x="1094740" y="1196340"/>
                    </a:cubicBezTo>
                    <a:cubicBezTo>
                      <a:pt x="1106170" y="1173480"/>
                      <a:pt x="1092200" y="1197610"/>
                      <a:pt x="1102360" y="1181100"/>
                    </a:cubicBezTo>
                    <a:cubicBezTo>
                      <a:pt x="1112520" y="1164590"/>
                      <a:pt x="1164590" y="1107440"/>
                      <a:pt x="1155700" y="1097280"/>
                    </a:cubicBezTo>
                    <a:cubicBezTo>
                      <a:pt x="1146810" y="1087120"/>
                      <a:pt x="1089660" y="1108710"/>
                      <a:pt x="1049020" y="1120140"/>
                    </a:cubicBezTo>
                    <a:cubicBezTo>
                      <a:pt x="1008380" y="1131570"/>
                      <a:pt x="963930" y="1144270"/>
                      <a:pt x="911860" y="1165860"/>
                    </a:cubicBezTo>
                    <a:cubicBezTo>
                      <a:pt x="859790" y="1187450"/>
                      <a:pt x="773430" y="1225550"/>
                      <a:pt x="736600" y="1249680"/>
                    </a:cubicBezTo>
                    <a:cubicBezTo>
                      <a:pt x="699770" y="1273810"/>
                      <a:pt x="703580" y="1287780"/>
                      <a:pt x="690880" y="1310640"/>
                    </a:cubicBezTo>
                    <a:cubicBezTo>
                      <a:pt x="678180" y="1333500"/>
                      <a:pt x="669290" y="1390650"/>
                      <a:pt x="660400" y="1386840"/>
                    </a:cubicBezTo>
                    <a:cubicBezTo>
                      <a:pt x="651510" y="1383030"/>
                      <a:pt x="631190" y="1313180"/>
                      <a:pt x="637540" y="1287780"/>
                    </a:cubicBezTo>
                    <a:cubicBezTo>
                      <a:pt x="643890" y="1262380"/>
                      <a:pt x="675640" y="1254760"/>
                      <a:pt x="698500" y="1234440"/>
                    </a:cubicBezTo>
                    <a:cubicBezTo>
                      <a:pt x="721360" y="1214120"/>
                      <a:pt x="754380" y="1192530"/>
                      <a:pt x="774700" y="1165860"/>
                    </a:cubicBezTo>
                    <a:cubicBezTo>
                      <a:pt x="795020" y="1139190"/>
                      <a:pt x="796290" y="1106170"/>
                      <a:pt x="820420" y="1074420"/>
                    </a:cubicBezTo>
                    <a:cubicBezTo>
                      <a:pt x="844550" y="1042670"/>
                      <a:pt x="875030" y="994410"/>
                      <a:pt x="919480" y="975360"/>
                    </a:cubicBezTo>
                    <a:cubicBezTo>
                      <a:pt x="963930" y="956310"/>
                      <a:pt x="1047750" y="972820"/>
                      <a:pt x="1087120" y="960120"/>
                    </a:cubicBezTo>
                    <a:cubicBezTo>
                      <a:pt x="1126490" y="947420"/>
                      <a:pt x="1129030" y="896620"/>
                      <a:pt x="1155700" y="899160"/>
                    </a:cubicBezTo>
                    <a:cubicBezTo>
                      <a:pt x="1182370" y="901700"/>
                      <a:pt x="1210310" y="955040"/>
                      <a:pt x="1247140" y="975360"/>
                    </a:cubicBezTo>
                    <a:cubicBezTo>
                      <a:pt x="1283970" y="995680"/>
                      <a:pt x="1318260" y="1021080"/>
                      <a:pt x="1376680" y="1021080"/>
                    </a:cubicBezTo>
                    <a:cubicBezTo>
                      <a:pt x="1435100" y="1021080"/>
                      <a:pt x="1549400" y="990600"/>
                      <a:pt x="1597660" y="975360"/>
                    </a:cubicBezTo>
                    <a:cubicBezTo>
                      <a:pt x="1645920" y="960120"/>
                      <a:pt x="1667510" y="944880"/>
                      <a:pt x="1666240" y="929640"/>
                    </a:cubicBezTo>
                    <a:cubicBezTo>
                      <a:pt x="1664970" y="914400"/>
                      <a:pt x="1610360" y="904240"/>
                      <a:pt x="1590040" y="883920"/>
                    </a:cubicBezTo>
                    <a:cubicBezTo>
                      <a:pt x="1569720" y="863600"/>
                      <a:pt x="1553210" y="825500"/>
                      <a:pt x="1544320" y="807720"/>
                    </a:cubicBezTo>
                    <a:cubicBezTo>
                      <a:pt x="1535430" y="789940"/>
                      <a:pt x="1551940" y="777240"/>
                      <a:pt x="1536700" y="777240"/>
                    </a:cubicBezTo>
                    <a:cubicBezTo>
                      <a:pt x="1521460" y="777240"/>
                      <a:pt x="1474470" y="796290"/>
                      <a:pt x="1452880" y="807720"/>
                    </a:cubicBezTo>
                    <a:cubicBezTo>
                      <a:pt x="1431290" y="819150"/>
                      <a:pt x="1405890" y="839470"/>
                      <a:pt x="1407160" y="845820"/>
                    </a:cubicBezTo>
                    <a:cubicBezTo>
                      <a:pt x="1408430" y="852170"/>
                      <a:pt x="1443990" y="835660"/>
                      <a:pt x="1460500" y="845820"/>
                    </a:cubicBezTo>
                    <a:cubicBezTo>
                      <a:pt x="1477010" y="855980"/>
                      <a:pt x="1510030" y="895350"/>
                      <a:pt x="1506220" y="906780"/>
                    </a:cubicBezTo>
                    <a:cubicBezTo>
                      <a:pt x="1502410" y="918210"/>
                      <a:pt x="1463040" y="924560"/>
                      <a:pt x="1437640" y="914400"/>
                    </a:cubicBezTo>
                    <a:cubicBezTo>
                      <a:pt x="1412240" y="904240"/>
                      <a:pt x="1389380" y="857250"/>
                      <a:pt x="1353820" y="845820"/>
                    </a:cubicBezTo>
                    <a:cubicBezTo>
                      <a:pt x="1318260" y="834390"/>
                      <a:pt x="1262380" y="840740"/>
                      <a:pt x="1224280" y="845820"/>
                    </a:cubicBezTo>
                    <a:cubicBezTo>
                      <a:pt x="1186180" y="850900"/>
                      <a:pt x="1129030" y="883920"/>
                      <a:pt x="1125220" y="876300"/>
                    </a:cubicBezTo>
                    <a:cubicBezTo>
                      <a:pt x="1121410" y="868680"/>
                      <a:pt x="1173480" y="814070"/>
                      <a:pt x="1201420" y="800100"/>
                    </a:cubicBezTo>
                    <a:cubicBezTo>
                      <a:pt x="1229360" y="786130"/>
                      <a:pt x="1252220" y="805180"/>
                      <a:pt x="1292860" y="792480"/>
                    </a:cubicBezTo>
                    <a:cubicBezTo>
                      <a:pt x="1333500" y="779780"/>
                      <a:pt x="1412240" y="742950"/>
                      <a:pt x="1445260" y="723900"/>
                    </a:cubicBezTo>
                    <a:cubicBezTo>
                      <a:pt x="1478280" y="704850"/>
                      <a:pt x="1477010" y="676910"/>
                      <a:pt x="1490980" y="678180"/>
                    </a:cubicBezTo>
                    <a:cubicBezTo>
                      <a:pt x="1504950" y="679450"/>
                      <a:pt x="1515110" y="717550"/>
                      <a:pt x="1529080" y="731520"/>
                    </a:cubicBezTo>
                    <a:cubicBezTo>
                      <a:pt x="1543050" y="745490"/>
                      <a:pt x="1559560" y="768350"/>
                      <a:pt x="1574800" y="762000"/>
                    </a:cubicBezTo>
                    <a:cubicBezTo>
                      <a:pt x="1590040" y="755650"/>
                      <a:pt x="1607820" y="717550"/>
                      <a:pt x="1620520" y="693420"/>
                    </a:cubicBezTo>
                    <a:cubicBezTo>
                      <a:pt x="1633220" y="669290"/>
                      <a:pt x="1664970" y="629920"/>
                      <a:pt x="1651000" y="617220"/>
                    </a:cubicBezTo>
                    <a:cubicBezTo>
                      <a:pt x="1637030" y="604520"/>
                      <a:pt x="1572260" y="612140"/>
                      <a:pt x="1536700" y="617220"/>
                    </a:cubicBezTo>
                    <a:cubicBezTo>
                      <a:pt x="1501140" y="622300"/>
                      <a:pt x="1463040" y="645160"/>
                      <a:pt x="1437640" y="647700"/>
                    </a:cubicBezTo>
                    <a:cubicBezTo>
                      <a:pt x="1412240" y="650240"/>
                      <a:pt x="1388110" y="643890"/>
                      <a:pt x="1384300" y="632460"/>
                    </a:cubicBezTo>
                    <a:cubicBezTo>
                      <a:pt x="1380490" y="621030"/>
                      <a:pt x="1388110" y="595630"/>
                      <a:pt x="1414780" y="579120"/>
                    </a:cubicBezTo>
                    <a:cubicBezTo>
                      <a:pt x="1441450" y="562610"/>
                      <a:pt x="1499870" y="541020"/>
                      <a:pt x="1544320" y="533400"/>
                    </a:cubicBezTo>
                    <a:cubicBezTo>
                      <a:pt x="1588770" y="525780"/>
                      <a:pt x="1651000" y="544830"/>
                      <a:pt x="1681480" y="533400"/>
                    </a:cubicBezTo>
                    <a:cubicBezTo>
                      <a:pt x="1711960" y="521970"/>
                      <a:pt x="1720850" y="486410"/>
                      <a:pt x="1727200" y="464820"/>
                    </a:cubicBezTo>
                    <a:cubicBezTo>
                      <a:pt x="1733550" y="443230"/>
                      <a:pt x="1701800" y="424180"/>
                      <a:pt x="1719580" y="403860"/>
                    </a:cubicBezTo>
                    <a:cubicBezTo>
                      <a:pt x="1737360" y="383540"/>
                      <a:pt x="1807210" y="370840"/>
                      <a:pt x="1833880" y="342900"/>
                    </a:cubicBezTo>
                    <a:cubicBezTo>
                      <a:pt x="1860550" y="314960"/>
                      <a:pt x="1866900" y="270510"/>
                      <a:pt x="1879600" y="236220"/>
                    </a:cubicBezTo>
                    <a:cubicBezTo>
                      <a:pt x="1892300" y="201930"/>
                      <a:pt x="1888490" y="165100"/>
                      <a:pt x="1910080" y="137160"/>
                    </a:cubicBezTo>
                    <a:cubicBezTo>
                      <a:pt x="1931670" y="109220"/>
                      <a:pt x="1992630" y="74930"/>
                      <a:pt x="2009140" y="68580"/>
                    </a:cubicBezTo>
                    <a:cubicBezTo>
                      <a:pt x="2025650" y="62230"/>
                      <a:pt x="2020570" y="87630"/>
                      <a:pt x="2009140" y="99060"/>
                    </a:cubicBezTo>
                    <a:cubicBezTo>
                      <a:pt x="1997710" y="110490"/>
                      <a:pt x="1951990" y="121920"/>
                      <a:pt x="1940560" y="137160"/>
                    </a:cubicBezTo>
                    <a:cubicBezTo>
                      <a:pt x="1929130" y="152400"/>
                      <a:pt x="1925320" y="172720"/>
                      <a:pt x="1940560" y="190500"/>
                    </a:cubicBezTo>
                    <a:cubicBezTo>
                      <a:pt x="1955800" y="208280"/>
                      <a:pt x="1998980" y="254000"/>
                      <a:pt x="2032000" y="243840"/>
                    </a:cubicBezTo>
                    <a:cubicBezTo>
                      <a:pt x="2065020" y="233680"/>
                      <a:pt x="2110740" y="161290"/>
                      <a:pt x="2138680" y="129540"/>
                    </a:cubicBezTo>
                    <a:cubicBezTo>
                      <a:pt x="2166620" y="97790"/>
                      <a:pt x="2180590" y="64770"/>
                      <a:pt x="2199640" y="53340"/>
                    </a:cubicBezTo>
                    <a:cubicBezTo>
                      <a:pt x="2218690" y="41910"/>
                      <a:pt x="2244090" y="53340"/>
                      <a:pt x="2252980" y="60960"/>
                    </a:cubicBezTo>
                    <a:cubicBezTo>
                      <a:pt x="2261870" y="68580"/>
                      <a:pt x="2261870" y="83820"/>
                      <a:pt x="2252980" y="99060"/>
                    </a:cubicBezTo>
                    <a:cubicBezTo>
                      <a:pt x="2244090" y="114300"/>
                      <a:pt x="2211070" y="132080"/>
                      <a:pt x="2199640" y="152400"/>
                    </a:cubicBezTo>
                    <a:cubicBezTo>
                      <a:pt x="2188210" y="172720"/>
                      <a:pt x="2166620" y="205740"/>
                      <a:pt x="2184400" y="220980"/>
                    </a:cubicBezTo>
                    <a:cubicBezTo>
                      <a:pt x="2202180" y="236220"/>
                      <a:pt x="2273300" y="257810"/>
                      <a:pt x="2306320" y="243840"/>
                    </a:cubicBezTo>
                    <a:cubicBezTo>
                      <a:pt x="2339340" y="229870"/>
                      <a:pt x="2350770" y="162560"/>
                      <a:pt x="2382520" y="137160"/>
                    </a:cubicBezTo>
                    <a:cubicBezTo>
                      <a:pt x="2414270" y="111760"/>
                      <a:pt x="2504440" y="106680"/>
                      <a:pt x="2496820" y="91440"/>
                    </a:cubicBezTo>
                    <a:cubicBezTo>
                      <a:pt x="2489200" y="76200"/>
                      <a:pt x="2336800" y="45720"/>
                      <a:pt x="2336800" y="45720"/>
                    </a:cubicBezTo>
                    <a:lnTo>
                      <a:pt x="2283460" y="30480"/>
                    </a:lnTo>
                  </a:path>
                </a:pathLst>
              </a:custGeom>
              <a:grpFill/>
              <a:ln>
                <a:noFill/>
              </a:ln>
              <a:effectLst>
                <a:outerShdw blurRad="44450" dist="27940" dir="5400000" algn="ctr">
                  <a:srgbClr val="000000">
                    <a:alpha val="32000"/>
                  </a:srgbClr>
                </a:outerShdw>
              </a:effectLst>
            </p:spPr>
            <p:style>
              <a:lnRef idx="1">
                <a:schemeClr val="accent1"/>
              </a:lnRef>
              <a:fillRef idx="0">
                <a:schemeClr val="accent1"/>
              </a:fillRef>
              <a:effectRef idx="0">
                <a:schemeClr val="accent1"/>
              </a:effectRef>
              <a:fontRef idx="minor">
                <a:schemeClr val="tx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fontAlgn="auto">
                  <a:spcBef>
                    <a:spcPts val="0"/>
                  </a:spcBef>
                  <a:spcAft>
                    <a:spcPts val="0"/>
                  </a:spcAft>
                  <a:defRPr/>
                </a:pPr>
                <a:endParaRPr lang="id-ID"/>
              </a:p>
            </p:txBody>
          </p:sp>
          <p:sp>
            <p:nvSpPr>
              <p:cNvPr id="100" name="Freeform 99"/>
              <p:cNvSpPr/>
              <p:nvPr/>
            </p:nvSpPr>
            <p:spPr>
              <a:xfrm>
                <a:off x="3060893" y="517861"/>
                <a:ext cx="119085" cy="199978"/>
              </a:xfrm>
              <a:custGeom>
                <a:avLst/>
                <a:gdLst>
                  <a:gd name="connsiteX0" fmla="*/ 127000 w 147320"/>
                  <a:gd name="connsiteY0" fmla="*/ 6350 h 245110"/>
                  <a:gd name="connsiteX1" fmla="*/ 20320 w 147320"/>
                  <a:gd name="connsiteY1" fmla="*/ 113030 h 245110"/>
                  <a:gd name="connsiteX2" fmla="*/ 5080 w 147320"/>
                  <a:gd name="connsiteY2" fmla="*/ 166370 h 245110"/>
                  <a:gd name="connsiteX3" fmla="*/ 27940 w 147320"/>
                  <a:gd name="connsiteY3" fmla="*/ 189230 h 245110"/>
                  <a:gd name="connsiteX4" fmla="*/ 43180 w 147320"/>
                  <a:gd name="connsiteY4" fmla="*/ 242570 h 245110"/>
                  <a:gd name="connsiteX5" fmla="*/ 127000 w 147320"/>
                  <a:gd name="connsiteY5" fmla="*/ 173990 h 245110"/>
                  <a:gd name="connsiteX6" fmla="*/ 142240 w 147320"/>
                  <a:gd name="connsiteY6" fmla="*/ 151130 h 245110"/>
                  <a:gd name="connsiteX7" fmla="*/ 127000 w 147320"/>
                  <a:gd name="connsiteY7" fmla="*/ 6350 h 24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20" h="245110">
                    <a:moveTo>
                      <a:pt x="127000" y="6350"/>
                    </a:moveTo>
                    <a:cubicBezTo>
                      <a:pt x="106680" y="0"/>
                      <a:pt x="40640" y="86360"/>
                      <a:pt x="20320" y="113030"/>
                    </a:cubicBezTo>
                    <a:cubicBezTo>
                      <a:pt x="0" y="139700"/>
                      <a:pt x="3810" y="153670"/>
                      <a:pt x="5080" y="166370"/>
                    </a:cubicBezTo>
                    <a:cubicBezTo>
                      <a:pt x="6350" y="179070"/>
                      <a:pt x="21590" y="176530"/>
                      <a:pt x="27940" y="189230"/>
                    </a:cubicBezTo>
                    <a:cubicBezTo>
                      <a:pt x="34290" y="201930"/>
                      <a:pt x="26670" y="245110"/>
                      <a:pt x="43180" y="242570"/>
                    </a:cubicBezTo>
                    <a:cubicBezTo>
                      <a:pt x="59690" y="240030"/>
                      <a:pt x="110490" y="189230"/>
                      <a:pt x="127000" y="173990"/>
                    </a:cubicBezTo>
                    <a:cubicBezTo>
                      <a:pt x="143510" y="158750"/>
                      <a:pt x="140970" y="180340"/>
                      <a:pt x="142240" y="151130"/>
                    </a:cubicBezTo>
                    <a:cubicBezTo>
                      <a:pt x="143510" y="121920"/>
                      <a:pt x="147320" y="12700"/>
                      <a:pt x="127000" y="635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01" name="Freeform 100"/>
              <p:cNvSpPr/>
              <p:nvPr/>
            </p:nvSpPr>
            <p:spPr>
              <a:xfrm>
                <a:off x="2987858" y="686099"/>
                <a:ext cx="219106" cy="306320"/>
              </a:xfrm>
              <a:custGeom>
                <a:avLst/>
                <a:gdLst>
                  <a:gd name="connsiteX0" fmla="*/ 20320 w 271780"/>
                  <a:gd name="connsiteY0" fmla="*/ 317500 h 378460"/>
                  <a:gd name="connsiteX1" fmla="*/ 12700 w 271780"/>
                  <a:gd name="connsiteY1" fmla="*/ 370840 h 378460"/>
                  <a:gd name="connsiteX2" fmla="*/ 96520 w 271780"/>
                  <a:gd name="connsiteY2" fmla="*/ 363220 h 378460"/>
                  <a:gd name="connsiteX3" fmla="*/ 180340 w 271780"/>
                  <a:gd name="connsiteY3" fmla="*/ 287020 h 378460"/>
                  <a:gd name="connsiteX4" fmla="*/ 210820 w 271780"/>
                  <a:gd name="connsiteY4" fmla="*/ 165100 h 378460"/>
                  <a:gd name="connsiteX5" fmla="*/ 248920 w 271780"/>
                  <a:gd name="connsiteY5" fmla="*/ 66040 h 378460"/>
                  <a:gd name="connsiteX6" fmla="*/ 256540 w 271780"/>
                  <a:gd name="connsiteY6" fmla="*/ 5080 h 378460"/>
                  <a:gd name="connsiteX7" fmla="*/ 157480 w 271780"/>
                  <a:gd name="connsiteY7" fmla="*/ 96520 h 378460"/>
                  <a:gd name="connsiteX8" fmla="*/ 134620 w 271780"/>
                  <a:gd name="connsiteY8" fmla="*/ 187960 h 378460"/>
                  <a:gd name="connsiteX9" fmla="*/ 111760 w 271780"/>
                  <a:gd name="connsiteY9" fmla="*/ 264160 h 378460"/>
                  <a:gd name="connsiteX10" fmla="*/ 20320 w 271780"/>
                  <a:gd name="connsiteY10" fmla="*/ 317500 h 3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1780" h="378460">
                    <a:moveTo>
                      <a:pt x="20320" y="317500"/>
                    </a:moveTo>
                    <a:cubicBezTo>
                      <a:pt x="3810" y="335280"/>
                      <a:pt x="0" y="363220"/>
                      <a:pt x="12700" y="370840"/>
                    </a:cubicBezTo>
                    <a:cubicBezTo>
                      <a:pt x="25400" y="378460"/>
                      <a:pt x="68580" y="377190"/>
                      <a:pt x="96520" y="363220"/>
                    </a:cubicBezTo>
                    <a:cubicBezTo>
                      <a:pt x="124460" y="349250"/>
                      <a:pt x="161290" y="320040"/>
                      <a:pt x="180340" y="287020"/>
                    </a:cubicBezTo>
                    <a:cubicBezTo>
                      <a:pt x="199390" y="254000"/>
                      <a:pt x="199390" y="201930"/>
                      <a:pt x="210820" y="165100"/>
                    </a:cubicBezTo>
                    <a:cubicBezTo>
                      <a:pt x="222250" y="128270"/>
                      <a:pt x="241300" y="92710"/>
                      <a:pt x="248920" y="66040"/>
                    </a:cubicBezTo>
                    <a:cubicBezTo>
                      <a:pt x="256540" y="39370"/>
                      <a:pt x="271780" y="0"/>
                      <a:pt x="256540" y="5080"/>
                    </a:cubicBezTo>
                    <a:cubicBezTo>
                      <a:pt x="241300" y="10160"/>
                      <a:pt x="177800" y="66040"/>
                      <a:pt x="157480" y="96520"/>
                    </a:cubicBezTo>
                    <a:cubicBezTo>
                      <a:pt x="137160" y="127000"/>
                      <a:pt x="142240" y="160020"/>
                      <a:pt x="134620" y="187960"/>
                    </a:cubicBezTo>
                    <a:cubicBezTo>
                      <a:pt x="127000" y="215900"/>
                      <a:pt x="133350" y="247650"/>
                      <a:pt x="111760" y="264160"/>
                    </a:cubicBezTo>
                    <a:cubicBezTo>
                      <a:pt x="90170" y="280670"/>
                      <a:pt x="36830" y="299720"/>
                      <a:pt x="20320" y="31750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02" name="Freeform 101"/>
              <p:cNvSpPr/>
              <p:nvPr/>
            </p:nvSpPr>
            <p:spPr>
              <a:xfrm>
                <a:off x="3718225" y="697212"/>
                <a:ext cx="362007" cy="142843"/>
              </a:xfrm>
              <a:custGeom>
                <a:avLst/>
                <a:gdLst>
                  <a:gd name="connsiteX0" fmla="*/ 0 w 447040"/>
                  <a:gd name="connsiteY0" fmla="*/ 36830 h 176530"/>
                  <a:gd name="connsiteX1" fmla="*/ 99060 w 447040"/>
                  <a:gd name="connsiteY1" fmla="*/ 128270 h 176530"/>
                  <a:gd name="connsiteX2" fmla="*/ 137160 w 447040"/>
                  <a:gd name="connsiteY2" fmla="*/ 173990 h 176530"/>
                  <a:gd name="connsiteX3" fmla="*/ 251460 w 447040"/>
                  <a:gd name="connsiteY3" fmla="*/ 143510 h 176530"/>
                  <a:gd name="connsiteX4" fmla="*/ 358140 w 447040"/>
                  <a:gd name="connsiteY4" fmla="*/ 82550 h 176530"/>
                  <a:gd name="connsiteX5" fmla="*/ 441960 w 447040"/>
                  <a:gd name="connsiteY5" fmla="*/ 13970 h 176530"/>
                  <a:gd name="connsiteX6" fmla="*/ 327660 w 447040"/>
                  <a:gd name="connsiteY6" fmla="*/ 44450 h 176530"/>
                  <a:gd name="connsiteX7" fmla="*/ 236220 w 447040"/>
                  <a:gd name="connsiteY7" fmla="*/ 6350 h 176530"/>
                  <a:gd name="connsiteX8" fmla="*/ 160020 w 447040"/>
                  <a:gd name="connsiteY8" fmla="*/ 6350 h 176530"/>
                  <a:gd name="connsiteX9" fmla="*/ 99060 w 447040"/>
                  <a:gd name="connsiteY9" fmla="*/ 29210 h 176530"/>
                  <a:gd name="connsiteX10" fmla="*/ 0 w 447040"/>
                  <a:gd name="connsiteY10" fmla="*/ 36830 h 17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7040" h="176530">
                    <a:moveTo>
                      <a:pt x="0" y="36830"/>
                    </a:moveTo>
                    <a:cubicBezTo>
                      <a:pt x="0" y="53340"/>
                      <a:pt x="76200" y="105410"/>
                      <a:pt x="99060" y="128270"/>
                    </a:cubicBezTo>
                    <a:cubicBezTo>
                      <a:pt x="121920" y="151130"/>
                      <a:pt x="111760" y="171450"/>
                      <a:pt x="137160" y="173990"/>
                    </a:cubicBezTo>
                    <a:cubicBezTo>
                      <a:pt x="162560" y="176530"/>
                      <a:pt x="214630" y="158750"/>
                      <a:pt x="251460" y="143510"/>
                    </a:cubicBezTo>
                    <a:cubicBezTo>
                      <a:pt x="288290" y="128270"/>
                      <a:pt x="326390" y="104140"/>
                      <a:pt x="358140" y="82550"/>
                    </a:cubicBezTo>
                    <a:cubicBezTo>
                      <a:pt x="389890" y="60960"/>
                      <a:pt x="447040" y="20320"/>
                      <a:pt x="441960" y="13970"/>
                    </a:cubicBezTo>
                    <a:cubicBezTo>
                      <a:pt x="436880" y="7620"/>
                      <a:pt x="361950" y="45720"/>
                      <a:pt x="327660" y="44450"/>
                    </a:cubicBezTo>
                    <a:cubicBezTo>
                      <a:pt x="293370" y="43180"/>
                      <a:pt x="264160" y="12700"/>
                      <a:pt x="236220" y="6350"/>
                    </a:cubicBezTo>
                    <a:cubicBezTo>
                      <a:pt x="208280" y="0"/>
                      <a:pt x="182880" y="2540"/>
                      <a:pt x="160020" y="6350"/>
                    </a:cubicBezTo>
                    <a:cubicBezTo>
                      <a:pt x="137160" y="10160"/>
                      <a:pt x="125730" y="30480"/>
                      <a:pt x="99060" y="29210"/>
                    </a:cubicBezTo>
                    <a:cubicBezTo>
                      <a:pt x="72390" y="27940"/>
                      <a:pt x="0" y="20320"/>
                      <a:pt x="0" y="3683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03" name="Freeform 102"/>
              <p:cNvSpPr/>
              <p:nvPr/>
            </p:nvSpPr>
            <p:spPr>
              <a:xfrm rot="21146456">
                <a:off x="3578499" y="779743"/>
                <a:ext cx="212761" cy="112687"/>
              </a:xfrm>
              <a:custGeom>
                <a:avLst/>
                <a:gdLst>
                  <a:gd name="connsiteX0" fmla="*/ 22860 w 327660"/>
                  <a:gd name="connsiteY0" fmla="*/ 154940 h 165100"/>
                  <a:gd name="connsiteX1" fmla="*/ 182880 w 327660"/>
                  <a:gd name="connsiteY1" fmla="*/ 154940 h 165100"/>
                  <a:gd name="connsiteX2" fmla="*/ 320040 w 327660"/>
                  <a:gd name="connsiteY2" fmla="*/ 109220 h 165100"/>
                  <a:gd name="connsiteX3" fmla="*/ 228600 w 327660"/>
                  <a:gd name="connsiteY3" fmla="*/ 55880 h 165100"/>
                  <a:gd name="connsiteX4" fmla="*/ 175260 w 327660"/>
                  <a:gd name="connsiteY4" fmla="*/ 2540 h 165100"/>
                  <a:gd name="connsiteX5" fmla="*/ 106680 w 327660"/>
                  <a:gd name="connsiteY5" fmla="*/ 40640 h 165100"/>
                  <a:gd name="connsiteX6" fmla="*/ 45720 w 327660"/>
                  <a:gd name="connsiteY6" fmla="*/ 93980 h 165100"/>
                  <a:gd name="connsiteX7" fmla="*/ 22860 w 327660"/>
                  <a:gd name="connsiteY7" fmla="*/ 15494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660" h="165100">
                    <a:moveTo>
                      <a:pt x="22860" y="154940"/>
                    </a:moveTo>
                    <a:cubicBezTo>
                      <a:pt x="45720" y="165100"/>
                      <a:pt x="133350" y="162560"/>
                      <a:pt x="182880" y="154940"/>
                    </a:cubicBezTo>
                    <a:cubicBezTo>
                      <a:pt x="232410" y="147320"/>
                      <a:pt x="312420" y="125730"/>
                      <a:pt x="320040" y="109220"/>
                    </a:cubicBezTo>
                    <a:cubicBezTo>
                      <a:pt x="327660" y="92710"/>
                      <a:pt x="252730" y="73660"/>
                      <a:pt x="228600" y="55880"/>
                    </a:cubicBezTo>
                    <a:cubicBezTo>
                      <a:pt x="204470" y="38100"/>
                      <a:pt x="195580" y="5080"/>
                      <a:pt x="175260" y="2540"/>
                    </a:cubicBezTo>
                    <a:cubicBezTo>
                      <a:pt x="154940" y="0"/>
                      <a:pt x="128270" y="25400"/>
                      <a:pt x="106680" y="40640"/>
                    </a:cubicBezTo>
                    <a:cubicBezTo>
                      <a:pt x="85090" y="55880"/>
                      <a:pt x="58420" y="78740"/>
                      <a:pt x="45720" y="93980"/>
                    </a:cubicBezTo>
                    <a:cubicBezTo>
                      <a:pt x="33020" y="109220"/>
                      <a:pt x="0" y="144780"/>
                      <a:pt x="22860" y="15494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04" name="Freeform 103"/>
              <p:cNvSpPr/>
              <p:nvPr/>
            </p:nvSpPr>
            <p:spPr>
              <a:xfrm>
                <a:off x="3451485" y="979721"/>
                <a:ext cx="341367" cy="225374"/>
              </a:xfrm>
              <a:custGeom>
                <a:avLst/>
                <a:gdLst>
                  <a:gd name="connsiteX0" fmla="*/ 93980 w 422910"/>
                  <a:gd name="connsiteY0" fmla="*/ 105410 h 276860"/>
                  <a:gd name="connsiteX1" fmla="*/ 132080 w 422910"/>
                  <a:gd name="connsiteY1" fmla="*/ 13970 h 276860"/>
                  <a:gd name="connsiteX2" fmla="*/ 223520 w 422910"/>
                  <a:gd name="connsiteY2" fmla="*/ 21590 h 276860"/>
                  <a:gd name="connsiteX3" fmla="*/ 284480 w 422910"/>
                  <a:gd name="connsiteY3" fmla="*/ 59690 h 276860"/>
                  <a:gd name="connsiteX4" fmla="*/ 414020 w 422910"/>
                  <a:gd name="connsiteY4" fmla="*/ 44450 h 276860"/>
                  <a:gd name="connsiteX5" fmla="*/ 337820 w 422910"/>
                  <a:gd name="connsiteY5" fmla="*/ 128270 h 276860"/>
                  <a:gd name="connsiteX6" fmla="*/ 238760 w 422910"/>
                  <a:gd name="connsiteY6" fmla="*/ 173990 h 276860"/>
                  <a:gd name="connsiteX7" fmla="*/ 139700 w 422910"/>
                  <a:gd name="connsiteY7" fmla="*/ 151130 h 276860"/>
                  <a:gd name="connsiteX8" fmla="*/ 200660 w 422910"/>
                  <a:gd name="connsiteY8" fmla="*/ 204470 h 276860"/>
                  <a:gd name="connsiteX9" fmla="*/ 154940 w 422910"/>
                  <a:gd name="connsiteY9" fmla="*/ 250190 h 276860"/>
                  <a:gd name="connsiteX10" fmla="*/ 55880 w 422910"/>
                  <a:gd name="connsiteY10" fmla="*/ 265430 h 276860"/>
                  <a:gd name="connsiteX11" fmla="*/ 2540 w 422910"/>
                  <a:gd name="connsiteY11" fmla="*/ 181610 h 276860"/>
                  <a:gd name="connsiteX12" fmla="*/ 71120 w 422910"/>
                  <a:gd name="connsiteY12" fmla="*/ 166370 h 276860"/>
                  <a:gd name="connsiteX13" fmla="*/ 93980 w 422910"/>
                  <a:gd name="connsiteY13" fmla="*/ 105410 h 27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910" h="276860">
                    <a:moveTo>
                      <a:pt x="93980" y="105410"/>
                    </a:moveTo>
                    <a:cubicBezTo>
                      <a:pt x="104140" y="80010"/>
                      <a:pt x="110490" y="27940"/>
                      <a:pt x="132080" y="13970"/>
                    </a:cubicBezTo>
                    <a:cubicBezTo>
                      <a:pt x="153670" y="0"/>
                      <a:pt x="198120" y="13970"/>
                      <a:pt x="223520" y="21590"/>
                    </a:cubicBezTo>
                    <a:cubicBezTo>
                      <a:pt x="248920" y="29210"/>
                      <a:pt x="252730" y="55880"/>
                      <a:pt x="284480" y="59690"/>
                    </a:cubicBezTo>
                    <a:cubicBezTo>
                      <a:pt x="316230" y="63500"/>
                      <a:pt x="405130" y="33020"/>
                      <a:pt x="414020" y="44450"/>
                    </a:cubicBezTo>
                    <a:cubicBezTo>
                      <a:pt x="422910" y="55880"/>
                      <a:pt x="367030" y="106680"/>
                      <a:pt x="337820" y="128270"/>
                    </a:cubicBezTo>
                    <a:cubicBezTo>
                      <a:pt x="308610" y="149860"/>
                      <a:pt x="271780" y="170180"/>
                      <a:pt x="238760" y="173990"/>
                    </a:cubicBezTo>
                    <a:cubicBezTo>
                      <a:pt x="205740" y="177800"/>
                      <a:pt x="146050" y="146050"/>
                      <a:pt x="139700" y="151130"/>
                    </a:cubicBezTo>
                    <a:cubicBezTo>
                      <a:pt x="133350" y="156210"/>
                      <a:pt x="198120" y="187960"/>
                      <a:pt x="200660" y="204470"/>
                    </a:cubicBezTo>
                    <a:cubicBezTo>
                      <a:pt x="203200" y="220980"/>
                      <a:pt x="179070" y="240030"/>
                      <a:pt x="154940" y="250190"/>
                    </a:cubicBezTo>
                    <a:cubicBezTo>
                      <a:pt x="130810" y="260350"/>
                      <a:pt x="81280" y="276860"/>
                      <a:pt x="55880" y="265430"/>
                    </a:cubicBezTo>
                    <a:cubicBezTo>
                      <a:pt x="30480" y="254000"/>
                      <a:pt x="0" y="198120"/>
                      <a:pt x="2540" y="181610"/>
                    </a:cubicBezTo>
                    <a:cubicBezTo>
                      <a:pt x="5080" y="165100"/>
                      <a:pt x="57150" y="175260"/>
                      <a:pt x="71120" y="166370"/>
                    </a:cubicBezTo>
                    <a:cubicBezTo>
                      <a:pt x="85090" y="157480"/>
                      <a:pt x="83820" y="130810"/>
                      <a:pt x="93980" y="10541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05" name="Freeform 104"/>
              <p:cNvSpPr/>
              <p:nvPr/>
            </p:nvSpPr>
            <p:spPr>
              <a:xfrm>
                <a:off x="2978330" y="1579657"/>
                <a:ext cx="161951" cy="117448"/>
              </a:xfrm>
              <a:custGeom>
                <a:avLst/>
                <a:gdLst>
                  <a:gd name="connsiteX0" fmla="*/ 63500 w 201930"/>
                  <a:gd name="connsiteY0" fmla="*/ 139700 h 143510"/>
                  <a:gd name="connsiteX1" fmla="*/ 17780 w 201930"/>
                  <a:gd name="connsiteY1" fmla="*/ 101600 h 143510"/>
                  <a:gd name="connsiteX2" fmla="*/ 10160 w 201930"/>
                  <a:gd name="connsiteY2" fmla="*/ 48260 h 143510"/>
                  <a:gd name="connsiteX3" fmla="*/ 78740 w 201930"/>
                  <a:gd name="connsiteY3" fmla="*/ 2540 h 143510"/>
                  <a:gd name="connsiteX4" fmla="*/ 132080 w 201930"/>
                  <a:gd name="connsiteY4" fmla="*/ 33020 h 143510"/>
                  <a:gd name="connsiteX5" fmla="*/ 200660 w 201930"/>
                  <a:gd name="connsiteY5" fmla="*/ 48260 h 143510"/>
                  <a:gd name="connsiteX6" fmla="*/ 124460 w 201930"/>
                  <a:gd name="connsiteY6" fmla="*/ 124460 h 143510"/>
                  <a:gd name="connsiteX7" fmla="*/ 63500 w 201930"/>
                  <a:gd name="connsiteY7" fmla="*/ 139700 h 14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930" h="143510">
                    <a:moveTo>
                      <a:pt x="63500" y="139700"/>
                    </a:moveTo>
                    <a:cubicBezTo>
                      <a:pt x="45720" y="135890"/>
                      <a:pt x="26670" y="116840"/>
                      <a:pt x="17780" y="101600"/>
                    </a:cubicBezTo>
                    <a:cubicBezTo>
                      <a:pt x="8890" y="86360"/>
                      <a:pt x="0" y="64770"/>
                      <a:pt x="10160" y="48260"/>
                    </a:cubicBezTo>
                    <a:cubicBezTo>
                      <a:pt x="20320" y="31750"/>
                      <a:pt x="58420" y="5080"/>
                      <a:pt x="78740" y="2540"/>
                    </a:cubicBezTo>
                    <a:cubicBezTo>
                      <a:pt x="99060" y="0"/>
                      <a:pt x="111760" y="25400"/>
                      <a:pt x="132080" y="33020"/>
                    </a:cubicBezTo>
                    <a:cubicBezTo>
                      <a:pt x="152400" y="40640"/>
                      <a:pt x="201930" y="33020"/>
                      <a:pt x="200660" y="48260"/>
                    </a:cubicBezTo>
                    <a:cubicBezTo>
                      <a:pt x="199390" y="63500"/>
                      <a:pt x="149860" y="109220"/>
                      <a:pt x="124460" y="124460"/>
                    </a:cubicBezTo>
                    <a:cubicBezTo>
                      <a:pt x="99060" y="139700"/>
                      <a:pt x="81280" y="143510"/>
                      <a:pt x="63500" y="13970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06" name="Freeform 105"/>
              <p:cNvSpPr/>
              <p:nvPr/>
            </p:nvSpPr>
            <p:spPr>
              <a:xfrm>
                <a:off x="3054541" y="1362220"/>
                <a:ext cx="279444" cy="239656"/>
              </a:xfrm>
              <a:custGeom>
                <a:avLst/>
                <a:gdLst>
                  <a:gd name="connsiteX0" fmla="*/ 135890 w 345440"/>
                  <a:gd name="connsiteY0" fmla="*/ 295910 h 297180"/>
                  <a:gd name="connsiteX1" fmla="*/ 90170 w 345440"/>
                  <a:gd name="connsiteY1" fmla="*/ 250190 h 297180"/>
                  <a:gd name="connsiteX2" fmla="*/ 21590 w 345440"/>
                  <a:gd name="connsiteY2" fmla="*/ 257810 h 297180"/>
                  <a:gd name="connsiteX3" fmla="*/ 6350 w 345440"/>
                  <a:gd name="connsiteY3" fmla="*/ 212090 h 297180"/>
                  <a:gd name="connsiteX4" fmla="*/ 59690 w 345440"/>
                  <a:gd name="connsiteY4" fmla="*/ 173990 h 297180"/>
                  <a:gd name="connsiteX5" fmla="*/ 135890 w 345440"/>
                  <a:gd name="connsiteY5" fmla="*/ 166370 h 297180"/>
                  <a:gd name="connsiteX6" fmla="*/ 204470 w 345440"/>
                  <a:gd name="connsiteY6" fmla="*/ 128270 h 297180"/>
                  <a:gd name="connsiteX7" fmla="*/ 280670 w 345440"/>
                  <a:gd name="connsiteY7" fmla="*/ 44450 h 297180"/>
                  <a:gd name="connsiteX8" fmla="*/ 341630 w 345440"/>
                  <a:gd name="connsiteY8" fmla="*/ 6350 h 297180"/>
                  <a:gd name="connsiteX9" fmla="*/ 303530 w 345440"/>
                  <a:gd name="connsiteY9" fmla="*/ 82550 h 297180"/>
                  <a:gd name="connsiteX10" fmla="*/ 280670 w 345440"/>
                  <a:gd name="connsiteY10" fmla="*/ 204470 h 297180"/>
                  <a:gd name="connsiteX11" fmla="*/ 189230 w 345440"/>
                  <a:gd name="connsiteY11" fmla="*/ 204470 h 297180"/>
                  <a:gd name="connsiteX12" fmla="*/ 143510 w 345440"/>
                  <a:gd name="connsiteY12" fmla="*/ 196850 h 297180"/>
                  <a:gd name="connsiteX13" fmla="*/ 181610 w 345440"/>
                  <a:gd name="connsiteY13" fmla="*/ 257810 h 297180"/>
                  <a:gd name="connsiteX14" fmla="*/ 135890 w 345440"/>
                  <a:gd name="connsiteY14" fmla="*/ 295910 h 29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5440" h="297180">
                    <a:moveTo>
                      <a:pt x="135890" y="295910"/>
                    </a:moveTo>
                    <a:cubicBezTo>
                      <a:pt x="120650" y="294640"/>
                      <a:pt x="109220" y="256540"/>
                      <a:pt x="90170" y="250190"/>
                    </a:cubicBezTo>
                    <a:cubicBezTo>
                      <a:pt x="71120" y="243840"/>
                      <a:pt x="35560" y="264160"/>
                      <a:pt x="21590" y="257810"/>
                    </a:cubicBezTo>
                    <a:cubicBezTo>
                      <a:pt x="7620" y="251460"/>
                      <a:pt x="0" y="226060"/>
                      <a:pt x="6350" y="212090"/>
                    </a:cubicBezTo>
                    <a:cubicBezTo>
                      <a:pt x="12700" y="198120"/>
                      <a:pt x="38100" y="181610"/>
                      <a:pt x="59690" y="173990"/>
                    </a:cubicBezTo>
                    <a:cubicBezTo>
                      <a:pt x="81280" y="166370"/>
                      <a:pt x="111760" y="173990"/>
                      <a:pt x="135890" y="166370"/>
                    </a:cubicBezTo>
                    <a:cubicBezTo>
                      <a:pt x="160020" y="158750"/>
                      <a:pt x="180340" y="148590"/>
                      <a:pt x="204470" y="128270"/>
                    </a:cubicBezTo>
                    <a:cubicBezTo>
                      <a:pt x="228600" y="107950"/>
                      <a:pt x="257810" y="64770"/>
                      <a:pt x="280670" y="44450"/>
                    </a:cubicBezTo>
                    <a:cubicBezTo>
                      <a:pt x="303530" y="24130"/>
                      <a:pt x="337820" y="0"/>
                      <a:pt x="341630" y="6350"/>
                    </a:cubicBezTo>
                    <a:cubicBezTo>
                      <a:pt x="345440" y="12700"/>
                      <a:pt x="313690" y="49530"/>
                      <a:pt x="303530" y="82550"/>
                    </a:cubicBezTo>
                    <a:cubicBezTo>
                      <a:pt x="293370" y="115570"/>
                      <a:pt x="299720" y="184150"/>
                      <a:pt x="280670" y="204470"/>
                    </a:cubicBezTo>
                    <a:cubicBezTo>
                      <a:pt x="261620" y="224790"/>
                      <a:pt x="212090" y="205740"/>
                      <a:pt x="189230" y="204470"/>
                    </a:cubicBezTo>
                    <a:cubicBezTo>
                      <a:pt x="166370" y="203200"/>
                      <a:pt x="144780" y="187960"/>
                      <a:pt x="143510" y="196850"/>
                    </a:cubicBezTo>
                    <a:cubicBezTo>
                      <a:pt x="142240" y="205740"/>
                      <a:pt x="182880" y="236220"/>
                      <a:pt x="181610" y="257810"/>
                    </a:cubicBezTo>
                    <a:cubicBezTo>
                      <a:pt x="180340" y="279400"/>
                      <a:pt x="151130" y="297180"/>
                      <a:pt x="135890" y="29591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07" name="Freeform 106"/>
              <p:cNvSpPr/>
              <p:nvPr/>
            </p:nvSpPr>
            <p:spPr>
              <a:xfrm>
                <a:off x="3086301" y="1354283"/>
                <a:ext cx="166712" cy="125384"/>
              </a:xfrm>
              <a:custGeom>
                <a:avLst/>
                <a:gdLst>
                  <a:gd name="connsiteX0" fmla="*/ 80010 w 205740"/>
                  <a:gd name="connsiteY0" fmla="*/ 22860 h 153670"/>
                  <a:gd name="connsiteX1" fmla="*/ 140970 w 205740"/>
                  <a:gd name="connsiteY1" fmla="*/ 15240 h 153670"/>
                  <a:gd name="connsiteX2" fmla="*/ 201930 w 205740"/>
                  <a:gd name="connsiteY2" fmla="*/ 7620 h 153670"/>
                  <a:gd name="connsiteX3" fmla="*/ 118110 w 205740"/>
                  <a:gd name="connsiteY3" fmla="*/ 60960 h 153670"/>
                  <a:gd name="connsiteX4" fmla="*/ 11430 w 205740"/>
                  <a:gd name="connsiteY4" fmla="*/ 152400 h 153670"/>
                  <a:gd name="connsiteX5" fmla="*/ 80010 w 205740"/>
                  <a:gd name="connsiteY5" fmla="*/ 22860 h 153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40" h="153670">
                    <a:moveTo>
                      <a:pt x="80010" y="22860"/>
                    </a:moveTo>
                    <a:cubicBezTo>
                      <a:pt x="101600" y="0"/>
                      <a:pt x="140970" y="15240"/>
                      <a:pt x="140970" y="15240"/>
                    </a:cubicBezTo>
                    <a:cubicBezTo>
                      <a:pt x="161290" y="12700"/>
                      <a:pt x="205740" y="0"/>
                      <a:pt x="201930" y="7620"/>
                    </a:cubicBezTo>
                    <a:cubicBezTo>
                      <a:pt x="198120" y="15240"/>
                      <a:pt x="149860" y="36830"/>
                      <a:pt x="118110" y="60960"/>
                    </a:cubicBezTo>
                    <a:cubicBezTo>
                      <a:pt x="86360" y="85090"/>
                      <a:pt x="22860" y="153670"/>
                      <a:pt x="11430" y="152400"/>
                    </a:cubicBezTo>
                    <a:cubicBezTo>
                      <a:pt x="0" y="151130"/>
                      <a:pt x="58420" y="45720"/>
                      <a:pt x="80010" y="2286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08" name="Freeform 107"/>
              <p:cNvSpPr/>
              <p:nvPr/>
            </p:nvSpPr>
            <p:spPr>
              <a:xfrm>
                <a:off x="1958997" y="1706626"/>
                <a:ext cx="693846" cy="1369693"/>
              </a:xfrm>
              <a:custGeom>
                <a:avLst/>
                <a:gdLst>
                  <a:gd name="connsiteX0" fmla="*/ 119380 w 857250"/>
                  <a:gd name="connsiteY0" fmla="*/ 15240 h 1697990"/>
                  <a:gd name="connsiteX1" fmla="*/ 50800 w 857250"/>
                  <a:gd name="connsiteY1" fmla="*/ 236220 h 1697990"/>
                  <a:gd name="connsiteX2" fmla="*/ 5080 w 857250"/>
                  <a:gd name="connsiteY2" fmla="*/ 388620 h 1697990"/>
                  <a:gd name="connsiteX3" fmla="*/ 20320 w 857250"/>
                  <a:gd name="connsiteY3" fmla="*/ 594360 h 1697990"/>
                  <a:gd name="connsiteX4" fmla="*/ 43180 w 857250"/>
                  <a:gd name="connsiteY4" fmla="*/ 746760 h 1697990"/>
                  <a:gd name="connsiteX5" fmla="*/ 142240 w 857250"/>
                  <a:gd name="connsiteY5" fmla="*/ 952500 h 1697990"/>
                  <a:gd name="connsiteX6" fmla="*/ 256540 w 857250"/>
                  <a:gd name="connsiteY6" fmla="*/ 1127760 h 1697990"/>
                  <a:gd name="connsiteX7" fmla="*/ 340360 w 857250"/>
                  <a:gd name="connsiteY7" fmla="*/ 1226820 h 1697990"/>
                  <a:gd name="connsiteX8" fmla="*/ 340360 w 857250"/>
                  <a:gd name="connsiteY8" fmla="*/ 1310640 h 1697990"/>
                  <a:gd name="connsiteX9" fmla="*/ 393700 w 857250"/>
                  <a:gd name="connsiteY9" fmla="*/ 1394460 h 1697990"/>
                  <a:gd name="connsiteX10" fmla="*/ 431800 w 857250"/>
                  <a:gd name="connsiteY10" fmla="*/ 1363980 h 1697990"/>
                  <a:gd name="connsiteX11" fmla="*/ 424180 w 857250"/>
                  <a:gd name="connsiteY11" fmla="*/ 1318260 h 1697990"/>
                  <a:gd name="connsiteX12" fmla="*/ 492760 w 857250"/>
                  <a:gd name="connsiteY12" fmla="*/ 1341120 h 1697990"/>
                  <a:gd name="connsiteX13" fmla="*/ 485140 w 857250"/>
                  <a:gd name="connsiteY13" fmla="*/ 1417320 h 1697990"/>
                  <a:gd name="connsiteX14" fmla="*/ 431800 w 857250"/>
                  <a:gd name="connsiteY14" fmla="*/ 1493520 h 1697990"/>
                  <a:gd name="connsiteX15" fmla="*/ 439420 w 857250"/>
                  <a:gd name="connsiteY15" fmla="*/ 1584960 h 1697990"/>
                  <a:gd name="connsiteX16" fmla="*/ 508000 w 857250"/>
                  <a:gd name="connsiteY16" fmla="*/ 1691640 h 1697990"/>
                  <a:gd name="connsiteX17" fmla="*/ 576580 w 857250"/>
                  <a:gd name="connsiteY17" fmla="*/ 1623060 h 1697990"/>
                  <a:gd name="connsiteX18" fmla="*/ 614680 w 857250"/>
                  <a:gd name="connsiteY18" fmla="*/ 1554480 h 1697990"/>
                  <a:gd name="connsiteX19" fmla="*/ 683260 w 857250"/>
                  <a:gd name="connsiteY19" fmla="*/ 1516380 h 1697990"/>
                  <a:gd name="connsiteX20" fmla="*/ 645160 w 857250"/>
                  <a:gd name="connsiteY20" fmla="*/ 1417320 h 1697990"/>
                  <a:gd name="connsiteX21" fmla="*/ 622300 w 857250"/>
                  <a:gd name="connsiteY21" fmla="*/ 1402080 h 1697990"/>
                  <a:gd name="connsiteX22" fmla="*/ 683260 w 857250"/>
                  <a:gd name="connsiteY22" fmla="*/ 1287780 h 1697990"/>
                  <a:gd name="connsiteX23" fmla="*/ 675640 w 857250"/>
                  <a:gd name="connsiteY23" fmla="*/ 1127760 h 1697990"/>
                  <a:gd name="connsiteX24" fmla="*/ 721360 w 857250"/>
                  <a:gd name="connsiteY24" fmla="*/ 990600 h 1697990"/>
                  <a:gd name="connsiteX25" fmla="*/ 744220 w 857250"/>
                  <a:gd name="connsiteY25" fmla="*/ 1082040 h 1697990"/>
                  <a:gd name="connsiteX26" fmla="*/ 728980 w 857250"/>
                  <a:gd name="connsiteY26" fmla="*/ 1173480 h 1697990"/>
                  <a:gd name="connsiteX27" fmla="*/ 805180 w 857250"/>
                  <a:gd name="connsiteY27" fmla="*/ 1074420 h 1697990"/>
                  <a:gd name="connsiteX28" fmla="*/ 789940 w 857250"/>
                  <a:gd name="connsiteY28" fmla="*/ 899160 h 1697990"/>
                  <a:gd name="connsiteX29" fmla="*/ 843280 w 857250"/>
                  <a:gd name="connsiteY29" fmla="*/ 746760 h 1697990"/>
                  <a:gd name="connsiteX30" fmla="*/ 706120 w 857250"/>
                  <a:gd name="connsiteY30" fmla="*/ 861060 h 1697990"/>
                  <a:gd name="connsiteX31" fmla="*/ 584200 w 857250"/>
                  <a:gd name="connsiteY31" fmla="*/ 975360 h 1697990"/>
                  <a:gd name="connsiteX32" fmla="*/ 515620 w 857250"/>
                  <a:gd name="connsiteY32" fmla="*/ 1165860 h 1697990"/>
                  <a:gd name="connsiteX33" fmla="*/ 454660 w 857250"/>
                  <a:gd name="connsiteY33" fmla="*/ 1203960 h 1697990"/>
                  <a:gd name="connsiteX34" fmla="*/ 439420 w 857250"/>
                  <a:gd name="connsiteY34" fmla="*/ 1143000 h 1697990"/>
                  <a:gd name="connsiteX35" fmla="*/ 469900 w 857250"/>
                  <a:gd name="connsiteY35" fmla="*/ 1021080 h 1697990"/>
                  <a:gd name="connsiteX36" fmla="*/ 401320 w 857250"/>
                  <a:gd name="connsiteY36" fmla="*/ 883920 h 1697990"/>
                  <a:gd name="connsiteX37" fmla="*/ 248920 w 857250"/>
                  <a:gd name="connsiteY37" fmla="*/ 838200 h 1697990"/>
                  <a:gd name="connsiteX38" fmla="*/ 203200 w 857250"/>
                  <a:gd name="connsiteY38" fmla="*/ 830580 h 1697990"/>
                  <a:gd name="connsiteX39" fmla="*/ 218440 w 857250"/>
                  <a:gd name="connsiteY39" fmla="*/ 762000 h 1697990"/>
                  <a:gd name="connsiteX40" fmla="*/ 287020 w 857250"/>
                  <a:gd name="connsiteY40" fmla="*/ 792480 h 1697990"/>
                  <a:gd name="connsiteX41" fmla="*/ 355600 w 857250"/>
                  <a:gd name="connsiteY41" fmla="*/ 830580 h 1697990"/>
                  <a:gd name="connsiteX42" fmla="*/ 386080 w 857250"/>
                  <a:gd name="connsiteY42" fmla="*/ 822960 h 1697990"/>
                  <a:gd name="connsiteX43" fmla="*/ 378460 w 857250"/>
                  <a:gd name="connsiteY43" fmla="*/ 769620 h 1697990"/>
                  <a:gd name="connsiteX44" fmla="*/ 271780 w 857250"/>
                  <a:gd name="connsiteY44" fmla="*/ 655320 h 1697990"/>
                  <a:gd name="connsiteX45" fmla="*/ 195580 w 857250"/>
                  <a:gd name="connsiteY45" fmla="*/ 640080 h 1697990"/>
                  <a:gd name="connsiteX46" fmla="*/ 187960 w 857250"/>
                  <a:gd name="connsiteY46" fmla="*/ 579120 h 1697990"/>
                  <a:gd name="connsiteX47" fmla="*/ 264160 w 857250"/>
                  <a:gd name="connsiteY47" fmla="*/ 624840 h 1697990"/>
                  <a:gd name="connsiteX48" fmla="*/ 309880 w 857250"/>
                  <a:gd name="connsiteY48" fmla="*/ 624840 h 1697990"/>
                  <a:gd name="connsiteX49" fmla="*/ 302260 w 857250"/>
                  <a:gd name="connsiteY49" fmla="*/ 502920 h 1697990"/>
                  <a:gd name="connsiteX50" fmla="*/ 279400 w 857250"/>
                  <a:gd name="connsiteY50" fmla="*/ 441960 h 1697990"/>
                  <a:gd name="connsiteX51" fmla="*/ 210820 w 857250"/>
                  <a:gd name="connsiteY51" fmla="*/ 388620 h 1697990"/>
                  <a:gd name="connsiteX52" fmla="*/ 134620 w 857250"/>
                  <a:gd name="connsiteY52" fmla="*/ 320040 h 1697990"/>
                  <a:gd name="connsiteX53" fmla="*/ 149860 w 857250"/>
                  <a:gd name="connsiteY53" fmla="*/ 251460 h 1697990"/>
                  <a:gd name="connsiteX54" fmla="*/ 187960 w 857250"/>
                  <a:gd name="connsiteY54" fmla="*/ 274320 h 1697990"/>
                  <a:gd name="connsiteX55" fmla="*/ 241300 w 857250"/>
                  <a:gd name="connsiteY55" fmla="*/ 350520 h 1697990"/>
                  <a:gd name="connsiteX56" fmla="*/ 241300 w 857250"/>
                  <a:gd name="connsiteY56" fmla="*/ 259080 h 1697990"/>
                  <a:gd name="connsiteX57" fmla="*/ 233680 w 857250"/>
                  <a:gd name="connsiteY57" fmla="*/ 144780 h 1697990"/>
                  <a:gd name="connsiteX58" fmla="*/ 119380 w 857250"/>
                  <a:gd name="connsiteY58" fmla="*/ 15240 h 169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57250" h="1697990">
                    <a:moveTo>
                      <a:pt x="119380" y="15240"/>
                    </a:moveTo>
                    <a:cubicBezTo>
                      <a:pt x="88900" y="30480"/>
                      <a:pt x="69850" y="173990"/>
                      <a:pt x="50800" y="236220"/>
                    </a:cubicBezTo>
                    <a:cubicBezTo>
                      <a:pt x="31750" y="298450"/>
                      <a:pt x="10160" y="328930"/>
                      <a:pt x="5080" y="388620"/>
                    </a:cubicBezTo>
                    <a:cubicBezTo>
                      <a:pt x="0" y="448310"/>
                      <a:pt x="13970" y="534670"/>
                      <a:pt x="20320" y="594360"/>
                    </a:cubicBezTo>
                    <a:cubicBezTo>
                      <a:pt x="26670" y="654050"/>
                      <a:pt x="22860" y="687070"/>
                      <a:pt x="43180" y="746760"/>
                    </a:cubicBezTo>
                    <a:cubicBezTo>
                      <a:pt x="63500" y="806450"/>
                      <a:pt x="106680" y="889000"/>
                      <a:pt x="142240" y="952500"/>
                    </a:cubicBezTo>
                    <a:cubicBezTo>
                      <a:pt x="177800" y="1016000"/>
                      <a:pt x="223520" y="1082040"/>
                      <a:pt x="256540" y="1127760"/>
                    </a:cubicBezTo>
                    <a:cubicBezTo>
                      <a:pt x="289560" y="1173480"/>
                      <a:pt x="326390" y="1196340"/>
                      <a:pt x="340360" y="1226820"/>
                    </a:cubicBezTo>
                    <a:cubicBezTo>
                      <a:pt x="354330" y="1257300"/>
                      <a:pt x="331470" y="1282700"/>
                      <a:pt x="340360" y="1310640"/>
                    </a:cubicBezTo>
                    <a:cubicBezTo>
                      <a:pt x="349250" y="1338580"/>
                      <a:pt x="378460" y="1385570"/>
                      <a:pt x="393700" y="1394460"/>
                    </a:cubicBezTo>
                    <a:cubicBezTo>
                      <a:pt x="408940" y="1403350"/>
                      <a:pt x="426720" y="1376680"/>
                      <a:pt x="431800" y="1363980"/>
                    </a:cubicBezTo>
                    <a:cubicBezTo>
                      <a:pt x="436880" y="1351280"/>
                      <a:pt x="414020" y="1322070"/>
                      <a:pt x="424180" y="1318260"/>
                    </a:cubicBezTo>
                    <a:cubicBezTo>
                      <a:pt x="434340" y="1314450"/>
                      <a:pt x="482600" y="1324610"/>
                      <a:pt x="492760" y="1341120"/>
                    </a:cubicBezTo>
                    <a:cubicBezTo>
                      <a:pt x="502920" y="1357630"/>
                      <a:pt x="495300" y="1391920"/>
                      <a:pt x="485140" y="1417320"/>
                    </a:cubicBezTo>
                    <a:cubicBezTo>
                      <a:pt x="474980" y="1442720"/>
                      <a:pt x="439420" y="1465580"/>
                      <a:pt x="431800" y="1493520"/>
                    </a:cubicBezTo>
                    <a:cubicBezTo>
                      <a:pt x="424180" y="1521460"/>
                      <a:pt x="426720" y="1551940"/>
                      <a:pt x="439420" y="1584960"/>
                    </a:cubicBezTo>
                    <a:cubicBezTo>
                      <a:pt x="452120" y="1617980"/>
                      <a:pt x="485140" y="1685290"/>
                      <a:pt x="508000" y="1691640"/>
                    </a:cubicBezTo>
                    <a:cubicBezTo>
                      <a:pt x="530860" y="1697990"/>
                      <a:pt x="558800" y="1645920"/>
                      <a:pt x="576580" y="1623060"/>
                    </a:cubicBezTo>
                    <a:cubicBezTo>
                      <a:pt x="594360" y="1600200"/>
                      <a:pt x="596900" y="1572260"/>
                      <a:pt x="614680" y="1554480"/>
                    </a:cubicBezTo>
                    <a:cubicBezTo>
                      <a:pt x="632460" y="1536700"/>
                      <a:pt x="678180" y="1539240"/>
                      <a:pt x="683260" y="1516380"/>
                    </a:cubicBezTo>
                    <a:cubicBezTo>
                      <a:pt x="688340" y="1493520"/>
                      <a:pt x="655320" y="1436370"/>
                      <a:pt x="645160" y="1417320"/>
                    </a:cubicBezTo>
                    <a:cubicBezTo>
                      <a:pt x="635000" y="1398270"/>
                      <a:pt x="615950" y="1423670"/>
                      <a:pt x="622300" y="1402080"/>
                    </a:cubicBezTo>
                    <a:cubicBezTo>
                      <a:pt x="628650" y="1380490"/>
                      <a:pt x="674370" y="1333500"/>
                      <a:pt x="683260" y="1287780"/>
                    </a:cubicBezTo>
                    <a:cubicBezTo>
                      <a:pt x="692150" y="1242060"/>
                      <a:pt x="669290" y="1177290"/>
                      <a:pt x="675640" y="1127760"/>
                    </a:cubicBezTo>
                    <a:cubicBezTo>
                      <a:pt x="681990" y="1078230"/>
                      <a:pt x="709930" y="998220"/>
                      <a:pt x="721360" y="990600"/>
                    </a:cubicBezTo>
                    <a:cubicBezTo>
                      <a:pt x="732790" y="982980"/>
                      <a:pt x="742950" y="1051560"/>
                      <a:pt x="744220" y="1082040"/>
                    </a:cubicBezTo>
                    <a:cubicBezTo>
                      <a:pt x="745490" y="1112520"/>
                      <a:pt x="718820" y="1174750"/>
                      <a:pt x="728980" y="1173480"/>
                    </a:cubicBezTo>
                    <a:cubicBezTo>
                      <a:pt x="739140" y="1172210"/>
                      <a:pt x="795020" y="1120140"/>
                      <a:pt x="805180" y="1074420"/>
                    </a:cubicBezTo>
                    <a:cubicBezTo>
                      <a:pt x="815340" y="1028700"/>
                      <a:pt x="783590" y="953770"/>
                      <a:pt x="789940" y="899160"/>
                    </a:cubicBezTo>
                    <a:cubicBezTo>
                      <a:pt x="796290" y="844550"/>
                      <a:pt x="857250" y="753110"/>
                      <a:pt x="843280" y="746760"/>
                    </a:cubicBezTo>
                    <a:cubicBezTo>
                      <a:pt x="829310" y="740410"/>
                      <a:pt x="749300" y="822960"/>
                      <a:pt x="706120" y="861060"/>
                    </a:cubicBezTo>
                    <a:cubicBezTo>
                      <a:pt x="662940" y="899160"/>
                      <a:pt x="615950" y="924560"/>
                      <a:pt x="584200" y="975360"/>
                    </a:cubicBezTo>
                    <a:cubicBezTo>
                      <a:pt x="552450" y="1026160"/>
                      <a:pt x="537210" y="1127760"/>
                      <a:pt x="515620" y="1165860"/>
                    </a:cubicBezTo>
                    <a:cubicBezTo>
                      <a:pt x="494030" y="1203960"/>
                      <a:pt x="467360" y="1207770"/>
                      <a:pt x="454660" y="1203960"/>
                    </a:cubicBezTo>
                    <a:cubicBezTo>
                      <a:pt x="441960" y="1200150"/>
                      <a:pt x="436880" y="1173480"/>
                      <a:pt x="439420" y="1143000"/>
                    </a:cubicBezTo>
                    <a:cubicBezTo>
                      <a:pt x="441960" y="1112520"/>
                      <a:pt x="476250" y="1064260"/>
                      <a:pt x="469900" y="1021080"/>
                    </a:cubicBezTo>
                    <a:cubicBezTo>
                      <a:pt x="463550" y="977900"/>
                      <a:pt x="438150" y="914400"/>
                      <a:pt x="401320" y="883920"/>
                    </a:cubicBezTo>
                    <a:cubicBezTo>
                      <a:pt x="364490" y="853440"/>
                      <a:pt x="281940" y="847090"/>
                      <a:pt x="248920" y="838200"/>
                    </a:cubicBezTo>
                    <a:cubicBezTo>
                      <a:pt x="215900" y="829310"/>
                      <a:pt x="208280" y="843280"/>
                      <a:pt x="203200" y="830580"/>
                    </a:cubicBezTo>
                    <a:cubicBezTo>
                      <a:pt x="198120" y="817880"/>
                      <a:pt x="204470" y="768350"/>
                      <a:pt x="218440" y="762000"/>
                    </a:cubicBezTo>
                    <a:cubicBezTo>
                      <a:pt x="232410" y="755650"/>
                      <a:pt x="264160" y="781050"/>
                      <a:pt x="287020" y="792480"/>
                    </a:cubicBezTo>
                    <a:cubicBezTo>
                      <a:pt x="309880" y="803910"/>
                      <a:pt x="339090" y="825500"/>
                      <a:pt x="355600" y="830580"/>
                    </a:cubicBezTo>
                    <a:cubicBezTo>
                      <a:pt x="372110" y="835660"/>
                      <a:pt x="382270" y="833120"/>
                      <a:pt x="386080" y="822960"/>
                    </a:cubicBezTo>
                    <a:cubicBezTo>
                      <a:pt x="389890" y="812800"/>
                      <a:pt x="397510" y="797560"/>
                      <a:pt x="378460" y="769620"/>
                    </a:cubicBezTo>
                    <a:cubicBezTo>
                      <a:pt x="359410" y="741680"/>
                      <a:pt x="302260" y="676910"/>
                      <a:pt x="271780" y="655320"/>
                    </a:cubicBezTo>
                    <a:cubicBezTo>
                      <a:pt x="241300" y="633730"/>
                      <a:pt x="209550" y="652780"/>
                      <a:pt x="195580" y="640080"/>
                    </a:cubicBezTo>
                    <a:cubicBezTo>
                      <a:pt x="181610" y="627380"/>
                      <a:pt x="176530" y="581660"/>
                      <a:pt x="187960" y="579120"/>
                    </a:cubicBezTo>
                    <a:cubicBezTo>
                      <a:pt x="199390" y="576580"/>
                      <a:pt x="243840" y="617220"/>
                      <a:pt x="264160" y="624840"/>
                    </a:cubicBezTo>
                    <a:cubicBezTo>
                      <a:pt x="284480" y="632460"/>
                      <a:pt x="303530" y="645160"/>
                      <a:pt x="309880" y="624840"/>
                    </a:cubicBezTo>
                    <a:cubicBezTo>
                      <a:pt x="316230" y="604520"/>
                      <a:pt x="307340" y="533400"/>
                      <a:pt x="302260" y="502920"/>
                    </a:cubicBezTo>
                    <a:cubicBezTo>
                      <a:pt x="297180" y="472440"/>
                      <a:pt x="294640" y="461010"/>
                      <a:pt x="279400" y="441960"/>
                    </a:cubicBezTo>
                    <a:cubicBezTo>
                      <a:pt x="264160" y="422910"/>
                      <a:pt x="234950" y="408940"/>
                      <a:pt x="210820" y="388620"/>
                    </a:cubicBezTo>
                    <a:cubicBezTo>
                      <a:pt x="186690" y="368300"/>
                      <a:pt x="144780" y="342900"/>
                      <a:pt x="134620" y="320040"/>
                    </a:cubicBezTo>
                    <a:cubicBezTo>
                      <a:pt x="124460" y="297180"/>
                      <a:pt x="140970" y="259080"/>
                      <a:pt x="149860" y="251460"/>
                    </a:cubicBezTo>
                    <a:cubicBezTo>
                      <a:pt x="158750" y="243840"/>
                      <a:pt x="172720" y="257810"/>
                      <a:pt x="187960" y="274320"/>
                    </a:cubicBezTo>
                    <a:cubicBezTo>
                      <a:pt x="203200" y="290830"/>
                      <a:pt x="232410" y="353060"/>
                      <a:pt x="241300" y="350520"/>
                    </a:cubicBezTo>
                    <a:cubicBezTo>
                      <a:pt x="250190" y="347980"/>
                      <a:pt x="242570" y="293370"/>
                      <a:pt x="241300" y="259080"/>
                    </a:cubicBezTo>
                    <a:cubicBezTo>
                      <a:pt x="240030" y="224790"/>
                      <a:pt x="255270" y="189230"/>
                      <a:pt x="233680" y="144780"/>
                    </a:cubicBezTo>
                    <a:cubicBezTo>
                      <a:pt x="212090" y="100330"/>
                      <a:pt x="149860" y="0"/>
                      <a:pt x="119380" y="1524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09" name="Freeform 108"/>
              <p:cNvSpPr/>
              <p:nvPr/>
            </p:nvSpPr>
            <p:spPr>
              <a:xfrm>
                <a:off x="2171751" y="1887562"/>
                <a:ext cx="87324" cy="263466"/>
              </a:xfrm>
              <a:custGeom>
                <a:avLst/>
                <a:gdLst>
                  <a:gd name="connsiteX0" fmla="*/ 86360 w 109220"/>
                  <a:gd name="connsiteY0" fmla="*/ 316230 h 326390"/>
                  <a:gd name="connsiteX1" fmla="*/ 71120 w 109220"/>
                  <a:gd name="connsiteY1" fmla="*/ 201930 h 326390"/>
                  <a:gd name="connsiteX2" fmla="*/ 10160 w 109220"/>
                  <a:gd name="connsiteY2" fmla="*/ 140970 h 326390"/>
                  <a:gd name="connsiteX3" fmla="*/ 25400 w 109220"/>
                  <a:gd name="connsiteY3" fmla="*/ 41910 h 326390"/>
                  <a:gd name="connsiteX4" fmla="*/ 10160 w 109220"/>
                  <a:gd name="connsiteY4" fmla="*/ 3810 h 326390"/>
                  <a:gd name="connsiteX5" fmla="*/ 86360 w 109220"/>
                  <a:gd name="connsiteY5" fmla="*/ 64770 h 326390"/>
                  <a:gd name="connsiteX6" fmla="*/ 109220 w 109220"/>
                  <a:gd name="connsiteY6" fmla="*/ 140970 h 326390"/>
                  <a:gd name="connsiteX7" fmla="*/ 86360 w 109220"/>
                  <a:gd name="connsiteY7" fmla="*/ 316230 h 32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 h="326390">
                    <a:moveTo>
                      <a:pt x="86360" y="316230"/>
                    </a:moveTo>
                    <a:cubicBezTo>
                      <a:pt x="80010" y="326390"/>
                      <a:pt x="83820" y="231140"/>
                      <a:pt x="71120" y="201930"/>
                    </a:cubicBezTo>
                    <a:cubicBezTo>
                      <a:pt x="58420" y="172720"/>
                      <a:pt x="17780" y="167640"/>
                      <a:pt x="10160" y="140970"/>
                    </a:cubicBezTo>
                    <a:cubicBezTo>
                      <a:pt x="2540" y="114300"/>
                      <a:pt x="25400" y="64770"/>
                      <a:pt x="25400" y="41910"/>
                    </a:cubicBezTo>
                    <a:cubicBezTo>
                      <a:pt x="25400" y="19050"/>
                      <a:pt x="0" y="0"/>
                      <a:pt x="10160" y="3810"/>
                    </a:cubicBezTo>
                    <a:cubicBezTo>
                      <a:pt x="20320" y="7620"/>
                      <a:pt x="69850" y="41910"/>
                      <a:pt x="86360" y="64770"/>
                    </a:cubicBezTo>
                    <a:cubicBezTo>
                      <a:pt x="102870" y="87630"/>
                      <a:pt x="109220" y="97790"/>
                      <a:pt x="109220" y="140970"/>
                    </a:cubicBezTo>
                    <a:cubicBezTo>
                      <a:pt x="109220" y="184150"/>
                      <a:pt x="92710" y="306070"/>
                      <a:pt x="86360" y="31623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10" name="Freeform 109"/>
              <p:cNvSpPr/>
              <p:nvPr/>
            </p:nvSpPr>
            <p:spPr>
              <a:xfrm>
                <a:off x="2608385" y="2120873"/>
                <a:ext cx="146071" cy="114271"/>
              </a:xfrm>
              <a:custGeom>
                <a:avLst/>
                <a:gdLst>
                  <a:gd name="connsiteX0" fmla="*/ 2540 w 181610"/>
                  <a:gd name="connsiteY0" fmla="*/ 87630 h 139700"/>
                  <a:gd name="connsiteX1" fmla="*/ 86360 w 181610"/>
                  <a:gd name="connsiteY1" fmla="*/ 49530 h 139700"/>
                  <a:gd name="connsiteX2" fmla="*/ 170180 w 181610"/>
                  <a:gd name="connsiteY2" fmla="*/ 3810 h 139700"/>
                  <a:gd name="connsiteX3" fmla="*/ 154940 w 181610"/>
                  <a:gd name="connsiteY3" fmla="*/ 72390 h 139700"/>
                  <a:gd name="connsiteX4" fmla="*/ 132080 w 181610"/>
                  <a:gd name="connsiteY4" fmla="*/ 133350 h 139700"/>
                  <a:gd name="connsiteX5" fmla="*/ 71120 w 181610"/>
                  <a:gd name="connsiteY5" fmla="*/ 110490 h 139700"/>
                  <a:gd name="connsiteX6" fmla="*/ 2540 w 181610"/>
                  <a:gd name="connsiteY6" fmla="*/ 8763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610" h="139700">
                    <a:moveTo>
                      <a:pt x="2540" y="87630"/>
                    </a:moveTo>
                    <a:cubicBezTo>
                      <a:pt x="5080" y="77470"/>
                      <a:pt x="58420" y="63500"/>
                      <a:pt x="86360" y="49530"/>
                    </a:cubicBezTo>
                    <a:cubicBezTo>
                      <a:pt x="114300" y="35560"/>
                      <a:pt x="158750" y="0"/>
                      <a:pt x="170180" y="3810"/>
                    </a:cubicBezTo>
                    <a:cubicBezTo>
                      <a:pt x="181610" y="7620"/>
                      <a:pt x="161290" y="50800"/>
                      <a:pt x="154940" y="72390"/>
                    </a:cubicBezTo>
                    <a:cubicBezTo>
                      <a:pt x="148590" y="93980"/>
                      <a:pt x="146050" y="127000"/>
                      <a:pt x="132080" y="133350"/>
                    </a:cubicBezTo>
                    <a:cubicBezTo>
                      <a:pt x="118110" y="139700"/>
                      <a:pt x="96520" y="118110"/>
                      <a:pt x="71120" y="110490"/>
                    </a:cubicBezTo>
                    <a:cubicBezTo>
                      <a:pt x="45720" y="102870"/>
                      <a:pt x="0" y="97790"/>
                      <a:pt x="2540" y="8763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11" name="Freeform 110"/>
              <p:cNvSpPr/>
              <p:nvPr/>
            </p:nvSpPr>
            <p:spPr>
              <a:xfrm>
                <a:off x="2649667" y="2208165"/>
                <a:ext cx="139725" cy="347582"/>
              </a:xfrm>
              <a:custGeom>
                <a:avLst/>
                <a:gdLst>
                  <a:gd name="connsiteX0" fmla="*/ 119380 w 172720"/>
                  <a:gd name="connsiteY0" fmla="*/ 41910 h 430530"/>
                  <a:gd name="connsiteX1" fmla="*/ 43180 w 172720"/>
                  <a:gd name="connsiteY1" fmla="*/ 125730 h 430530"/>
                  <a:gd name="connsiteX2" fmla="*/ 20320 w 172720"/>
                  <a:gd name="connsiteY2" fmla="*/ 224790 h 430530"/>
                  <a:gd name="connsiteX3" fmla="*/ 12700 w 172720"/>
                  <a:gd name="connsiteY3" fmla="*/ 331470 h 430530"/>
                  <a:gd name="connsiteX4" fmla="*/ 12700 w 172720"/>
                  <a:gd name="connsiteY4" fmla="*/ 430530 h 430530"/>
                  <a:gd name="connsiteX5" fmla="*/ 88900 w 172720"/>
                  <a:gd name="connsiteY5" fmla="*/ 331470 h 430530"/>
                  <a:gd name="connsiteX6" fmla="*/ 142240 w 172720"/>
                  <a:gd name="connsiteY6" fmla="*/ 240030 h 430530"/>
                  <a:gd name="connsiteX7" fmla="*/ 142240 w 172720"/>
                  <a:gd name="connsiteY7" fmla="*/ 95250 h 430530"/>
                  <a:gd name="connsiteX8" fmla="*/ 165100 w 172720"/>
                  <a:gd name="connsiteY8" fmla="*/ 3810 h 430530"/>
                  <a:gd name="connsiteX9" fmla="*/ 119380 w 172720"/>
                  <a:gd name="connsiteY9" fmla="*/ 41910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720" h="430530">
                    <a:moveTo>
                      <a:pt x="119380" y="41910"/>
                    </a:moveTo>
                    <a:cubicBezTo>
                      <a:pt x="99060" y="62230"/>
                      <a:pt x="59690" y="95250"/>
                      <a:pt x="43180" y="125730"/>
                    </a:cubicBezTo>
                    <a:cubicBezTo>
                      <a:pt x="26670" y="156210"/>
                      <a:pt x="25400" y="190500"/>
                      <a:pt x="20320" y="224790"/>
                    </a:cubicBezTo>
                    <a:cubicBezTo>
                      <a:pt x="15240" y="259080"/>
                      <a:pt x="13970" y="297180"/>
                      <a:pt x="12700" y="331470"/>
                    </a:cubicBezTo>
                    <a:cubicBezTo>
                      <a:pt x="11430" y="365760"/>
                      <a:pt x="0" y="430530"/>
                      <a:pt x="12700" y="430530"/>
                    </a:cubicBezTo>
                    <a:cubicBezTo>
                      <a:pt x="25400" y="430530"/>
                      <a:pt x="67310" y="363220"/>
                      <a:pt x="88900" y="331470"/>
                    </a:cubicBezTo>
                    <a:cubicBezTo>
                      <a:pt x="110490" y="299720"/>
                      <a:pt x="133350" y="279400"/>
                      <a:pt x="142240" y="240030"/>
                    </a:cubicBezTo>
                    <a:cubicBezTo>
                      <a:pt x="151130" y="200660"/>
                      <a:pt x="138430" y="134620"/>
                      <a:pt x="142240" y="95250"/>
                    </a:cubicBezTo>
                    <a:cubicBezTo>
                      <a:pt x="146050" y="55880"/>
                      <a:pt x="172720" y="7620"/>
                      <a:pt x="165100" y="3810"/>
                    </a:cubicBezTo>
                    <a:cubicBezTo>
                      <a:pt x="157480" y="0"/>
                      <a:pt x="139700" y="21590"/>
                      <a:pt x="119380" y="4191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12" name="Freeform 111"/>
              <p:cNvSpPr/>
              <p:nvPr/>
            </p:nvSpPr>
            <p:spPr>
              <a:xfrm>
                <a:off x="2525822" y="2585902"/>
                <a:ext cx="217521" cy="201563"/>
              </a:xfrm>
              <a:custGeom>
                <a:avLst/>
                <a:gdLst>
                  <a:gd name="connsiteX0" fmla="*/ 13970 w 269240"/>
                  <a:gd name="connsiteY0" fmla="*/ 243840 h 248920"/>
                  <a:gd name="connsiteX1" fmla="*/ 135890 w 269240"/>
                  <a:gd name="connsiteY1" fmla="*/ 175260 h 248920"/>
                  <a:gd name="connsiteX2" fmla="*/ 212090 w 269240"/>
                  <a:gd name="connsiteY2" fmla="*/ 76200 h 248920"/>
                  <a:gd name="connsiteX3" fmla="*/ 257810 w 269240"/>
                  <a:gd name="connsiteY3" fmla="*/ 0 h 248920"/>
                  <a:gd name="connsiteX4" fmla="*/ 143510 w 269240"/>
                  <a:gd name="connsiteY4" fmla="*/ 76200 h 248920"/>
                  <a:gd name="connsiteX5" fmla="*/ 52070 w 269240"/>
                  <a:gd name="connsiteY5" fmla="*/ 144780 h 248920"/>
                  <a:gd name="connsiteX6" fmla="*/ 13970 w 269240"/>
                  <a:gd name="connsiteY6" fmla="*/ 243840 h 24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240" h="248920">
                    <a:moveTo>
                      <a:pt x="13970" y="243840"/>
                    </a:moveTo>
                    <a:cubicBezTo>
                      <a:pt x="27940" y="248920"/>
                      <a:pt x="102870" y="203200"/>
                      <a:pt x="135890" y="175260"/>
                    </a:cubicBezTo>
                    <a:cubicBezTo>
                      <a:pt x="168910" y="147320"/>
                      <a:pt x="191770" y="105410"/>
                      <a:pt x="212090" y="76200"/>
                    </a:cubicBezTo>
                    <a:cubicBezTo>
                      <a:pt x="232410" y="46990"/>
                      <a:pt x="269240" y="0"/>
                      <a:pt x="257810" y="0"/>
                    </a:cubicBezTo>
                    <a:cubicBezTo>
                      <a:pt x="246380" y="0"/>
                      <a:pt x="177800" y="52070"/>
                      <a:pt x="143510" y="76200"/>
                    </a:cubicBezTo>
                    <a:cubicBezTo>
                      <a:pt x="109220" y="100330"/>
                      <a:pt x="73660" y="118110"/>
                      <a:pt x="52070" y="144780"/>
                    </a:cubicBezTo>
                    <a:cubicBezTo>
                      <a:pt x="30480" y="171450"/>
                      <a:pt x="0" y="238760"/>
                      <a:pt x="13970" y="24384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13" name="Freeform 112"/>
              <p:cNvSpPr/>
              <p:nvPr/>
            </p:nvSpPr>
            <p:spPr>
              <a:xfrm>
                <a:off x="1855793" y="2416080"/>
                <a:ext cx="928832" cy="1168130"/>
              </a:xfrm>
              <a:custGeom>
                <a:avLst/>
                <a:gdLst>
                  <a:gd name="connsiteX0" fmla="*/ 41910 w 1149350"/>
                  <a:gd name="connsiteY0" fmla="*/ 5080 h 1445260"/>
                  <a:gd name="connsiteX1" fmla="*/ 41910 w 1149350"/>
                  <a:gd name="connsiteY1" fmla="*/ 134620 h 1445260"/>
                  <a:gd name="connsiteX2" fmla="*/ 3810 w 1149350"/>
                  <a:gd name="connsiteY2" fmla="*/ 279400 h 1445260"/>
                  <a:gd name="connsiteX3" fmla="*/ 19050 w 1149350"/>
                  <a:gd name="connsiteY3" fmla="*/ 462280 h 1445260"/>
                  <a:gd name="connsiteX4" fmla="*/ 118110 w 1149350"/>
                  <a:gd name="connsiteY4" fmla="*/ 660400 h 1445260"/>
                  <a:gd name="connsiteX5" fmla="*/ 361950 w 1149350"/>
                  <a:gd name="connsiteY5" fmla="*/ 873760 h 1445260"/>
                  <a:gd name="connsiteX6" fmla="*/ 598170 w 1149350"/>
                  <a:gd name="connsiteY6" fmla="*/ 995680 h 1445260"/>
                  <a:gd name="connsiteX7" fmla="*/ 704850 w 1149350"/>
                  <a:gd name="connsiteY7" fmla="*/ 1087120 h 1445260"/>
                  <a:gd name="connsiteX8" fmla="*/ 758190 w 1149350"/>
                  <a:gd name="connsiteY8" fmla="*/ 1231900 h 1445260"/>
                  <a:gd name="connsiteX9" fmla="*/ 826770 w 1149350"/>
                  <a:gd name="connsiteY9" fmla="*/ 1323340 h 1445260"/>
                  <a:gd name="connsiteX10" fmla="*/ 933450 w 1149350"/>
                  <a:gd name="connsiteY10" fmla="*/ 1384300 h 1445260"/>
                  <a:gd name="connsiteX11" fmla="*/ 971550 w 1149350"/>
                  <a:gd name="connsiteY11" fmla="*/ 1422400 h 1445260"/>
                  <a:gd name="connsiteX12" fmla="*/ 963930 w 1149350"/>
                  <a:gd name="connsiteY12" fmla="*/ 1247140 h 1445260"/>
                  <a:gd name="connsiteX13" fmla="*/ 849630 w 1149350"/>
                  <a:gd name="connsiteY13" fmla="*/ 1231900 h 1445260"/>
                  <a:gd name="connsiteX14" fmla="*/ 811530 w 1149350"/>
                  <a:gd name="connsiteY14" fmla="*/ 1201420 h 1445260"/>
                  <a:gd name="connsiteX15" fmla="*/ 872490 w 1149350"/>
                  <a:gd name="connsiteY15" fmla="*/ 1163320 h 1445260"/>
                  <a:gd name="connsiteX16" fmla="*/ 971550 w 1149350"/>
                  <a:gd name="connsiteY16" fmla="*/ 1216660 h 1445260"/>
                  <a:gd name="connsiteX17" fmla="*/ 971550 w 1149350"/>
                  <a:gd name="connsiteY17" fmla="*/ 1125220 h 1445260"/>
                  <a:gd name="connsiteX18" fmla="*/ 941070 w 1149350"/>
                  <a:gd name="connsiteY18" fmla="*/ 1041400 h 1445260"/>
                  <a:gd name="connsiteX19" fmla="*/ 842010 w 1149350"/>
                  <a:gd name="connsiteY19" fmla="*/ 965200 h 1445260"/>
                  <a:gd name="connsiteX20" fmla="*/ 826770 w 1149350"/>
                  <a:gd name="connsiteY20" fmla="*/ 896620 h 1445260"/>
                  <a:gd name="connsiteX21" fmla="*/ 849630 w 1149350"/>
                  <a:gd name="connsiteY21" fmla="*/ 789940 h 1445260"/>
                  <a:gd name="connsiteX22" fmla="*/ 895350 w 1149350"/>
                  <a:gd name="connsiteY22" fmla="*/ 835660 h 1445260"/>
                  <a:gd name="connsiteX23" fmla="*/ 941070 w 1149350"/>
                  <a:gd name="connsiteY23" fmla="*/ 949960 h 1445260"/>
                  <a:gd name="connsiteX24" fmla="*/ 979170 w 1149350"/>
                  <a:gd name="connsiteY24" fmla="*/ 835660 h 1445260"/>
                  <a:gd name="connsiteX25" fmla="*/ 956310 w 1149350"/>
                  <a:gd name="connsiteY25" fmla="*/ 728980 h 1445260"/>
                  <a:gd name="connsiteX26" fmla="*/ 925830 w 1149350"/>
                  <a:gd name="connsiteY26" fmla="*/ 675640 h 1445260"/>
                  <a:gd name="connsiteX27" fmla="*/ 948690 w 1149350"/>
                  <a:gd name="connsiteY27" fmla="*/ 629920 h 1445260"/>
                  <a:gd name="connsiteX28" fmla="*/ 979170 w 1149350"/>
                  <a:gd name="connsiteY28" fmla="*/ 660400 h 1445260"/>
                  <a:gd name="connsiteX29" fmla="*/ 1009650 w 1149350"/>
                  <a:gd name="connsiteY29" fmla="*/ 706120 h 1445260"/>
                  <a:gd name="connsiteX30" fmla="*/ 1070610 w 1149350"/>
                  <a:gd name="connsiteY30" fmla="*/ 751840 h 1445260"/>
                  <a:gd name="connsiteX31" fmla="*/ 1055370 w 1149350"/>
                  <a:gd name="connsiteY31" fmla="*/ 645160 h 1445260"/>
                  <a:gd name="connsiteX32" fmla="*/ 1055370 w 1149350"/>
                  <a:gd name="connsiteY32" fmla="*/ 584200 h 1445260"/>
                  <a:gd name="connsiteX33" fmla="*/ 1108710 w 1149350"/>
                  <a:gd name="connsiteY33" fmla="*/ 637540 h 1445260"/>
                  <a:gd name="connsiteX34" fmla="*/ 1116330 w 1149350"/>
                  <a:gd name="connsiteY34" fmla="*/ 698500 h 1445260"/>
                  <a:gd name="connsiteX35" fmla="*/ 1146810 w 1149350"/>
                  <a:gd name="connsiteY35" fmla="*/ 629920 h 1445260"/>
                  <a:gd name="connsiteX36" fmla="*/ 1101090 w 1149350"/>
                  <a:gd name="connsiteY36" fmla="*/ 530860 h 1445260"/>
                  <a:gd name="connsiteX37" fmla="*/ 1101090 w 1149350"/>
                  <a:gd name="connsiteY37" fmla="*/ 431800 h 1445260"/>
                  <a:gd name="connsiteX38" fmla="*/ 1009650 w 1149350"/>
                  <a:gd name="connsiteY38" fmla="*/ 492760 h 1445260"/>
                  <a:gd name="connsiteX39" fmla="*/ 864870 w 1149350"/>
                  <a:gd name="connsiteY39" fmla="*/ 607060 h 1445260"/>
                  <a:gd name="connsiteX40" fmla="*/ 781050 w 1149350"/>
                  <a:gd name="connsiteY40" fmla="*/ 767080 h 1445260"/>
                  <a:gd name="connsiteX41" fmla="*/ 758190 w 1149350"/>
                  <a:gd name="connsiteY41" fmla="*/ 957580 h 1445260"/>
                  <a:gd name="connsiteX42" fmla="*/ 712470 w 1149350"/>
                  <a:gd name="connsiteY42" fmla="*/ 965200 h 1445260"/>
                  <a:gd name="connsiteX43" fmla="*/ 613410 w 1149350"/>
                  <a:gd name="connsiteY43" fmla="*/ 858520 h 1445260"/>
                  <a:gd name="connsiteX44" fmla="*/ 552450 w 1149350"/>
                  <a:gd name="connsiteY44" fmla="*/ 782320 h 1445260"/>
                  <a:gd name="connsiteX45" fmla="*/ 438150 w 1149350"/>
                  <a:gd name="connsiteY45" fmla="*/ 774700 h 1445260"/>
                  <a:gd name="connsiteX46" fmla="*/ 354330 w 1149350"/>
                  <a:gd name="connsiteY46" fmla="*/ 759460 h 1445260"/>
                  <a:gd name="connsiteX47" fmla="*/ 415290 w 1149350"/>
                  <a:gd name="connsiteY47" fmla="*/ 721360 h 1445260"/>
                  <a:gd name="connsiteX48" fmla="*/ 461010 w 1149350"/>
                  <a:gd name="connsiteY48" fmla="*/ 675640 h 1445260"/>
                  <a:gd name="connsiteX49" fmla="*/ 415290 w 1149350"/>
                  <a:gd name="connsiteY49" fmla="*/ 622300 h 1445260"/>
                  <a:gd name="connsiteX50" fmla="*/ 316230 w 1149350"/>
                  <a:gd name="connsiteY50" fmla="*/ 561340 h 1445260"/>
                  <a:gd name="connsiteX51" fmla="*/ 217170 w 1149350"/>
                  <a:gd name="connsiteY51" fmla="*/ 568960 h 1445260"/>
                  <a:gd name="connsiteX52" fmla="*/ 201930 w 1149350"/>
                  <a:gd name="connsiteY52" fmla="*/ 477520 h 1445260"/>
                  <a:gd name="connsiteX53" fmla="*/ 278130 w 1149350"/>
                  <a:gd name="connsiteY53" fmla="*/ 508000 h 1445260"/>
                  <a:gd name="connsiteX54" fmla="*/ 262890 w 1149350"/>
                  <a:gd name="connsiteY54" fmla="*/ 401320 h 1445260"/>
                  <a:gd name="connsiteX55" fmla="*/ 194310 w 1149350"/>
                  <a:gd name="connsiteY55" fmla="*/ 340360 h 1445260"/>
                  <a:gd name="connsiteX56" fmla="*/ 118110 w 1149350"/>
                  <a:gd name="connsiteY56" fmla="*/ 317500 h 1445260"/>
                  <a:gd name="connsiteX57" fmla="*/ 171450 w 1149350"/>
                  <a:gd name="connsiteY57" fmla="*/ 264160 h 1445260"/>
                  <a:gd name="connsiteX58" fmla="*/ 217170 w 1149350"/>
                  <a:gd name="connsiteY58" fmla="*/ 317500 h 1445260"/>
                  <a:gd name="connsiteX59" fmla="*/ 217170 w 1149350"/>
                  <a:gd name="connsiteY59" fmla="*/ 233680 h 1445260"/>
                  <a:gd name="connsiteX60" fmla="*/ 247650 w 1149350"/>
                  <a:gd name="connsiteY60" fmla="*/ 203200 h 1445260"/>
                  <a:gd name="connsiteX61" fmla="*/ 171450 w 1149350"/>
                  <a:gd name="connsiteY61" fmla="*/ 134620 h 1445260"/>
                  <a:gd name="connsiteX62" fmla="*/ 95250 w 1149350"/>
                  <a:gd name="connsiteY62" fmla="*/ 104140 h 1445260"/>
                  <a:gd name="connsiteX63" fmla="*/ 41910 w 1149350"/>
                  <a:gd name="connsiteY63" fmla="*/ 5080 h 144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149350" h="1445260">
                    <a:moveTo>
                      <a:pt x="41910" y="5080"/>
                    </a:moveTo>
                    <a:cubicBezTo>
                      <a:pt x="33020" y="10160"/>
                      <a:pt x="48260" y="88900"/>
                      <a:pt x="41910" y="134620"/>
                    </a:cubicBezTo>
                    <a:cubicBezTo>
                      <a:pt x="35560" y="180340"/>
                      <a:pt x="7620" y="224790"/>
                      <a:pt x="3810" y="279400"/>
                    </a:cubicBezTo>
                    <a:cubicBezTo>
                      <a:pt x="0" y="334010"/>
                      <a:pt x="0" y="398780"/>
                      <a:pt x="19050" y="462280"/>
                    </a:cubicBezTo>
                    <a:cubicBezTo>
                      <a:pt x="38100" y="525780"/>
                      <a:pt x="60960" y="591820"/>
                      <a:pt x="118110" y="660400"/>
                    </a:cubicBezTo>
                    <a:cubicBezTo>
                      <a:pt x="175260" y="728980"/>
                      <a:pt x="281940" y="817880"/>
                      <a:pt x="361950" y="873760"/>
                    </a:cubicBezTo>
                    <a:cubicBezTo>
                      <a:pt x="441960" y="929640"/>
                      <a:pt x="541020" y="960120"/>
                      <a:pt x="598170" y="995680"/>
                    </a:cubicBezTo>
                    <a:cubicBezTo>
                      <a:pt x="655320" y="1031240"/>
                      <a:pt x="678180" y="1047750"/>
                      <a:pt x="704850" y="1087120"/>
                    </a:cubicBezTo>
                    <a:cubicBezTo>
                      <a:pt x="731520" y="1126490"/>
                      <a:pt x="737870" y="1192530"/>
                      <a:pt x="758190" y="1231900"/>
                    </a:cubicBezTo>
                    <a:cubicBezTo>
                      <a:pt x="778510" y="1271270"/>
                      <a:pt x="797560" y="1297940"/>
                      <a:pt x="826770" y="1323340"/>
                    </a:cubicBezTo>
                    <a:cubicBezTo>
                      <a:pt x="855980" y="1348740"/>
                      <a:pt x="909320" y="1367790"/>
                      <a:pt x="933450" y="1384300"/>
                    </a:cubicBezTo>
                    <a:cubicBezTo>
                      <a:pt x="957580" y="1400810"/>
                      <a:pt x="966470" y="1445260"/>
                      <a:pt x="971550" y="1422400"/>
                    </a:cubicBezTo>
                    <a:cubicBezTo>
                      <a:pt x="976630" y="1399540"/>
                      <a:pt x="984250" y="1278890"/>
                      <a:pt x="963930" y="1247140"/>
                    </a:cubicBezTo>
                    <a:cubicBezTo>
                      <a:pt x="943610" y="1215390"/>
                      <a:pt x="875030" y="1239520"/>
                      <a:pt x="849630" y="1231900"/>
                    </a:cubicBezTo>
                    <a:cubicBezTo>
                      <a:pt x="824230" y="1224280"/>
                      <a:pt x="807720" y="1212850"/>
                      <a:pt x="811530" y="1201420"/>
                    </a:cubicBezTo>
                    <a:cubicBezTo>
                      <a:pt x="815340" y="1189990"/>
                      <a:pt x="845820" y="1160780"/>
                      <a:pt x="872490" y="1163320"/>
                    </a:cubicBezTo>
                    <a:cubicBezTo>
                      <a:pt x="899160" y="1165860"/>
                      <a:pt x="955040" y="1223010"/>
                      <a:pt x="971550" y="1216660"/>
                    </a:cubicBezTo>
                    <a:cubicBezTo>
                      <a:pt x="988060" y="1210310"/>
                      <a:pt x="976630" y="1154430"/>
                      <a:pt x="971550" y="1125220"/>
                    </a:cubicBezTo>
                    <a:cubicBezTo>
                      <a:pt x="966470" y="1096010"/>
                      <a:pt x="962660" y="1068070"/>
                      <a:pt x="941070" y="1041400"/>
                    </a:cubicBezTo>
                    <a:cubicBezTo>
                      <a:pt x="919480" y="1014730"/>
                      <a:pt x="861060" y="989330"/>
                      <a:pt x="842010" y="965200"/>
                    </a:cubicBezTo>
                    <a:cubicBezTo>
                      <a:pt x="822960" y="941070"/>
                      <a:pt x="825500" y="925830"/>
                      <a:pt x="826770" y="896620"/>
                    </a:cubicBezTo>
                    <a:cubicBezTo>
                      <a:pt x="828040" y="867410"/>
                      <a:pt x="838200" y="800100"/>
                      <a:pt x="849630" y="789940"/>
                    </a:cubicBezTo>
                    <a:cubicBezTo>
                      <a:pt x="861060" y="779780"/>
                      <a:pt x="880110" y="808990"/>
                      <a:pt x="895350" y="835660"/>
                    </a:cubicBezTo>
                    <a:cubicBezTo>
                      <a:pt x="910590" y="862330"/>
                      <a:pt x="927100" y="949960"/>
                      <a:pt x="941070" y="949960"/>
                    </a:cubicBezTo>
                    <a:cubicBezTo>
                      <a:pt x="955040" y="949960"/>
                      <a:pt x="976630" y="872490"/>
                      <a:pt x="979170" y="835660"/>
                    </a:cubicBezTo>
                    <a:cubicBezTo>
                      <a:pt x="981710" y="798830"/>
                      <a:pt x="965200" y="755650"/>
                      <a:pt x="956310" y="728980"/>
                    </a:cubicBezTo>
                    <a:cubicBezTo>
                      <a:pt x="947420" y="702310"/>
                      <a:pt x="927100" y="692150"/>
                      <a:pt x="925830" y="675640"/>
                    </a:cubicBezTo>
                    <a:cubicBezTo>
                      <a:pt x="924560" y="659130"/>
                      <a:pt x="939800" y="632460"/>
                      <a:pt x="948690" y="629920"/>
                    </a:cubicBezTo>
                    <a:cubicBezTo>
                      <a:pt x="957580" y="627380"/>
                      <a:pt x="969010" y="647700"/>
                      <a:pt x="979170" y="660400"/>
                    </a:cubicBezTo>
                    <a:cubicBezTo>
                      <a:pt x="989330" y="673100"/>
                      <a:pt x="994410" y="690880"/>
                      <a:pt x="1009650" y="706120"/>
                    </a:cubicBezTo>
                    <a:cubicBezTo>
                      <a:pt x="1024890" y="721360"/>
                      <a:pt x="1062990" y="762000"/>
                      <a:pt x="1070610" y="751840"/>
                    </a:cubicBezTo>
                    <a:cubicBezTo>
                      <a:pt x="1078230" y="741680"/>
                      <a:pt x="1057910" y="673100"/>
                      <a:pt x="1055370" y="645160"/>
                    </a:cubicBezTo>
                    <a:cubicBezTo>
                      <a:pt x="1052830" y="617220"/>
                      <a:pt x="1046480" y="585470"/>
                      <a:pt x="1055370" y="584200"/>
                    </a:cubicBezTo>
                    <a:cubicBezTo>
                      <a:pt x="1064260" y="582930"/>
                      <a:pt x="1098550" y="618490"/>
                      <a:pt x="1108710" y="637540"/>
                    </a:cubicBezTo>
                    <a:cubicBezTo>
                      <a:pt x="1118870" y="656590"/>
                      <a:pt x="1109980" y="699770"/>
                      <a:pt x="1116330" y="698500"/>
                    </a:cubicBezTo>
                    <a:cubicBezTo>
                      <a:pt x="1122680" y="697230"/>
                      <a:pt x="1149350" y="657860"/>
                      <a:pt x="1146810" y="629920"/>
                    </a:cubicBezTo>
                    <a:cubicBezTo>
                      <a:pt x="1144270" y="601980"/>
                      <a:pt x="1108710" y="563880"/>
                      <a:pt x="1101090" y="530860"/>
                    </a:cubicBezTo>
                    <a:cubicBezTo>
                      <a:pt x="1093470" y="497840"/>
                      <a:pt x="1116330" y="438150"/>
                      <a:pt x="1101090" y="431800"/>
                    </a:cubicBezTo>
                    <a:cubicBezTo>
                      <a:pt x="1085850" y="425450"/>
                      <a:pt x="1049020" y="463550"/>
                      <a:pt x="1009650" y="492760"/>
                    </a:cubicBezTo>
                    <a:cubicBezTo>
                      <a:pt x="970280" y="521970"/>
                      <a:pt x="902970" y="561340"/>
                      <a:pt x="864870" y="607060"/>
                    </a:cubicBezTo>
                    <a:cubicBezTo>
                      <a:pt x="826770" y="652780"/>
                      <a:pt x="798830" y="708660"/>
                      <a:pt x="781050" y="767080"/>
                    </a:cubicBezTo>
                    <a:cubicBezTo>
                      <a:pt x="763270" y="825500"/>
                      <a:pt x="769620" y="924560"/>
                      <a:pt x="758190" y="957580"/>
                    </a:cubicBezTo>
                    <a:cubicBezTo>
                      <a:pt x="746760" y="990600"/>
                      <a:pt x="736600" y="981710"/>
                      <a:pt x="712470" y="965200"/>
                    </a:cubicBezTo>
                    <a:cubicBezTo>
                      <a:pt x="688340" y="948690"/>
                      <a:pt x="640080" y="889000"/>
                      <a:pt x="613410" y="858520"/>
                    </a:cubicBezTo>
                    <a:cubicBezTo>
                      <a:pt x="586740" y="828040"/>
                      <a:pt x="581660" y="796290"/>
                      <a:pt x="552450" y="782320"/>
                    </a:cubicBezTo>
                    <a:cubicBezTo>
                      <a:pt x="523240" y="768350"/>
                      <a:pt x="471170" y="778510"/>
                      <a:pt x="438150" y="774700"/>
                    </a:cubicBezTo>
                    <a:cubicBezTo>
                      <a:pt x="405130" y="770890"/>
                      <a:pt x="358140" y="768350"/>
                      <a:pt x="354330" y="759460"/>
                    </a:cubicBezTo>
                    <a:cubicBezTo>
                      <a:pt x="350520" y="750570"/>
                      <a:pt x="397510" y="735330"/>
                      <a:pt x="415290" y="721360"/>
                    </a:cubicBezTo>
                    <a:cubicBezTo>
                      <a:pt x="433070" y="707390"/>
                      <a:pt x="461010" y="692150"/>
                      <a:pt x="461010" y="675640"/>
                    </a:cubicBezTo>
                    <a:cubicBezTo>
                      <a:pt x="461010" y="659130"/>
                      <a:pt x="439420" y="641350"/>
                      <a:pt x="415290" y="622300"/>
                    </a:cubicBezTo>
                    <a:cubicBezTo>
                      <a:pt x="391160" y="603250"/>
                      <a:pt x="349250" y="570230"/>
                      <a:pt x="316230" y="561340"/>
                    </a:cubicBezTo>
                    <a:cubicBezTo>
                      <a:pt x="283210" y="552450"/>
                      <a:pt x="236220" y="582930"/>
                      <a:pt x="217170" y="568960"/>
                    </a:cubicBezTo>
                    <a:cubicBezTo>
                      <a:pt x="198120" y="554990"/>
                      <a:pt x="191770" y="487680"/>
                      <a:pt x="201930" y="477520"/>
                    </a:cubicBezTo>
                    <a:cubicBezTo>
                      <a:pt x="212090" y="467360"/>
                      <a:pt x="267970" y="520700"/>
                      <a:pt x="278130" y="508000"/>
                    </a:cubicBezTo>
                    <a:cubicBezTo>
                      <a:pt x="288290" y="495300"/>
                      <a:pt x="276860" y="429260"/>
                      <a:pt x="262890" y="401320"/>
                    </a:cubicBezTo>
                    <a:cubicBezTo>
                      <a:pt x="248920" y="373380"/>
                      <a:pt x="218440" y="354330"/>
                      <a:pt x="194310" y="340360"/>
                    </a:cubicBezTo>
                    <a:cubicBezTo>
                      <a:pt x="170180" y="326390"/>
                      <a:pt x="121920" y="330200"/>
                      <a:pt x="118110" y="317500"/>
                    </a:cubicBezTo>
                    <a:cubicBezTo>
                      <a:pt x="114300" y="304800"/>
                      <a:pt x="154940" y="264160"/>
                      <a:pt x="171450" y="264160"/>
                    </a:cubicBezTo>
                    <a:cubicBezTo>
                      <a:pt x="187960" y="264160"/>
                      <a:pt x="209550" y="322580"/>
                      <a:pt x="217170" y="317500"/>
                    </a:cubicBezTo>
                    <a:cubicBezTo>
                      <a:pt x="224790" y="312420"/>
                      <a:pt x="212090" y="252730"/>
                      <a:pt x="217170" y="233680"/>
                    </a:cubicBezTo>
                    <a:cubicBezTo>
                      <a:pt x="222250" y="214630"/>
                      <a:pt x="255270" y="219710"/>
                      <a:pt x="247650" y="203200"/>
                    </a:cubicBezTo>
                    <a:cubicBezTo>
                      <a:pt x="240030" y="186690"/>
                      <a:pt x="196850" y="151130"/>
                      <a:pt x="171450" y="134620"/>
                    </a:cubicBezTo>
                    <a:cubicBezTo>
                      <a:pt x="146050" y="118110"/>
                      <a:pt x="116840" y="125730"/>
                      <a:pt x="95250" y="104140"/>
                    </a:cubicBezTo>
                    <a:cubicBezTo>
                      <a:pt x="73660" y="82550"/>
                      <a:pt x="50800" y="0"/>
                      <a:pt x="41910" y="508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14" name="Freeform 113"/>
              <p:cNvSpPr/>
              <p:nvPr/>
            </p:nvSpPr>
            <p:spPr>
              <a:xfrm>
                <a:off x="2066963" y="2625580"/>
                <a:ext cx="111141" cy="223789"/>
              </a:xfrm>
              <a:custGeom>
                <a:avLst/>
                <a:gdLst>
                  <a:gd name="connsiteX0" fmla="*/ 16510 w 135890"/>
                  <a:gd name="connsiteY0" fmla="*/ 5080 h 276860"/>
                  <a:gd name="connsiteX1" fmla="*/ 16510 w 135890"/>
                  <a:gd name="connsiteY1" fmla="*/ 96520 h 276860"/>
                  <a:gd name="connsiteX2" fmla="*/ 77470 w 135890"/>
                  <a:gd name="connsiteY2" fmla="*/ 172720 h 276860"/>
                  <a:gd name="connsiteX3" fmla="*/ 69850 w 135890"/>
                  <a:gd name="connsiteY3" fmla="*/ 241300 h 276860"/>
                  <a:gd name="connsiteX4" fmla="*/ 123190 w 135890"/>
                  <a:gd name="connsiteY4" fmla="*/ 264160 h 276860"/>
                  <a:gd name="connsiteX5" fmla="*/ 123190 w 135890"/>
                  <a:gd name="connsiteY5" fmla="*/ 165100 h 276860"/>
                  <a:gd name="connsiteX6" fmla="*/ 115570 w 135890"/>
                  <a:gd name="connsiteY6" fmla="*/ 66040 h 276860"/>
                  <a:gd name="connsiteX7" fmla="*/ 16510 w 135890"/>
                  <a:gd name="connsiteY7" fmla="*/ 5080 h 27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890" h="276860">
                    <a:moveTo>
                      <a:pt x="16510" y="5080"/>
                    </a:moveTo>
                    <a:cubicBezTo>
                      <a:pt x="0" y="10160"/>
                      <a:pt x="6350" y="68580"/>
                      <a:pt x="16510" y="96520"/>
                    </a:cubicBezTo>
                    <a:cubicBezTo>
                      <a:pt x="26670" y="124460"/>
                      <a:pt x="68580" y="148590"/>
                      <a:pt x="77470" y="172720"/>
                    </a:cubicBezTo>
                    <a:cubicBezTo>
                      <a:pt x="86360" y="196850"/>
                      <a:pt x="62230" y="226060"/>
                      <a:pt x="69850" y="241300"/>
                    </a:cubicBezTo>
                    <a:cubicBezTo>
                      <a:pt x="77470" y="256540"/>
                      <a:pt x="114300" y="276860"/>
                      <a:pt x="123190" y="264160"/>
                    </a:cubicBezTo>
                    <a:cubicBezTo>
                      <a:pt x="132080" y="251460"/>
                      <a:pt x="124460" y="198120"/>
                      <a:pt x="123190" y="165100"/>
                    </a:cubicBezTo>
                    <a:cubicBezTo>
                      <a:pt x="121920" y="132080"/>
                      <a:pt x="135890" y="99060"/>
                      <a:pt x="115570" y="66040"/>
                    </a:cubicBezTo>
                    <a:cubicBezTo>
                      <a:pt x="95250" y="33020"/>
                      <a:pt x="33020" y="0"/>
                      <a:pt x="16510" y="508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15" name="Freeform 114"/>
              <p:cNvSpPr/>
              <p:nvPr/>
            </p:nvSpPr>
            <p:spPr>
              <a:xfrm>
                <a:off x="1857378" y="3016015"/>
                <a:ext cx="1124128" cy="1163369"/>
              </a:xfrm>
              <a:custGeom>
                <a:avLst/>
                <a:gdLst>
                  <a:gd name="connsiteX0" fmla="*/ 10160 w 1391920"/>
                  <a:gd name="connsiteY0" fmla="*/ 22860 h 1440180"/>
                  <a:gd name="connsiteX1" fmla="*/ 17780 w 1391920"/>
                  <a:gd name="connsiteY1" fmla="*/ 251460 h 1440180"/>
                  <a:gd name="connsiteX2" fmla="*/ 86360 w 1391920"/>
                  <a:gd name="connsiteY2" fmla="*/ 472440 h 1440180"/>
                  <a:gd name="connsiteX3" fmla="*/ 276860 w 1391920"/>
                  <a:gd name="connsiteY3" fmla="*/ 670560 h 1440180"/>
                  <a:gd name="connsiteX4" fmla="*/ 665480 w 1391920"/>
                  <a:gd name="connsiteY4" fmla="*/ 815340 h 1440180"/>
                  <a:gd name="connsiteX5" fmla="*/ 916940 w 1391920"/>
                  <a:gd name="connsiteY5" fmla="*/ 906780 h 1440180"/>
                  <a:gd name="connsiteX6" fmla="*/ 1069340 w 1391920"/>
                  <a:gd name="connsiteY6" fmla="*/ 1120140 h 1440180"/>
                  <a:gd name="connsiteX7" fmla="*/ 1115060 w 1391920"/>
                  <a:gd name="connsiteY7" fmla="*/ 1211580 h 1440180"/>
                  <a:gd name="connsiteX8" fmla="*/ 1054100 w 1391920"/>
                  <a:gd name="connsiteY8" fmla="*/ 1203960 h 1440180"/>
                  <a:gd name="connsiteX9" fmla="*/ 970280 w 1391920"/>
                  <a:gd name="connsiteY9" fmla="*/ 1257300 h 1440180"/>
                  <a:gd name="connsiteX10" fmla="*/ 878840 w 1391920"/>
                  <a:gd name="connsiteY10" fmla="*/ 1257300 h 1440180"/>
                  <a:gd name="connsiteX11" fmla="*/ 916940 w 1391920"/>
                  <a:gd name="connsiteY11" fmla="*/ 1203960 h 1440180"/>
                  <a:gd name="connsiteX12" fmla="*/ 833120 w 1391920"/>
                  <a:gd name="connsiteY12" fmla="*/ 1173480 h 1440180"/>
                  <a:gd name="connsiteX13" fmla="*/ 756920 w 1391920"/>
                  <a:gd name="connsiteY13" fmla="*/ 1203960 h 1440180"/>
                  <a:gd name="connsiteX14" fmla="*/ 734060 w 1391920"/>
                  <a:gd name="connsiteY14" fmla="*/ 1257300 h 1440180"/>
                  <a:gd name="connsiteX15" fmla="*/ 703580 w 1391920"/>
                  <a:gd name="connsiteY15" fmla="*/ 1173480 h 1440180"/>
                  <a:gd name="connsiteX16" fmla="*/ 764540 w 1391920"/>
                  <a:gd name="connsiteY16" fmla="*/ 1112520 h 1440180"/>
                  <a:gd name="connsiteX17" fmla="*/ 673100 w 1391920"/>
                  <a:gd name="connsiteY17" fmla="*/ 1089660 h 1440180"/>
                  <a:gd name="connsiteX18" fmla="*/ 566420 w 1391920"/>
                  <a:gd name="connsiteY18" fmla="*/ 1097280 h 1440180"/>
                  <a:gd name="connsiteX19" fmla="*/ 505460 w 1391920"/>
                  <a:gd name="connsiteY19" fmla="*/ 1082040 h 1440180"/>
                  <a:gd name="connsiteX20" fmla="*/ 520700 w 1391920"/>
                  <a:gd name="connsiteY20" fmla="*/ 1043940 h 1440180"/>
                  <a:gd name="connsiteX21" fmla="*/ 574040 w 1391920"/>
                  <a:gd name="connsiteY21" fmla="*/ 1059180 h 1440180"/>
                  <a:gd name="connsiteX22" fmla="*/ 581660 w 1391920"/>
                  <a:gd name="connsiteY22" fmla="*/ 1021080 h 1440180"/>
                  <a:gd name="connsiteX23" fmla="*/ 505460 w 1391920"/>
                  <a:gd name="connsiteY23" fmla="*/ 967740 h 1440180"/>
                  <a:gd name="connsiteX24" fmla="*/ 436880 w 1391920"/>
                  <a:gd name="connsiteY24" fmla="*/ 876300 h 1440180"/>
                  <a:gd name="connsiteX25" fmla="*/ 345440 w 1391920"/>
                  <a:gd name="connsiteY25" fmla="*/ 906780 h 1440180"/>
                  <a:gd name="connsiteX26" fmla="*/ 284480 w 1391920"/>
                  <a:gd name="connsiteY26" fmla="*/ 891540 h 1440180"/>
                  <a:gd name="connsiteX27" fmla="*/ 398780 w 1391920"/>
                  <a:gd name="connsiteY27" fmla="*/ 1066800 h 1440180"/>
                  <a:gd name="connsiteX28" fmla="*/ 505460 w 1391920"/>
                  <a:gd name="connsiteY28" fmla="*/ 1219200 h 1440180"/>
                  <a:gd name="connsiteX29" fmla="*/ 642620 w 1391920"/>
                  <a:gd name="connsiteY29" fmla="*/ 1295400 h 1440180"/>
                  <a:gd name="connsiteX30" fmla="*/ 916940 w 1391920"/>
                  <a:gd name="connsiteY30" fmla="*/ 1310640 h 1440180"/>
                  <a:gd name="connsiteX31" fmla="*/ 1137920 w 1391920"/>
                  <a:gd name="connsiteY31" fmla="*/ 1325880 h 1440180"/>
                  <a:gd name="connsiteX32" fmla="*/ 1313180 w 1391920"/>
                  <a:gd name="connsiteY32" fmla="*/ 1424940 h 1440180"/>
                  <a:gd name="connsiteX33" fmla="*/ 1381760 w 1391920"/>
                  <a:gd name="connsiteY33" fmla="*/ 1417320 h 1440180"/>
                  <a:gd name="connsiteX34" fmla="*/ 1252220 w 1391920"/>
                  <a:gd name="connsiteY34" fmla="*/ 1287780 h 1440180"/>
                  <a:gd name="connsiteX35" fmla="*/ 1229360 w 1391920"/>
                  <a:gd name="connsiteY35" fmla="*/ 1196340 h 1440180"/>
                  <a:gd name="connsiteX36" fmla="*/ 1252220 w 1391920"/>
                  <a:gd name="connsiteY36" fmla="*/ 1036320 h 1440180"/>
                  <a:gd name="connsiteX37" fmla="*/ 1176020 w 1391920"/>
                  <a:gd name="connsiteY37" fmla="*/ 800100 h 1440180"/>
                  <a:gd name="connsiteX38" fmla="*/ 1153160 w 1391920"/>
                  <a:gd name="connsiteY38" fmla="*/ 731520 h 1440180"/>
                  <a:gd name="connsiteX39" fmla="*/ 1214120 w 1391920"/>
                  <a:gd name="connsiteY39" fmla="*/ 754380 h 1440180"/>
                  <a:gd name="connsiteX40" fmla="*/ 1267460 w 1391920"/>
                  <a:gd name="connsiteY40" fmla="*/ 800100 h 1440180"/>
                  <a:gd name="connsiteX41" fmla="*/ 1290320 w 1391920"/>
                  <a:gd name="connsiteY41" fmla="*/ 762000 h 1440180"/>
                  <a:gd name="connsiteX42" fmla="*/ 1236980 w 1391920"/>
                  <a:gd name="connsiteY42" fmla="*/ 701040 h 1440180"/>
                  <a:gd name="connsiteX43" fmla="*/ 1191260 w 1391920"/>
                  <a:gd name="connsiteY43" fmla="*/ 632460 h 1440180"/>
                  <a:gd name="connsiteX44" fmla="*/ 1183640 w 1391920"/>
                  <a:gd name="connsiteY44" fmla="*/ 563880 h 1440180"/>
                  <a:gd name="connsiteX45" fmla="*/ 1244600 w 1391920"/>
                  <a:gd name="connsiteY45" fmla="*/ 594360 h 1440180"/>
                  <a:gd name="connsiteX46" fmla="*/ 1275080 w 1391920"/>
                  <a:gd name="connsiteY46" fmla="*/ 647700 h 1440180"/>
                  <a:gd name="connsiteX47" fmla="*/ 1275080 w 1391920"/>
                  <a:gd name="connsiteY47" fmla="*/ 563880 h 1440180"/>
                  <a:gd name="connsiteX48" fmla="*/ 1267460 w 1391920"/>
                  <a:gd name="connsiteY48" fmla="*/ 487680 h 1440180"/>
                  <a:gd name="connsiteX49" fmla="*/ 1198880 w 1391920"/>
                  <a:gd name="connsiteY49" fmla="*/ 403860 h 1440180"/>
                  <a:gd name="connsiteX50" fmla="*/ 1259840 w 1391920"/>
                  <a:gd name="connsiteY50" fmla="*/ 411480 h 1440180"/>
                  <a:gd name="connsiteX51" fmla="*/ 1297940 w 1391920"/>
                  <a:gd name="connsiteY51" fmla="*/ 480060 h 1440180"/>
                  <a:gd name="connsiteX52" fmla="*/ 1290320 w 1391920"/>
                  <a:gd name="connsiteY52" fmla="*/ 381000 h 1440180"/>
                  <a:gd name="connsiteX53" fmla="*/ 1259840 w 1391920"/>
                  <a:gd name="connsiteY53" fmla="*/ 289560 h 1440180"/>
                  <a:gd name="connsiteX54" fmla="*/ 1267460 w 1391920"/>
                  <a:gd name="connsiteY54" fmla="*/ 160020 h 1440180"/>
                  <a:gd name="connsiteX55" fmla="*/ 1168400 w 1391920"/>
                  <a:gd name="connsiteY55" fmla="*/ 297180 h 1440180"/>
                  <a:gd name="connsiteX56" fmla="*/ 1069340 w 1391920"/>
                  <a:gd name="connsiteY56" fmla="*/ 426720 h 1440180"/>
                  <a:gd name="connsiteX57" fmla="*/ 1023620 w 1391920"/>
                  <a:gd name="connsiteY57" fmla="*/ 510540 h 1440180"/>
                  <a:gd name="connsiteX58" fmla="*/ 1008380 w 1391920"/>
                  <a:gd name="connsiteY58" fmla="*/ 609600 h 1440180"/>
                  <a:gd name="connsiteX59" fmla="*/ 1023620 w 1391920"/>
                  <a:gd name="connsiteY59" fmla="*/ 746760 h 1440180"/>
                  <a:gd name="connsiteX60" fmla="*/ 1000760 w 1391920"/>
                  <a:gd name="connsiteY60" fmla="*/ 792480 h 1440180"/>
                  <a:gd name="connsiteX61" fmla="*/ 909320 w 1391920"/>
                  <a:gd name="connsiteY61" fmla="*/ 769620 h 1440180"/>
                  <a:gd name="connsiteX62" fmla="*/ 871220 w 1391920"/>
                  <a:gd name="connsiteY62" fmla="*/ 678180 h 1440180"/>
                  <a:gd name="connsiteX63" fmla="*/ 795020 w 1391920"/>
                  <a:gd name="connsiteY63" fmla="*/ 701040 h 1440180"/>
                  <a:gd name="connsiteX64" fmla="*/ 734060 w 1391920"/>
                  <a:gd name="connsiteY64" fmla="*/ 586740 h 1440180"/>
                  <a:gd name="connsiteX65" fmla="*/ 612140 w 1391920"/>
                  <a:gd name="connsiteY65" fmla="*/ 594360 h 1440180"/>
                  <a:gd name="connsiteX66" fmla="*/ 490220 w 1391920"/>
                  <a:gd name="connsiteY66" fmla="*/ 647700 h 1440180"/>
                  <a:gd name="connsiteX67" fmla="*/ 452120 w 1391920"/>
                  <a:gd name="connsiteY67" fmla="*/ 640080 h 1440180"/>
                  <a:gd name="connsiteX68" fmla="*/ 520700 w 1391920"/>
                  <a:gd name="connsiteY68" fmla="*/ 571500 h 1440180"/>
                  <a:gd name="connsiteX69" fmla="*/ 452120 w 1391920"/>
                  <a:gd name="connsiteY69" fmla="*/ 495300 h 1440180"/>
                  <a:gd name="connsiteX70" fmla="*/ 360680 w 1391920"/>
                  <a:gd name="connsiteY70" fmla="*/ 464820 h 1440180"/>
                  <a:gd name="connsiteX71" fmla="*/ 337820 w 1391920"/>
                  <a:gd name="connsiteY71" fmla="*/ 510540 h 1440180"/>
                  <a:gd name="connsiteX72" fmla="*/ 254000 w 1391920"/>
                  <a:gd name="connsiteY72" fmla="*/ 525780 h 1440180"/>
                  <a:gd name="connsiteX73" fmla="*/ 307340 w 1391920"/>
                  <a:gd name="connsiteY73" fmla="*/ 441960 h 1440180"/>
                  <a:gd name="connsiteX74" fmla="*/ 345440 w 1391920"/>
                  <a:gd name="connsiteY74" fmla="*/ 426720 h 1440180"/>
                  <a:gd name="connsiteX75" fmla="*/ 269240 w 1391920"/>
                  <a:gd name="connsiteY75" fmla="*/ 350520 h 1440180"/>
                  <a:gd name="connsiteX76" fmla="*/ 215900 w 1391920"/>
                  <a:gd name="connsiteY76" fmla="*/ 350520 h 1440180"/>
                  <a:gd name="connsiteX77" fmla="*/ 193040 w 1391920"/>
                  <a:gd name="connsiteY77" fmla="*/ 274320 h 1440180"/>
                  <a:gd name="connsiteX78" fmla="*/ 284480 w 1391920"/>
                  <a:gd name="connsiteY78" fmla="*/ 312420 h 1440180"/>
                  <a:gd name="connsiteX79" fmla="*/ 231140 w 1391920"/>
                  <a:gd name="connsiteY79" fmla="*/ 182880 h 1440180"/>
                  <a:gd name="connsiteX80" fmla="*/ 78740 w 1391920"/>
                  <a:gd name="connsiteY80" fmla="*/ 114300 h 1440180"/>
                  <a:gd name="connsiteX81" fmla="*/ 10160 w 1391920"/>
                  <a:gd name="connsiteY81" fmla="*/ 22860 h 144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391920" h="1440180">
                    <a:moveTo>
                      <a:pt x="10160" y="22860"/>
                    </a:moveTo>
                    <a:cubicBezTo>
                      <a:pt x="0" y="45720"/>
                      <a:pt x="5080" y="176530"/>
                      <a:pt x="17780" y="251460"/>
                    </a:cubicBezTo>
                    <a:cubicBezTo>
                      <a:pt x="30480" y="326390"/>
                      <a:pt x="43180" y="402590"/>
                      <a:pt x="86360" y="472440"/>
                    </a:cubicBezTo>
                    <a:cubicBezTo>
                      <a:pt x="129540" y="542290"/>
                      <a:pt x="180340" y="613410"/>
                      <a:pt x="276860" y="670560"/>
                    </a:cubicBezTo>
                    <a:cubicBezTo>
                      <a:pt x="373380" y="727710"/>
                      <a:pt x="665480" y="815340"/>
                      <a:pt x="665480" y="815340"/>
                    </a:cubicBezTo>
                    <a:cubicBezTo>
                      <a:pt x="772160" y="854710"/>
                      <a:pt x="849630" y="855980"/>
                      <a:pt x="916940" y="906780"/>
                    </a:cubicBezTo>
                    <a:cubicBezTo>
                      <a:pt x="984250" y="957580"/>
                      <a:pt x="1036320" y="1069340"/>
                      <a:pt x="1069340" y="1120140"/>
                    </a:cubicBezTo>
                    <a:cubicBezTo>
                      <a:pt x="1102360" y="1170940"/>
                      <a:pt x="1117600" y="1197610"/>
                      <a:pt x="1115060" y="1211580"/>
                    </a:cubicBezTo>
                    <a:cubicBezTo>
                      <a:pt x="1112520" y="1225550"/>
                      <a:pt x="1078230" y="1196340"/>
                      <a:pt x="1054100" y="1203960"/>
                    </a:cubicBezTo>
                    <a:cubicBezTo>
                      <a:pt x="1029970" y="1211580"/>
                      <a:pt x="999490" y="1248410"/>
                      <a:pt x="970280" y="1257300"/>
                    </a:cubicBezTo>
                    <a:cubicBezTo>
                      <a:pt x="941070" y="1266190"/>
                      <a:pt x="887730" y="1266190"/>
                      <a:pt x="878840" y="1257300"/>
                    </a:cubicBezTo>
                    <a:cubicBezTo>
                      <a:pt x="869950" y="1248410"/>
                      <a:pt x="924560" y="1217930"/>
                      <a:pt x="916940" y="1203960"/>
                    </a:cubicBezTo>
                    <a:cubicBezTo>
                      <a:pt x="909320" y="1189990"/>
                      <a:pt x="859790" y="1173480"/>
                      <a:pt x="833120" y="1173480"/>
                    </a:cubicBezTo>
                    <a:cubicBezTo>
                      <a:pt x="806450" y="1173480"/>
                      <a:pt x="773430" y="1189990"/>
                      <a:pt x="756920" y="1203960"/>
                    </a:cubicBezTo>
                    <a:cubicBezTo>
                      <a:pt x="740410" y="1217930"/>
                      <a:pt x="742950" y="1262380"/>
                      <a:pt x="734060" y="1257300"/>
                    </a:cubicBezTo>
                    <a:cubicBezTo>
                      <a:pt x="725170" y="1252220"/>
                      <a:pt x="698500" y="1197610"/>
                      <a:pt x="703580" y="1173480"/>
                    </a:cubicBezTo>
                    <a:cubicBezTo>
                      <a:pt x="708660" y="1149350"/>
                      <a:pt x="769620" y="1126490"/>
                      <a:pt x="764540" y="1112520"/>
                    </a:cubicBezTo>
                    <a:cubicBezTo>
                      <a:pt x="759460" y="1098550"/>
                      <a:pt x="706120" y="1092200"/>
                      <a:pt x="673100" y="1089660"/>
                    </a:cubicBezTo>
                    <a:cubicBezTo>
                      <a:pt x="640080" y="1087120"/>
                      <a:pt x="594360" y="1098550"/>
                      <a:pt x="566420" y="1097280"/>
                    </a:cubicBezTo>
                    <a:cubicBezTo>
                      <a:pt x="538480" y="1096010"/>
                      <a:pt x="513080" y="1090930"/>
                      <a:pt x="505460" y="1082040"/>
                    </a:cubicBezTo>
                    <a:cubicBezTo>
                      <a:pt x="497840" y="1073150"/>
                      <a:pt x="509270" y="1047750"/>
                      <a:pt x="520700" y="1043940"/>
                    </a:cubicBezTo>
                    <a:cubicBezTo>
                      <a:pt x="532130" y="1040130"/>
                      <a:pt x="563880" y="1062990"/>
                      <a:pt x="574040" y="1059180"/>
                    </a:cubicBezTo>
                    <a:cubicBezTo>
                      <a:pt x="584200" y="1055370"/>
                      <a:pt x="593090" y="1036320"/>
                      <a:pt x="581660" y="1021080"/>
                    </a:cubicBezTo>
                    <a:cubicBezTo>
                      <a:pt x="570230" y="1005840"/>
                      <a:pt x="529590" y="991870"/>
                      <a:pt x="505460" y="967740"/>
                    </a:cubicBezTo>
                    <a:cubicBezTo>
                      <a:pt x="481330" y="943610"/>
                      <a:pt x="463550" y="886460"/>
                      <a:pt x="436880" y="876300"/>
                    </a:cubicBezTo>
                    <a:cubicBezTo>
                      <a:pt x="410210" y="866140"/>
                      <a:pt x="370840" y="904240"/>
                      <a:pt x="345440" y="906780"/>
                    </a:cubicBezTo>
                    <a:cubicBezTo>
                      <a:pt x="320040" y="909320"/>
                      <a:pt x="275590" y="864870"/>
                      <a:pt x="284480" y="891540"/>
                    </a:cubicBezTo>
                    <a:cubicBezTo>
                      <a:pt x="293370" y="918210"/>
                      <a:pt x="361950" y="1012190"/>
                      <a:pt x="398780" y="1066800"/>
                    </a:cubicBezTo>
                    <a:cubicBezTo>
                      <a:pt x="435610" y="1121410"/>
                      <a:pt x="464820" y="1181100"/>
                      <a:pt x="505460" y="1219200"/>
                    </a:cubicBezTo>
                    <a:cubicBezTo>
                      <a:pt x="546100" y="1257300"/>
                      <a:pt x="574040" y="1280160"/>
                      <a:pt x="642620" y="1295400"/>
                    </a:cubicBezTo>
                    <a:cubicBezTo>
                      <a:pt x="711200" y="1310640"/>
                      <a:pt x="916940" y="1310640"/>
                      <a:pt x="916940" y="1310640"/>
                    </a:cubicBezTo>
                    <a:cubicBezTo>
                      <a:pt x="999490" y="1315720"/>
                      <a:pt x="1071880" y="1306830"/>
                      <a:pt x="1137920" y="1325880"/>
                    </a:cubicBezTo>
                    <a:cubicBezTo>
                      <a:pt x="1203960" y="1344930"/>
                      <a:pt x="1272540" y="1409700"/>
                      <a:pt x="1313180" y="1424940"/>
                    </a:cubicBezTo>
                    <a:cubicBezTo>
                      <a:pt x="1353820" y="1440180"/>
                      <a:pt x="1391920" y="1440180"/>
                      <a:pt x="1381760" y="1417320"/>
                    </a:cubicBezTo>
                    <a:cubicBezTo>
                      <a:pt x="1371600" y="1394460"/>
                      <a:pt x="1277620" y="1324610"/>
                      <a:pt x="1252220" y="1287780"/>
                    </a:cubicBezTo>
                    <a:cubicBezTo>
                      <a:pt x="1226820" y="1250950"/>
                      <a:pt x="1229360" y="1238250"/>
                      <a:pt x="1229360" y="1196340"/>
                    </a:cubicBezTo>
                    <a:cubicBezTo>
                      <a:pt x="1229360" y="1154430"/>
                      <a:pt x="1261110" y="1102360"/>
                      <a:pt x="1252220" y="1036320"/>
                    </a:cubicBezTo>
                    <a:cubicBezTo>
                      <a:pt x="1243330" y="970280"/>
                      <a:pt x="1192530" y="850900"/>
                      <a:pt x="1176020" y="800100"/>
                    </a:cubicBezTo>
                    <a:cubicBezTo>
                      <a:pt x="1159510" y="749300"/>
                      <a:pt x="1146810" y="739140"/>
                      <a:pt x="1153160" y="731520"/>
                    </a:cubicBezTo>
                    <a:cubicBezTo>
                      <a:pt x="1159510" y="723900"/>
                      <a:pt x="1195070" y="742950"/>
                      <a:pt x="1214120" y="754380"/>
                    </a:cubicBezTo>
                    <a:cubicBezTo>
                      <a:pt x="1233170" y="765810"/>
                      <a:pt x="1254760" y="798830"/>
                      <a:pt x="1267460" y="800100"/>
                    </a:cubicBezTo>
                    <a:cubicBezTo>
                      <a:pt x="1280160" y="801370"/>
                      <a:pt x="1295400" y="778510"/>
                      <a:pt x="1290320" y="762000"/>
                    </a:cubicBezTo>
                    <a:cubicBezTo>
                      <a:pt x="1285240" y="745490"/>
                      <a:pt x="1253490" y="722630"/>
                      <a:pt x="1236980" y="701040"/>
                    </a:cubicBezTo>
                    <a:cubicBezTo>
                      <a:pt x="1220470" y="679450"/>
                      <a:pt x="1200150" y="655320"/>
                      <a:pt x="1191260" y="632460"/>
                    </a:cubicBezTo>
                    <a:cubicBezTo>
                      <a:pt x="1182370" y="609600"/>
                      <a:pt x="1174750" y="570230"/>
                      <a:pt x="1183640" y="563880"/>
                    </a:cubicBezTo>
                    <a:cubicBezTo>
                      <a:pt x="1192530" y="557530"/>
                      <a:pt x="1229360" y="580390"/>
                      <a:pt x="1244600" y="594360"/>
                    </a:cubicBezTo>
                    <a:cubicBezTo>
                      <a:pt x="1259840" y="608330"/>
                      <a:pt x="1270000" y="652780"/>
                      <a:pt x="1275080" y="647700"/>
                    </a:cubicBezTo>
                    <a:cubicBezTo>
                      <a:pt x="1280160" y="642620"/>
                      <a:pt x="1276350" y="590550"/>
                      <a:pt x="1275080" y="563880"/>
                    </a:cubicBezTo>
                    <a:cubicBezTo>
                      <a:pt x="1273810" y="537210"/>
                      <a:pt x="1280160" y="514350"/>
                      <a:pt x="1267460" y="487680"/>
                    </a:cubicBezTo>
                    <a:cubicBezTo>
                      <a:pt x="1254760" y="461010"/>
                      <a:pt x="1200150" y="416560"/>
                      <a:pt x="1198880" y="403860"/>
                    </a:cubicBezTo>
                    <a:cubicBezTo>
                      <a:pt x="1197610" y="391160"/>
                      <a:pt x="1243330" y="398780"/>
                      <a:pt x="1259840" y="411480"/>
                    </a:cubicBezTo>
                    <a:cubicBezTo>
                      <a:pt x="1276350" y="424180"/>
                      <a:pt x="1292860" y="485140"/>
                      <a:pt x="1297940" y="480060"/>
                    </a:cubicBezTo>
                    <a:cubicBezTo>
                      <a:pt x="1303020" y="474980"/>
                      <a:pt x="1296670" y="412750"/>
                      <a:pt x="1290320" y="381000"/>
                    </a:cubicBezTo>
                    <a:cubicBezTo>
                      <a:pt x="1283970" y="349250"/>
                      <a:pt x="1263650" y="326390"/>
                      <a:pt x="1259840" y="289560"/>
                    </a:cubicBezTo>
                    <a:cubicBezTo>
                      <a:pt x="1256030" y="252730"/>
                      <a:pt x="1282700" y="158750"/>
                      <a:pt x="1267460" y="160020"/>
                    </a:cubicBezTo>
                    <a:cubicBezTo>
                      <a:pt x="1252220" y="161290"/>
                      <a:pt x="1201420" y="252730"/>
                      <a:pt x="1168400" y="297180"/>
                    </a:cubicBezTo>
                    <a:cubicBezTo>
                      <a:pt x="1135380" y="341630"/>
                      <a:pt x="1093470" y="391160"/>
                      <a:pt x="1069340" y="426720"/>
                    </a:cubicBezTo>
                    <a:cubicBezTo>
                      <a:pt x="1045210" y="462280"/>
                      <a:pt x="1033780" y="480060"/>
                      <a:pt x="1023620" y="510540"/>
                    </a:cubicBezTo>
                    <a:cubicBezTo>
                      <a:pt x="1013460" y="541020"/>
                      <a:pt x="1008380" y="570230"/>
                      <a:pt x="1008380" y="609600"/>
                    </a:cubicBezTo>
                    <a:cubicBezTo>
                      <a:pt x="1008380" y="648970"/>
                      <a:pt x="1024890" y="716280"/>
                      <a:pt x="1023620" y="746760"/>
                    </a:cubicBezTo>
                    <a:cubicBezTo>
                      <a:pt x="1022350" y="777240"/>
                      <a:pt x="1019810" y="788670"/>
                      <a:pt x="1000760" y="792480"/>
                    </a:cubicBezTo>
                    <a:cubicBezTo>
                      <a:pt x="981710" y="796290"/>
                      <a:pt x="930910" y="788670"/>
                      <a:pt x="909320" y="769620"/>
                    </a:cubicBezTo>
                    <a:cubicBezTo>
                      <a:pt x="887730" y="750570"/>
                      <a:pt x="890270" y="689610"/>
                      <a:pt x="871220" y="678180"/>
                    </a:cubicBezTo>
                    <a:cubicBezTo>
                      <a:pt x="852170" y="666750"/>
                      <a:pt x="817880" y="716280"/>
                      <a:pt x="795020" y="701040"/>
                    </a:cubicBezTo>
                    <a:cubicBezTo>
                      <a:pt x="772160" y="685800"/>
                      <a:pt x="764540" y="604520"/>
                      <a:pt x="734060" y="586740"/>
                    </a:cubicBezTo>
                    <a:cubicBezTo>
                      <a:pt x="703580" y="568960"/>
                      <a:pt x="652780" y="584200"/>
                      <a:pt x="612140" y="594360"/>
                    </a:cubicBezTo>
                    <a:cubicBezTo>
                      <a:pt x="571500" y="604520"/>
                      <a:pt x="516890" y="640080"/>
                      <a:pt x="490220" y="647700"/>
                    </a:cubicBezTo>
                    <a:cubicBezTo>
                      <a:pt x="463550" y="655320"/>
                      <a:pt x="447040" y="652780"/>
                      <a:pt x="452120" y="640080"/>
                    </a:cubicBezTo>
                    <a:cubicBezTo>
                      <a:pt x="457200" y="627380"/>
                      <a:pt x="520700" y="595630"/>
                      <a:pt x="520700" y="571500"/>
                    </a:cubicBezTo>
                    <a:cubicBezTo>
                      <a:pt x="520700" y="547370"/>
                      <a:pt x="478790" y="513080"/>
                      <a:pt x="452120" y="495300"/>
                    </a:cubicBezTo>
                    <a:cubicBezTo>
                      <a:pt x="425450" y="477520"/>
                      <a:pt x="379730" y="462280"/>
                      <a:pt x="360680" y="464820"/>
                    </a:cubicBezTo>
                    <a:cubicBezTo>
                      <a:pt x="341630" y="467360"/>
                      <a:pt x="355600" y="500380"/>
                      <a:pt x="337820" y="510540"/>
                    </a:cubicBezTo>
                    <a:cubicBezTo>
                      <a:pt x="320040" y="520700"/>
                      <a:pt x="259080" y="537210"/>
                      <a:pt x="254000" y="525780"/>
                    </a:cubicBezTo>
                    <a:cubicBezTo>
                      <a:pt x="248920" y="514350"/>
                      <a:pt x="292100" y="458470"/>
                      <a:pt x="307340" y="441960"/>
                    </a:cubicBezTo>
                    <a:cubicBezTo>
                      <a:pt x="322580" y="425450"/>
                      <a:pt x="351790" y="441960"/>
                      <a:pt x="345440" y="426720"/>
                    </a:cubicBezTo>
                    <a:cubicBezTo>
                      <a:pt x="339090" y="411480"/>
                      <a:pt x="290830" y="363220"/>
                      <a:pt x="269240" y="350520"/>
                    </a:cubicBezTo>
                    <a:cubicBezTo>
                      <a:pt x="247650" y="337820"/>
                      <a:pt x="228600" y="363220"/>
                      <a:pt x="215900" y="350520"/>
                    </a:cubicBezTo>
                    <a:cubicBezTo>
                      <a:pt x="203200" y="337820"/>
                      <a:pt x="181610" y="280670"/>
                      <a:pt x="193040" y="274320"/>
                    </a:cubicBezTo>
                    <a:cubicBezTo>
                      <a:pt x="204470" y="267970"/>
                      <a:pt x="278130" y="327660"/>
                      <a:pt x="284480" y="312420"/>
                    </a:cubicBezTo>
                    <a:cubicBezTo>
                      <a:pt x="290830" y="297180"/>
                      <a:pt x="265430" y="215900"/>
                      <a:pt x="231140" y="182880"/>
                    </a:cubicBezTo>
                    <a:cubicBezTo>
                      <a:pt x="196850" y="149860"/>
                      <a:pt x="114300" y="142240"/>
                      <a:pt x="78740" y="114300"/>
                    </a:cubicBezTo>
                    <a:cubicBezTo>
                      <a:pt x="43180" y="86360"/>
                      <a:pt x="20320" y="0"/>
                      <a:pt x="10160" y="2286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16" name="Freeform 115"/>
              <p:cNvSpPr/>
              <p:nvPr/>
            </p:nvSpPr>
            <p:spPr>
              <a:xfrm>
                <a:off x="2646491" y="3046171"/>
                <a:ext cx="90500" cy="219028"/>
              </a:xfrm>
              <a:custGeom>
                <a:avLst/>
                <a:gdLst>
                  <a:gd name="connsiteX0" fmla="*/ 83820 w 160020"/>
                  <a:gd name="connsiteY0" fmla="*/ 12700 h 304800"/>
                  <a:gd name="connsiteX1" fmla="*/ 45720 w 160020"/>
                  <a:gd name="connsiteY1" fmla="*/ 50800 h 304800"/>
                  <a:gd name="connsiteX2" fmla="*/ 45720 w 160020"/>
                  <a:gd name="connsiteY2" fmla="*/ 111760 h 304800"/>
                  <a:gd name="connsiteX3" fmla="*/ 7620 w 160020"/>
                  <a:gd name="connsiteY3" fmla="*/ 195580 h 304800"/>
                  <a:gd name="connsiteX4" fmla="*/ 15240 w 160020"/>
                  <a:gd name="connsiteY4" fmla="*/ 248920 h 304800"/>
                  <a:gd name="connsiteX5" fmla="*/ 15240 w 160020"/>
                  <a:gd name="connsiteY5" fmla="*/ 302260 h 304800"/>
                  <a:gd name="connsiteX6" fmla="*/ 106680 w 160020"/>
                  <a:gd name="connsiteY6" fmla="*/ 233680 h 304800"/>
                  <a:gd name="connsiteX7" fmla="*/ 160020 w 160020"/>
                  <a:gd name="connsiteY7" fmla="*/ 127000 h 304800"/>
                  <a:gd name="connsiteX8" fmla="*/ 83820 w 160020"/>
                  <a:gd name="connsiteY8" fmla="*/ 127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020" h="304800">
                    <a:moveTo>
                      <a:pt x="83820" y="12700"/>
                    </a:moveTo>
                    <a:cubicBezTo>
                      <a:pt x="64770" y="0"/>
                      <a:pt x="52070" y="34290"/>
                      <a:pt x="45720" y="50800"/>
                    </a:cubicBezTo>
                    <a:cubicBezTo>
                      <a:pt x="39370" y="67310"/>
                      <a:pt x="52070" y="87630"/>
                      <a:pt x="45720" y="111760"/>
                    </a:cubicBezTo>
                    <a:cubicBezTo>
                      <a:pt x="39370" y="135890"/>
                      <a:pt x="12700" y="172720"/>
                      <a:pt x="7620" y="195580"/>
                    </a:cubicBezTo>
                    <a:cubicBezTo>
                      <a:pt x="2540" y="218440"/>
                      <a:pt x="13970" y="231140"/>
                      <a:pt x="15240" y="248920"/>
                    </a:cubicBezTo>
                    <a:cubicBezTo>
                      <a:pt x="16510" y="266700"/>
                      <a:pt x="0" y="304800"/>
                      <a:pt x="15240" y="302260"/>
                    </a:cubicBezTo>
                    <a:cubicBezTo>
                      <a:pt x="30480" y="299720"/>
                      <a:pt x="82550" y="262890"/>
                      <a:pt x="106680" y="233680"/>
                    </a:cubicBezTo>
                    <a:cubicBezTo>
                      <a:pt x="130810" y="204470"/>
                      <a:pt x="160020" y="165100"/>
                      <a:pt x="160020" y="127000"/>
                    </a:cubicBezTo>
                    <a:cubicBezTo>
                      <a:pt x="160020" y="88900"/>
                      <a:pt x="102870" y="25400"/>
                      <a:pt x="83820" y="1270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17" name="Freeform 116"/>
              <p:cNvSpPr/>
              <p:nvPr/>
            </p:nvSpPr>
            <p:spPr>
              <a:xfrm>
                <a:off x="2114596" y="3223930"/>
                <a:ext cx="234986" cy="234895"/>
              </a:xfrm>
              <a:custGeom>
                <a:avLst/>
                <a:gdLst>
                  <a:gd name="connsiteX0" fmla="*/ 14287 w 290512"/>
                  <a:gd name="connsiteY0" fmla="*/ 3175 h 289719"/>
                  <a:gd name="connsiteX1" fmla="*/ 14287 w 290512"/>
                  <a:gd name="connsiteY1" fmla="*/ 60325 h 289719"/>
                  <a:gd name="connsiteX2" fmla="*/ 42862 w 290512"/>
                  <a:gd name="connsiteY2" fmla="*/ 117475 h 289719"/>
                  <a:gd name="connsiteX3" fmla="*/ 114299 w 290512"/>
                  <a:gd name="connsiteY3" fmla="*/ 146050 h 289719"/>
                  <a:gd name="connsiteX4" fmla="*/ 190499 w 290512"/>
                  <a:gd name="connsiteY4" fmla="*/ 222250 h 289719"/>
                  <a:gd name="connsiteX5" fmla="*/ 280987 w 290512"/>
                  <a:gd name="connsiteY5" fmla="*/ 288925 h 289719"/>
                  <a:gd name="connsiteX6" fmla="*/ 247649 w 290512"/>
                  <a:gd name="connsiteY6" fmla="*/ 227012 h 289719"/>
                  <a:gd name="connsiteX7" fmla="*/ 204787 w 290512"/>
                  <a:gd name="connsiteY7" fmla="*/ 136525 h 289719"/>
                  <a:gd name="connsiteX8" fmla="*/ 100012 w 290512"/>
                  <a:gd name="connsiteY8" fmla="*/ 41275 h 289719"/>
                  <a:gd name="connsiteX9" fmla="*/ 14287 w 290512"/>
                  <a:gd name="connsiteY9" fmla="*/ 3175 h 28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512" h="289719">
                    <a:moveTo>
                      <a:pt x="14287" y="3175"/>
                    </a:moveTo>
                    <a:cubicBezTo>
                      <a:pt x="0" y="6350"/>
                      <a:pt x="9525" y="41275"/>
                      <a:pt x="14287" y="60325"/>
                    </a:cubicBezTo>
                    <a:cubicBezTo>
                      <a:pt x="19049" y="79375"/>
                      <a:pt x="26193" y="103188"/>
                      <a:pt x="42862" y="117475"/>
                    </a:cubicBezTo>
                    <a:cubicBezTo>
                      <a:pt x="59531" y="131762"/>
                      <a:pt x="89693" y="128588"/>
                      <a:pt x="114299" y="146050"/>
                    </a:cubicBezTo>
                    <a:cubicBezTo>
                      <a:pt x="138905" y="163512"/>
                      <a:pt x="162718" y="198438"/>
                      <a:pt x="190499" y="222250"/>
                    </a:cubicBezTo>
                    <a:cubicBezTo>
                      <a:pt x="218280" y="246062"/>
                      <a:pt x="271462" y="288131"/>
                      <a:pt x="280987" y="288925"/>
                    </a:cubicBezTo>
                    <a:cubicBezTo>
                      <a:pt x="290512" y="289719"/>
                      <a:pt x="260349" y="252412"/>
                      <a:pt x="247649" y="227012"/>
                    </a:cubicBezTo>
                    <a:cubicBezTo>
                      <a:pt x="234949" y="201612"/>
                      <a:pt x="229393" y="167481"/>
                      <a:pt x="204787" y="136525"/>
                    </a:cubicBezTo>
                    <a:cubicBezTo>
                      <a:pt x="180181" y="105569"/>
                      <a:pt x="132556" y="65087"/>
                      <a:pt x="100012" y="41275"/>
                    </a:cubicBezTo>
                    <a:cubicBezTo>
                      <a:pt x="67468" y="17463"/>
                      <a:pt x="28574" y="0"/>
                      <a:pt x="14287" y="3175"/>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18" name="Freeform 117"/>
              <p:cNvSpPr/>
              <p:nvPr/>
            </p:nvSpPr>
            <p:spPr>
              <a:xfrm>
                <a:off x="2492477" y="3811167"/>
                <a:ext cx="188944" cy="125384"/>
              </a:xfrm>
              <a:custGeom>
                <a:avLst/>
                <a:gdLst>
                  <a:gd name="connsiteX0" fmla="*/ 232569 w 233363"/>
                  <a:gd name="connsiteY0" fmla="*/ 138906 h 155575"/>
                  <a:gd name="connsiteX1" fmla="*/ 146844 w 233363"/>
                  <a:gd name="connsiteY1" fmla="*/ 29369 h 155575"/>
                  <a:gd name="connsiteX2" fmla="*/ 56356 w 233363"/>
                  <a:gd name="connsiteY2" fmla="*/ 794 h 155575"/>
                  <a:gd name="connsiteX3" fmla="*/ 65881 w 233363"/>
                  <a:gd name="connsiteY3" fmla="*/ 34131 h 155575"/>
                  <a:gd name="connsiteX4" fmla="*/ 61119 w 233363"/>
                  <a:gd name="connsiteY4" fmla="*/ 110331 h 155575"/>
                  <a:gd name="connsiteX5" fmla="*/ 13494 w 233363"/>
                  <a:gd name="connsiteY5" fmla="*/ 138906 h 155575"/>
                  <a:gd name="connsiteX6" fmla="*/ 142081 w 233363"/>
                  <a:gd name="connsiteY6" fmla="*/ 129381 h 155575"/>
                  <a:gd name="connsiteX7" fmla="*/ 232569 w 233363"/>
                  <a:gd name="connsiteY7" fmla="*/ 138906 h 15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363" h="155575">
                    <a:moveTo>
                      <a:pt x="232569" y="138906"/>
                    </a:moveTo>
                    <a:cubicBezTo>
                      <a:pt x="233363" y="122237"/>
                      <a:pt x="176213" y="52388"/>
                      <a:pt x="146844" y="29369"/>
                    </a:cubicBezTo>
                    <a:cubicBezTo>
                      <a:pt x="117475" y="6350"/>
                      <a:pt x="69850" y="0"/>
                      <a:pt x="56356" y="794"/>
                    </a:cubicBezTo>
                    <a:cubicBezTo>
                      <a:pt x="42862" y="1588"/>
                      <a:pt x="65087" y="15875"/>
                      <a:pt x="65881" y="34131"/>
                    </a:cubicBezTo>
                    <a:cubicBezTo>
                      <a:pt x="66675" y="52387"/>
                      <a:pt x="69850" y="92869"/>
                      <a:pt x="61119" y="110331"/>
                    </a:cubicBezTo>
                    <a:cubicBezTo>
                      <a:pt x="52388" y="127793"/>
                      <a:pt x="0" y="135731"/>
                      <a:pt x="13494" y="138906"/>
                    </a:cubicBezTo>
                    <a:cubicBezTo>
                      <a:pt x="26988" y="142081"/>
                      <a:pt x="103981" y="122237"/>
                      <a:pt x="142081" y="129381"/>
                    </a:cubicBezTo>
                    <a:cubicBezTo>
                      <a:pt x="180181" y="136525"/>
                      <a:pt x="231775" y="155575"/>
                      <a:pt x="232569" y="138906"/>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19" name="Freeform 118"/>
              <p:cNvSpPr/>
              <p:nvPr/>
            </p:nvSpPr>
            <p:spPr>
              <a:xfrm>
                <a:off x="2370223" y="3769905"/>
                <a:ext cx="141310" cy="125384"/>
              </a:xfrm>
              <a:custGeom>
                <a:avLst/>
                <a:gdLst>
                  <a:gd name="connsiteX0" fmla="*/ 69850 w 175419"/>
                  <a:gd name="connsiteY0" fmla="*/ 14287 h 155574"/>
                  <a:gd name="connsiteX1" fmla="*/ 155575 w 175419"/>
                  <a:gd name="connsiteY1" fmla="*/ 42862 h 155574"/>
                  <a:gd name="connsiteX2" fmla="*/ 174625 w 175419"/>
                  <a:gd name="connsiteY2" fmla="*/ 109537 h 155574"/>
                  <a:gd name="connsiteX3" fmla="*/ 150812 w 175419"/>
                  <a:gd name="connsiteY3" fmla="*/ 138112 h 155574"/>
                  <a:gd name="connsiteX4" fmla="*/ 150812 w 175419"/>
                  <a:gd name="connsiteY4" fmla="*/ 152399 h 155574"/>
                  <a:gd name="connsiteX5" fmla="*/ 79375 w 175419"/>
                  <a:gd name="connsiteY5" fmla="*/ 119062 h 155574"/>
                  <a:gd name="connsiteX6" fmla="*/ 3175 w 175419"/>
                  <a:gd name="connsiteY6" fmla="*/ 128587 h 155574"/>
                  <a:gd name="connsiteX7" fmla="*/ 69850 w 175419"/>
                  <a:gd name="connsiteY7" fmla="*/ 14287 h 155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419" h="155574">
                    <a:moveTo>
                      <a:pt x="69850" y="14287"/>
                    </a:moveTo>
                    <a:cubicBezTo>
                      <a:pt x="95250" y="0"/>
                      <a:pt x="138113" y="26987"/>
                      <a:pt x="155575" y="42862"/>
                    </a:cubicBezTo>
                    <a:cubicBezTo>
                      <a:pt x="173037" y="58737"/>
                      <a:pt x="175419" y="93662"/>
                      <a:pt x="174625" y="109537"/>
                    </a:cubicBezTo>
                    <a:cubicBezTo>
                      <a:pt x="173831" y="125412"/>
                      <a:pt x="154781" y="130969"/>
                      <a:pt x="150812" y="138112"/>
                    </a:cubicBezTo>
                    <a:cubicBezTo>
                      <a:pt x="146843" y="145255"/>
                      <a:pt x="162718" y="155574"/>
                      <a:pt x="150812" y="152399"/>
                    </a:cubicBezTo>
                    <a:cubicBezTo>
                      <a:pt x="138906" y="149224"/>
                      <a:pt x="103981" y="123031"/>
                      <a:pt x="79375" y="119062"/>
                    </a:cubicBezTo>
                    <a:cubicBezTo>
                      <a:pt x="54769" y="115093"/>
                      <a:pt x="6350" y="138906"/>
                      <a:pt x="3175" y="128587"/>
                    </a:cubicBezTo>
                    <a:cubicBezTo>
                      <a:pt x="0" y="118268"/>
                      <a:pt x="44450" y="28574"/>
                      <a:pt x="69850" y="14287"/>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20" name="Freeform 119"/>
              <p:cNvSpPr/>
              <p:nvPr/>
            </p:nvSpPr>
            <p:spPr>
              <a:xfrm>
                <a:off x="2271786" y="3723876"/>
                <a:ext cx="123845" cy="128561"/>
              </a:xfrm>
              <a:custGeom>
                <a:avLst/>
                <a:gdLst>
                  <a:gd name="connsiteX0" fmla="*/ 794 w 153194"/>
                  <a:gd name="connsiteY0" fmla="*/ 19050 h 159543"/>
                  <a:gd name="connsiteX1" fmla="*/ 100806 w 153194"/>
                  <a:gd name="connsiteY1" fmla="*/ 33337 h 159543"/>
                  <a:gd name="connsiteX2" fmla="*/ 153194 w 153194"/>
                  <a:gd name="connsiteY2" fmla="*/ 61912 h 159543"/>
                  <a:gd name="connsiteX3" fmla="*/ 100806 w 153194"/>
                  <a:gd name="connsiteY3" fmla="*/ 123825 h 159543"/>
                  <a:gd name="connsiteX4" fmla="*/ 96044 w 153194"/>
                  <a:gd name="connsiteY4" fmla="*/ 147637 h 159543"/>
                  <a:gd name="connsiteX5" fmla="*/ 794 w 153194"/>
                  <a:gd name="connsiteY5" fmla="*/ 19050 h 15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194" h="159543">
                    <a:moveTo>
                      <a:pt x="794" y="19050"/>
                    </a:moveTo>
                    <a:cubicBezTo>
                      <a:pt x="1588" y="0"/>
                      <a:pt x="75406" y="26193"/>
                      <a:pt x="100806" y="33337"/>
                    </a:cubicBezTo>
                    <a:cubicBezTo>
                      <a:pt x="126206" y="40481"/>
                      <a:pt x="153194" y="46831"/>
                      <a:pt x="153194" y="61912"/>
                    </a:cubicBezTo>
                    <a:cubicBezTo>
                      <a:pt x="153194" y="76993"/>
                      <a:pt x="110331" y="109538"/>
                      <a:pt x="100806" y="123825"/>
                    </a:cubicBezTo>
                    <a:cubicBezTo>
                      <a:pt x="91281" y="138112"/>
                      <a:pt x="109538" y="159543"/>
                      <a:pt x="96044" y="147637"/>
                    </a:cubicBezTo>
                    <a:cubicBezTo>
                      <a:pt x="82550" y="135731"/>
                      <a:pt x="0" y="38100"/>
                      <a:pt x="794" y="1905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21" name="Freeform 120"/>
              <p:cNvSpPr/>
              <p:nvPr/>
            </p:nvSpPr>
            <p:spPr>
              <a:xfrm>
                <a:off x="2376575" y="3592146"/>
                <a:ext cx="1039973" cy="925298"/>
              </a:xfrm>
              <a:custGeom>
                <a:avLst/>
                <a:gdLst>
                  <a:gd name="connsiteX0" fmla="*/ 1234282 w 1289051"/>
                  <a:gd name="connsiteY0" fmla="*/ 996157 h 1144588"/>
                  <a:gd name="connsiteX1" fmla="*/ 1162844 w 1289051"/>
                  <a:gd name="connsiteY1" fmla="*/ 962819 h 1144588"/>
                  <a:gd name="connsiteX2" fmla="*/ 1148557 w 1289051"/>
                  <a:gd name="connsiteY2" fmla="*/ 881857 h 1144588"/>
                  <a:gd name="connsiteX3" fmla="*/ 1129507 w 1289051"/>
                  <a:gd name="connsiteY3" fmla="*/ 819944 h 1144588"/>
                  <a:gd name="connsiteX4" fmla="*/ 1019969 w 1289051"/>
                  <a:gd name="connsiteY4" fmla="*/ 786607 h 1144588"/>
                  <a:gd name="connsiteX5" fmla="*/ 948532 w 1289051"/>
                  <a:gd name="connsiteY5" fmla="*/ 758032 h 1144588"/>
                  <a:gd name="connsiteX6" fmla="*/ 934244 w 1289051"/>
                  <a:gd name="connsiteY6" fmla="*/ 691357 h 1144588"/>
                  <a:gd name="connsiteX7" fmla="*/ 967582 w 1289051"/>
                  <a:gd name="connsiteY7" fmla="*/ 662782 h 1144588"/>
                  <a:gd name="connsiteX8" fmla="*/ 1019969 w 1289051"/>
                  <a:gd name="connsiteY8" fmla="*/ 719932 h 1144588"/>
                  <a:gd name="connsiteX9" fmla="*/ 1010444 w 1289051"/>
                  <a:gd name="connsiteY9" fmla="*/ 643732 h 1144588"/>
                  <a:gd name="connsiteX10" fmla="*/ 1000919 w 1289051"/>
                  <a:gd name="connsiteY10" fmla="*/ 629444 h 1144588"/>
                  <a:gd name="connsiteX11" fmla="*/ 1029494 w 1289051"/>
                  <a:gd name="connsiteY11" fmla="*/ 615157 h 1144588"/>
                  <a:gd name="connsiteX12" fmla="*/ 1105694 w 1289051"/>
                  <a:gd name="connsiteY12" fmla="*/ 677069 h 1144588"/>
                  <a:gd name="connsiteX13" fmla="*/ 1096169 w 1289051"/>
                  <a:gd name="connsiteY13" fmla="*/ 591344 h 1144588"/>
                  <a:gd name="connsiteX14" fmla="*/ 1100932 w 1289051"/>
                  <a:gd name="connsiteY14" fmla="*/ 477044 h 1144588"/>
                  <a:gd name="connsiteX15" fmla="*/ 1081882 w 1289051"/>
                  <a:gd name="connsiteY15" fmla="*/ 381794 h 1144588"/>
                  <a:gd name="connsiteX16" fmla="*/ 1029494 w 1289051"/>
                  <a:gd name="connsiteY16" fmla="*/ 429419 h 1144588"/>
                  <a:gd name="connsiteX17" fmla="*/ 981869 w 1289051"/>
                  <a:gd name="connsiteY17" fmla="*/ 472282 h 1144588"/>
                  <a:gd name="connsiteX18" fmla="*/ 986632 w 1289051"/>
                  <a:gd name="connsiteY18" fmla="*/ 581819 h 1144588"/>
                  <a:gd name="connsiteX19" fmla="*/ 986632 w 1289051"/>
                  <a:gd name="connsiteY19" fmla="*/ 619919 h 1144588"/>
                  <a:gd name="connsiteX20" fmla="*/ 924719 w 1289051"/>
                  <a:gd name="connsiteY20" fmla="*/ 553244 h 1144588"/>
                  <a:gd name="connsiteX21" fmla="*/ 858044 w 1289051"/>
                  <a:gd name="connsiteY21" fmla="*/ 524669 h 1144588"/>
                  <a:gd name="connsiteX22" fmla="*/ 896144 w 1289051"/>
                  <a:gd name="connsiteY22" fmla="*/ 429419 h 1144588"/>
                  <a:gd name="connsiteX23" fmla="*/ 872332 w 1289051"/>
                  <a:gd name="connsiteY23" fmla="*/ 319882 h 1144588"/>
                  <a:gd name="connsiteX24" fmla="*/ 815182 w 1289051"/>
                  <a:gd name="connsiteY24" fmla="*/ 305594 h 1144588"/>
                  <a:gd name="connsiteX25" fmla="*/ 810419 w 1289051"/>
                  <a:gd name="connsiteY25" fmla="*/ 257969 h 1144588"/>
                  <a:gd name="connsiteX26" fmla="*/ 848519 w 1289051"/>
                  <a:gd name="connsiteY26" fmla="*/ 191294 h 1144588"/>
                  <a:gd name="connsiteX27" fmla="*/ 929482 w 1289051"/>
                  <a:gd name="connsiteY27" fmla="*/ 238919 h 1144588"/>
                  <a:gd name="connsiteX28" fmla="*/ 910432 w 1289051"/>
                  <a:gd name="connsiteY28" fmla="*/ 129382 h 1144588"/>
                  <a:gd name="connsiteX29" fmla="*/ 867569 w 1289051"/>
                  <a:gd name="connsiteY29" fmla="*/ 72232 h 1144588"/>
                  <a:gd name="connsiteX30" fmla="*/ 848519 w 1289051"/>
                  <a:gd name="connsiteY30" fmla="*/ 794 h 1144588"/>
                  <a:gd name="connsiteX31" fmla="*/ 781844 w 1289051"/>
                  <a:gd name="connsiteY31" fmla="*/ 76994 h 1144588"/>
                  <a:gd name="connsiteX32" fmla="*/ 710407 w 1289051"/>
                  <a:gd name="connsiteY32" fmla="*/ 186532 h 1144588"/>
                  <a:gd name="connsiteX33" fmla="*/ 691357 w 1289051"/>
                  <a:gd name="connsiteY33" fmla="*/ 310357 h 1144588"/>
                  <a:gd name="connsiteX34" fmla="*/ 691357 w 1289051"/>
                  <a:gd name="connsiteY34" fmla="*/ 481807 h 1144588"/>
                  <a:gd name="connsiteX35" fmla="*/ 748507 w 1289051"/>
                  <a:gd name="connsiteY35" fmla="*/ 667544 h 1144588"/>
                  <a:gd name="connsiteX36" fmla="*/ 958057 w 1289051"/>
                  <a:gd name="connsiteY36" fmla="*/ 858044 h 1144588"/>
                  <a:gd name="connsiteX37" fmla="*/ 1062832 w 1289051"/>
                  <a:gd name="connsiteY37" fmla="*/ 910432 h 1144588"/>
                  <a:gd name="connsiteX38" fmla="*/ 1086644 w 1289051"/>
                  <a:gd name="connsiteY38" fmla="*/ 996157 h 1144588"/>
                  <a:gd name="connsiteX39" fmla="*/ 962819 w 1289051"/>
                  <a:gd name="connsiteY39" fmla="*/ 958057 h 1144588"/>
                  <a:gd name="connsiteX40" fmla="*/ 781844 w 1289051"/>
                  <a:gd name="connsiteY40" fmla="*/ 986632 h 1144588"/>
                  <a:gd name="connsiteX41" fmla="*/ 724694 w 1289051"/>
                  <a:gd name="connsiteY41" fmla="*/ 1043782 h 1144588"/>
                  <a:gd name="connsiteX42" fmla="*/ 681832 w 1289051"/>
                  <a:gd name="connsiteY42" fmla="*/ 1010444 h 1144588"/>
                  <a:gd name="connsiteX43" fmla="*/ 715169 w 1289051"/>
                  <a:gd name="connsiteY43" fmla="*/ 977107 h 1144588"/>
                  <a:gd name="connsiteX44" fmla="*/ 572294 w 1289051"/>
                  <a:gd name="connsiteY44" fmla="*/ 977107 h 1144588"/>
                  <a:gd name="connsiteX45" fmla="*/ 477044 w 1289051"/>
                  <a:gd name="connsiteY45" fmla="*/ 1077119 h 1144588"/>
                  <a:gd name="connsiteX46" fmla="*/ 443707 w 1289051"/>
                  <a:gd name="connsiteY46" fmla="*/ 1005682 h 1144588"/>
                  <a:gd name="connsiteX47" fmla="*/ 510382 w 1289051"/>
                  <a:gd name="connsiteY47" fmla="*/ 972344 h 1144588"/>
                  <a:gd name="connsiteX48" fmla="*/ 438944 w 1289051"/>
                  <a:gd name="connsiteY48" fmla="*/ 900907 h 1144588"/>
                  <a:gd name="connsiteX49" fmla="*/ 334169 w 1289051"/>
                  <a:gd name="connsiteY49" fmla="*/ 910432 h 1144588"/>
                  <a:gd name="connsiteX50" fmla="*/ 229394 w 1289051"/>
                  <a:gd name="connsiteY50" fmla="*/ 872332 h 1144588"/>
                  <a:gd name="connsiteX51" fmla="*/ 186532 w 1289051"/>
                  <a:gd name="connsiteY51" fmla="*/ 872332 h 1144588"/>
                  <a:gd name="connsiteX52" fmla="*/ 200819 w 1289051"/>
                  <a:gd name="connsiteY52" fmla="*/ 815182 h 1144588"/>
                  <a:gd name="connsiteX53" fmla="*/ 286544 w 1289051"/>
                  <a:gd name="connsiteY53" fmla="*/ 824707 h 1144588"/>
                  <a:gd name="connsiteX54" fmla="*/ 357982 w 1289051"/>
                  <a:gd name="connsiteY54" fmla="*/ 872332 h 1144588"/>
                  <a:gd name="connsiteX55" fmla="*/ 419894 w 1289051"/>
                  <a:gd name="connsiteY55" fmla="*/ 862807 h 1144588"/>
                  <a:gd name="connsiteX56" fmla="*/ 472282 w 1289051"/>
                  <a:gd name="connsiteY56" fmla="*/ 881857 h 1144588"/>
                  <a:gd name="connsiteX57" fmla="*/ 410369 w 1289051"/>
                  <a:gd name="connsiteY57" fmla="*/ 786607 h 1144588"/>
                  <a:gd name="connsiteX58" fmla="*/ 310357 w 1289051"/>
                  <a:gd name="connsiteY58" fmla="*/ 762794 h 1144588"/>
                  <a:gd name="connsiteX59" fmla="*/ 172244 w 1289051"/>
                  <a:gd name="connsiteY59" fmla="*/ 767557 h 1144588"/>
                  <a:gd name="connsiteX60" fmla="*/ 86519 w 1289051"/>
                  <a:gd name="connsiteY60" fmla="*/ 815182 h 1144588"/>
                  <a:gd name="connsiteX61" fmla="*/ 794 w 1289051"/>
                  <a:gd name="connsiteY61" fmla="*/ 824707 h 1144588"/>
                  <a:gd name="connsiteX62" fmla="*/ 91282 w 1289051"/>
                  <a:gd name="connsiteY62" fmla="*/ 877094 h 1144588"/>
                  <a:gd name="connsiteX63" fmla="*/ 215107 w 1289051"/>
                  <a:gd name="connsiteY63" fmla="*/ 981869 h 1144588"/>
                  <a:gd name="connsiteX64" fmla="*/ 386557 w 1289051"/>
                  <a:gd name="connsiteY64" fmla="*/ 1096169 h 1144588"/>
                  <a:gd name="connsiteX65" fmla="*/ 600869 w 1289051"/>
                  <a:gd name="connsiteY65" fmla="*/ 1143794 h 1144588"/>
                  <a:gd name="connsiteX66" fmla="*/ 758032 w 1289051"/>
                  <a:gd name="connsiteY66" fmla="*/ 1091407 h 1144588"/>
                  <a:gd name="connsiteX67" fmla="*/ 958057 w 1289051"/>
                  <a:gd name="connsiteY67" fmla="*/ 1048544 h 1144588"/>
                  <a:gd name="connsiteX68" fmla="*/ 1191419 w 1289051"/>
                  <a:gd name="connsiteY68" fmla="*/ 1053307 h 1144588"/>
                  <a:gd name="connsiteX69" fmla="*/ 1281907 w 1289051"/>
                  <a:gd name="connsiteY69" fmla="*/ 1048544 h 1144588"/>
                  <a:gd name="connsiteX70" fmla="*/ 1234282 w 1289051"/>
                  <a:gd name="connsiteY70" fmla="*/ 996157 h 114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289051" h="1144588">
                    <a:moveTo>
                      <a:pt x="1234282" y="996157"/>
                    </a:moveTo>
                    <a:cubicBezTo>
                      <a:pt x="1214438" y="981870"/>
                      <a:pt x="1177132" y="981869"/>
                      <a:pt x="1162844" y="962819"/>
                    </a:cubicBezTo>
                    <a:cubicBezTo>
                      <a:pt x="1148557" y="943769"/>
                      <a:pt x="1154113" y="905669"/>
                      <a:pt x="1148557" y="881857"/>
                    </a:cubicBezTo>
                    <a:cubicBezTo>
                      <a:pt x="1143001" y="858045"/>
                      <a:pt x="1150938" y="835819"/>
                      <a:pt x="1129507" y="819944"/>
                    </a:cubicBezTo>
                    <a:cubicBezTo>
                      <a:pt x="1108076" y="804069"/>
                      <a:pt x="1050131" y="796926"/>
                      <a:pt x="1019969" y="786607"/>
                    </a:cubicBezTo>
                    <a:cubicBezTo>
                      <a:pt x="989807" y="776288"/>
                      <a:pt x="962820" y="773907"/>
                      <a:pt x="948532" y="758032"/>
                    </a:cubicBezTo>
                    <a:cubicBezTo>
                      <a:pt x="934245" y="742157"/>
                      <a:pt x="931069" y="707232"/>
                      <a:pt x="934244" y="691357"/>
                    </a:cubicBezTo>
                    <a:cubicBezTo>
                      <a:pt x="937419" y="675482"/>
                      <a:pt x="953294" y="658019"/>
                      <a:pt x="967582" y="662782"/>
                    </a:cubicBezTo>
                    <a:cubicBezTo>
                      <a:pt x="981870" y="667545"/>
                      <a:pt x="1012825" y="723107"/>
                      <a:pt x="1019969" y="719932"/>
                    </a:cubicBezTo>
                    <a:cubicBezTo>
                      <a:pt x="1027113" y="716757"/>
                      <a:pt x="1013619" y="658813"/>
                      <a:pt x="1010444" y="643732"/>
                    </a:cubicBezTo>
                    <a:cubicBezTo>
                      <a:pt x="1007269" y="628651"/>
                      <a:pt x="997744" y="634206"/>
                      <a:pt x="1000919" y="629444"/>
                    </a:cubicBezTo>
                    <a:cubicBezTo>
                      <a:pt x="1004094" y="624682"/>
                      <a:pt x="1012032" y="607220"/>
                      <a:pt x="1029494" y="615157"/>
                    </a:cubicBezTo>
                    <a:cubicBezTo>
                      <a:pt x="1046956" y="623094"/>
                      <a:pt x="1094582" y="681038"/>
                      <a:pt x="1105694" y="677069"/>
                    </a:cubicBezTo>
                    <a:cubicBezTo>
                      <a:pt x="1116806" y="673100"/>
                      <a:pt x="1096963" y="624681"/>
                      <a:pt x="1096169" y="591344"/>
                    </a:cubicBezTo>
                    <a:cubicBezTo>
                      <a:pt x="1095375" y="558007"/>
                      <a:pt x="1103313" y="511969"/>
                      <a:pt x="1100932" y="477044"/>
                    </a:cubicBezTo>
                    <a:cubicBezTo>
                      <a:pt x="1098551" y="442119"/>
                      <a:pt x="1093788" y="389731"/>
                      <a:pt x="1081882" y="381794"/>
                    </a:cubicBezTo>
                    <a:cubicBezTo>
                      <a:pt x="1069976" y="373857"/>
                      <a:pt x="1029494" y="429419"/>
                      <a:pt x="1029494" y="429419"/>
                    </a:cubicBezTo>
                    <a:cubicBezTo>
                      <a:pt x="1012825" y="444500"/>
                      <a:pt x="989013" y="446882"/>
                      <a:pt x="981869" y="472282"/>
                    </a:cubicBezTo>
                    <a:cubicBezTo>
                      <a:pt x="974725" y="497682"/>
                      <a:pt x="985838" y="557213"/>
                      <a:pt x="986632" y="581819"/>
                    </a:cubicBezTo>
                    <a:cubicBezTo>
                      <a:pt x="987426" y="606425"/>
                      <a:pt x="996951" y="624681"/>
                      <a:pt x="986632" y="619919"/>
                    </a:cubicBezTo>
                    <a:cubicBezTo>
                      <a:pt x="976313" y="615157"/>
                      <a:pt x="946150" y="569119"/>
                      <a:pt x="924719" y="553244"/>
                    </a:cubicBezTo>
                    <a:cubicBezTo>
                      <a:pt x="903288" y="537369"/>
                      <a:pt x="862806" y="545306"/>
                      <a:pt x="858044" y="524669"/>
                    </a:cubicBezTo>
                    <a:cubicBezTo>
                      <a:pt x="853282" y="504032"/>
                      <a:pt x="893763" y="463550"/>
                      <a:pt x="896144" y="429419"/>
                    </a:cubicBezTo>
                    <a:cubicBezTo>
                      <a:pt x="898525" y="395288"/>
                      <a:pt x="885826" y="340519"/>
                      <a:pt x="872332" y="319882"/>
                    </a:cubicBezTo>
                    <a:cubicBezTo>
                      <a:pt x="858838" y="299245"/>
                      <a:pt x="825501" y="315913"/>
                      <a:pt x="815182" y="305594"/>
                    </a:cubicBezTo>
                    <a:cubicBezTo>
                      <a:pt x="804863" y="295275"/>
                      <a:pt x="804863" y="277019"/>
                      <a:pt x="810419" y="257969"/>
                    </a:cubicBezTo>
                    <a:cubicBezTo>
                      <a:pt x="815975" y="238919"/>
                      <a:pt x="828675" y="194469"/>
                      <a:pt x="848519" y="191294"/>
                    </a:cubicBezTo>
                    <a:cubicBezTo>
                      <a:pt x="868363" y="188119"/>
                      <a:pt x="919163" y="249238"/>
                      <a:pt x="929482" y="238919"/>
                    </a:cubicBezTo>
                    <a:cubicBezTo>
                      <a:pt x="939801" y="228600"/>
                      <a:pt x="920751" y="157163"/>
                      <a:pt x="910432" y="129382"/>
                    </a:cubicBezTo>
                    <a:cubicBezTo>
                      <a:pt x="900113" y="101601"/>
                      <a:pt x="877888" y="93663"/>
                      <a:pt x="867569" y="72232"/>
                    </a:cubicBezTo>
                    <a:cubicBezTo>
                      <a:pt x="857250" y="50801"/>
                      <a:pt x="862806" y="0"/>
                      <a:pt x="848519" y="794"/>
                    </a:cubicBezTo>
                    <a:cubicBezTo>
                      <a:pt x="834232" y="1588"/>
                      <a:pt x="804863" y="46038"/>
                      <a:pt x="781844" y="76994"/>
                    </a:cubicBezTo>
                    <a:cubicBezTo>
                      <a:pt x="758825" y="107950"/>
                      <a:pt x="725488" y="147638"/>
                      <a:pt x="710407" y="186532"/>
                    </a:cubicBezTo>
                    <a:cubicBezTo>
                      <a:pt x="695326" y="225426"/>
                      <a:pt x="694532" y="261145"/>
                      <a:pt x="691357" y="310357"/>
                    </a:cubicBezTo>
                    <a:cubicBezTo>
                      <a:pt x="688182" y="359569"/>
                      <a:pt x="681832" y="422276"/>
                      <a:pt x="691357" y="481807"/>
                    </a:cubicBezTo>
                    <a:cubicBezTo>
                      <a:pt x="700882" y="541338"/>
                      <a:pt x="704057" y="604838"/>
                      <a:pt x="748507" y="667544"/>
                    </a:cubicBezTo>
                    <a:cubicBezTo>
                      <a:pt x="792957" y="730250"/>
                      <a:pt x="905670" y="817563"/>
                      <a:pt x="958057" y="858044"/>
                    </a:cubicBezTo>
                    <a:cubicBezTo>
                      <a:pt x="1010444" y="898525"/>
                      <a:pt x="1041401" y="887413"/>
                      <a:pt x="1062832" y="910432"/>
                    </a:cubicBezTo>
                    <a:cubicBezTo>
                      <a:pt x="1084263" y="933451"/>
                      <a:pt x="1103313" y="988220"/>
                      <a:pt x="1086644" y="996157"/>
                    </a:cubicBezTo>
                    <a:cubicBezTo>
                      <a:pt x="1069975" y="1004094"/>
                      <a:pt x="1013619" y="959645"/>
                      <a:pt x="962819" y="958057"/>
                    </a:cubicBezTo>
                    <a:cubicBezTo>
                      <a:pt x="912019" y="956470"/>
                      <a:pt x="821531" y="972345"/>
                      <a:pt x="781844" y="986632"/>
                    </a:cubicBezTo>
                    <a:cubicBezTo>
                      <a:pt x="742157" y="1000919"/>
                      <a:pt x="741363" y="1039813"/>
                      <a:pt x="724694" y="1043782"/>
                    </a:cubicBezTo>
                    <a:cubicBezTo>
                      <a:pt x="708025" y="1047751"/>
                      <a:pt x="683419" y="1021556"/>
                      <a:pt x="681832" y="1010444"/>
                    </a:cubicBezTo>
                    <a:cubicBezTo>
                      <a:pt x="680245" y="999332"/>
                      <a:pt x="733425" y="982663"/>
                      <a:pt x="715169" y="977107"/>
                    </a:cubicBezTo>
                    <a:cubicBezTo>
                      <a:pt x="696913" y="971551"/>
                      <a:pt x="611982" y="960438"/>
                      <a:pt x="572294" y="977107"/>
                    </a:cubicBezTo>
                    <a:cubicBezTo>
                      <a:pt x="532607" y="993776"/>
                      <a:pt x="498475" y="1072357"/>
                      <a:pt x="477044" y="1077119"/>
                    </a:cubicBezTo>
                    <a:cubicBezTo>
                      <a:pt x="455613" y="1081881"/>
                      <a:pt x="438151" y="1023144"/>
                      <a:pt x="443707" y="1005682"/>
                    </a:cubicBezTo>
                    <a:cubicBezTo>
                      <a:pt x="449263" y="988220"/>
                      <a:pt x="511176" y="989806"/>
                      <a:pt x="510382" y="972344"/>
                    </a:cubicBezTo>
                    <a:cubicBezTo>
                      <a:pt x="509588" y="954882"/>
                      <a:pt x="468313" y="911226"/>
                      <a:pt x="438944" y="900907"/>
                    </a:cubicBezTo>
                    <a:cubicBezTo>
                      <a:pt x="409575" y="890588"/>
                      <a:pt x="369094" y="915195"/>
                      <a:pt x="334169" y="910432"/>
                    </a:cubicBezTo>
                    <a:cubicBezTo>
                      <a:pt x="299244" y="905670"/>
                      <a:pt x="254000" y="878682"/>
                      <a:pt x="229394" y="872332"/>
                    </a:cubicBezTo>
                    <a:cubicBezTo>
                      <a:pt x="204788" y="865982"/>
                      <a:pt x="191295" y="881857"/>
                      <a:pt x="186532" y="872332"/>
                    </a:cubicBezTo>
                    <a:cubicBezTo>
                      <a:pt x="181769" y="862807"/>
                      <a:pt x="184150" y="823119"/>
                      <a:pt x="200819" y="815182"/>
                    </a:cubicBezTo>
                    <a:cubicBezTo>
                      <a:pt x="217488" y="807245"/>
                      <a:pt x="260350" y="815182"/>
                      <a:pt x="286544" y="824707"/>
                    </a:cubicBezTo>
                    <a:cubicBezTo>
                      <a:pt x="312738" y="834232"/>
                      <a:pt x="335757" y="865982"/>
                      <a:pt x="357982" y="872332"/>
                    </a:cubicBezTo>
                    <a:cubicBezTo>
                      <a:pt x="380207" y="878682"/>
                      <a:pt x="400844" y="861220"/>
                      <a:pt x="419894" y="862807"/>
                    </a:cubicBezTo>
                    <a:cubicBezTo>
                      <a:pt x="438944" y="864394"/>
                      <a:pt x="473869" y="894557"/>
                      <a:pt x="472282" y="881857"/>
                    </a:cubicBezTo>
                    <a:cubicBezTo>
                      <a:pt x="470695" y="869157"/>
                      <a:pt x="437356" y="806451"/>
                      <a:pt x="410369" y="786607"/>
                    </a:cubicBezTo>
                    <a:cubicBezTo>
                      <a:pt x="383382" y="766763"/>
                      <a:pt x="350044" y="765969"/>
                      <a:pt x="310357" y="762794"/>
                    </a:cubicBezTo>
                    <a:cubicBezTo>
                      <a:pt x="270670" y="759619"/>
                      <a:pt x="209550" y="758826"/>
                      <a:pt x="172244" y="767557"/>
                    </a:cubicBezTo>
                    <a:cubicBezTo>
                      <a:pt x="134938" y="776288"/>
                      <a:pt x="115094" y="805657"/>
                      <a:pt x="86519" y="815182"/>
                    </a:cubicBezTo>
                    <a:cubicBezTo>
                      <a:pt x="57944" y="824707"/>
                      <a:pt x="0" y="814388"/>
                      <a:pt x="794" y="824707"/>
                    </a:cubicBezTo>
                    <a:cubicBezTo>
                      <a:pt x="1588" y="835026"/>
                      <a:pt x="55563" y="850900"/>
                      <a:pt x="91282" y="877094"/>
                    </a:cubicBezTo>
                    <a:cubicBezTo>
                      <a:pt x="127001" y="903288"/>
                      <a:pt x="165895" y="945357"/>
                      <a:pt x="215107" y="981869"/>
                    </a:cubicBezTo>
                    <a:cubicBezTo>
                      <a:pt x="264320" y="1018382"/>
                      <a:pt x="322263" y="1069182"/>
                      <a:pt x="386557" y="1096169"/>
                    </a:cubicBezTo>
                    <a:cubicBezTo>
                      <a:pt x="450851" y="1123157"/>
                      <a:pt x="538957" y="1144588"/>
                      <a:pt x="600869" y="1143794"/>
                    </a:cubicBezTo>
                    <a:cubicBezTo>
                      <a:pt x="662781" y="1143000"/>
                      <a:pt x="698501" y="1107282"/>
                      <a:pt x="758032" y="1091407"/>
                    </a:cubicBezTo>
                    <a:cubicBezTo>
                      <a:pt x="817563" y="1075532"/>
                      <a:pt x="885826" y="1054894"/>
                      <a:pt x="958057" y="1048544"/>
                    </a:cubicBezTo>
                    <a:cubicBezTo>
                      <a:pt x="1030288" y="1042194"/>
                      <a:pt x="1137444" y="1053307"/>
                      <a:pt x="1191419" y="1053307"/>
                    </a:cubicBezTo>
                    <a:cubicBezTo>
                      <a:pt x="1245394" y="1053307"/>
                      <a:pt x="1274763" y="1058069"/>
                      <a:pt x="1281907" y="1048544"/>
                    </a:cubicBezTo>
                    <a:cubicBezTo>
                      <a:pt x="1289051" y="1039019"/>
                      <a:pt x="1254126" y="1010444"/>
                      <a:pt x="1234282" y="996157"/>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22" name="Freeform 121"/>
              <p:cNvSpPr/>
              <p:nvPr/>
            </p:nvSpPr>
            <p:spPr>
              <a:xfrm>
                <a:off x="3091062" y="3758792"/>
                <a:ext cx="138134" cy="199978"/>
              </a:xfrm>
              <a:custGeom>
                <a:avLst/>
                <a:gdLst>
                  <a:gd name="connsiteX0" fmla="*/ 86519 w 170656"/>
                  <a:gd name="connsiteY0" fmla="*/ 0 h 248444"/>
                  <a:gd name="connsiteX1" fmla="*/ 148431 w 170656"/>
                  <a:gd name="connsiteY1" fmla="*/ 85725 h 248444"/>
                  <a:gd name="connsiteX2" fmla="*/ 167481 w 170656"/>
                  <a:gd name="connsiteY2" fmla="*/ 138112 h 248444"/>
                  <a:gd name="connsiteX3" fmla="*/ 129381 w 170656"/>
                  <a:gd name="connsiteY3" fmla="*/ 166687 h 248444"/>
                  <a:gd name="connsiteX4" fmla="*/ 72231 w 170656"/>
                  <a:gd name="connsiteY4" fmla="*/ 247650 h 248444"/>
                  <a:gd name="connsiteX5" fmla="*/ 43656 w 170656"/>
                  <a:gd name="connsiteY5" fmla="*/ 171450 h 248444"/>
                  <a:gd name="connsiteX6" fmla="*/ 794 w 170656"/>
                  <a:gd name="connsiteY6" fmla="*/ 80962 h 248444"/>
                  <a:gd name="connsiteX7" fmla="*/ 48419 w 170656"/>
                  <a:gd name="connsiteY7" fmla="*/ 85725 h 248444"/>
                  <a:gd name="connsiteX8" fmla="*/ 86519 w 170656"/>
                  <a:gd name="connsiteY8" fmla="*/ 0 h 2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656" h="248444">
                    <a:moveTo>
                      <a:pt x="86519" y="0"/>
                    </a:moveTo>
                    <a:cubicBezTo>
                      <a:pt x="103188" y="0"/>
                      <a:pt x="134937" y="62706"/>
                      <a:pt x="148431" y="85725"/>
                    </a:cubicBezTo>
                    <a:cubicBezTo>
                      <a:pt x="161925" y="108744"/>
                      <a:pt x="170656" y="124618"/>
                      <a:pt x="167481" y="138112"/>
                    </a:cubicBezTo>
                    <a:cubicBezTo>
                      <a:pt x="164306" y="151606"/>
                      <a:pt x="145256" y="148431"/>
                      <a:pt x="129381" y="166687"/>
                    </a:cubicBezTo>
                    <a:cubicBezTo>
                      <a:pt x="113506" y="184943"/>
                      <a:pt x="86518" y="246856"/>
                      <a:pt x="72231" y="247650"/>
                    </a:cubicBezTo>
                    <a:cubicBezTo>
                      <a:pt x="57944" y="248444"/>
                      <a:pt x="55562" y="199231"/>
                      <a:pt x="43656" y="171450"/>
                    </a:cubicBezTo>
                    <a:cubicBezTo>
                      <a:pt x="31750" y="143669"/>
                      <a:pt x="0" y="95249"/>
                      <a:pt x="794" y="80962"/>
                    </a:cubicBezTo>
                    <a:cubicBezTo>
                      <a:pt x="1588" y="66675"/>
                      <a:pt x="36513" y="98425"/>
                      <a:pt x="48419" y="85725"/>
                    </a:cubicBezTo>
                    <a:cubicBezTo>
                      <a:pt x="60325" y="73025"/>
                      <a:pt x="69850" y="0"/>
                      <a:pt x="86519" y="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23" name="Freeform 122"/>
              <p:cNvSpPr/>
              <p:nvPr/>
            </p:nvSpPr>
            <p:spPr>
              <a:xfrm>
                <a:off x="2719526" y="4206363"/>
                <a:ext cx="379472" cy="146019"/>
              </a:xfrm>
              <a:custGeom>
                <a:avLst/>
                <a:gdLst>
                  <a:gd name="connsiteX0" fmla="*/ 466725 w 469900"/>
                  <a:gd name="connsiteY0" fmla="*/ 154781 h 180975"/>
                  <a:gd name="connsiteX1" fmla="*/ 333375 w 469900"/>
                  <a:gd name="connsiteY1" fmla="*/ 64294 h 180975"/>
                  <a:gd name="connsiteX2" fmla="*/ 214312 w 469900"/>
                  <a:gd name="connsiteY2" fmla="*/ 45244 h 180975"/>
                  <a:gd name="connsiteX3" fmla="*/ 161925 w 469900"/>
                  <a:gd name="connsiteY3" fmla="*/ 40481 h 180975"/>
                  <a:gd name="connsiteX4" fmla="*/ 14287 w 469900"/>
                  <a:gd name="connsiteY4" fmla="*/ 2381 h 180975"/>
                  <a:gd name="connsiteX5" fmla="*/ 76200 w 469900"/>
                  <a:gd name="connsiteY5" fmla="*/ 54769 h 180975"/>
                  <a:gd name="connsiteX6" fmla="*/ 123825 w 469900"/>
                  <a:gd name="connsiteY6" fmla="*/ 130969 h 180975"/>
                  <a:gd name="connsiteX7" fmla="*/ 166687 w 469900"/>
                  <a:gd name="connsiteY7" fmla="*/ 173831 h 180975"/>
                  <a:gd name="connsiteX8" fmla="*/ 285750 w 469900"/>
                  <a:gd name="connsiteY8" fmla="*/ 173831 h 180975"/>
                  <a:gd name="connsiteX9" fmla="*/ 352425 w 469900"/>
                  <a:gd name="connsiteY9" fmla="*/ 130969 h 180975"/>
                  <a:gd name="connsiteX10" fmla="*/ 466725 w 469900"/>
                  <a:gd name="connsiteY10" fmla="*/ 15478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9900" h="180975">
                    <a:moveTo>
                      <a:pt x="466725" y="154781"/>
                    </a:moveTo>
                    <a:cubicBezTo>
                      <a:pt x="463550" y="143668"/>
                      <a:pt x="375444" y="82550"/>
                      <a:pt x="333375" y="64294"/>
                    </a:cubicBezTo>
                    <a:cubicBezTo>
                      <a:pt x="291306" y="46038"/>
                      <a:pt x="242887" y="49213"/>
                      <a:pt x="214312" y="45244"/>
                    </a:cubicBezTo>
                    <a:cubicBezTo>
                      <a:pt x="185737" y="41275"/>
                      <a:pt x="195262" y="47625"/>
                      <a:pt x="161925" y="40481"/>
                    </a:cubicBezTo>
                    <a:cubicBezTo>
                      <a:pt x="128588" y="33337"/>
                      <a:pt x="28574" y="0"/>
                      <a:pt x="14287" y="2381"/>
                    </a:cubicBezTo>
                    <a:cubicBezTo>
                      <a:pt x="0" y="4762"/>
                      <a:pt x="57944" y="33338"/>
                      <a:pt x="76200" y="54769"/>
                    </a:cubicBezTo>
                    <a:cubicBezTo>
                      <a:pt x="94456" y="76200"/>
                      <a:pt x="108744" y="111125"/>
                      <a:pt x="123825" y="130969"/>
                    </a:cubicBezTo>
                    <a:cubicBezTo>
                      <a:pt x="138906" y="150813"/>
                      <a:pt x="139700" y="166687"/>
                      <a:pt x="166687" y="173831"/>
                    </a:cubicBezTo>
                    <a:cubicBezTo>
                      <a:pt x="193675" y="180975"/>
                      <a:pt x="254794" y="180975"/>
                      <a:pt x="285750" y="173831"/>
                    </a:cubicBezTo>
                    <a:cubicBezTo>
                      <a:pt x="316706" y="166687"/>
                      <a:pt x="318294" y="130969"/>
                      <a:pt x="352425" y="130969"/>
                    </a:cubicBezTo>
                    <a:cubicBezTo>
                      <a:pt x="386556" y="130969"/>
                      <a:pt x="469900" y="165894"/>
                      <a:pt x="466725" y="154781"/>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24" name="Freeform 123"/>
              <p:cNvSpPr/>
              <p:nvPr/>
            </p:nvSpPr>
            <p:spPr>
              <a:xfrm>
                <a:off x="3422900" y="4296831"/>
                <a:ext cx="1751291" cy="841183"/>
              </a:xfrm>
              <a:custGeom>
                <a:avLst/>
                <a:gdLst>
                  <a:gd name="connsiteX0" fmla="*/ 2162969 w 2168525"/>
                  <a:gd name="connsiteY0" fmla="*/ 948531 h 1042194"/>
                  <a:gd name="connsiteX1" fmla="*/ 2067719 w 2168525"/>
                  <a:gd name="connsiteY1" fmla="*/ 905669 h 1042194"/>
                  <a:gd name="connsiteX2" fmla="*/ 1558132 w 2168525"/>
                  <a:gd name="connsiteY2" fmla="*/ 738981 h 1042194"/>
                  <a:gd name="connsiteX3" fmla="*/ 900907 w 2168525"/>
                  <a:gd name="connsiteY3" fmla="*/ 519906 h 1042194"/>
                  <a:gd name="connsiteX4" fmla="*/ 410369 w 2168525"/>
                  <a:gd name="connsiteY4" fmla="*/ 362744 h 1042194"/>
                  <a:gd name="connsiteX5" fmla="*/ 415132 w 2168525"/>
                  <a:gd name="connsiteY5" fmla="*/ 334169 h 1042194"/>
                  <a:gd name="connsiteX6" fmla="*/ 391319 w 2168525"/>
                  <a:gd name="connsiteY6" fmla="*/ 291306 h 1042194"/>
                  <a:gd name="connsiteX7" fmla="*/ 310357 w 2168525"/>
                  <a:gd name="connsiteY7" fmla="*/ 253206 h 1042194"/>
                  <a:gd name="connsiteX8" fmla="*/ 243682 w 2168525"/>
                  <a:gd name="connsiteY8" fmla="*/ 200819 h 1042194"/>
                  <a:gd name="connsiteX9" fmla="*/ 172244 w 2168525"/>
                  <a:gd name="connsiteY9" fmla="*/ 191294 h 1042194"/>
                  <a:gd name="connsiteX10" fmla="*/ 181769 w 2168525"/>
                  <a:gd name="connsiteY10" fmla="*/ 153194 h 1042194"/>
                  <a:gd name="connsiteX11" fmla="*/ 243682 w 2168525"/>
                  <a:gd name="connsiteY11" fmla="*/ 148431 h 1042194"/>
                  <a:gd name="connsiteX12" fmla="*/ 277019 w 2168525"/>
                  <a:gd name="connsiteY12" fmla="*/ 153194 h 1042194"/>
                  <a:gd name="connsiteX13" fmla="*/ 310357 w 2168525"/>
                  <a:gd name="connsiteY13" fmla="*/ 143669 h 1042194"/>
                  <a:gd name="connsiteX14" fmla="*/ 229394 w 2168525"/>
                  <a:gd name="connsiteY14" fmla="*/ 43656 h 1042194"/>
                  <a:gd name="connsiteX15" fmla="*/ 181769 w 2168525"/>
                  <a:gd name="connsiteY15" fmla="*/ 53181 h 1042194"/>
                  <a:gd name="connsiteX16" fmla="*/ 38894 w 2168525"/>
                  <a:gd name="connsiteY16" fmla="*/ 38894 h 1042194"/>
                  <a:gd name="connsiteX17" fmla="*/ 794 w 2168525"/>
                  <a:gd name="connsiteY17" fmla="*/ 10319 h 1042194"/>
                  <a:gd name="connsiteX18" fmla="*/ 34132 w 2168525"/>
                  <a:gd name="connsiteY18" fmla="*/ 100806 h 1042194"/>
                  <a:gd name="connsiteX19" fmla="*/ 96044 w 2168525"/>
                  <a:gd name="connsiteY19" fmla="*/ 210344 h 1042194"/>
                  <a:gd name="connsiteX20" fmla="*/ 62707 w 2168525"/>
                  <a:gd name="connsiteY20" fmla="*/ 210344 h 1042194"/>
                  <a:gd name="connsiteX21" fmla="*/ 29369 w 2168525"/>
                  <a:gd name="connsiteY21" fmla="*/ 243681 h 1042194"/>
                  <a:gd name="connsiteX22" fmla="*/ 81757 w 2168525"/>
                  <a:gd name="connsiteY22" fmla="*/ 281781 h 1042194"/>
                  <a:gd name="connsiteX23" fmla="*/ 86519 w 2168525"/>
                  <a:gd name="connsiteY23" fmla="*/ 324644 h 1042194"/>
                  <a:gd name="connsiteX24" fmla="*/ 153194 w 2168525"/>
                  <a:gd name="connsiteY24" fmla="*/ 372269 h 1042194"/>
                  <a:gd name="connsiteX25" fmla="*/ 181769 w 2168525"/>
                  <a:gd name="connsiteY25" fmla="*/ 329406 h 1042194"/>
                  <a:gd name="connsiteX26" fmla="*/ 248444 w 2168525"/>
                  <a:gd name="connsiteY26" fmla="*/ 324644 h 1042194"/>
                  <a:gd name="connsiteX27" fmla="*/ 234157 w 2168525"/>
                  <a:gd name="connsiteY27" fmla="*/ 367506 h 1042194"/>
                  <a:gd name="connsiteX28" fmla="*/ 196057 w 2168525"/>
                  <a:gd name="connsiteY28" fmla="*/ 405606 h 1042194"/>
                  <a:gd name="connsiteX29" fmla="*/ 124619 w 2168525"/>
                  <a:gd name="connsiteY29" fmla="*/ 396081 h 1042194"/>
                  <a:gd name="connsiteX30" fmla="*/ 38894 w 2168525"/>
                  <a:gd name="connsiteY30" fmla="*/ 434181 h 1042194"/>
                  <a:gd name="connsiteX31" fmla="*/ 62707 w 2168525"/>
                  <a:gd name="connsiteY31" fmla="*/ 467519 h 1042194"/>
                  <a:gd name="connsiteX32" fmla="*/ 62707 w 2168525"/>
                  <a:gd name="connsiteY32" fmla="*/ 548481 h 1042194"/>
                  <a:gd name="connsiteX33" fmla="*/ 124619 w 2168525"/>
                  <a:gd name="connsiteY33" fmla="*/ 491331 h 1042194"/>
                  <a:gd name="connsiteX34" fmla="*/ 196057 w 2168525"/>
                  <a:gd name="connsiteY34" fmla="*/ 448469 h 1042194"/>
                  <a:gd name="connsiteX35" fmla="*/ 291307 w 2168525"/>
                  <a:gd name="connsiteY35" fmla="*/ 438944 h 1042194"/>
                  <a:gd name="connsiteX36" fmla="*/ 553244 w 2168525"/>
                  <a:gd name="connsiteY36" fmla="*/ 529431 h 1042194"/>
                  <a:gd name="connsiteX37" fmla="*/ 1753394 w 2168525"/>
                  <a:gd name="connsiteY37" fmla="*/ 939006 h 1042194"/>
                  <a:gd name="connsiteX38" fmla="*/ 1943894 w 2168525"/>
                  <a:gd name="connsiteY38" fmla="*/ 1010444 h 1042194"/>
                  <a:gd name="connsiteX39" fmla="*/ 2015332 w 2168525"/>
                  <a:gd name="connsiteY39" fmla="*/ 1039019 h 1042194"/>
                  <a:gd name="connsiteX40" fmla="*/ 2086769 w 2168525"/>
                  <a:gd name="connsiteY40" fmla="*/ 991394 h 1042194"/>
                  <a:gd name="connsiteX41" fmla="*/ 2162969 w 2168525"/>
                  <a:gd name="connsiteY41" fmla="*/ 948531 h 104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68525" h="1042194">
                    <a:moveTo>
                      <a:pt x="2162969" y="948531"/>
                    </a:moveTo>
                    <a:cubicBezTo>
                      <a:pt x="2159794" y="934244"/>
                      <a:pt x="2168525" y="940594"/>
                      <a:pt x="2067719" y="905669"/>
                    </a:cubicBezTo>
                    <a:cubicBezTo>
                      <a:pt x="1966913" y="870744"/>
                      <a:pt x="1558132" y="738981"/>
                      <a:pt x="1558132" y="738981"/>
                    </a:cubicBezTo>
                    <a:lnTo>
                      <a:pt x="900907" y="519906"/>
                    </a:lnTo>
                    <a:cubicBezTo>
                      <a:pt x="709613" y="457200"/>
                      <a:pt x="491332" y="393700"/>
                      <a:pt x="410369" y="362744"/>
                    </a:cubicBezTo>
                    <a:cubicBezTo>
                      <a:pt x="329406" y="331788"/>
                      <a:pt x="418307" y="346075"/>
                      <a:pt x="415132" y="334169"/>
                    </a:cubicBezTo>
                    <a:cubicBezTo>
                      <a:pt x="411957" y="322263"/>
                      <a:pt x="408781" y="304800"/>
                      <a:pt x="391319" y="291306"/>
                    </a:cubicBezTo>
                    <a:cubicBezTo>
                      <a:pt x="373857" y="277812"/>
                      <a:pt x="334963" y="268287"/>
                      <a:pt x="310357" y="253206"/>
                    </a:cubicBezTo>
                    <a:cubicBezTo>
                      <a:pt x="285751" y="238125"/>
                      <a:pt x="266701" y="211138"/>
                      <a:pt x="243682" y="200819"/>
                    </a:cubicBezTo>
                    <a:cubicBezTo>
                      <a:pt x="220663" y="190500"/>
                      <a:pt x="182563" y="199231"/>
                      <a:pt x="172244" y="191294"/>
                    </a:cubicBezTo>
                    <a:cubicBezTo>
                      <a:pt x="161925" y="183357"/>
                      <a:pt x="169863" y="160338"/>
                      <a:pt x="181769" y="153194"/>
                    </a:cubicBezTo>
                    <a:cubicBezTo>
                      <a:pt x="193675" y="146050"/>
                      <a:pt x="227807" y="148431"/>
                      <a:pt x="243682" y="148431"/>
                    </a:cubicBezTo>
                    <a:cubicBezTo>
                      <a:pt x="259557" y="148431"/>
                      <a:pt x="265907" y="153988"/>
                      <a:pt x="277019" y="153194"/>
                    </a:cubicBezTo>
                    <a:cubicBezTo>
                      <a:pt x="288131" y="152400"/>
                      <a:pt x="318294" y="161925"/>
                      <a:pt x="310357" y="143669"/>
                    </a:cubicBezTo>
                    <a:cubicBezTo>
                      <a:pt x="302420" y="125413"/>
                      <a:pt x="250825" y="58737"/>
                      <a:pt x="229394" y="43656"/>
                    </a:cubicBezTo>
                    <a:cubicBezTo>
                      <a:pt x="207963" y="28575"/>
                      <a:pt x="213519" y="53975"/>
                      <a:pt x="181769" y="53181"/>
                    </a:cubicBezTo>
                    <a:cubicBezTo>
                      <a:pt x="150019" y="52387"/>
                      <a:pt x="69056" y="46038"/>
                      <a:pt x="38894" y="38894"/>
                    </a:cubicBezTo>
                    <a:cubicBezTo>
                      <a:pt x="8732" y="31750"/>
                      <a:pt x="1588" y="0"/>
                      <a:pt x="794" y="10319"/>
                    </a:cubicBezTo>
                    <a:cubicBezTo>
                      <a:pt x="0" y="20638"/>
                      <a:pt x="18257" y="67469"/>
                      <a:pt x="34132" y="100806"/>
                    </a:cubicBezTo>
                    <a:cubicBezTo>
                      <a:pt x="50007" y="134143"/>
                      <a:pt x="91282" y="192088"/>
                      <a:pt x="96044" y="210344"/>
                    </a:cubicBezTo>
                    <a:cubicBezTo>
                      <a:pt x="100806" y="228600"/>
                      <a:pt x="73820" y="204788"/>
                      <a:pt x="62707" y="210344"/>
                    </a:cubicBezTo>
                    <a:cubicBezTo>
                      <a:pt x="51595" y="215900"/>
                      <a:pt x="26194" y="231775"/>
                      <a:pt x="29369" y="243681"/>
                    </a:cubicBezTo>
                    <a:cubicBezTo>
                      <a:pt x="32544" y="255587"/>
                      <a:pt x="72232" y="268287"/>
                      <a:pt x="81757" y="281781"/>
                    </a:cubicBezTo>
                    <a:cubicBezTo>
                      <a:pt x="91282" y="295275"/>
                      <a:pt x="74613" y="309563"/>
                      <a:pt x="86519" y="324644"/>
                    </a:cubicBezTo>
                    <a:cubicBezTo>
                      <a:pt x="98425" y="339725"/>
                      <a:pt x="137319" y="371475"/>
                      <a:pt x="153194" y="372269"/>
                    </a:cubicBezTo>
                    <a:cubicBezTo>
                      <a:pt x="169069" y="373063"/>
                      <a:pt x="165894" y="337343"/>
                      <a:pt x="181769" y="329406"/>
                    </a:cubicBezTo>
                    <a:cubicBezTo>
                      <a:pt x="197644" y="321469"/>
                      <a:pt x="239713" y="318294"/>
                      <a:pt x="248444" y="324644"/>
                    </a:cubicBezTo>
                    <a:cubicBezTo>
                      <a:pt x="257175" y="330994"/>
                      <a:pt x="242888" y="354012"/>
                      <a:pt x="234157" y="367506"/>
                    </a:cubicBezTo>
                    <a:cubicBezTo>
                      <a:pt x="225426" y="381000"/>
                      <a:pt x="214313" y="400844"/>
                      <a:pt x="196057" y="405606"/>
                    </a:cubicBezTo>
                    <a:cubicBezTo>
                      <a:pt x="177801" y="410368"/>
                      <a:pt x="150813" y="391319"/>
                      <a:pt x="124619" y="396081"/>
                    </a:cubicBezTo>
                    <a:cubicBezTo>
                      <a:pt x="98425" y="400843"/>
                      <a:pt x="49213" y="422275"/>
                      <a:pt x="38894" y="434181"/>
                    </a:cubicBezTo>
                    <a:cubicBezTo>
                      <a:pt x="28575" y="446087"/>
                      <a:pt x="58738" y="448469"/>
                      <a:pt x="62707" y="467519"/>
                    </a:cubicBezTo>
                    <a:cubicBezTo>
                      <a:pt x="66676" y="486569"/>
                      <a:pt x="52388" y="544512"/>
                      <a:pt x="62707" y="548481"/>
                    </a:cubicBezTo>
                    <a:cubicBezTo>
                      <a:pt x="73026" y="552450"/>
                      <a:pt x="102394" y="508000"/>
                      <a:pt x="124619" y="491331"/>
                    </a:cubicBezTo>
                    <a:cubicBezTo>
                      <a:pt x="146844" y="474662"/>
                      <a:pt x="168276" y="457200"/>
                      <a:pt x="196057" y="448469"/>
                    </a:cubicBezTo>
                    <a:cubicBezTo>
                      <a:pt x="223838" y="439738"/>
                      <a:pt x="231776" y="425450"/>
                      <a:pt x="291307" y="438944"/>
                    </a:cubicBezTo>
                    <a:cubicBezTo>
                      <a:pt x="350838" y="452438"/>
                      <a:pt x="553244" y="529431"/>
                      <a:pt x="553244" y="529431"/>
                    </a:cubicBezTo>
                    <a:lnTo>
                      <a:pt x="1753394" y="939006"/>
                    </a:lnTo>
                    <a:cubicBezTo>
                      <a:pt x="1985169" y="1019175"/>
                      <a:pt x="1900238" y="993775"/>
                      <a:pt x="1943894" y="1010444"/>
                    </a:cubicBezTo>
                    <a:cubicBezTo>
                      <a:pt x="1987550" y="1027113"/>
                      <a:pt x="1991520" y="1042194"/>
                      <a:pt x="2015332" y="1039019"/>
                    </a:cubicBezTo>
                    <a:cubicBezTo>
                      <a:pt x="2039145" y="1035844"/>
                      <a:pt x="2061369" y="1006475"/>
                      <a:pt x="2086769" y="991394"/>
                    </a:cubicBezTo>
                    <a:cubicBezTo>
                      <a:pt x="2112169" y="976313"/>
                      <a:pt x="2166144" y="962818"/>
                      <a:pt x="2162969" y="948531"/>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25" name="Freeform 124"/>
              <p:cNvSpPr/>
              <p:nvPr/>
            </p:nvSpPr>
            <p:spPr>
              <a:xfrm>
                <a:off x="3057717" y="4473006"/>
                <a:ext cx="403289" cy="314250"/>
              </a:xfrm>
              <a:custGeom>
                <a:avLst/>
                <a:gdLst>
                  <a:gd name="connsiteX0" fmla="*/ 476250 w 500062"/>
                  <a:gd name="connsiteY0" fmla="*/ 334169 h 388144"/>
                  <a:gd name="connsiteX1" fmla="*/ 338137 w 500062"/>
                  <a:gd name="connsiteY1" fmla="*/ 381794 h 388144"/>
                  <a:gd name="connsiteX2" fmla="*/ 176212 w 500062"/>
                  <a:gd name="connsiteY2" fmla="*/ 372269 h 388144"/>
                  <a:gd name="connsiteX3" fmla="*/ 76200 w 500062"/>
                  <a:gd name="connsiteY3" fmla="*/ 353219 h 388144"/>
                  <a:gd name="connsiteX4" fmla="*/ 4762 w 500062"/>
                  <a:gd name="connsiteY4" fmla="*/ 362744 h 388144"/>
                  <a:gd name="connsiteX5" fmla="*/ 104775 w 500062"/>
                  <a:gd name="connsiteY5" fmla="*/ 310356 h 388144"/>
                  <a:gd name="connsiteX6" fmla="*/ 176212 w 500062"/>
                  <a:gd name="connsiteY6" fmla="*/ 272256 h 388144"/>
                  <a:gd name="connsiteX7" fmla="*/ 214312 w 500062"/>
                  <a:gd name="connsiteY7" fmla="*/ 215106 h 388144"/>
                  <a:gd name="connsiteX8" fmla="*/ 171450 w 500062"/>
                  <a:gd name="connsiteY8" fmla="*/ 172244 h 388144"/>
                  <a:gd name="connsiteX9" fmla="*/ 119062 w 500062"/>
                  <a:gd name="connsiteY9" fmla="*/ 119856 h 388144"/>
                  <a:gd name="connsiteX10" fmla="*/ 76200 w 500062"/>
                  <a:gd name="connsiteY10" fmla="*/ 72231 h 388144"/>
                  <a:gd name="connsiteX11" fmla="*/ 71437 w 500062"/>
                  <a:gd name="connsiteY11" fmla="*/ 48419 h 388144"/>
                  <a:gd name="connsiteX12" fmla="*/ 123825 w 500062"/>
                  <a:gd name="connsiteY12" fmla="*/ 43656 h 388144"/>
                  <a:gd name="connsiteX13" fmla="*/ 166687 w 500062"/>
                  <a:gd name="connsiteY13" fmla="*/ 29369 h 388144"/>
                  <a:gd name="connsiteX14" fmla="*/ 204787 w 500062"/>
                  <a:gd name="connsiteY14" fmla="*/ 53181 h 388144"/>
                  <a:gd name="connsiteX15" fmla="*/ 185737 w 500062"/>
                  <a:gd name="connsiteY15" fmla="*/ 100806 h 388144"/>
                  <a:gd name="connsiteX16" fmla="*/ 242887 w 500062"/>
                  <a:gd name="connsiteY16" fmla="*/ 172244 h 388144"/>
                  <a:gd name="connsiteX17" fmla="*/ 328612 w 500062"/>
                  <a:gd name="connsiteY17" fmla="*/ 172244 h 388144"/>
                  <a:gd name="connsiteX18" fmla="*/ 276225 w 500062"/>
                  <a:gd name="connsiteY18" fmla="*/ 215106 h 388144"/>
                  <a:gd name="connsiteX19" fmla="*/ 276225 w 500062"/>
                  <a:gd name="connsiteY19" fmla="*/ 267494 h 388144"/>
                  <a:gd name="connsiteX20" fmla="*/ 323850 w 500062"/>
                  <a:gd name="connsiteY20" fmla="*/ 215106 h 388144"/>
                  <a:gd name="connsiteX21" fmla="*/ 390525 w 500062"/>
                  <a:gd name="connsiteY21" fmla="*/ 210344 h 388144"/>
                  <a:gd name="connsiteX22" fmla="*/ 423862 w 500062"/>
                  <a:gd name="connsiteY22" fmla="*/ 191294 h 388144"/>
                  <a:gd name="connsiteX23" fmla="*/ 433387 w 500062"/>
                  <a:gd name="connsiteY23" fmla="*/ 167481 h 388144"/>
                  <a:gd name="connsiteX24" fmla="*/ 357187 w 500062"/>
                  <a:gd name="connsiteY24" fmla="*/ 153194 h 388144"/>
                  <a:gd name="connsiteX25" fmla="*/ 323850 w 500062"/>
                  <a:gd name="connsiteY25" fmla="*/ 148431 h 388144"/>
                  <a:gd name="connsiteX26" fmla="*/ 304800 w 500062"/>
                  <a:gd name="connsiteY26" fmla="*/ 96044 h 388144"/>
                  <a:gd name="connsiteX27" fmla="*/ 252412 w 500062"/>
                  <a:gd name="connsiteY27" fmla="*/ 48419 h 388144"/>
                  <a:gd name="connsiteX28" fmla="*/ 228600 w 500062"/>
                  <a:gd name="connsiteY28" fmla="*/ 29369 h 388144"/>
                  <a:gd name="connsiteX29" fmla="*/ 276225 w 500062"/>
                  <a:gd name="connsiteY29" fmla="*/ 15081 h 388144"/>
                  <a:gd name="connsiteX30" fmla="*/ 357187 w 500062"/>
                  <a:gd name="connsiteY30" fmla="*/ 794 h 388144"/>
                  <a:gd name="connsiteX31" fmla="*/ 423862 w 500062"/>
                  <a:gd name="connsiteY31" fmla="*/ 10319 h 388144"/>
                  <a:gd name="connsiteX32" fmla="*/ 452437 w 500062"/>
                  <a:gd name="connsiteY32" fmla="*/ 57944 h 388144"/>
                  <a:gd name="connsiteX33" fmla="*/ 461962 w 500062"/>
                  <a:gd name="connsiteY33" fmla="*/ 129381 h 388144"/>
                  <a:gd name="connsiteX34" fmla="*/ 452437 w 500062"/>
                  <a:gd name="connsiteY34" fmla="*/ 172244 h 388144"/>
                  <a:gd name="connsiteX35" fmla="*/ 457200 w 500062"/>
                  <a:gd name="connsiteY35" fmla="*/ 224631 h 388144"/>
                  <a:gd name="connsiteX36" fmla="*/ 481012 w 500062"/>
                  <a:gd name="connsiteY36" fmla="*/ 277019 h 388144"/>
                  <a:gd name="connsiteX37" fmla="*/ 476250 w 500062"/>
                  <a:gd name="connsiteY37" fmla="*/ 334169 h 38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00062" h="388144">
                    <a:moveTo>
                      <a:pt x="476250" y="334169"/>
                    </a:moveTo>
                    <a:cubicBezTo>
                      <a:pt x="452438" y="351631"/>
                      <a:pt x="388143" y="375444"/>
                      <a:pt x="338137" y="381794"/>
                    </a:cubicBezTo>
                    <a:cubicBezTo>
                      <a:pt x="288131" y="388144"/>
                      <a:pt x="219868" y="377031"/>
                      <a:pt x="176212" y="372269"/>
                    </a:cubicBezTo>
                    <a:cubicBezTo>
                      <a:pt x="132556" y="367507"/>
                      <a:pt x="104775" y="354807"/>
                      <a:pt x="76200" y="353219"/>
                    </a:cubicBezTo>
                    <a:cubicBezTo>
                      <a:pt x="47625" y="351632"/>
                      <a:pt x="0" y="369888"/>
                      <a:pt x="4762" y="362744"/>
                    </a:cubicBezTo>
                    <a:cubicBezTo>
                      <a:pt x="9524" y="355600"/>
                      <a:pt x="104775" y="310356"/>
                      <a:pt x="104775" y="310356"/>
                    </a:cubicBezTo>
                    <a:cubicBezTo>
                      <a:pt x="133350" y="295275"/>
                      <a:pt x="157956" y="288131"/>
                      <a:pt x="176212" y="272256"/>
                    </a:cubicBezTo>
                    <a:cubicBezTo>
                      <a:pt x="194468" y="256381"/>
                      <a:pt x="215106" y="231775"/>
                      <a:pt x="214312" y="215106"/>
                    </a:cubicBezTo>
                    <a:cubicBezTo>
                      <a:pt x="213518" y="198437"/>
                      <a:pt x="171450" y="172244"/>
                      <a:pt x="171450" y="172244"/>
                    </a:cubicBezTo>
                    <a:cubicBezTo>
                      <a:pt x="155575" y="156369"/>
                      <a:pt x="134937" y="136525"/>
                      <a:pt x="119062" y="119856"/>
                    </a:cubicBezTo>
                    <a:cubicBezTo>
                      <a:pt x="103187" y="103187"/>
                      <a:pt x="84137" y="84137"/>
                      <a:pt x="76200" y="72231"/>
                    </a:cubicBezTo>
                    <a:cubicBezTo>
                      <a:pt x="68263" y="60325"/>
                      <a:pt x="63500" y="53182"/>
                      <a:pt x="71437" y="48419"/>
                    </a:cubicBezTo>
                    <a:cubicBezTo>
                      <a:pt x="79375" y="43657"/>
                      <a:pt x="107950" y="46831"/>
                      <a:pt x="123825" y="43656"/>
                    </a:cubicBezTo>
                    <a:cubicBezTo>
                      <a:pt x="139700" y="40481"/>
                      <a:pt x="153193" y="27782"/>
                      <a:pt x="166687" y="29369"/>
                    </a:cubicBezTo>
                    <a:cubicBezTo>
                      <a:pt x="180181" y="30956"/>
                      <a:pt x="201612" y="41275"/>
                      <a:pt x="204787" y="53181"/>
                    </a:cubicBezTo>
                    <a:cubicBezTo>
                      <a:pt x="207962" y="65087"/>
                      <a:pt x="179387" y="80962"/>
                      <a:pt x="185737" y="100806"/>
                    </a:cubicBezTo>
                    <a:cubicBezTo>
                      <a:pt x="192087" y="120650"/>
                      <a:pt x="219075" y="160338"/>
                      <a:pt x="242887" y="172244"/>
                    </a:cubicBezTo>
                    <a:cubicBezTo>
                      <a:pt x="266699" y="184150"/>
                      <a:pt x="323056" y="165100"/>
                      <a:pt x="328612" y="172244"/>
                    </a:cubicBezTo>
                    <a:cubicBezTo>
                      <a:pt x="334168" y="179388"/>
                      <a:pt x="284956" y="199231"/>
                      <a:pt x="276225" y="215106"/>
                    </a:cubicBezTo>
                    <a:cubicBezTo>
                      <a:pt x="267494" y="230981"/>
                      <a:pt x="268288" y="267494"/>
                      <a:pt x="276225" y="267494"/>
                    </a:cubicBezTo>
                    <a:cubicBezTo>
                      <a:pt x="284162" y="267494"/>
                      <a:pt x="304800" y="224631"/>
                      <a:pt x="323850" y="215106"/>
                    </a:cubicBezTo>
                    <a:cubicBezTo>
                      <a:pt x="342900" y="205581"/>
                      <a:pt x="373856" y="214313"/>
                      <a:pt x="390525" y="210344"/>
                    </a:cubicBezTo>
                    <a:cubicBezTo>
                      <a:pt x="407194" y="206375"/>
                      <a:pt x="416718" y="198438"/>
                      <a:pt x="423862" y="191294"/>
                    </a:cubicBezTo>
                    <a:cubicBezTo>
                      <a:pt x="431006" y="184150"/>
                      <a:pt x="444499" y="173831"/>
                      <a:pt x="433387" y="167481"/>
                    </a:cubicBezTo>
                    <a:cubicBezTo>
                      <a:pt x="422275" y="161131"/>
                      <a:pt x="375443" y="156369"/>
                      <a:pt x="357187" y="153194"/>
                    </a:cubicBezTo>
                    <a:cubicBezTo>
                      <a:pt x="338931" y="150019"/>
                      <a:pt x="332581" y="157956"/>
                      <a:pt x="323850" y="148431"/>
                    </a:cubicBezTo>
                    <a:cubicBezTo>
                      <a:pt x="315119" y="138906"/>
                      <a:pt x="316706" y="112713"/>
                      <a:pt x="304800" y="96044"/>
                    </a:cubicBezTo>
                    <a:cubicBezTo>
                      <a:pt x="292894" y="79375"/>
                      <a:pt x="265112" y="59531"/>
                      <a:pt x="252412" y="48419"/>
                    </a:cubicBezTo>
                    <a:cubicBezTo>
                      <a:pt x="239712" y="37307"/>
                      <a:pt x="224631" y="34925"/>
                      <a:pt x="228600" y="29369"/>
                    </a:cubicBezTo>
                    <a:cubicBezTo>
                      <a:pt x="232569" y="23813"/>
                      <a:pt x="254794" y="19843"/>
                      <a:pt x="276225" y="15081"/>
                    </a:cubicBezTo>
                    <a:cubicBezTo>
                      <a:pt x="297656" y="10319"/>
                      <a:pt x="332581" y="1588"/>
                      <a:pt x="357187" y="794"/>
                    </a:cubicBezTo>
                    <a:cubicBezTo>
                      <a:pt x="381793" y="0"/>
                      <a:pt x="407987" y="794"/>
                      <a:pt x="423862" y="10319"/>
                    </a:cubicBezTo>
                    <a:cubicBezTo>
                      <a:pt x="439737" y="19844"/>
                      <a:pt x="446087" y="38100"/>
                      <a:pt x="452437" y="57944"/>
                    </a:cubicBezTo>
                    <a:cubicBezTo>
                      <a:pt x="458787" y="77788"/>
                      <a:pt x="461962" y="110331"/>
                      <a:pt x="461962" y="129381"/>
                    </a:cubicBezTo>
                    <a:cubicBezTo>
                      <a:pt x="461962" y="148431"/>
                      <a:pt x="453231" y="156369"/>
                      <a:pt x="452437" y="172244"/>
                    </a:cubicBezTo>
                    <a:cubicBezTo>
                      <a:pt x="451643" y="188119"/>
                      <a:pt x="452437" y="207168"/>
                      <a:pt x="457200" y="224631"/>
                    </a:cubicBezTo>
                    <a:cubicBezTo>
                      <a:pt x="461963" y="242094"/>
                      <a:pt x="477837" y="258763"/>
                      <a:pt x="481012" y="277019"/>
                    </a:cubicBezTo>
                    <a:cubicBezTo>
                      <a:pt x="484187" y="295275"/>
                      <a:pt x="500062" y="316707"/>
                      <a:pt x="476250" y="334169"/>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26" name="Freeform 125"/>
              <p:cNvSpPr/>
              <p:nvPr/>
            </p:nvSpPr>
            <p:spPr>
              <a:xfrm>
                <a:off x="2844963" y="4620609"/>
                <a:ext cx="328662" cy="128561"/>
              </a:xfrm>
              <a:custGeom>
                <a:avLst/>
                <a:gdLst>
                  <a:gd name="connsiteX0" fmla="*/ 396875 w 406400"/>
                  <a:gd name="connsiteY0" fmla="*/ 52387 h 159543"/>
                  <a:gd name="connsiteX1" fmla="*/ 292100 w 406400"/>
                  <a:gd name="connsiteY1" fmla="*/ 128587 h 159543"/>
                  <a:gd name="connsiteX2" fmla="*/ 196850 w 406400"/>
                  <a:gd name="connsiteY2" fmla="*/ 157162 h 159543"/>
                  <a:gd name="connsiteX3" fmla="*/ 92075 w 406400"/>
                  <a:gd name="connsiteY3" fmla="*/ 114300 h 159543"/>
                  <a:gd name="connsiteX4" fmla="*/ 34925 w 406400"/>
                  <a:gd name="connsiteY4" fmla="*/ 123825 h 159543"/>
                  <a:gd name="connsiteX5" fmla="*/ 6350 w 406400"/>
                  <a:gd name="connsiteY5" fmla="*/ 119062 h 159543"/>
                  <a:gd name="connsiteX6" fmla="*/ 73025 w 406400"/>
                  <a:gd name="connsiteY6" fmla="*/ 28575 h 159543"/>
                  <a:gd name="connsiteX7" fmla="*/ 163512 w 406400"/>
                  <a:gd name="connsiteY7" fmla="*/ 33337 h 159543"/>
                  <a:gd name="connsiteX8" fmla="*/ 254000 w 406400"/>
                  <a:gd name="connsiteY8" fmla="*/ 0 h 159543"/>
                  <a:gd name="connsiteX9" fmla="*/ 349250 w 406400"/>
                  <a:gd name="connsiteY9" fmla="*/ 33337 h 159543"/>
                  <a:gd name="connsiteX10" fmla="*/ 396875 w 406400"/>
                  <a:gd name="connsiteY10" fmla="*/ 52387 h 15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400" h="159543">
                    <a:moveTo>
                      <a:pt x="396875" y="52387"/>
                    </a:moveTo>
                    <a:cubicBezTo>
                      <a:pt x="387350" y="68262"/>
                      <a:pt x="325437" y="111125"/>
                      <a:pt x="292100" y="128587"/>
                    </a:cubicBezTo>
                    <a:cubicBezTo>
                      <a:pt x="258763" y="146049"/>
                      <a:pt x="230187" y="159543"/>
                      <a:pt x="196850" y="157162"/>
                    </a:cubicBezTo>
                    <a:cubicBezTo>
                      <a:pt x="163513" y="154781"/>
                      <a:pt x="119062" y="119856"/>
                      <a:pt x="92075" y="114300"/>
                    </a:cubicBezTo>
                    <a:cubicBezTo>
                      <a:pt x="65088" y="108744"/>
                      <a:pt x="49212" y="123031"/>
                      <a:pt x="34925" y="123825"/>
                    </a:cubicBezTo>
                    <a:cubicBezTo>
                      <a:pt x="20638" y="124619"/>
                      <a:pt x="0" y="134937"/>
                      <a:pt x="6350" y="119062"/>
                    </a:cubicBezTo>
                    <a:cubicBezTo>
                      <a:pt x="12700" y="103187"/>
                      <a:pt x="46831" y="42862"/>
                      <a:pt x="73025" y="28575"/>
                    </a:cubicBezTo>
                    <a:cubicBezTo>
                      <a:pt x="99219" y="14288"/>
                      <a:pt x="133350" y="38100"/>
                      <a:pt x="163512" y="33337"/>
                    </a:cubicBezTo>
                    <a:cubicBezTo>
                      <a:pt x="193675" y="28575"/>
                      <a:pt x="223044" y="0"/>
                      <a:pt x="254000" y="0"/>
                    </a:cubicBezTo>
                    <a:cubicBezTo>
                      <a:pt x="284956" y="0"/>
                      <a:pt x="322263" y="27781"/>
                      <a:pt x="349250" y="33337"/>
                    </a:cubicBezTo>
                    <a:cubicBezTo>
                      <a:pt x="376237" y="38893"/>
                      <a:pt x="406400" y="36512"/>
                      <a:pt x="396875" y="52387"/>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27" name="Freeform 126"/>
              <p:cNvSpPr/>
              <p:nvPr/>
            </p:nvSpPr>
            <p:spPr>
              <a:xfrm>
                <a:off x="2892597" y="4517444"/>
                <a:ext cx="257218" cy="115863"/>
              </a:xfrm>
              <a:custGeom>
                <a:avLst/>
                <a:gdLst>
                  <a:gd name="connsiteX0" fmla="*/ 313532 w 317501"/>
                  <a:gd name="connsiteY0" fmla="*/ 113507 h 145257"/>
                  <a:gd name="connsiteX1" fmla="*/ 237332 w 317501"/>
                  <a:gd name="connsiteY1" fmla="*/ 13494 h 145257"/>
                  <a:gd name="connsiteX2" fmla="*/ 161132 w 317501"/>
                  <a:gd name="connsiteY2" fmla="*/ 32544 h 145257"/>
                  <a:gd name="connsiteX3" fmla="*/ 89694 w 317501"/>
                  <a:gd name="connsiteY3" fmla="*/ 65882 h 145257"/>
                  <a:gd name="connsiteX4" fmla="*/ 3969 w 317501"/>
                  <a:gd name="connsiteY4" fmla="*/ 137319 h 145257"/>
                  <a:gd name="connsiteX5" fmla="*/ 113507 w 317501"/>
                  <a:gd name="connsiteY5" fmla="*/ 113507 h 145257"/>
                  <a:gd name="connsiteX6" fmla="*/ 170657 w 317501"/>
                  <a:gd name="connsiteY6" fmla="*/ 94457 h 145257"/>
                  <a:gd name="connsiteX7" fmla="*/ 261144 w 317501"/>
                  <a:gd name="connsiteY7" fmla="*/ 108744 h 145257"/>
                  <a:gd name="connsiteX8" fmla="*/ 313532 w 317501"/>
                  <a:gd name="connsiteY8" fmla="*/ 113507 h 14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501" h="145257">
                    <a:moveTo>
                      <a:pt x="313532" y="113507"/>
                    </a:moveTo>
                    <a:cubicBezTo>
                      <a:pt x="309563" y="97632"/>
                      <a:pt x="262732" y="26988"/>
                      <a:pt x="237332" y="13494"/>
                    </a:cubicBezTo>
                    <a:cubicBezTo>
                      <a:pt x="211932" y="0"/>
                      <a:pt x="185738" y="23813"/>
                      <a:pt x="161132" y="32544"/>
                    </a:cubicBezTo>
                    <a:cubicBezTo>
                      <a:pt x="136526" y="41275"/>
                      <a:pt x="115888" y="48420"/>
                      <a:pt x="89694" y="65882"/>
                    </a:cubicBezTo>
                    <a:cubicBezTo>
                      <a:pt x="63500" y="83344"/>
                      <a:pt x="0" y="129382"/>
                      <a:pt x="3969" y="137319"/>
                    </a:cubicBezTo>
                    <a:cubicBezTo>
                      <a:pt x="7938" y="145257"/>
                      <a:pt x="85726" y="120651"/>
                      <a:pt x="113507" y="113507"/>
                    </a:cubicBezTo>
                    <a:cubicBezTo>
                      <a:pt x="141288" y="106363"/>
                      <a:pt x="146051" y="95251"/>
                      <a:pt x="170657" y="94457"/>
                    </a:cubicBezTo>
                    <a:cubicBezTo>
                      <a:pt x="195263" y="93663"/>
                      <a:pt x="234157" y="101600"/>
                      <a:pt x="261144" y="108744"/>
                    </a:cubicBezTo>
                    <a:cubicBezTo>
                      <a:pt x="288132" y="115888"/>
                      <a:pt x="317501" y="129382"/>
                      <a:pt x="313532" y="113507"/>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28" name="Freeform 127"/>
              <p:cNvSpPr/>
              <p:nvPr/>
            </p:nvSpPr>
            <p:spPr>
              <a:xfrm>
                <a:off x="3653126" y="4366665"/>
                <a:ext cx="141310" cy="166646"/>
              </a:xfrm>
              <a:custGeom>
                <a:avLst/>
                <a:gdLst>
                  <a:gd name="connsiteX0" fmla="*/ 149225 w 175418"/>
                  <a:gd name="connsiteY0" fmla="*/ 204787 h 207962"/>
                  <a:gd name="connsiteX1" fmla="*/ 173037 w 175418"/>
                  <a:gd name="connsiteY1" fmla="*/ 157162 h 207962"/>
                  <a:gd name="connsiteX2" fmla="*/ 134937 w 175418"/>
                  <a:gd name="connsiteY2" fmla="*/ 71437 h 207962"/>
                  <a:gd name="connsiteX3" fmla="*/ 115887 w 175418"/>
                  <a:gd name="connsiteY3" fmla="*/ 0 h 207962"/>
                  <a:gd name="connsiteX4" fmla="*/ 73025 w 175418"/>
                  <a:gd name="connsiteY4" fmla="*/ 71437 h 207962"/>
                  <a:gd name="connsiteX5" fmla="*/ 58737 w 175418"/>
                  <a:gd name="connsiteY5" fmla="*/ 104775 h 207962"/>
                  <a:gd name="connsiteX6" fmla="*/ 6350 w 175418"/>
                  <a:gd name="connsiteY6" fmla="*/ 109537 h 207962"/>
                  <a:gd name="connsiteX7" fmla="*/ 96837 w 175418"/>
                  <a:gd name="connsiteY7" fmla="*/ 138112 h 207962"/>
                  <a:gd name="connsiteX8" fmla="*/ 149225 w 175418"/>
                  <a:gd name="connsiteY8" fmla="*/ 204787 h 207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418" h="207962">
                    <a:moveTo>
                      <a:pt x="149225" y="204787"/>
                    </a:moveTo>
                    <a:cubicBezTo>
                      <a:pt x="161925" y="207962"/>
                      <a:pt x="175418" y="179387"/>
                      <a:pt x="173037" y="157162"/>
                    </a:cubicBezTo>
                    <a:cubicBezTo>
                      <a:pt x="170656" y="134937"/>
                      <a:pt x="144462" y="97630"/>
                      <a:pt x="134937" y="71437"/>
                    </a:cubicBezTo>
                    <a:cubicBezTo>
                      <a:pt x="125412" y="45244"/>
                      <a:pt x="126206" y="0"/>
                      <a:pt x="115887" y="0"/>
                    </a:cubicBezTo>
                    <a:cubicBezTo>
                      <a:pt x="105568" y="0"/>
                      <a:pt x="82550" y="53975"/>
                      <a:pt x="73025" y="71437"/>
                    </a:cubicBezTo>
                    <a:cubicBezTo>
                      <a:pt x="63500" y="88900"/>
                      <a:pt x="69849" y="98425"/>
                      <a:pt x="58737" y="104775"/>
                    </a:cubicBezTo>
                    <a:cubicBezTo>
                      <a:pt x="47625" y="111125"/>
                      <a:pt x="0" y="103981"/>
                      <a:pt x="6350" y="109537"/>
                    </a:cubicBezTo>
                    <a:cubicBezTo>
                      <a:pt x="12700" y="115093"/>
                      <a:pt x="73818" y="120649"/>
                      <a:pt x="96837" y="138112"/>
                    </a:cubicBezTo>
                    <a:cubicBezTo>
                      <a:pt x="119856" y="155575"/>
                      <a:pt x="136525" y="201612"/>
                      <a:pt x="149225" y="204787"/>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29" name="Freeform 128"/>
              <p:cNvSpPr/>
              <p:nvPr/>
            </p:nvSpPr>
            <p:spPr>
              <a:xfrm>
                <a:off x="3561041" y="4180968"/>
                <a:ext cx="177831" cy="217437"/>
              </a:xfrm>
              <a:custGeom>
                <a:avLst/>
                <a:gdLst>
                  <a:gd name="connsiteX0" fmla="*/ 219074 w 219868"/>
                  <a:gd name="connsiteY0" fmla="*/ 161925 h 268288"/>
                  <a:gd name="connsiteX1" fmla="*/ 176212 w 219868"/>
                  <a:gd name="connsiteY1" fmla="*/ 104775 h 268288"/>
                  <a:gd name="connsiteX2" fmla="*/ 138112 w 219868"/>
                  <a:gd name="connsiteY2" fmla="*/ 4762 h 268288"/>
                  <a:gd name="connsiteX3" fmla="*/ 114299 w 219868"/>
                  <a:gd name="connsiteY3" fmla="*/ 76200 h 268288"/>
                  <a:gd name="connsiteX4" fmla="*/ 52387 w 219868"/>
                  <a:gd name="connsiteY4" fmla="*/ 104775 h 268288"/>
                  <a:gd name="connsiteX5" fmla="*/ 4762 w 219868"/>
                  <a:gd name="connsiteY5" fmla="*/ 109537 h 268288"/>
                  <a:gd name="connsiteX6" fmla="*/ 80962 w 219868"/>
                  <a:gd name="connsiteY6" fmla="*/ 152400 h 268288"/>
                  <a:gd name="connsiteX7" fmla="*/ 147637 w 219868"/>
                  <a:gd name="connsiteY7" fmla="*/ 223837 h 268288"/>
                  <a:gd name="connsiteX8" fmla="*/ 171449 w 219868"/>
                  <a:gd name="connsiteY8" fmla="*/ 257175 h 268288"/>
                  <a:gd name="connsiteX9" fmla="*/ 219074 w 219868"/>
                  <a:gd name="connsiteY9" fmla="*/ 161925 h 26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868" h="268288">
                    <a:moveTo>
                      <a:pt x="219074" y="161925"/>
                    </a:moveTo>
                    <a:cubicBezTo>
                      <a:pt x="219868" y="136525"/>
                      <a:pt x="189706" y="130969"/>
                      <a:pt x="176212" y="104775"/>
                    </a:cubicBezTo>
                    <a:cubicBezTo>
                      <a:pt x="162718" y="78581"/>
                      <a:pt x="148431" y="9524"/>
                      <a:pt x="138112" y="4762"/>
                    </a:cubicBezTo>
                    <a:cubicBezTo>
                      <a:pt x="127793" y="0"/>
                      <a:pt x="128586" y="59531"/>
                      <a:pt x="114299" y="76200"/>
                    </a:cubicBezTo>
                    <a:cubicBezTo>
                      <a:pt x="100012" y="92869"/>
                      <a:pt x="70643" y="99219"/>
                      <a:pt x="52387" y="104775"/>
                    </a:cubicBezTo>
                    <a:cubicBezTo>
                      <a:pt x="34131" y="110331"/>
                      <a:pt x="0" y="101600"/>
                      <a:pt x="4762" y="109537"/>
                    </a:cubicBezTo>
                    <a:cubicBezTo>
                      <a:pt x="9525" y="117475"/>
                      <a:pt x="57150" y="133350"/>
                      <a:pt x="80962" y="152400"/>
                    </a:cubicBezTo>
                    <a:cubicBezTo>
                      <a:pt x="104774" y="171450"/>
                      <a:pt x="132556" y="206375"/>
                      <a:pt x="147637" y="223837"/>
                    </a:cubicBezTo>
                    <a:cubicBezTo>
                      <a:pt x="162718" y="241299"/>
                      <a:pt x="161130" y="268288"/>
                      <a:pt x="171449" y="257175"/>
                    </a:cubicBezTo>
                    <a:cubicBezTo>
                      <a:pt x="181768" y="246062"/>
                      <a:pt x="218280" y="187325"/>
                      <a:pt x="219074" y="161925"/>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30" name="Freeform 129"/>
              <p:cNvSpPr/>
              <p:nvPr/>
            </p:nvSpPr>
            <p:spPr>
              <a:xfrm>
                <a:off x="3448316" y="3968292"/>
                <a:ext cx="204817" cy="274572"/>
              </a:xfrm>
              <a:custGeom>
                <a:avLst/>
                <a:gdLst>
                  <a:gd name="connsiteX0" fmla="*/ 254793 w 254793"/>
                  <a:gd name="connsiteY0" fmla="*/ 234156 h 338930"/>
                  <a:gd name="connsiteX1" fmla="*/ 183356 w 254793"/>
                  <a:gd name="connsiteY1" fmla="*/ 138906 h 338930"/>
                  <a:gd name="connsiteX2" fmla="*/ 30956 w 254793"/>
                  <a:gd name="connsiteY2" fmla="*/ 34131 h 338930"/>
                  <a:gd name="connsiteX3" fmla="*/ 2381 w 254793"/>
                  <a:gd name="connsiteY3" fmla="*/ 5556 h 338930"/>
                  <a:gd name="connsiteX4" fmla="*/ 16668 w 254793"/>
                  <a:gd name="connsiteY4" fmla="*/ 67468 h 338930"/>
                  <a:gd name="connsiteX5" fmla="*/ 35718 w 254793"/>
                  <a:gd name="connsiteY5" fmla="*/ 191293 h 338930"/>
                  <a:gd name="connsiteX6" fmla="*/ 130968 w 254793"/>
                  <a:gd name="connsiteY6" fmla="*/ 205581 h 338930"/>
                  <a:gd name="connsiteX7" fmla="*/ 116681 w 254793"/>
                  <a:gd name="connsiteY7" fmla="*/ 267493 h 338930"/>
                  <a:gd name="connsiteX8" fmla="*/ 145256 w 254793"/>
                  <a:gd name="connsiteY8" fmla="*/ 319881 h 338930"/>
                  <a:gd name="connsiteX9" fmla="*/ 183356 w 254793"/>
                  <a:gd name="connsiteY9" fmla="*/ 324643 h 338930"/>
                  <a:gd name="connsiteX10" fmla="*/ 254793 w 254793"/>
                  <a:gd name="connsiteY10" fmla="*/ 234156 h 33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793" h="338930">
                    <a:moveTo>
                      <a:pt x="254793" y="234156"/>
                    </a:moveTo>
                    <a:cubicBezTo>
                      <a:pt x="254793" y="203200"/>
                      <a:pt x="220662" y="172243"/>
                      <a:pt x="183356" y="138906"/>
                    </a:cubicBezTo>
                    <a:cubicBezTo>
                      <a:pt x="146050" y="105569"/>
                      <a:pt x="61118" y="56356"/>
                      <a:pt x="30956" y="34131"/>
                    </a:cubicBezTo>
                    <a:cubicBezTo>
                      <a:pt x="794" y="11906"/>
                      <a:pt x="4762" y="0"/>
                      <a:pt x="2381" y="5556"/>
                    </a:cubicBezTo>
                    <a:cubicBezTo>
                      <a:pt x="0" y="11112"/>
                      <a:pt x="11112" y="36512"/>
                      <a:pt x="16668" y="67468"/>
                    </a:cubicBezTo>
                    <a:cubicBezTo>
                      <a:pt x="22224" y="98424"/>
                      <a:pt x="16668" y="168274"/>
                      <a:pt x="35718" y="191293"/>
                    </a:cubicBezTo>
                    <a:cubicBezTo>
                      <a:pt x="54768" y="214312"/>
                      <a:pt x="117474" y="192881"/>
                      <a:pt x="130968" y="205581"/>
                    </a:cubicBezTo>
                    <a:cubicBezTo>
                      <a:pt x="144462" y="218281"/>
                      <a:pt x="114300" y="248443"/>
                      <a:pt x="116681" y="267493"/>
                    </a:cubicBezTo>
                    <a:cubicBezTo>
                      <a:pt x="119062" y="286543"/>
                      <a:pt x="134144" y="310356"/>
                      <a:pt x="145256" y="319881"/>
                    </a:cubicBezTo>
                    <a:cubicBezTo>
                      <a:pt x="156369" y="329406"/>
                      <a:pt x="165894" y="338930"/>
                      <a:pt x="183356" y="324643"/>
                    </a:cubicBezTo>
                    <a:cubicBezTo>
                      <a:pt x="200818" y="310356"/>
                      <a:pt x="254793" y="265112"/>
                      <a:pt x="254793" y="234156"/>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31" name="Freeform 130"/>
              <p:cNvSpPr/>
              <p:nvPr/>
            </p:nvSpPr>
            <p:spPr>
              <a:xfrm>
                <a:off x="3330809" y="3871479"/>
                <a:ext cx="222282" cy="444395"/>
              </a:xfrm>
              <a:custGeom>
                <a:avLst/>
                <a:gdLst>
                  <a:gd name="connsiteX0" fmla="*/ 123824 w 274637"/>
                  <a:gd name="connsiteY0" fmla="*/ 103187 h 550068"/>
                  <a:gd name="connsiteX1" fmla="*/ 14287 w 274637"/>
                  <a:gd name="connsiteY1" fmla="*/ 7937 h 550068"/>
                  <a:gd name="connsiteX2" fmla="*/ 38099 w 274637"/>
                  <a:gd name="connsiteY2" fmla="*/ 55562 h 550068"/>
                  <a:gd name="connsiteX3" fmla="*/ 57149 w 274637"/>
                  <a:gd name="connsiteY3" fmla="*/ 165100 h 550068"/>
                  <a:gd name="connsiteX4" fmla="*/ 57149 w 274637"/>
                  <a:gd name="connsiteY4" fmla="*/ 284162 h 550068"/>
                  <a:gd name="connsiteX5" fmla="*/ 76199 w 274637"/>
                  <a:gd name="connsiteY5" fmla="*/ 398462 h 550068"/>
                  <a:gd name="connsiteX6" fmla="*/ 109537 w 274637"/>
                  <a:gd name="connsiteY6" fmla="*/ 469900 h 550068"/>
                  <a:gd name="connsiteX7" fmla="*/ 161924 w 274637"/>
                  <a:gd name="connsiteY7" fmla="*/ 508000 h 550068"/>
                  <a:gd name="connsiteX8" fmla="*/ 223837 w 274637"/>
                  <a:gd name="connsiteY8" fmla="*/ 527050 h 550068"/>
                  <a:gd name="connsiteX9" fmla="*/ 271462 w 274637"/>
                  <a:gd name="connsiteY9" fmla="*/ 541337 h 550068"/>
                  <a:gd name="connsiteX10" fmla="*/ 242887 w 274637"/>
                  <a:gd name="connsiteY10" fmla="*/ 474662 h 550068"/>
                  <a:gd name="connsiteX11" fmla="*/ 171449 w 274637"/>
                  <a:gd name="connsiteY11" fmla="*/ 407987 h 550068"/>
                  <a:gd name="connsiteX12" fmla="*/ 133349 w 274637"/>
                  <a:gd name="connsiteY12" fmla="*/ 393700 h 550068"/>
                  <a:gd name="connsiteX13" fmla="*/ 200024 w 274637"/>
                  <a:gd name="connsiteY13" fmla="*/ 374650 h 550068"/>
                  <a:gd name="connsiteX14" fmla="*/ 128587 w 274637"/>
                  <a:gd name="connsiteY14" fmla="*/ 312737 h 550068"/>
                  <a:gd name="connsiteX15" fmla="*/ 109537 w 274637"/>
                  <a:gd name="connsiteY15" fmla="*/ 250825 h 550068"/>
                  <a:gd name="connsiteX16" fmla="*/ 128587 w 274637"/>
                  <a:gd name="connsiteY16" fmla="*/ 193675 h 550068"/>
                  <a:gd name="connsiteX17" fmla="*/ 123824 w 274637"/>
                  <a:gd name="connsiteY17" fmla="*/ 103187 h 55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637" h="550068">
                    <a:moveTo>
                      <a:pt x="123824" y="103187"/>
                    </a:moveTo>
                    <a:cubicBezTo>
                      <a:pt x="104774" y="72231"/>
                      <a:pt x="28574" y="15874"/>
                      <a:pt x="14287" y="7937"/>
                    </a:cubicBezTo>
                    <a:cubicBezTo>
                      <a:pt x="0" y="0"/>
                      <a:pt x="30955" y="29368"/>
                      <a:pt x="38099" y="55562"/>
                    </a:cubicBezTo>
                    <a:cubicBezTo>
                      <a:pt x="45243" y="81756"/>
                      <a:pt x="53974" y="127000"/>
                      <a:pt x="57149" y="165100"/>
                    </a:cubicBezTo>
                    <a:cubicBezTo>
                      <a:pt x="60324" y="203200"/>
                      <a:pt x="53974" y="245268"/>
                      <a:pt x="57149" y="284162"/>
                    </a:cubicBezTo>
                    <a:cubicBezTo>
                      <a:pt x="60324" y="323056"/>
                      <a:pt x="67468" y="367506"/>
                      <a:pt x="76199" y="398462"/>
                    </a:cubicBezTo>
                    <a:cubicBezTo>
                      <a:pt x="84930" y="429418"/>
                      <a:pt x="95249" y="451644"/>
                      <a:pt x="109537" y="469900"/>
                    </a:cubicBezTo>
                    <a:cubicBezTo>
                      <a:pt x="123825" y="488156"/>
                      <a:pt x="142874" y="498475"/>
                      <a:pt x="161924" y="508000"/>
                    </a:cubicBezTo>
                    <a:cubicBezTo>
                      <a:pt x="180974" y="517525"/>
                      <a:pt x="223837" y="527050"/>
                      <a:pt x="223837" y="527050"/>
                    </a:cubicBezTo>
                    <a:cubicBezTo>
                      <a:pt x="242093" y="532606"/>
                      <a:pt x="268287" y="550068"/>
                      <a:pt x="271462" y="541337"/>
                    </a:cubicBezTo>
                    <a:cubicBezTo>
                      <a:pt x="274637" y="532606"/>
                      <a:pt x="259556" y="496887"/>
                      <a:pt x="242887" y="474662"/>
                    </a:cubicBezTo>
                    <a:cubicBezTo>
                      <a:pt x="226218" y="452437"/>
                      <a:pt x="189705" y="421481"/>
                      <a:pt x="171449" y="407987"/>
                    </a:cubicBezTo>
                    <a:cubicBezTo>
                      <a:pt x="153193" y="394493"/>
                      <a:pt x="128587" y="399256"/>
                      <a:pt x="133349" y="393700"/>
                    </a:cubicBezTo>
                    <a:cubicBezTo>
                      <a:pt x="138111" y="388144"/>
                      <a:pt x="200818" y="388144"/>
                      <a:pt x="200024" y="374650"/>
                    </a:cubicBezTo>
                    <a:cubicBezTo>
                      <a:pt x="199230" y="361156"/>
                      <a:pt x="143668" y="333375"/>
                      <a:pt x="128587" y="312737"/>
                    </a:cubicBezTo>
                    <a:cubicBezTo>
                      <a:pt x="113506" y="292100"/>
                      <a:pt x="109537" y="270669"/>
                      <a:pt x="109537" y="250825"/>
                    </a:cubicBezTo>
                    <a:cubicBezTo>
                      <a:pt x="109537" y="230981"/>
                      <a:pt x="130968" y="215900"/>
                      <a:pt x="128587" y="193675"/>
                    </a:cubicBezTo>
                    <a:cubicBezTo>
                      <a:pt x="126206" y="171450"/>
                      <a:pt x="142874" y="134143"/>
                      <a:pt x="123824" y="103187"/>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grpSp>
        <p:grpSp>
          <p:nvGrpSpPr>
            <p:cNvPr id="4" name="Group 11"/>
            <p:cNvGrpSpPr/>
            <p:nvPr/>
          </p:nvGrpSpPr>
          <p:grpSpPr bwMode="auto">
            <a:xfrm>
              <a:off x="858774" y="199900"/>
              <a:ext cx="512828" cy="637630"/>
              <a:chOff x="2586831" y="611172"/>
              <a:chExt cx="4298157" cy="5791215"/>
            </a:xfrm>
            <a:solidFill>
              <a:srgbClr val="FFFF00"/>
            </a:solidFill>
          </p:grpSpPr>
          <p:grpSp>
            <p:nvGrpSpPr>
              <p:cNvPr id="5" name="Group 21"/>
              <p:cNvGrpSpPr/>
              <p:nvPr/>
            </p:nvGrpSpPr>
            <p:grpSpPr>
              <a:xfrm>
                <a:off x="4034631" y="611172"/>
                <a:ext cx="2850357" cy="4902218"/>
                <a:chOff x="4034631" y="427831"/>
                <a:chExt cx="2850357" cy="5098257"/>
              </a:xfrm>
              <a:grpFill/>
            </p:grpSpPr>
            <p:sp>
              <p:nvSpPr>
                <p:cNvPr id="88" name="Freeform 87"/>
                <p:cNvSpPr/>
                <p:nvPr/>
              </p:nvSpPr>
              <p:spPr>
                <a:xfrm>
                  <a:off x="4034631" y="427831"/>
                  <a:ext cx="830263" cy="562770"/>
                </a:xfrm>
                <a:custGeom>
                  <a:avLst/>
                  <a:gdLst>
                    <a:gd name="connsiteX0" fmla="*/ 818357 w 830263"/>
                    <a:gd name="connsiteY0" fmla="*/ 162719 h 562770"/>
                    <a:gd name="connsiteX1" fmla="*/ 818357 w 830263"/>
                    <a:gd name="connsiteY1" fmla="*/ 76994 h 562770"/>
                    <a:gd name="connsiteX2" fmla="*/ 751682 w 830263"/>
                    <a:gd name="connsiteY2" fmla="*/ 19844 h 562770"/>
                    <a:gd name="connsiteX3" fmla="*/ 561182 w 830263"/>
                    <a:gd name="connsiteY3" fmla="*/ 794 h 562770"/>
                    <a:gd name="connsiteX4" fmla="*/ 451644 w 830263"/>
                    <a:gd name="connsiteY4" fmla="*/ 15082 h 562770"/>
                    <a:gd name="connsiteX5" fmla="*/ 404019 w 830263"/>
                    <a:gd name="connsiteY5" fmla="*/ 57944 h 562770"/>
                    <a:gd name="connsiteX6" fmla="*/ 327819 w 830263"/>
                    <a:gd name="connsiteY6" fmla="*/ 67469 h 562770"/>
                    <a:gd name="connsiteX7" fmla="*/ 256382 w 830263"/>
                    <a:gd name="connsiteY7" fmla="*/ 110332 h 562770"/>
                    <a:gd name="connsiteX8" fmla="*/ 137319 w 830263"/>
                    <a:gd name="connsiteY8" fmla="*/ 110332 h 562770"/>
                    <a:gd name="connsiteX9" fmla="*/ 13494 w 830263"/>
                    <a:gd name="connsiteY9" fmla="*/ 124619 h 562770"/>
                    <a:gd name="connsiteX10" fmla="*/ 56357 w 830263"/>
                    <a:gd name="connsiteY10" fmla="*/ 186532 h 562770"/>
                    <a:gd name="connsiteX11" fmla="*/ 142082 w 830263"/>
                    <a:gd name="connsiteY11" fmla="*/ 219869 h 562770"/>
                    <a:gd name="connsiteX12" fmla="*/ 194469 w 830263"/>
                    <a:gd name="connsiteY12" fmla="*/ 267494 h 562770"/>
                    <a:gd name="connsiteX13" fmla="*/ 256382 w 830263"/>
                    <a:gd name="connsiteY13" fmla="*/ 310357 h 562770"/>
                    <a:gd name="connsiteX14" fmla="*/ 308769 w 830263"/>
                    <a:gd name="connsiteY14" fmla="*/ 338932 h 562770"/>
                    <a:gd name="connsiteX15" fmla="*/ 337344 w 830263"/>
                    <a:gd name="connsiteY15" fmla="*/ 381794 h 562770"/>
                    <a:gd name="connsiteX16" fmla="*/ 384969 w 830263"/>
                    <a:gd name="connsiteY16" fmla="*/ 453232 h 562770"/>
                    <a:gd name="connsiteX17" fmla="*/ 456407 w 830263"/>
                    <a:gd name="connsiteY17" fmla="*/ 515144 h 562770"/>
                    <a:gd name="connsiteX18" fmla="*/ 527844 w 830263"/>
                    <a:gd name="connsiteY18" fmla="*/ 524669 h 562770"/>
                    <a:gd name="connsiteX19" fmla="*/ 589757 w 830263"/>
                    <a:gd name="connsiteY19" fmla="*/ 558007 h 562770"/>
                    <a:gd name="connsiteX20" fmla="*/ 665957 w 830263"/>
                    <a:gd name="connsiteY20" fmla="*/ 553244 h 562770"/>
                    <a:gd name="connsiteX21" fmla="*/ 699294 w 830263"/>
                    <a:gd name="connsiteY21" fmla="*/ 500857 h 562770"/>
                    <a:gd name="connsiteX22" fmla="*/ 646907 w 830263"/>
                    <a:gd name="connsiteY22" fmla="*/ 457994 h 562770"/>
                    <a:gd name="connsiteX23" fmla="*/ 584994 w 830263"/>
                    <a:gd name="connsiteY23" fmla="*/ 453232 h 562770"/>
                    <a:gd name="connsiteX24" fmla="*/ 580232 w 830263"/>
                    <a:gd name="connsiteY24" fmla="*/ 396082 h 562770"/>
                    <a:gd name="connsiteX25" fmla="*/ 637382 w 830263"/>
                    <a:gd name="connsiteY25" fmla="*/ 400844 h 562770"/>
                    <a:gd name="connsiteX26" fmla="*/ 670719 w 830263"/>
                    <a:gd name="connsiteY26" fmla="*/ 419894 h 562770"/>
                    <a:gd name="connsiteX27" fmla="*/ 704057 w 830263"/>
                    <a:gd name="connsiteY27" fmla="*/ 415132 h 562770"/>
                    <a:gd name="connsiteX28" fmla="*/ 718344 w 830263"/>
                    <a:gd name="connsiteY28" fmla="*/ 362744 h 562770"/>
                    <a:gd name="connsiteX29" fmla="*/ 775494 w 830263"/>
                    <a:gd name="connsiteY29" fmla="*/ 324644 h 562770"/>
                    <a:gd name="connsiteX30" fmla="*/ 699294 w 830263"/>
                    <a:gd name="connsiteY30" fmla="*/ 319882 h 562770"/>
                    <a:gd name="connsiteX31" fmla="*/ 632619 w 830263"/>
                    <a:gd name="connsiteY31" fmla="*/ 305594 h 562770"/>
                    <a:gd name="connsiteX32" fmla="*/ 604044 w 830263"/>
                    <a:gd name="connsiteY32" fmla="*/ 267494 h 562770"/>
                    <a:gd name="connsiteX33" fmla="*/ 527844 w 830263"/>
                    <a:gd name="connsiteY33" fmla="*/ 224632 h 562770"/>
                    <a:gd name="connsiteX34" fmla="*/ 442119 w 830263"/>
                    <a:gd name="connsiteY34" fmla="*/ 224632 h 562770"/>
                    <a:gd name="connsiteX35" fmla="*/ 384969 w 830263"/>
                    <a:gd name="connsiteY35" fmla="*/ 162719 h 562770"/>
                    <a:gd name="connsiteX36" fmla="*/ 446882 w 830263"/>
                    <a:gd name="connsiteY36" fmla="*/ 157957 h 562770"/>
                    <a:gd name="connsiteX37" fmla="*/ 475457 w 830263"/>
                    <a:gd name="connsiteY37" fmla="*/ 167482 h 562770"/>
                    <a:gd name="connsiteX38" fmla="*/ 532607 w 830263"/>
                    <a:gd name="connsiteY38" fmla="*/ 157957 h 562770"/>
                    <a:gd name="connsiteX39" fmla="*/ 618332 w 830263"/>
                    <a:gd name="connsiteY39" fmla="*/ 215107 h 562770"/>
                    <a:gd name="connsiteX40" fmla="*/ 694532 w 830263"/>
                    <a:gd name="connsiteY40" fmla="*/ 257969 h 562770"/>
                    <a:gd name="connsiteX41" fmla="*/ 742157 w 830263"/>
                    <a:gd name="connsiteY41" fmla="*/ 291307 h 562770"/>
                    <a:gd name="connsiteX42" fmla="*/ 789782 w 830263"/>
                    <a:gd name="connsiteY42" fmla="*/ 277019 h 562770"/>
                    <a:gd name="connsiteX43" fmla="*/ 808832 w 830263"/>
                    <a:gd name="connsiteY43" fmla="*/ 229394 h 562770"/>
                    <a:gd name="connsiteX44" fmla="*/ 765969 w 830263"/>
                    <a:gd name="connsiteY44" fmla="*/ 219869 h 562770"/>
                    <a:gd name="connsiteX45" fmla="*/ 732632 w 830263"/>
                    <a:gd name="connsiteY45" fmla="*/ 181769 h 562770"/>
                    <a:gd name="connsiteX46" fmla="*/ 689769 w 830263"/>
                    <a:gd name="connsiteY46" fmla="*/ 162719 h 562770"/>
                    <a:gd name="connsiteX47" fmla="*/ 675482 w 830263"/>
                    <a:gd name="connsiteY47" fmla="*/ 96044 h 562770"/>
                    <a:gd name="connsiteX48" fmla="*/ 746919 w 830263"/>
                    <a:gd name="connsiteY48" fmla="*/ 119857 h 562770"/>
                    <a:gd name="connsiteX49" fmla="*/ 818357 w 830263"/>
                    <a:gd name="connsiteY49" fmla="*/ 162719 h 56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30263" h="562770">
                      <a:moveTo>
                        <a:pt x="818357" y="162719"/>
                      </a:moveTo>
                      <a:cubicBezTo>
                        <a:pt x="830263" y="155575"/>
                        <a:pt x="829470" y="100807"/>
                        <a:pt x="818357" y="76994"/>
                      </a:cubicBezTo>
                      <a:cubicBezTo>
                        <a:pt x="807245" y="53182"/>
                        <a:pt x="794545" y="32544"/>
                        <a:pt x="751682" y="19844"/>
                      </a:cubicBezTo>
                      <a:cubicBezTo>
                        <a:pt x="708820" y="7144"/>
                        <a:pt x="611188" y="1588"/>
                        <a:pt x="561182" y="794"/>
                      </a:cubicBezTo>
                      <a:cubicBezTo>
                        <a:pt x="511176" y="0"/>
                        <a:pt x="477838" y="5557"/>
                        <a:pt x="451644" y="15082"/>
                      </a:cubicBezTo>
                      <a:cubicBezTo>
                        <a:pt x="425450" y="24607"/>
                        <a:pt x="424656" y="49213"/>
                        <a:pt x="404019" y="57944"/>
                      </a:cubicBezTo>
                      <a:cubicBezTo>
                        <a:pt x="383382" y="66675"/>
                        <a:pt x="352425" y="58738"/>
                        <a:pt x="327819" y="67469"/>
                      </a:cubicBezTo>
                      <a:cubicBezTo>
                        <a:pt x="303213" y="76200"/>
                        <a:pt x="288132" y="103188"/>
                        <a:pt x="256382" y="110332"/>
                      </a:cubicBezTo>
                      <a:cubicBezTo>
                        <a:pt x="224632" y="117476"/>
                        <a:pt x="177800" y="107951"/>
                        <a:pt x="137319" y="110332"/>
                      </a:cubicBezTo>
                      <a:cubicBezTo>
                        <a:pt x="96838" y="112713"/>
                        <a:pt x="26988" y="111919"/>
                        <a:pt x="13494" y="124619"/>
                      </a:cubicBezTo>
                      <a:cubicBezTo>
                        <a:pt x="0" y="137319"/>
                        <a:pt x="34926" y="170657"/>
                        <a:pt x="56357" y="186532"/>
                      </a:cubicBezTo>
                      <a:cubicBezTo>
                        <a:pt x="77788" y="202407"/>
                        <a:pt x="119063" y="206375"/>
                        <a:pt x="142082" y="219869"/>
                      </a:cubicBezTo>
                      <a:cubicBezTo>
                        <a:pt x="165101" y="233363"/>
                        <a:pt x="175419" y="252413"/>
                        <a:pt x="194469" y="267494"/>
                      </a:cubicBezTo>
                      <a:cubicBezTo>
                        <a:pt x="213519" y="282575"/>
                        <a:pt x="237332" y="298451"/>
                        <a:pt x="256382" y="310357"/>
                      </a:cubicBezTo>
                      <a:cubicBezTo>
                        <a:pt x="275432" y="322263"/>
                        <a:pt x="295275" y="327026"/>
                        <a:pt x="308769" y="338932"/>
                      </a:cubicBezTo>
                      <a:cubicBezTo>
                        <a:pt x="322263" y="350838"/>
                        <a:pt x="337344" y="381794"/>
                        <a:pt x="337344" y="381794"/>
                      </a:cubicBezTo>
                      <a:cubicBezTo>
                        <a:pt x="350044" y="400844"/>
                        <a:pt x="365125" y="431007"/>
                        <a:pt x="384969" y="453232"/>
                      </a:cubicBezTo>
                      <a:cubicBezTo>
                        <a:pt x="404813" y="475457"/>
                        <a:pt x="432595" y="503238"/>
                        <a:pt x="456407" y="515144"/>
                      </a:cubicBezTo>
                      <a:cubicBezTo>
                        <a:pt x="480219" y="527050"/>
                        <a:pt x="505619" y="517525"/>
                        <a:pt x="527844" y="524669"/>
                      </a:cubicBezTo>
                      <a:cubicBezTo>
                        <a:pt x="550069" y="531813"/>
                        <a:pt x="566738" y="553245"/>
                        <a:pt x="589757" y="558007"/>
                      </a:cubicBezTo>
                      <a:cubicBezTo>
                        <a:pt x="612776" y="562770"/>
                        <a:pt x="647701" y="562769"/>
                        <a:pt x="665957" y="553244"/>
                      </a:cubicBezTo>
                      <a:cubicBezTo>
                        <a:pt x="684213" y="543719"/>
                        <a:pt x="702469" y="516732"/>
                        <a:pt x="699294" y="500857"/>
                      </a:cubicBezTo>
                      <a:cubicBezTo>
                        <a:pt x="696119" y="484982"/>
                        <a:pt x="665957" y="465931"/>
                        <a:pt x="646907" y="457994"/>
                      </a:cubicBezTo>
                      <a:cubicBezTo>
                        <a:pt x="627857" y="450057"/>
                        <a:pt x="596107" y="463551"/>
                        <a:pt x="584994" y="453232"/>
                      </a:cubicBezTo>
                      <a:cubicBezTo>
                        <a:pt x="573881" y="442913"/>
                        <a:pt x="571501" y="404813"/>
                        <a:pt x="580232" y="396082"/>
                      </a:cubicBezTo>
                      <a:cubicBezTo>
                        <a:pt x="588963" y="387351"/>
                        <a:pt x="622301" y="396875"/>
                        <a:pt x="637382" y="400844"/>
                      </a:cubicBezTo>
                      <a:cubicBezTo>
                        <a:pt x="652463" y="404813"/>
                        <a:pt x="659607" y="417513"/>
                        <a:pt x="670719" y="419894"/>
                      </a:cubicBezTo>
                      <a:cubicBezTo>
                        <a:pt x="681831" y="422275"/>
                        <a:pt x="696120" y="424657"/>
                        <a:pt x="704057" y="415132"/>
                      </a:cubicBezTo>
                      <a:cubicBezTo>
                        <a:pt x="711994" y="405607"/>
                        <a:pt x="706438" y="377825"/>
                        <a:pt x="718344" y="362744"/>
                      </a:cubicBezTo>
                      <a:cubicBezTo>
                        <a:pt x="730250" y="347663"/>
                        <a:pt x="778669" y="331788"/>
                        <a:pt x="775494" y="324644"/>
                      </a:cubicBezTo>
                      <a:cubicBezTo>
                        <a:pt x="772319" y="317500"/>
                        <a:pt x="723107" y="323057"/>
                        <a:pt x="699294" y="319882"/>
                      </a:cubicBezTo>
                      <a:cubicBezTo>
                        <a:pt x="675482" y="316707"/>
                        <a:pt x="648494" y="314325"/>
                        <a:pt x="632619" y="305594"/>
                      </a:cubicBezTo>
                      <a:cubicBezTo>
                        <a:pt x="616744" y="296863"/>
                        <a:pt x="621507" y="280988"/>
                        <a:pt x="604044" y="267494"/>
                      </a:cubicBezTo>
                      <a:cubicBezTo>
                        <a:pt x="586582" y="254000"/>
                        <a:pt x="554832" y="231776"/>
                        <a:pt x="527844" y="224632"/>
                      </a:cubicBezTo>
                      <a:cubicBezTo>
                        <a:pt x="500857" y="217488"/>
                        <a:pt x="465931" y="234951"/>
                        <a:pt x="442119" y="224632"/>
                      </a:cubicBezTo>
                      <a:cubicBezTo>
                        <a:pt x="418307" y="214313"/>
                        <a:pt x="384175" y="173831"/>
                        <a:pt x="384969" y="162719"/>
                      </a:cubicBezTo>
                      <a:cubicBezTo>
                        <a:pt x="385763" y="151607"/>
                        <a:pt x="431801" y="157163"/>
                        <a:pt x="446882" y="157957"/>
                      </a:cubicBezTo>
                      <a:cubicBezTo>
                        <a:pt x="461963" y="158751"/>
                        <a:pt x="461170" y="167482"/>
                        <a:pt x="475457" y="167482"/>
                      </a:cubicBezTo>
                      <a:cubicBezTo>
                        <a:pt x="489744" y="167482"/>
                        <a:pt x="508795" y="150020"/>
                        <a:pt x="532607" y="157957"/>
                      </a:cubicBezTo>
                      <a:cubicBezTo>
                        <a:pt x="556420" y="165895"/>
                        <a:pt x="591345" y="198438"/>
                        <a:pt x="618332" y="215107"/>
                      </a:cubicBezTo>
                      <a:cubicBezTo>
                        <a:pt x="645319" y="231776"/>
                        <a:pt x="673895" y="245269"/>
                        <a:pt x="694532" y="257969"/>
                      </a:cubicBezTo>
                      <a:cubicBezTo>
                        <a:pt x="715169" y="270669"/>
                        <a:pt x="726282" y="288132"/>
                        <a:pt x="742157" y="291307"/>
                      </a:cubicBezTo>
                      <a:cubicBezTo>
                        <a:pt x="758032" y="294482"/>
                        <a:pt x="778670" y="287338"/>
                        <a:pt x="789782" y="277019"/>
                      </a:cubicBezTo>
                      <a:cubicBezTo>
                        <a:pt x="800894" y="266700"/>
                        <a:pt x="812801" y="238919"/>
                        <a:pt x="808832" y="229394"/>
                      </a:cubicBezTo>
                      <a:cubicBezTo>
                        <a:pt x="804863" y="219869"/>
                        <a:pt x="778669" y="227806"/>
                        <a:pt x="765969" y="219869"/>
                      </a:cubicBezTo>
                      <a:cubicBezTo>
                        <a:pt x="753269" y="211932"/>
                        <a:pt x="745332" y="191294"/>
                        <a:pt x="732632" y="181769"/>
                      </a:cubicBezTo>
                      <a:cubicBezTo>
                        <a:pt x="719932" y="172244"/>
                        <a:pt x="699294" y="177006"/>
                        <a:pt x="689769" y="162719"/>
                      </a:cubicBezTo>
                      <a:cubicBezTo>
                        <a:pt x="680244" y="148432"/>
                        <a:pt x="665957" y="103188"/>
                        <a:pt x="675482" y="96044"/>
                      </a:cubicBezTo>
                      <a:cubicBezTo>
                        <a:pt x="685007" y="88900"/>
                        <a:pt x="727869" y="108745"/>
                        <a:pt x="746919" y="119857"/>
                      </a:cubicBezTo>
                      <a:cubicBezTo>
                        <a:pt x="765969" y="130969"/>
                        <a:pt x="806451" y="169863"/>
                        <a:pt x="818357" y="162719"/>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89" name="Freeform 88"/>
                <p:cNvSpPr/>
                <p:nvPr/>
              </p:nvSpPr>
              <p:spPr>
                <a:xfrm>
                  <a:off x="4451351" y="600869"/>
                  <a:ext cx="1527968" cy="1082675"/>
                </a:xfrm>
                <a:custGeom>
                  <a:avLst/>
                  <a:gdLst>
                    <a:gd name="connsiteX0" fmla="*/ 1354137 w 1527968"/>
                    <a:gd name="connsiteY0" fmla="*/ 1037431 h 1082675"/>
                    <a:gd name="connsiteX1" fmla="*/ 1268412 w 1527968"/>
                    <a:gd name="connsiteY1" fmla="*/ 1018381 h 1082675"/>
                    <a:gd name="connsiteX2" fmla="*/ 1211262 w 1527968"/>
                    <a:gd name="connsiteY2" fmla="*/ 994569 h 1082675"/>
                    <a:gd name="connsiteX3" fmla="*/ 1173162 w 1527968"/>
                    <a:gd name="connsiteY3" fmla="*/ 937419 h 1082675"/>
                    <a:gd name="connsiteX4" fmla="*/ 1096962 w 1527968"/>
                    <a:gd name="connsiteY4" fmla="*/ 894556 h 1082675"/>
                    <a:gd name="connsiteX5" fmla="*/ 1039812 w 1527968"/>
                    <a:gd name="connsiteY5" fmla="*/ 894556 h 1082675"/>
                    <a:gd name="connsiteX6" fmla="*/ 1039812 w 1527968"/>
                    <a:gd name="connsiteY6" fmla="*/ 856456 h 1082675"/>
                    <a:gd name="connsiteX7" fmla="*/ 1049337 w 1527968"/>
                    <a:gd name="connsiteY7" fmla="*/ 842169 h 1082675"/>
                    <a:gd name="connsiteX8" fmla="*/ 1054099 w 1527968"/>
                    <a:gd name="connsiteY8" fmla="*/ 842169 h 1082675"/>
                    <a:gd name="connsiteX9" fmla="*/ 1006474 w 1527968"/>
                    <a:gd name="connsiteY9" fmla="*/ 827881 h 1082675"/>
                    <a:gd name="connsiteX10" fmla="*/ 954087 w 1527968"/>
                    <a:gd name="connsiteY10" fmla="*/ 861219 h 1082675"/>
                    <a:gd name="connsiteX11" fmla="*/ 877887 w 1527968"/>
                    <a:gd name="connsiteY11" fmla="*/ 832644 h 1082675"/>
                    <a:gd name="connsiteX12" fmla="*/ 796924 w 1527968"/>
                    <a:gd name="connsiteY12" fmla="*/ 813594 h 1082675"/>
                    <a:gd name="connsiteX13" fmla="*/ 673099 w 1527968"/>
                    <a:gd name="connsiteY13" fmla="*/ 751681 h 1082675"/>
                    <a:gd name="connsiteX14" fmla="*/ 568324 w 1527968"/>
                    <a:gd name="connsiteY14" fmla="*/ 727869 h 1082675"/>
                    <a:gd name="connsiteX15" fmla="*/ 473074 w 1527968"/>
                    <a:gd name="connsiteY15" fmla="*/ 665956 h 1082675"/>
                    <a:gd name="connsiteX16" fmla="*/ 373062 w 1527968"/>
                    <a:gd name="connsiteY16" fmla="*/ 670719 h 1082675"/>
                    <a:gd name="connsiteX17" fmla="*/ 434974 w 1527968"/>
                    <a:gd name="connsiteY17" fmla="*/ 737394 h 1082675"/>
                    <a:gd name="connsiteX18" fmla="*/ 506412 w 1527968"/>
                    <a:gd name="connsiteY18" fmla="*/ 775494 h 1082675"/>
                    <a:gd name="connsiteX19" fmla="*/ 530224 w 1527968"/>
                    <a:gd name="connsiteY19" fmla="*/ 799306 h 1082675"/>
                    <a:gd name="connsiteX20" fmla="*/ 425449 w 1527968"/>
                    <a:gd name="connsiteY20" fmla="*/ 827881 h 1082675"/>
                    <a:gd name="connsiteX21" fmla="*/ 320674 w 1527968"/>
                    <a:gd name="connsiteY21" fmla="*/ 794544 h 1082675"/>
                    <a:gd name="connsiteX22" fmla="*/ 239712 w 1527968"/>
                    <a:gd name="connsiteY22" fmla="*/ 804069 h 1082675"/>
                    <a:gd name="connsiteX23" fmla="*/ 249237 w 1527968"/>
                    <a:gd name="connsiteY23" fmla="*/ 851694 h 1082675"/>
                    <a:gd name="connsiteX24" fmla="*/ 306387 w 1527968"/>
                    <a:gd name="connsiteY24" fmla="*/ 904081 h 1082675"/>
                    <a:gd name="connsiteX25" fmla="*/ 392112 w 1527968"/>
                    <a:gd name="connsiteY25" fmla="*/ 894556 h 1082675"/>
                    <a:gd name="connsiteX26" fmla="*/ 463549 w 1527968"/>
                    <a:gd name="connsiteY26" fmla="*/ 904081 h 1082675"/>
                    <a:gd name="connsiteX27" fmla="*/ 534987 w 1527968"/>
                    <a:gd name="connsiteY27" fmla="*/ 837406 h 1082675"/>
                    <a:gd name="connsiteX28" fmla="*/ 511174 w 1527968"/>
                    <a:gd name="connsiteY28" fmla="*/ 946944 h 1082675"/>
                    <a:gd name="connsiteX29" fmla="*/ 539749 w 1527968"/>
                    <a:gd name="connsiteY29" fmla="*/ 999331 h 1082675"/>
                    <a:gd name="connsiteX30" fmla="*/ 649287 w 1527968"/>
                    <a:gd name="connsiteY30" fmla="*/ 942181 h 1082675"/>
                    <a:gd name="connsiteX31" fmla="*/ 768349 w 1527968"/>
                    <a:gd name="connsiteY31" fmla="*/ 961231 h 1082675"/>
                    <a:gd name="connsiteX32" fmla="*/ 796924 w 1527968"/>
                    <a:gd name="connsiteY32" fmla="*/ 961231 h 1082675"/>
                    <a:gd name="connsiteX33" fmla="*/ 725487 w 1527968"/>
                    <a:gd name="connsiteY33" fmla="*/ 1018381 h 1082675"/>
                    <a:gd name="connsiteX34" fmla="*/ 592137 w 1527968"/>
                    <a:gd name="connsiteY34" fmla="*/ 1075531 h 1082675"/>
                    <a:gd name="connsiteX35" fmla="*/ 430212 w 1527968"/>
                    <a:gd name="connsiteY35" fmla="*/ 1061244 h 1082675"/>
                    <a:gd name="connsiteX36" fmla="*/ 249237 w 1527968"/>
                    <a:gd name="connsiteY36" fmla="*/ 975519 h 1082675"/>
                    <a:gd name="connsiteX37" fmla="*/ 153987 w 1527968"/>
                    <a:gd name="connsiteY37" fmla="*/ 899319 h 1082675"/>
                    <a:gd name="connsiteX38" fmla="*/ 30162 w 1527968"/>
                    <a:gd name="connsiteY38" fmla="*/ 870744 h 1082675"/>
                    <a:gd name="connsiteX39" fmla="*/ 1587 w 1527968"/>
                    <a:gd name="connsiteY39" fmla="*/ 880269 h 1082675"/>
                    <a:gd name="connsiteX40" fmla="*/ 39687 w 1527968"/>
                    <a:gd name="connsiteY40" fmla="*/ 789781 h 1082675"/>
                    <a:gd name="connsiteX41" fmla="*/ 130174 w 1527968"/>
                    <a:gd name="connsiteY41" fmla="*/ 708819 h 1082675"/>
                    <a:gd name="connsiteX42" fmla="*/ 268287 w 1527968"/>
                    <a:gd name="connsiteY42" fmla="*/ 646906 h 1082675"/>
                    <a:gd name="connsiteX43" fmla="*/ 401637 w 1527968"/>
                    <a:gd name="connsiteY43" fmla="*/ 613569 h 1082675"/>
                    <a:gd name="connsiteX44" fmla="*/ 563562 w 1527968"/>
                    <a:gd name="connsiteY44" fmla="*/ 604044 h 1082675"/>
                    <a:gd name="connsiteX45" fmla="*/ 673099 w 1527968"/>
                    <a:gd name="connsiteY45" fmla="*/ 632619 h 1082675"/>
                    <a:gd name="connsiteX46" fmla="*/ 796924 w 1527968"/>
                    <a:gd name="connsiteY46" fmla="*/ 704056 h 1082675"/>
                    <a:gd name="connsiteX47" fmla="*/ 854074 w 1527968"/>
                    <a:gd name="connsiteY47" fmla="*/ 756444 h 1082675"/>
                    <a:gd name="connsiteX48" fmla="*/ 901699 w 1527968"/>
                    <a:gd name="connsiteY48" fmla="*/ 718344 h 1082675"/>
                    <a:gd name="connsiteX49" fmla="*/ 854074 w 1527968"/>
                    <a:gd name="connsiteY49" fmla="*/ 623094 h 1082675"/>
                    <a:gd name="connsiteX50" fmla="*/ 711199 w 1527968"/>
                    <a:gd name="connsiteY50" fmla="*/ 565944 h 1082675"/>
                    <a:gd name="connsiteX51" fmla="*/ 630237 w 1527968"/>
                    <a:gd name="connsiteY51" fmla="*/ 504031 h 1082675"/>
                    <a:gd name="connsiteX52" fmla="*/ 506412 w 1527968"/>
                    <a:gd name="connsiteY52" fmla="*/ 470694 h 1082675"/>
                    <a:gd name="connsiteX53" fmla="*/ 458787 w 1527968"/>
                    <a:gd name="connsiteY53" fmla="*/ 408781 h 1082675"/>
                    <a:gd name="connsiteX54" fmla="*/ 363537 w 1527968"/>
                    <a:gd name="connsiteY54" fmla="*/ 394494 h 1082675"/>
                    <a:gd name="connsiteX55" fmla="*/ 320674 w 1527968"/>
                    <a:gd name="connsiteY55" fmla="*/ 384969 h 1082675"/>
                    <a:gd name="connsiteX56" fmla="*/ 325437 w 1527968"/>
                    <a:gd name="connsiteY56" fmla="*/ 323056 h 1082675"/>
                    <a:gd name="connsiteX57" fmla="*/ 306387 w 1527968"/>
                    <a:gd name="connsiteY57" fmla="*/ 289719 h 1082675"/>
                    <a:gd name="connsiteX58" fmla="*/ 339724 w 1527968"/>
                    <a:gd name="connsiteY58" fmla="*/ 203994 h 1082675"/>
                    <a:gd name="connsiteX59" fmla="*/ 396874 w 1527968"/>
                    <a:gd name="connsiteY59" fmla="*/ 251619 h 1082675"/>
                    <a:gd name="connsiteX60" fmla="*/ 439737 w 1527968"/>
                    <a:gd name="connsiteY60" fmla="*/ 313531 h 1082675"/>
                    <a:gd name="connsiteX61" fmla="*/ 501649 w 1527968"/>
                    <a:gd name="connsiteY61" fmla="*/ 323056 h 1082675"/>
                    <a:gd name="connsiteX62" fmla="*/ 549274 w 1527968"/>
                    <a:gd name="connsiteY62" fmla="*/ 361156 h 1082675"/>
                    <a:gd name="connsiteX63" fmla="*/ 587374 w 1527968"/>
                    <a:gd name="connsiteY63" fmla="*/ 323056 h 1082675"/>
                    <a:gd name="connsiteX64" fmla="*/ 592137 w 1527968"/>
                    <a:gd name="connsiteY64" fmla="*/ 242094 h 1082675"/>
                    <a:gd name="connsiteX65" fmla="*/ 634999 w 1527968"/>
                    <a:gd name="connsiteY65" fmla="*/ 156369 h 1082675"/>
                    <a:gd name="connsiteX66" fmla="*/ 639762 w 1527968"/>
                    <a:gd name="connsiteY66" fmla="*/ 94456 h 1082675"/>
                    <a:gd name="connsiteX67" fmla="*/ 630237 w 1527968"/>
                    <a:gd name="connsiteY67" fmla="*/ 8731 h 1082675"/>
                    <a:gd name="connsiteX68" fmla="*/ 687387 w 1527968"/>
                    <a:gd name="connsiteY68" fmla="*/ 42069 h 1082675"/>
                    <a:gd name="connsiteX69" fmla="*/ 739774 w 1527968"/>
                    <a:gd name="connsiteY69" fmla="*/ 80169 h 1082675"/>
                    <a:gd name="connsiteX70" fmla="*/ 787399 w 1527968"/>
                    <a:gd name="connsiteY70" fmla="*/ 103981 h 1082675"/>
                    <a:gd name="connsiteX71" fmla="*/ 806449 w 1527968"/>
                    <a:gd name="connsiteY71" fmla="*/ 127794 h 1082675"/>
                    <a:gd name="connsiteX72" fmla="*/ 896937 w 1527968"/>
                    <a:gd name="connsiteY72" fmla="*/ 118269 h 1082675"/>
                    <a:gd name="connsiteX73" fmla="*/ 1001712 w 1527968"/>
                    <a:gd name="connsiteY73" fmla="*/ 161131 h 1082675"/>
                    <a:gd name="connsiteX74" fmla="*/ 1101724 w 1527968"/>
                    <a:gd name="connsiteY74" fmla="*/ 256381 h 1082675"/>
                    <a:gd name="connsiteX75" fmla="*/ 1144587 w 1527968"/>
                    <a:gd name="connsiteY75" fmla="*/ 427831 h 1082675"/>
                    <a:gd name="connsiteX76" fmla="*/ 1116012 w 1527968"/>
                    <a:gd name="connsiteY76" fmla="*/ 589756 h 1082675"/>
                    <a:gd name="connsiteX77" fmla="*/ 1077912 w 1527968"/>
                    <a:gd name="connsiteY77" fmla="*/ 618331 h 1082675"/>
                    <a:gd name="connsiteX78" fmla="*/ 1058862 w 1527968"/>
                    <a:gd name="connsiteY78" fmla="*/ 556419 h 1082675"/>
                    <a:gd name="connsiteX79" fmla="*/ 1063624 w 1527968"/>
                    <a:gd name="connsiteY79" fmla="*/ 499269 h 1082675"/>
                    <a:gd name="connsiteX80" fmla="*/ 1096962 w 1527968"/>
                    <a:gd name="connsiteY80" fmla="*/ 446881 h 1082675"/>
                    <a:gd name="connsiteX81" fmla="*/ 1063624 w 1527968"/>
                    <a:gd name="connsiteY81" fmla="*/ 404019 h 1082675"/>
                    <a:gd name="connsiteX82" fmla="*/ 1011237 w 1527968"/>
                    <a:gd name="connsiteY82" fmla="*/ 423069 h 1082675"/>
                    <a:gd name="connsiteX83" fmla="*/ 935037 w 1527968"/>
                    <a:gd name="connsiteY83" fmla="*/ 365919 h 1082675"/>
                    <a:gd name="connsiteX84" fmla="*/ 892174 w 1527968"/>
                    <a:gd name="connsiteY84" fmla="*/ 275431 h 1082675"/>
                    <a:gd name="connsiteX85" fmla="*/ 849312 w 1527968"/>
                    <a:gd name="connsiteY85" fmla="*/ 203994 h 1082675"/>
                    <a:gd name="connsiteX86" fmla="*/ 792162 w 1527968"/>
                    <a:gd name="connsiteY86" fmla="*/ 170656 h 1082675"/>
                    <a:gd name="connsiteX87" fmla="*/ 782637 w 1527968"/>
                    <a:gd name="connsiteY87" fmla="*/ 237331 h 1082675"/>
                    <a:gd name="connsiteX88" fmla="*/ 854074 w 1527968"/>
                    <a:gd name="connsiteY88" fmla="*/ 323056 h 1082675"/>
                    <a:gd name="connsiteX89" fmla="*/ 868362 w 1527968"/>
                    <a:gd name="connsiteY89" fmla="*/ 404019 h 1082675"/>
                    <a:gd name="connsiteX90" fmla="*/ 887412 w 1527968"/>
                    <a:gd name="connsiteY90" fmla="*/ 480219 h 1082675"/>
                    <a:gd name="connsiteX91" fmla="*/ 820737 w 1527968"/>
                    <a:gd name="connsiteY91" fmla="*/ 437356 h 1082675"/>
                    <a:gd name="connsiteX92" fmla="*/ 763587 w 1527968"/>
                    <a:gd name="connsiteY92" fmla="*/ 365919 h 1082675"/>
                    <a:gd name="connsiteX93" fmla="*/ 739774 w 1527968"/>
                    <a:gd name="connsiteY93" fmla="*/ 327819 h 1082675"/>
                    <a:gd name="connsiteX94" fmla="*/ 706437 w 1527968"/>
                    <a:gd name="connsiteY94" fmla="*/ 361156 h 1082675"/>
                    <a:gd name="connsiteX95" fmla="*/ 701674 w 1527968"/>
                    <a:gd name="connsiteY95" fmla="*/ 427831 h 1082675"/>
                    <a:gd name="connsiteX96" fmla="*/ 749299 w 1527968"/>
                    <a:gd name="connsiteY96" fmla="*/ 461169 h 1082675"/>
                    <a:gd name="connsiteX97" fmla="*/ 858837 w 1527968"/>
                    <a:gd name="connsiteY97" fmla="*/ 532606 h 1082675"/>
                    <a:gd name="connsiteX98" fmla="*/ 925512 w 1527968"/>
                    <a:gd name="connsiteY98" fmla="*/ 613569 h 1082675"/>
                    <a:gd name="connsiteX99" fmla="*/ 963612 w 1527968"/>
                    <a:gd name="connsiteY99" fmla="*/ 694531 h 1082675"/>
                    <a:gd name="connsiteX100" fmla="*/ 1035049 w 1527968"/>
                    <a:gd name="connsiteY100" fmla="*/ 761206 h 1082675"/>
                    <a:gd name="connsiteX101" fmla="*/ 1063624 w 1527968"/>
                    <a:gd name="connsiteY101" fmla="*/ 799306 h 1082675"/>
                    <a:gd name="connsiteX102" fmla="*/ 1101724 w 1527968"/>
                    <a:gd name="connsiteY102" fmla="*/ 785019 h 1082675"/>
                    <a:gd name="connsiteX103" fmla="*/ 1144587 w 1527968"/>
                    <a:gd name="connsiteY103" fmla="*/ 780256 h 1082675"/>
                    <a:gd name="connsiteX104" fmla="*/ 1196974 w 1527968"/>
                    <a:gd name="connsiteY104" fmla="*/ 785019 h 1082675"/>
                    <a:gd name="connsiteX105" fmla="*/ 1192212 w 1527968"/>
                    <a:gd name="connsiteY105" fmla="*/ 761206 h 1082675"/>
                    <a:gd name="connsiteX106" fmla="*/ 1168399 w 1527968"/>
                    <a:gd name="connsiteY106" fmla="*/ 732631 h 1082675"/>
                    <a:gd name="connsiteX107" fmla="*/ 1196974 w 1527968"/>
                    <a:gd name="connsiteY107" fmla="*/ 704056 h 1082675"/>
                    <a:gd name="connsiteX108" fmla="*/ 1220787 w 1527968"/>
                    <a:gd name="connsiteY108" fmla="*/ 661194 h 1082675"/>
                    <a:gd name="connsiteX109" fmla="*/ 1239837 w 1527968"/>
                    <a:gd name="connsiteY109" fmla="*/ 589756 h 1082675"/>
                    <a:gd name="connsiteX110" fmla="*/ 1263649 w 1527968"/>
                    <a:gd name="connsiteY110" fmla="*/ 499269 h 1082675"/>
                    <a:gd name="connsiteX111" fmla="*/ 1282699 w 1527968"/>
                    <a:gd name="connsiteY111" fmla="*/ 432594 h 1082675"/>
                    <a:gd name="connsiteX112" fmla="*/ 1335087 w 1527968"/>
                    <a:gd name="connsiteY112" fmla="*/ 418306 h 1082675"/>
                    <a:gd name="connsiteX113" fmla="*/ 1377949 w 1527968"/>
                    <a:gd name="connsiteY113" fmla="*/ 480219 h 1082675"/>
                    <a:gd name="connsiteX114" fmla="*/ 1377949 w 1527968"/>
                    <a:gd name="connsiteY114" fmla="*/ 532606 h 1082675"/>
                    <a:gd name="connsiteX115" fmla="*/ 1444624 w 1527968"/>
                    <a:gd name="connsiteY115" fmla="*/ 589756 h 1082675"/>
                    <a:gd name="connsiteX116" fmla="*/ 1458912 w 1527968"/>
                    <a:gd name="connsiteY116" fmla="*/ 689769 h 1082675"/>
                    <a:gd name="connsiteX117" fmla="*/ 1477962 w 1527968"/>
                    <a:gd name="connsiteY117" fmla="*/ 751681 h 1082675"/>
                    <a:gd name="connsiteX118" fmla="*/ 1516062 w 1527968"/>
                    <a:gd name="connsiteY118" fmla="*/ 846931 h 1082675"/>
                    <a:gd name="connsiteX119" fmla="*/ 1520824 w 1527968"/>
                    <a:gd name="connsiteY119" fmla="*/ 1037431 h 1082675"/>
                    <a:gd name="connsiteX120" fmla="*/ 1473199 w 1527968"/>
                    <a:gd name="connsiteY120" fmla="*/ 1013619 h 1082675"/>
                    <a:gd name="connsiteX121" fmla="*/ 1430337 w 1527968"/>
                    <a:gd name="connsiteY121" fmla="*/ 975519 h 1082675"/>
                    <a:gd name="connsiteX122" fmla="*/ 1454149 w 1527968"/>
                    <a:gd name="connsiteY122" fmla="*/ 932656 h 1082675"/>
                    <a:gd name="connsiteX123" fmla="*/ 1416049 w 1527968"/>
                    <a:gd name="connsiteY123" fmla="*/ 837406 h 1082675"/>
                    <a:gd name="connsiteX124" fmla="*/ 1363662 w 1527968"/>
                    <a:gd name="connsiteY124" fmla="*/ 827881 h 1082675"/>
                    <a:gd name="connsiteX125" fmla="*/ 1325562 w 1527968"/>
                    <a:gd name="connsiteY125" fmla="*/ 861219 h 1082675"/>
                    <a:gd name="connsiteX126" fmla="*/ 1349374 w 1527968"/>
                    <a:gd name="connsiteY126" fmla="*/ 913606 h 1082675"/>
                    <a:gd name="connsiteX127" fmla="*/ 1354137 w 1527968"/>
                    <a:gd name="connsiteY127" fmla="*/ 985044 h 1082675"/>
                    <a:gd name="connsiteX128" fmla="*/ 1354137 w 1527968"/>
                    <a:gd name="connsiteY128" fmla="*/ 1037431 h 108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527968" h="1082675">
                      <a:moveTo>
                        <a:pt x="1354137" y="1037431"/>
                      </a:moveTo>
                      <a:cubicBezTo>
                        <a:pt x="1339850" y="1042987"/>
                        <a:pt x="1292224" y="1025525"/>
                        <a:pt x="1268412" y="1018381"/>
                      </a:cubicBezTo>
                      <a:cubicBezTo>
                        <a:pt x="1244600" y="1011237"/>
                        <a:pt x="1227137" y="1008063"/>
                        <a:pt x="1211262" y="994569"/>
                      </a:cubicBezTo>
                      <a:cubicBezTo>
                        <a:pt x="1195387" y="981075"/>
                        <a:pt x="1192212" y="954088"/>
                        <a:pt x="1173162" y="937419"/>
                      </a:cubicBezTo>
                      <a:cubicBezTo>
                        <a:pt x="1154112" y="920750"/>
                        <a:pt x="1119187" y="901700"/>
                        <a:pt x="1096962" y="894556"/>
                      </a:cubicBezTo>
                      <a:cubicBezTo>
                        <a:pt x="1074737" y="887412"/>
                        <a:pt x="1049337" y="900906"/>
                        <a:pt x="1039812" y="894556"/>
                      </a:cubicBezTo>
                      <a:cubicBezTo>
                        <a:pt x="1030287" y="888206"/>
                        <a:pt x="1038224" y="865187"/>
                        <a:pt x="1039812" y="856456"/>
                      </a:cubicBezTo>
                      <a:cubicBezTo>
                        <a:pt x="1041400" y="847725"/>
                        <a:pt x="1046956" y="844550"/>
                        <a:pt x="1049337" y="842169"/>
                      </a:cubicBezTo>
                      <a:cubicBezTo>
                        <a:pt x="1051718" y="839788"/>
                        <a:pt x="1061243" y="844550"/>
                        <a:pt x="1054099" y="842169"/>
                      </a:cubicBezTo>
                      <a:cubicBezTo>
                        <a:pt x="1046955" y="839788"/>
                        <a:pt x="1023143" y="824706"/>
                        <a:pt x="1006474" y="827881"/>
                      </a:cubicBezTo>
                      <a:cubicBezTo>
                        <a:pt x="989805" y="831056"/>
                        <a:pt x="975518" y="860425"/>
                        <a:pt x="954087" y="861219"/>
                      </a:cubicBezTo>
                      <a:cubicBezTo>
                        <a:pt x="932656" y="862013"/>
                        <a:pt x="904081" y="840581"/>
                        <a:pt x="877887" y="832644"/>
                      </a:cubicBezTo>
                      <a:cubicBezTo>
                        <a:pt x="851693" y="824707"/>
                        <a:pt x="831055" y="827088"/>
                        <a:pt x="796924" y="813594"/>
                      </a:cubicBezTo>
                      <a:cubicBezTo>
                        <a:pt x="762793" y="800100"/>
                        <a:pt x="711199" y="765968"/>
                        <a:pt x="673099" y="751681"/>
                      </a:cubicBezTo>
                      <a:cubicBezTo>
                        <a:pt x="634999" y="737394"/>
                        <a:pt x="601661" y="742156"/>
                        <a:pt x="568324" y="727869"/>
                      </a:cubicBezTo>
                      <a:cubicBezTo>
                        <a:pt x="534987" y="713582"/>
                        <a:pt x="505618" y="675481"/>
                        <a:pt x="473074" y="665956"/>
                      </a:cubicBezTo>
                      <a:cubicBezTo>
                        <a:pt x="440530" y="656431"/>
                        <a:pt x="379412" y="658813"/>
                        <a:pt x="373062" y="670719"/>
                      </a:cubicBezTo>
                      <a:cubicBezTo>
                        <a:pt x="366712" y="682625"/>
                        <a:pt x="412749" y="719932"/>
                        <a:pt x="434974" y="737394"/>
                      </a:cubicBezTo>
                      <a:cubicBezTo>
                        <a:pt x="457199" y="754856"/>
                        <a:pt x="490537" y="765175"/>
                        <a:pt x="506412" y="775494"/>
                      </a:cubicBezTo>
                      <a:cubicBezTo>
                        <a:pt x="522287" y="785813"/>
                        <a:pt x="543718" y="790575"/>
                        <a:pt x="530224" y="799306"/>
                      </a:cubicBezTo>
                      <a:cubicBezTo>
                        <a:pt x="516730" y="808037"/>
                        <a:pt x="460374" y="828675"/>
                        <a:pt x="425449" y="827881"/>
                      </a:cubicBezTo>
                      <a:cubicBezTo>
                        <a:pt x="390524" y="827087"/>
                        <a:pt x="351630" y="798513"/>
                        <a:pt x="320674" y="794544"/>
                      </a:cubicBezTo>
                      <a:cubicBezTo>
                        <a:pt x="289718" y="790575"/>
                        <a:pt x="251618" y="794544"/>
                        <a:pt x="239712" y="804069"/>
                      </a:cubicBezTo>
                      <a:cubicBezTo>
                        <a:pt x="227806" y="813594"/>
                        <a:pt x="238125" y="835025"/>
                        <a:pt x="249237" y="851694"/>
                      </a:cubicBezTo>
                      <a:cubicBezTo>
                        <a:pt x="260349" y="868363"/>
                        <a:pt x="282575" y="896937"/>
                        <a:pt x="306387" y="904081"/>
                      </a:cubicBezTo>
                      <a:cubicBezTo>
                        <a:pt x="330199" y="911225"/>
                        <a:pt x="365918" y="894556"/>
                        <a:pt x="392112" y="894556"/>
                      </a:cubicBezTo>
                      <a:cubicBezTo>
                        <a:pt x="418306" y="894556"/>
                        <a:pt x="439737" y="913606"/>
                        <a:pt x="463549" y="904081"/>
                      </a:cubicBezTo>
                      <a:cubicBezTo>
                        <a:pt x="487362" y="894556"/>
                        <a:pt x="527050" y="830262"/>
                        <a:pt x="534987" y="837406"/>
                      </a:cubicBezTo>
                      <a:cubicBezTo>
                        <a:pt x="542925" y="844550"/>
                        <a:pt x="510380" y="919957"/>
                        <a:pt x="511174" y="946944"/>
                      </a:cubicBezTo>
                      <a:cubicBezTo>
                        <a:pt x="511968" y="973931"/>
                        <a:pt x="516730" y="1000125"/>
                        <a:pt x="539749" y="999331"/>
                      </a:cubicBezTo>
                      <a:cubicBezTo>
                        <a:pt x="562768" y="998537"/>
                        <a:pt x="611187" y="948531"/>
                        <a:pt x="649287" y="942181"/>
                      </a:cubicBezTo>
                      <a:lnTo>
                        <a:pt x="768349" y="961231"/>
                      </a:lnTo>
                      <a:cubicBezTo>
                        <a:pt x="792955" y="964406"/>
                        <a:pt x="804068" y="951706"/>
                        <a:pt x="796924" y="961231"/>
                      </a:cubicBezTo>
                      <a:cubicBezTo>
                        <a:pt x="789780" y="970756"/>
                        <a:pt x="759618" y="999331"/>
                        <a:pt x="725487" y="1018381"/>
                      </a:cubicBezTo>
                      <a:cubicBezTo>
                        <a:pt x="691356" y="1037431"/>
                        <a:pt x="641349" y="1068387"/>
                        <a:pt x="592137" y="1075531"/>
                      </a:cubicBezTo>
                      <a:cubicBezTo>
                        <a:pt x="542925" y="1082675"/>
                        <a:pt x="487362" y="1077913"/>
                        <a:pt x="430212" y="1061244"/>
                      </a:cubicBezTo>
                      <a:cubicBezTo>
                        <a:pt x="373062" y="1044575"/>
                        <a:pt x="295275" y="1002507"/>
                        <a:pt x="249237" y="975519"/>
                      </a:cubicBezTo>
                      <a:cubicBezTo>
                        <a:pt x="203199" y="948531"/>
                        <a:pt x="190499" y="916781"/>
                        <a:pt x="153987" y="899319"/>
                      </a:cubicBezTo>
                      <a:cubicBezTo>
                        <a:pt x="117475" y="881857"/>
                        <a:pt x="55562" y="873919"/>
                        <a:pt x="30162" y="870744"/>
                      </a:cubicBezTo>
                      <a:cubicBezTo>
                        <a:pt x="4762" y="867569"/>
                        <a:pt x="0" y="893763"/>
                        <a:pt x="1587" y="880269"/>
                      </a:cubicBezTo>
                      <a:cubicBezTo>
                        <a:pt x="3174" y="866775"/>
                        <a:pt x="18256" y="818356"/>
                        <a:pt x="39687" y="789781"/>
                      </a:cubicBezTo>
                      <a:cubicBezTo>
                        <a:pt x="61118" y="761206"/>
                        <a:pt x="92074" y="732631"/>
                        <a:pt x="130174" y="708819"/>
                      </a:cubicBezTo>
                      <a:cubicBezTo>
                        <a:pt x="168274" y="685007"/>
                        <a:pt x="223043" y="662781"/>
                        <a:pt x="268287" y="646906"/>
                      </a:cubicBezTo>
                      <a:cubicBezTo>
                        <a:pt x="313531" y="631031"/>
                        <a:pt x="352425" y="620713"/>
                        <a:pt x="401637" y="613569"/>
                      </a:cubicBezTo>
                      <a:cubicBezTo>
                        <a:pt x="450849" y="606425"/>
                        <a:pt x="518318" y="600869"/>
                        <a:pt x="563562" y="604044"/>
                      </a:cubicBezTo>
                      <a:cubicBezTo>
                        <a:pt x="608806" y="607219"/>
                        <a:pt x="634205" y="615950"/>
                        <a:pt x="673099" y="632619"/>
                      </a:cubicBezTo>
                      <a:cubicBezTo>
                        <a:pt x="711993" y="649288"/>
                        <a:pt x="766762" y="683419"/>
                        <a:pt x="796924" y="704056"/>
                      </a:cubicBezTo>
                      <a:cubicBezTo>
                        <a:pt x="827086" y="724693"/>
                        <a:pt x="836612" y="754063"/>
                        <a:pt x="854074" y="756444"/>
                      </a:cubicBezTo>
                      <a:cubicBezTo>
                        <a:pt x="871536" y="758825"/>
                        <a:pt x="901699" y="740569"/>
                        <a:pt x="901699" y="718344"/>
                      </a:cubicBezTo>
                      <a:cubicBezTo>
                        <a:pt x="901699" y="696119"/>
                        <a:pt x="885824" y="648494"/>
                        <a:pt x="854074" y="623094"/>
                      </a:cubicBezTo>
                      <a:cubicBezTo>
                        <a:pt x="822324" y="597694"/>
                        <a:pt x="748505" y="585788"/>
                        <a:pt x="711199" y="565944"/>
                      </a:cubicBezTo>
                      <a:cubicBezTo>
                        <a:pt x="673893" y="546100"/>
                        <a:pt x="664368" y="519906"/>
                        <a:pt x="630237" y="504031"/>
                      </a:cubicBezTo>
                      <a:cubicBezTo>
                        <a:pt x="596106" y="488156"/>
                        <a:pt x="534987" y="486569"/>
                        <a:pt x="506412" y="470694"/>
                      </a:cubicBezTo>
                      <a:cubicBezTo>
                        <a:pt x="477837" y="454819"/>
                        <a:pt x="482600" y="421481"/>
                        <a:pt x="458787" y="408781"/>
                      </a:cubicBezTo>
                      <a:cubicBezTo>
                        <a:pt x="434975" y="396081"/>
                        <a:pt x="386556" y="398463"/>
                        <a:pt x="363537" y="394494"/>
                      </a:cubicBezTo>
                      <a:cubicBezTo>
                        <a:pt x="340518" y="390525"/>
                        <a:pt x="327024" y="396875"/>
                        <a:pt x="320674" y="384969"/>
                      </a:cubicBezTo>
                      <a:cubicBezTo>
                        <a:pt x="314324" y="373063"/>
                        <a:pt x="327818" y="338931"/>
                        <a:pt x="325437" y="323056"/>
                      </a:cubicBezTo>
                      <a:cubicBezTo>
                        <a:pt x="323056" y="307181"/>
                        <a:pt x="304006" y="309563"/>
                        <a:pt x="306387" y="289719"/>
                      </a:cubicBezTo>
                      <a:cubicBezTo>
                        <a:pt x="308768" y="269875"/>
                        <a:pt x="324643" y="210344"/>
                        <a:pt x="339724" y="203994"/>
                      </a:cubicBezTo>
                      <a:cubicBezTo>
                        <a:pt x="354805" y="197644"/>
                        <a:pt x="380205" y="233363"/>
                        <a:pt x="396874" y="251619"/>
                      </a:cubicBezTo>
                      <a:cubicBezTo>
                        <a:pt x="413543" y="269875"/>
                        <a:pt x="422275" y="301625"/>
                        <a:pt x="439737" y="313531"/>
                      </a:cubicBezTo>
                      <a:cubicBezTo>
                        <a:pt x="457199" y="325437"/>
                        <a:pt x="483393" y="315119"/>
                        <a:pt x="501649" y="323056"/>
                      </a:cubicBezTo>
                      <a:cubicBezTo>
                        <a:pt x="519905" y="330993"/>
                        <a:pt x="534987" y="361156"/>
                        <a:pt x="549274" y="361156"/>
                      </a:cubicBezTo>
                      <a:cubicBezTo>
                        <a:pt x="563561" y="361156"/>
                        <a:pt x="580230" y="342900"/>
                        <a:pt x="587374" y="323056"/>
                      </a:cubicBezTo>
                      <a:cubicBezTo>
                        <a:pt x="594518" y="303212"/>
                        <a:pt x="584199" y="269875"/>
                        <a:pt x="592137" y="242094"/>
                      </a:cubicBezTo>
                      <a:cubicBezTo>
                        <a:pt x="600075" y="214313"/>
                        <a:pt x="627062" y="180975"/>
                        <a:pt x="634999" y="156369"/>
                      </a:cubicBezTo>
                      <a:cubicBezTo>
                        <a:pt x="642936" y="131763"/>
                        <a:pt x="640556" y="119062"/>
                        <a:pt x="639762" y="94456"/>
                      </a:cubicBezTo>
                      <a:cubicBezTo>
                        <a:pt x="638968" y="69850"/>
                        <a:pt x="622300" y="17462"/>
                        <a:pt x="630237" y="8731"/>
                      </a:cubicBezTo>
                      <a:cubicBezTo>
                        <a:pt x="638174" y="0"/>
                        <a:pt x="669131" y="30163"/>
                        <a:pt x="687387" y="42069"/>
                      </a:cubicBezTo>
                      <a:cubicBezTo>
                        <a:pt x="705643" y="53975"/>
                        <a:pt x="723105" y="69850"/>
                        <a:pt x="739774" y="80169"/>
                      </a:cubicBezTo>
                      <a:cubicBezTo>
                        <a:pt x="756443" y="90488"/>
                        <a:pt x="776287" y="96044"/>
                        <a:pt x="787399" y="103981"/>
                      </a:cubicBezTo>
                      <a:cubicBezTo>
                        <a:pt x="798512" y="111919"/>
                        <a:pt x="788193" y="125413"/>
                        <a:pt x="806449" y="127794"/>
                      </a:cubicBezTo>
                      <a:cubicBezTo>
                        <a:pt x="824705" y="130175"/>
                        <a:pt x="864393" y="112713"/>
                        <a:pt x="896937" y="118269"/>
                      </a:cubicBezTo>
                      <a:cubicBezTo>
                        <a:pt x="929481" y="123825"/>
                        <a:pt x="967581" y="138112"/>
                        <a:pt x="1001712" y="161131"/>
                      </a:cubicBezTo>
                      <a:cubicBezTo>
                        <a:pt x="1035843" y="184150"/>
                        <a:pt x="1077912" y="211931"/>
                        <a:pt x="1101724" y="256381"/>
                      </a:cubicBezTo>
                      <a:cubicBezTo>
                        <a:pt x="1125536" y="300831"/>
                        <a:pt x="1142206" y="372269"/>
                        <a:pt x="1144587" y="427831"/>
                      </a:cubicBezTo>
                      <a:cubicBezTo>
                        <a:pt x="1146968" y="483393"/>
                        <a:pt x="1127124" y="558006"/>
                        <a:pt x="1116012" y="589756"/>
                      </a:cubicBezTo>
                      <a:cubicBezTo>
                        <a:pt x="1104900" y="621506"/>
                        <a:pt x="1087437" y="623887"/>
                        <a:pt x="1077912" y="618331"/>
                      </a:cubicBezTo>
                      <a:cubicBezTo>
                        <a:pt x="1068387" y="612775"/>
                        <a:pt x="1061243" y="576263"/>
                        <a:pt x="1058862" y="556419"/>
                      </a:cubicBezTo>
                      <a:cubicBezTo>
                        <a:pt x="1056481" y="536575"/>
                        <a:pt x="1057274" y="517525"/>
                        <a:pt x="1063624" y="499269"/>
                      </a:cubicBezTo>
                      <a:cubicBezTo>
                        <a:pt x="1069974" y="481013"/>
                        <a:pt x="1096962" y="462756"/>
                        <a:pt x="1096962" y="446881"/>
                      </a:cubicBezTo>
                      <a:cubicBezTo>
                        <a:pt x="1096962" y="431006"/>
                        <a:pt x="1077911" y="407988"/>
                        <a:pt x="1063624" y="404019"/>
                      </a:cubicBezTo>
                      <a:cubicBezTo>
                        <a:pt x="1049337" y="400050"/>
                        <a:pt x="1032668" y="429419"/>
                        <a:pt x="1011237" y="423069"/>
                      </a:cubicBezTo>
                      <a:cubicBezTo>
                        <a:pt x="989806" y="416719"/>
                        <a:pt x="954881" y="390525"/>
                        <a:pt x="935037" y="365919"/>
                      </a:cubicBezTo>
                      <a:cubicBezTo>
                        <a:pt x="915193" y="341313"/>
                        <a:pt x="906462" y="302419"/>
                        <a:pt x="892174" y="275431"/>
                      </a:cubicBezTo>
                      <a:cubicBezTo>
                        <a:pt x="877887" y="248444"/>
                        <a:pt x="865981" y="221456"/>
                        <a:pt x="849312" y="203994"/>
                      </a:cubicBezTo>
                      <a:cubicBezTo>
                        <a:pt x="832643" y="186532"/>
                        <a:pt x="803275" y="165100"/>
                        <a:pt x="792162" y="170656"/>
                      </a:cubicBezTo>
                      <a:cubicBezTo>
                        <a:pt x="781050" y="176212"/>
                        <a:pt x="772318" y="211931"/>
                        <a:pt x="782637" y="237331"/>
                      </a:cubicBezTo>
                      <a:cubicBezTo>
                        <a:pt x="792956" y="262731"/>
                        <a:pt x="839786" y="295275"/>
                        <a:pt x="854074" y="323056"/>
                      </a:cubicBezTo>
                      <a:cubicBezTo>
                        <a:pt x="868362" y="350837"/>
                        <a:pt x="862806" y="377825"/>
                        <a:pt x="868362" y="404019"/>
                      </a:cubicBezTo>
                      <a:cubicBezTo>
                        <a:pt x="873918" y="430213"/>
                        <a:pt x="895350" y="474663"/>
                        <a:pt x="887412" y="480219"/>
                      </a:cubicBezTo>
                      <a:cubicBezTo>
                        <a:pt x="879474" y="485775"/>
                        <a:pt x="841374" y="456406"/>
                        <a:pt x="820737" y="437356"/>
                      </a:cubicBezTo>
                      <a:cubicBezTo>
                        <a:pt x="800100" y="418306"/>
                        <a:pt x="777081" y="384175"/>
                        <a:pt x="763587" y="365919"/>
                      </a:cubicBezTo>
                      <a:cubicBezTo>
                        <a:pt x="750093" y="347663"/>
                        <a:pt x="749299" y="328613"/>
                        <a:pt x="739774" y="327819"/>
                      </a:cubicBezTo>
                      <a:cubicBezTo>
                        <a:pt x="730249" y="327025"/>
                        <a:pt x="712787" y="344487"/>
                        <a:pt x="706437" y="361156"/>
                      </a:cubicBezTo>
                      <a:cubicBezTo>
                        <a:pt x="700087" y="377825"/>
                        <a:pt x="694530" y="411162"/>
                        <a:pt x="701674" y="427831"/>
                      </a:cubicBezTo>
                      <a:cubicBezTo>
                        <a:pt x="708818" y="444500"/>
                        <a:pt x="723105" y="443707"/>
                        <a:pt x="749299" y="461169"/>
                      </a:cubicBezTo>
                      <a:cubicBezTo>
                        <a:pt x="775493" y="478631"/>
                        <a:pt x="829468" y="507206"/>
                        <a:pt x="858837" y="532606"/>
                      </a:cubicBezTo>
                      <a:cubicBezTo>
                        <a:pt x="888206" y="558006"/>
                        <a:pt x="908049" y="586581"/>
                        <a:pt x="925512" y="613569"/>
                      </a:cubicBezTo>
                      <a:cubicBezTo>
                        <a:pt x="942975" y="640557"/>
                        <a:pt x="945356" y="669925"/>
                        <a:pt x="963612" y="694531"/>
                      </a:cubicBezTo>
                      <a:cubicBezTo>
                        <a:pt x="981868" y="719137"/>
                        <a:pt x="1018380" y="743744"/>
                        <a:pt x="1035049" y="761206"/>
                      </a:cubicBezTo>
                      <a:cubicBezTo>
                        <a:pt x="1051718" y="778668"/>
                        <a:pt x="1052512" y="795337"/>
                        <a:pt x="1063624" y="799306"/>
                      </a:cubicBezTo>
                      <a:cubicBezTo>
                        <a:pt x="1074736" y="803275"/>
                        <a:pt x="1088230" y="788194"/>
                        <a:pt x="1101724" y="785019"/>
                      </a:cubicBezTo>
                      <a:cubicBezTo>
                        <a:pt x="1115218" y="781844"/>
                        <a:pt x="1128712" y="780256"/>
                        <a:pt x="1144587" y="780256"/>
                      </a:cubicBezTo>
                      <a:cubicBezTo>
                        <a:pt x="1160462" y="780256"/>
                        <a:pt x="1189036" y="788194"/>
                        <a:pt x="1196974" y="785019"/>
                      </a:cubicBezTo>
                      <a:cubicBezTo>
                        <a:pt x="1204912" y="781844"/>
                        <a:pt x="1196974" y="769937"/>
                        <a:pt x="1192212" y="761206"/>
                      </a:cubicBezTo>
                      <a:cubicBezTo>
                        <a:pt x="1187450" y="752475"/>
                        <a:pt x="1167605" y="742156"/>
                        <a:pt x="1168399" y="732631"/>
                      </a:cubicBezTo>
                      <a:cubicBezTo>
                        <a:pt x="1169193" y="723106"/>
                        <a:pt x="1188243" y="715962"/>
                        <a:pt x="1196974" y="704056"/>
                      </a:cubicBezTo>
                      <a:cubicBezTo>
                        <a:pt x="1205705" y="692150"/>
                        <a:pt x="1213643" y="680244"/>
                        <a:pt x="1220787" y="661194"/>
                      </a:cubicBezTo>
                      <a:cubicBezTo>
                        <a:pt x="1227931" y="642144"/>
                        <a:pt x="1232693" y="616744"/>
                        <a:pt x="1239837" y="589756"/>
                      </a:cubicBezTo>
                      <a:cubicBezTo>
                        <a:pt x="1246981" y="562769"/>
                        <a:pt x="1256505" y="525463"/>
                        <a:pt x="1263649" y="499269"/>
                      </a:cubicBezTo>
                      <a:cubicBezTo>
                        <a:pt x="1270793" y="473075"/>
                        <a:pt x="1270793" y="446088"/>
                        <a:pt x="1282699" y="432594"/>
                      </a:cubicBezTo>
                      <a:cubicBezTo>
                        <a:pt x="1294605" y="419100"/>
                        <a:pt x="1319212" y="410369"/>
                        <a:pt x="1335087" y="418306"/>
                      </a:cubicBezTo>
                      <a:cubicBezTo>
                        <a:pt x="1350962" y="426243"/>
                        <a:pt x="1370805" y="461169"/>
                        <a:pt x="1377949" y="480219"/>
                      </a:cubicBezTo>
                      <a:cubicBezTo>
                        <a:pt x="1385093" y="499269"/>
                        <a:pt x="1366837" y="514350"/>
                        <a:pt x="1377949" y="532606"/>
                      </a:cubicBezTo>
                      <a:cubicBezTo>
                        <a:pt x="1389062" y="550862"/>
                        <a:pt x="1431130" y="563562"/>
                        <a:pt x="1444624" y="589756"/>
                      </a:cubicBezTo>
                      <a:cubicBezTo>
                        <a:pt x="1458118" y="615950"/>
                        <a:pt x="1453356" y="662782"/>
                        <a:pt x="1458912" y="689769"/>
                      </a:cubicBezTo>
                      <a:cubicBezTo>
                        <a:pt x="1464468" y="716756"/>
                        <a:pt x="1468437" y="725488"/>
                        <a:pt x="1477962" y="751681"/>
                      </a:cubicBezTo>
                      <a:cubicBezTo>
                        <a:pt x="1487487" y="777874"/>
                        <a:pt x="1508918" y="799306"/>
                        <a:pt x="1516062" y="846931"/>
                      </a:cubicBezTo>
                      <a:cubicBezTo>
                        <a:pt x="1523206" y="894556"/>
                        <a:pt x="1527968" y="1009650"/>
                        <a:pt x="1520824" y="1037431"/>
                      </a:cubicBezTo>
                      <a:cubicBezTo>
                        <a:pt x="1513680" y="1065212"/>
                        <a:pt x="1488280" y="1023938"/>
                        <a:pt x="1473199" y="1013619"/>
                      </a:cubicBezTo>
                      <a:cubicBezTo>
                        <a:pt x="1458118" y="1003300"/>
                        <a:pt x="1433512" y="989013"/>
                        <a:pt x="1430337" y="975519"/>
                      </a:cubicBezTo>
                      <a:cubicBezTo>
                        <a:pt x="1427162" y="962025"/>
                        <a:pt x="1456530" y="955675"/>
                        <a:pt x="1454149" y="932656"/>
                      </a:cubicBezTo>
                      <a:cubicBezTo>
                        <a:pt x="1451768" y="909637"/>
                        <a:pt x="1431130" y="854868"/>
                        <a:pt x="1416049" y="837406"/>
                      </a:cubicBezTo>
                      <a:cubicBezTo>
                        <a:pt x="1400968" y="819944"/>
                        <a:pt x="1378743" y="823912"/>
                        <a:pt x="1363662" y="827881"/>
                      </a:cubicBezTo>
                      <a:cubicBezTo>
                        <a:pt x="1348581" y="831850"/>
                        <a:pt x="1327943" y="846932"/>
                        <a:pt x="1325562" y="861219"/>
                      </a:cubicBezTo>
                      <a:cubicBezTo>
                        <a:pt x="1323181" y="875506"/>
                        <a:pt x="1344612" y="892969"/>
                        <a:pt x="1349374" y="913606"/>
                      </a:cubicBezTo>
                      <a:cubicBezTo>
                        <a:pt x="1354136" y="934243"/>
                        <a:pt x="1350168" y="966788"/>
                        <a:pt x="1354137" y="985044"/>
                      </a:cubicBezTo>
                      <a:cubicBezTo>
                        <a:pt x="1358106" y="1003300"/>
                        <a:pt x="1368425" y="1031875"/>
                        <a:pt x="1354137" y="1037431"/>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90" name="Freeform 89"/>
                <p:cNvSpPr/>
                <p:nvPr/>
              </p:nvSpPr>
              <p:spPr>
                <a:xfrm>
                  <a:off x="5955507" y="1250950"/>
                  <a:ext cx="231775" cy="548481"/>
                </a:xfrm>
                <a:custGeom>
                  <a:avLst/>
                  <a:gdLst>
                    <a:gd name="connsiteX0" fmla="*/ 50006 w 231775"/>
                    <a:gd name="connsiteY0" fmla="*/ 539750 h 548481"/>
                    <a:gd name="connsiteX1" fmla="*/ 140493 w 231775"/>
                    <a:gd name="connsiteY1" fmla="*/ 444500 h 548481"/>
                    <a:gd name="connsiteX2" fmla="*/ 207168 w 231775"/>
                    <a:gd name="connsiteY2" fmla="*/ 392113 h 548481"/>
                    <a:gd name="connsiteX3" fmla="*/ 230981 w 231775"/>
                    <a:gd name="connsiteY3" fmla="*/ 320675 h 548481"/>
                    <a:gd name="connsiteX4" fmla="*/ 211931 w 231775"/>
                    <a:gd name="connsiteY4" fmla="*/ 254000 h 548481"/>
                    <a:gd name="connsiteX5" fmla="*/ 211931 w 231775"/>
                    <a:gd name="connsiteY5" fmla="*/ 182563 h 548481"/>
                    <a:gd name="connsiteX6" fmla="*/ 116681 w 231775"/>
                    <a:gd name="connsiteY6" fmla="*/ 58738 h 548481"/>
                    <a:gd name="connsiteX7" fmla="*/ 45243 w 231775"/>
                    <a:gd name="connsiteY7" fmla="*/ 34925 h 548481"/>
                    <a:gd name="connsiteX8" fmla="*/ 2381 w 231775"/>
                    <a:gd name="connsiteY8" fmla="*/ 6350 h 548481"/>
                    <a:gd name="connsiteX9" fmla="*/ 30956 w 231775"/>
                    <a:gd name="connsiteY9" fmla="*/ 73025 h 548481"/>
                    <a:gd name="connsiteX10" fmla="*/ 73818 w 231775"/>
                    <a:gd name="connsiteY10" fmla="*/ 168275 h 548481"/>
                    <a:gd name="connsiteX11" fmla="*/ 83343 w 231775"/>
                    <a:gd name="connsiteY11" fmla="*/ 311150 h 548481"/>
                    <a:gd name="connsiteX12" fmla="*/ 50006 w 231775"/>
                    <a:gd name="connsiteY12" fmla="*/ 420688 h 548481"/>
                    <a:gd name="connsiteX13" fmla="*/ 7143 w 231775"/>
                    <a:gd name="connsiteY13" fmla="*/ 496888 h 548481"/>
                    <a:gd name="connsiteX14" fmla="*/ 50006 w 231775"/>
                    <a:gd name="connsiteY14" fmla="*/ 539750 h 54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775" h="548481">
                      <a:moveTo>
                        <a:pt x="50006" y="539750"/>
                      </a:moveTo>
                      <a:cubicBezTo>
                        <a:pt x="72231" y="531019"/>
                        <a:pt x="114299" y="469106"/>
                        <a:pt x="140493" y="444500"/>
                      </a:cubicBezTo>
                      <a:cubicBezTo>
                        <a:pt x="166687" y="419894"/>
                        <a:pt x="192087" y="412750"/>
                        <a:pt x="207168" y="392113"/>
                      </a:cubicBezTo>
                      <a:cubicBezTo>
                        <a:pt x="222249" y="371476"/>
                        <a:pt x="230187" y="343694"/>
                        <a:pt x="230981" y="320675"/>
                      </a:cubicBezTo>
                      <a:cubicBezTo>
                        <a:pt x="231775" y="297656"/>
                        <a:pt x="215106" y="277019"/>
                        <a:pt x="211931" y="254000"/>
                      </a:cubicBezTo>
                      <a:cubicBezTo>
                        <a:pt x="208756" y="230981"/>
                        <a:pt x="227806" y="215107"/>
                        <a:pt x="211931" y="182563"/>
                      </a:cubicBezTo>
                      <a:cubicBezTo>
                        <a:pt x="196056" y="150019"/>
                        <a:pt x="144462" y="83344"/>
                        <a:pt x="116681" y="58738"/>
                      </a:cubicBezTo>
                      <a:cubicBezTo>
                        <a:pt x="88900" y="34132"/>
                        <a:pt x="64293" y="43656"/>
                        <a:pt x="45243" y="34925"/>
                      </a:cubicBezTo>
                      <a:cubicBezTo>
                        <a:pt x="26193" y="26194"/>
                        <a:pt x="4762" y="0"/>
                        <a:pt x="2381" y="6350"/>
                      </a:cubicBezTo>
                      <a:cubicBezTo>
                        <a:pt x="0" y="12700"/>
                        <a:pt x="19050" y="46038"/>
                        <a:pt x="30956" y="73025"/>
                      </a:cubicBezTo>
                      <a:cubicBezTo>
                        <a:pt x="42862" y="100012"/>
                        <a:pt x="65087" y="128587"/>
                        <a:pt x="73818" y="168275"/>
                      </a:cubicBezTo>
                      <a:cubicBezTo>
                        <a:pt x="82549" y="207963"/>
                        <a:pt x="87312" y="269081"/>
                        <a:pt x="83343" y="311150"/>
                      </a:cubicBezTo>
                      <a:cubicBezTo>
                        <a:pt x="79374" y="353219"/>
                        <a:pt x="62706" y="389732"/>
                        <a:pt x="50006" y="420688"/>
                      </a:cubicBezTo>
                      <a:cubicBezTo>
                        <a:pt x="37306" y="451644"/>
                        <a:pt x="8731" y="475457"/>
                        <a:pt x="7143" y="496888"/>
                      </a:cubicBezTo>
                      <a:cubicBezTo>
                        <a:pt x="5555" y="518319"/>
                        <a:pt x="27781" y="548481"/>
                        <a:pt x="50006" y="539750"/>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91" name="Freeform 90"/>
                <p:cNvSpPr/>
                <p:nvPr/>
              </p:nvSpPr>
              <p:spPr>
                <a:xfrm>
                  <a:off x="5037931" y="1566069"/>
                  <a:ext cx="1570038" cy="1140618"/>
                </a:xfrm>
                <a:custGeom>
                  <a:avLst/>
                  <a:gdLst>
                    <a:gd name="connsiteX0" fmla="*/ 1086644 w 1570038"/>
                    <a:gd name="connsiteY0" fmla="*/ 1072356 h 1140618"/>
                    <a:gd name="connsiteX1" fmla="*/ 1119982 w 1570038"/>
                    <a:gd name="connsiteY1" fmla="*/ 1010444 h 1140618"/>
                    <a:gd name="connsiteX2" fmla="*/ 1119982 w 1570038"/>
                    <a:gd name="connsiteY2" fmla="*/ 962819 h 1140618"/>
                    <a:gd name="connsiteX3" fmla="*/ 1196182 w 1570038"/>
                    <a:gd name="connsiteY3" fmla="*/ 919956 h 1140618"/>
                    <a:gd name="connsiteX4" fmla="*/ 1219994 w 1570038"/>
                    <a:gd name="connsiteY4" fmla="*/ 877094 h 1140618"/>
                    <a:gd name="connsiteX5" fmla="*/ 1205707 w 1570038"/>
                    <a:gd name="connsiteY5" fmla="*/ 800894 h 1140618"/>
                    <a:gd name="connsiteX6" fmla="*/ 1196182 w 1570038"/>
                    <a:gd name="connsiteY6" fmla="*/ 743744 h 1140618"/>
                    <a:gd name="connsiteX7" fmla="*/ 1162844 w 1570038"/>
                    <a:gd name="connsiteY7" fmla="*/ 677069 h 1140618"/>
                    <a:gd name="connsiteX8" fmla="*/ 1181894 w 1570038"/>
                    <a:gd name="connsiteY8" fmla="*/ 567531 h 1140618"/>
                    <a:gd name="connsiteX9" fmla="*/ 1205707 w 1570038"/>
                    <a:gd name="connsiteY9" fmla="*/ 610394 h 1140618"/>
                    <a:gd name="connsiteX10" fmla="*/ 1219994 w 1570038"/>
                    <a:gd name="connsiteY10" fmla="*/ 672306 h 1140618"/>
                    <a:gd name="connsiteX11" fmla="*/ 1210469 w 1570038"/>
                    <a:gd name="connsiteY11" fmla="*/ 724694 h 1140618"/>
                    <a:gd name="connsiteX12" fmla="*/ 1234282 w 1570038"/>
                    <a:gd name="connsiteY12" fmla="*/ 762794 h 1140618"/>
                    <a:gd name="connsiteX13" fmla="*/ 1253332 w 1570038"/>
                    <a:gd name="connsiteY13" fmla="*/ 815181 h 1140618"/>
                    <a:gd name="connsiteX14" fmla="*/ 1267619 w 1570038"/>
                    <a:gd name="connsiteY14" fmla="*/ 810419 h 1140618"/>
                    <a:gd name="connsiteX15" fmla="*/ 1310482 w 1570038"/>
                    <a:gd name="connsiteY15" fmla="*/ 738981 h 1140618"/>
                    <a:gd name="connsiteX16" fmla="*/ 1305719 w 1570038"/>
                    <a:gd name="connsiteY16" fmla="*/ 658019 h 1140618"/>
                    <a:gd name="connsiteX17" fmla="*/ 1329532 w 1570038"/>
                    <a:gd name="connsiteY17" fmla="*/ 624681 h 1140618"/>
                    <a:gd name="connsiteX18" fmla="*/ 1353344 w 1570038"/>
                    <a:gd name="connsiteY18" fmla="*/ 619919 h 1140618"/>
                    <a:gd name="connsiteX19" fmla="*/ 1320007 w 1570038"/>
                    <a:gd name="connsiteY19" fmla="*/ 510381 h 1140618"/>
                    <a:gd name="connsiteX20" fmla="*/ 1310482 w 1570038"/>
                    <a:gd name="connsiteY20" fmla="*/ 462756 h 1140618"/>
                    <a:gd name="connsiteX21" fmla="*/ 1262857 w 1570038"/>
                    <a:gd name="connsiteY21" fmla="*/ 410369 h 1140618"/>
                    <a:gd name="connsiteX22" fmla="*/ 1272382 w 1570038"/>
                    <a:gd name="connsiteY22" fmla="*/ 377031 h 1140618"/>
                    <a:gd name="connsiteX23" fmla="*/ 1315244 w 1570038"/>
                    <a:gd name="connsiteY23" fmla="*/ 415131 h 1140618"/>
                    <a:gd name="connsiteX24" fmla="*/ 1362869 w 1570038"/>
                    <a:gd name="connsiteY24" fmla="*/ 424656 h 1140618"/>
                    <a:gd name="connsiteX25" fmla="*/ 1367632 w 1570038"/>
                    <a:gd name="connsiteY25" fmla="*/ 500856 h 1140618"/>
                    <a:gd name="connsiteX26" fmla="*/ 1367632 w 1570038"/>
                    <a:gd name="connsiteY26" fmla="*/ 562769 h 1140618"/>
                    <a:gd name="connsiteX27" fmla="*/ 1367632 w 1570038"/>
                    <a:gd name="connsiteY27" fmla="*/ 662781 h 1140618"/>
                    <a:gd name="connsiteX28" fmla="*/ 1391444 w 1570038"/>
                    <a:gd name="connsiteY28" fmla="*/ 719931 h 1140618"/>
                    <a:gd name="connsiteX29" fmla="*/ 1381919 w 1570038"/>
                    <a:gd name="connsiteY29" fmla="*/ 777081 h 1140618"/>
                    <a:gd name="connsiteX30" fmla="*/ 1429544 w 1570038"/>
                    <a:gd name="connsiteY30" fmla="*/ 791369 h 1140618"/>
                    <a:gd name="connsiteX31" fmla="*/ 1453357 w 1570038"/>
                    <a:gd name="connsiteY31" fmla="*/ 724694 h 1140618"/>
                    <a:gd name="connsiteX32" fmla="*/ 1524794 w 1570038"/>
                    <a:gd name="connsiteY32" fmla="*/ 691356 h 1140618"/>
                    <a:gd name="connsiteX33" fmla="*/ 1558132 w 1570038"/>
                    <a:gd name="connsiteY33" fmla="*/ 529431 h 1140618"/>
                    <a:gd name="connsiteX34" fmla="*/ 1453357 w 1570038"/>
                    <a:gd name="connsiteY34" fmla="*/ 367506 h 1140618"/>
                    <a:gd name="connsiteX35" fmla="*/ 1400969 w 1570038"/>
                    <a:gd name="connsiteY35" fmla="*/ 300831 h 1140618"/>
                    <a:gd name="connsiteX36" fmla="*/ 1367632 w 1570038"/>
                    <a:gd name="connsiteY36" fmla="*/ 153194 h 1140618"/>
                    <a:gd name="connsiteX37" fmla="*/ 1315244 w 1570038"/>
                    <a:gd name="connsiteY37" fmla="*/ 105569 h 1140618"/>
                    <a:gd name="connsiteX38" fmla="*/ 1267619 w 1570038"/>
                    <a:gd name="connsiteY38" fmla="*/ 157956 h 1140618"/>
                    <a:gd name="connsiteX39" fmla="*/ 1158082 w 1570038"/>
                    <a:gd name="connsiteY39" fmla="*/ 224631 h 1140618"/>
                    <a:gd name="connsiteX40" fmla="*/ 1081882 w 1570038"/>
                    <a:gd name="connsiteY40" fmla="*/ 315119 h 1140618"/>
                    <a:gd name="connsiteX41" fmla="*/ 1005682 w 1570038"/>
                    <a:gd name="connsiteY41" fmla="*/ 438944 h 1140618"/>
                    <a:gd name="connsiteX42" fmla="*/ 972344 w 1570038"/>
                    <a:gd name="connsiteY42" fmla="*/ 410369 h 1140618"/>
                    <a:gd name="connsiteX43" fmla="*/ 900907 w 1570038"/>
                    <a:gd name="connsiteY43" fmla="*/ 319881 h 1140618"/>
                    <a:gd name="connsiteX44" fmla="*/ 715169 w 1570038"/>
                    <a:gd name="connsiteY44" fmla="*/ 248444 h 1140618"/>
                    <a:gd name="connsiteX45" fmla="*/ 624682 w 1570038"/>
                    <a:gd name="connsiteY45" fmla="*/ 219869 h 1140618"/>
                    <a:gd name="connsiteX46" fmla="*/ 596107 w 1570038"/>
                    <a:gd name="connsiteY46" fmla="*/ 219869 h 1140618"/>
                    <a:gd name="connsiteX47" fmla="*/ 605632 w 1570038"/>
                    <a:gd name="connsiteY47" fmla="*/ 191294 h 1140618"/>
                    <a:gd name="connsiteX48" fmla="*/ 634207 w 1570038"/>
                    <a:gd name="connsiteY48" fmla="*/ 167481 h 1140618"/>
                    <a:gd name="connsiteX49" fmla="*/ 634207 w 1570038"/>
                    <a:gd name="connsiteY49" fmla="*/ 100806 h 1140618"/>
                    <a:gd name="connsiteX50" fmla="*/ 562769 w 1570038"/>
                    <a:gd name="connsiteY50" fmla="*/ 34131 h 1140618"/>
                    <a:gd name="connsiteX51" fmla="*/ 429419 w 1570038"/>
                    <a:gd name="connsiteY51" fmla="*/ 794 h 1140618"/>
                    <a:gd name="connsiteX52" fmla="*/ 243682 w 1570038"/>
                    <a:gd name="connsiteY52" fmla="*/ 38894 h 1140618"/>
                    <a:gd name="connsiteX53" fmla="*/ 81757 w 1570038"/>
                    <a:gd name="connsiteY53" fmla="*/ 143669 h 1140618"/>
                    <a:gd name="connsiteX54" fmla="*/ 43657 w 1570038"/>
                    <a:gd name="connsiteY54" fmla="*/ 200819 h 1140618"/>
                    <a:gd name="connsiteX55" fmla="*/ 794 w 1570038"/>
                    <a:gd name="connsiteY55" fmla="*/ 253206 h 1140618"/>
                    <a:gd name="connsiteX56" fmla="*/ 38894 w 1570038"/>
                    <a:gd name="connsiteY56" fmla="*/ 272256 h 1140618"/>
                    <a:gd name="connsiteX57" fmla="*/ 100807 w 1570038"/>
                    <a:gd name="connsiteY57" fmla="*/ 329406 h 1140618"/>
                    <a:gd name="connsiteX58" fmla="*/ 177007 w 1570038"/>
                    <a:gd name="connsiteY58" fmla="*/ 400844 h 1140618"/>
                    <a:gd name="connsiteX59" fmla="*/ 334169 w 1570038"/>
                    <a:gd name="connsiteY59" fmla="*/ 472281 h 1140618"/>
                    <a:gd name="connsiteX60" fmla="*/ 391319 w 1570038"/>
                    <a:gd name="connsiteY60" fmla="*/ 429419 h 1140618"/>
                    <a:gd name="connsiteX61" fmla="*/ 429419 w 1570038"/>
                    <a:gd name="connsiteY61" fmla="*/ 405606 h 1140618"/>
                    <a:gd name="connsiteX62" fmla="*/ 472282 w 1570038"/>
                    <a:gd name="connsiteY62" fmla="*/ 405606 h 1140618"/>
                    <a:gd name="connsiteX63" fmla="*/ 486569 w 1570038"/>
                    <a:gd name="connsiteY63" fmla="*/ 429419 h 1140618"/>
                    <a:gd name="connsiteX64" fmla="*/ 538957 w 1570038"/>
                    <a:gd name="connsiteY64" fmla="*/ 400844 h 1140618"/>
                    <a:gd name="connsiteX65" fmla="*/ 596107 w 1570038"/>
                    <a:gd name="connsiteY65" fmla="*/ 405606 h 1140618"/>
                    <a:gd name="connsiteX66" fmla="*/ 586582 w 1570038"/>
                    <a:gd name="connsiteY66" fmla="*/ 343694 h 1140618"/>
                    <a:gd name="connsiteX67" fmla="*/ 500857 w 1570038"/>
                    <a:gd name="connsiteY67" fmla="*/ 319881 h 1140618"/>
                    <a:gd name="connsiteX68" fmla="*/ 396082 w 1570038"/>
                    <a:gd name="connsiteY68" fmla="*/ 300831 h 1140618"/>
                    <a:gd name="connsiteX69" fmla="*/ 362744 w 1570038"/>
                    <a:gd name="connsiteY69" fmla="*/ 353219 h 1140618"/>
                    <a:gd name="connsiteX70" fmla="*/ 338932 w 1570038"/>
                    <a:gd name="connsiteY70" fmla="*/ 362744 h 1140618"/>
                    <a:gd name="connsiteX71" fmla="*/ 329407 w 1570038"/>
                    <a:gd name="connsiteY71" fmla="*/ 319881 h 1140618"/>
                    <a:gd name="connsiteX72" fmla="*/ 257969 w 1570038"/>
                    <a:gd name="connsiteY72" fmla="*/ 305594 h 1140618"/>
                    <a:gd name="connsiteX73" fmla="*/ 229394 w 1570038"/>
                    <a:gd name="connsiteY73" fmla="*/ 281781 h 1140618"/>
                    <a:gd name="connsiteX74" fmla="*/ 300832 w 1570038"/>
                    <a:gd name="connsiteY74" fmla="*/ 277019 h 1140618"/>
                    <a:gd name="connsiteX75" fmla="*/ 334169 w 1570038"/>
                    <a:gd name="connsiteY75" fmla="*/ 267494 h 1140618"/>
                    <a:gd name="connsiteX76" fmla="*/ 386557 w 1570038"/>
                    <a:gd name="connsiteY76" fmla="*/ 272256 h 1140618"/>
                    <a:gd name="connsiteX77" fmla="*/ 438944 w 1570038"/>
                    <a:gd name="connsiteY77" fmla="*/ 253206 h 1140618"/>
                    <a:gd name="connsiteX78" fmla="*/ 453232 w 1570038"/>
                    <a:gd name="connsiteY78" fmla="*/ 281781 h 1140618"/>
                    <a:gd name="connsiteX79" fmla="*/ 481807 w 1570038"/>
                    <a:gd name="connsiteY79" fmla="*/ 300831 h 1140618"/>
                    <a:gd name="connsiteX80" fmla="*/ 529432 w 1570038"/>
                    <a:gd name="connsiteY80" fmla="*/ 262731 h 1140618"/>
                    <a:gd name="connsiteX81" fmla="*/ 538957 w 1570038"/>
                    <a:gd name="connsiteY81" fmla="*/ 229394 h 1140618"/>
                    <a:gd name="connsiteX82" fmla="*/ 486569 w 1570038"/>
                    <a:gd name="connsiteY82" fmla="*/ 238919 h 1140618"/>
                    <a:gd name="connsiteX83" fmla="*/ 477044 w 1570038"/>
                    <a:gd name="connsiteY83" fmla="*/ 205581 h 1140618"/>
                    <a:gd name="connsiteX84" fmla="*/ 419894 w 1570038"/>
                    <a:gd name="connsiteY84" fmla="*/ 162719 h 1140618"/>
                    <a:gd name="connsiteX85" fmla="*/ 381794 w 1570038"/>
                    <a:gd name="connsiteY85" fmla="*/ 148431 h 1140618"/>
                    <a:gd name="connsiteX86" fmla="*/ 410369 w 1570038"/>
                    <a:gd name="connsiteY86" fmla="*/ 100806 h 1140618"/>
                    <a:gd name="connsiteX87" fmla="*/ 481807 w 1570038"/>
                    <a:gd name="connsiteY87" fmla="*/ 124619 h 1140618"/>
                    <a:gd name="connsiteX88" fmla="*/ 491332 w 1570038"/>
                    <a:gd name="connsiteY88" fmla="*/ 177006 h 1140618"/>
                    <a:gd name="connsiteX89" fmla="*/ 543719 w 1570038"/>
                    <a:gd name="connsiteY89" fmla="*/ 191294 h 1140618"/>
                    <a:gd name="connsiteX90" fmla="*/ 586582 w 1570038"/>
                    <a:gd name="connsiteY90" fmla="*/ 196056 h 1140618"/>
                    <a:gd name="connsiteX91" fmla="*/ 558007 w 1570038"/>
                    <a:gd name="connsiteY91" fmla="*/ 257969 h 1140618"/>
                    <a:gd name="connsiteX92" fmla="*/ 624682 w 1570038"/>
                    <a:gd name="connsiteY92" fmla="*/ 310356 h 1140618"/>
                    <a:gd name="connsiteX93" fmla="*/ 743744 w 1570038"/>
                    <a:gd name="connsiteY93" fmla="*/ 372269 h 1140618"/>
                    <a:gd name="connsiteX94" fmla="*/ 886619 w 1570038"/>
                    <a:gd name="connsiteY94" fmla="*/ 424656 h 1140618"/>
                    <a:gd name="connsiteX95" fmla="*/ 967582 w 1570038"/>
                    <a:gd name="connsiteY95" fmla="*/ 577056 h 1140618"/>
                    <a:gd name="connsiteX96" fmla="*/ 1081882 w 1570038"/>
                    <a:gd name="connsiteY96" fmla="*/ 696119 h 1140618"/>
                    <a:gd name="connsiteX97" fmla="*/ 1119982 w 1570038"/>
                    <a:gd name="connsiteY97" fmla="*/ 743744 h 1140618"/>
                    <a:gd name="connsiteX98" fmla="*/ 1091407 w 1570038"/>
                    <a:gd name="connsiteY98" fmla="*/ 843756 h 1140618"/>
                    <a:gd name="connsiteX99" fmla="*/ 1043782 w 1570038"/>
                    <a:gd name="connsiteY99" fmla="*/ 848519 h 1140618"/>
                    <a:gd name="connsiteX100" fmla="*/ 1058069 w 1570038"/>
                    <a:gd name="connsiteY100" fmla="*/ 762794 h 1140618"/>
                    <a:gd name="connsiteX101" fmla="*/ 1010444 w 1570038"/>
                    <a:gd name="connsiteY101" fmla="*/ 681831 h 1140618"/>
                    <a:gd name="connsiteX102" fmla="*/ 948532 w 1570038"/>
                    <a:gd name="connsiteY102" fmla="*/ 615156 h 1140618"/>
                    <a:gd name="connsiteX103" fmla="*/ 834232 w 1570038"/>
                    <a:gd name="connsiteY103" fmla="*/ 605631 h 1140618"/>
                    <a:gd name="connsiteX104" fmla="*/ 762794 w 1570038"/>
                    <a:gd name="connsiteY104" fmla="*/ 553244 h 1140618"/>
                    <a:gd name="connsiteX105" fmla="*/ 524669 w 1570038"/>
                    <a:gd name="connsiteY105" fmla="*/ 534194 h 1140618"/>
                    <a:gd name="connsiteX106" fmla="*/ 391319 w 1570038"/>
                    <a:gd name="connsiteY106" fmla="*/ 591344 h 1140618"/>
                    <a:gd name="connsiteX107" fmla="*/ 329407 w 1570038"/>
                    <a:gd name="connsiteY107" fmla="*/ 600869 h 1140618"/>
                    <a:gd name="connsiteX108" fmla="*/ 300832 w 1570038"/>
                    <a:gd name="connsiteY108" fmla="*/ 577056 h 1140618"/>
                    <a:gd name="connsiteX109" fmla="*/ 319882 w 1570038"/>
                    <a:gd name="connsiteY109" fmla="*/ 643731 h 1140618"/>
                    <a:gd name="connsiteX110" fmla="*/ 362744 w 1570038"/>
                    <a:gd name="connsiteY110" fmla="*/ 748506 h 1140618"/>
                    <a:gd name="connsiteX111" fmla="*/ 443707 w 1570038"/>
                    <a:gd name="connsiteY111" fmla="*/ 872331 h 1140618"/>
                    <a:gd name="connsiteX112" fmla="*/ 591344 w 1570038"/>
                    <a:gd name="connsiteY112" fmla="*/ 1015206 h 1140618"/>
                    <a:gd name="connsiteX113" fmla="*/ 681832 w 1570038"/>
                    <a:gd name="connsiteY113" fmla="*/ 1119981 h 1140618"/>
                    <a:gd name="connsiteX114" fmla="*/ 805657 w 1570038"/>
                    <a:gd name="connsiteY114" fmla="*/ 1139031 h 1140618"/>
                    <a:gd name="connsiteX115" fmla="*/ 881857 w 1570038"/>
                    <a:gd name="connsiteY115" fmla="*/ 1119981 h 1140618"/>
                    <a:gd name="connsiteX116" fmla="*/ 905669 w 1570038"/>
                    <a:gd name="connsiteY116" fmla="*/ 1062831 h 1140618"/>
                    <a:gd name="connsiteX117" fmla="*/ 943769 w 1570038"/>
                    <a:gd name="connsiteY117" fmla="*/ 1034256 h 1140618"/>
                    <a:gd name="connsiteX118" fmla="*/ 862807 w 1570038"/>
                    <a:gd name="connsiteY118" fmla="*/ 1005681 h 1140618"/>
                    <a:gd name="connsiteX119" fmla="*/ 753269 w 1570038"/>
                    <a:gd name="connsiteY119" fmla="*/ 1019969 h 1140618"/>
                    <a:gd name="connsiteX120" fmla="*/ 719932 w 1570038"/>
                    <a:gd name="connsiteY120" fmla="*/ 986631 h 1140618"/>
                    <a:gd name="connsiteX121" fmla="*/ 762794 w 1570038"/>
                    <a:gd name="connsiteY121" fmla="*/ 934244 h 1140618"/>
                    <a:gd name="connsiteX122" fmla="*/ 691357 w 1570038"/>
                    <a:gd name="connsiteY122" fmla="*/ 867569 h 1140618"/>
                    <a:gd name="connsiteX123" fmla="*/ 615157 w 1570038"/>
                    <a:gd name="connsiteY123" fmla="*/ 824706 h 1140618"/>
                    <a:gd name="connsiteX124" fmla="*/ 562769 w 1570038"/>
                    <a:gd name="connsiteY124" fmla="*/ 758031 h 1140618"/>
                    <a:gd name="connsiteX125" fmla="*/ 643732 w 1570038"/>
                    <a:gd name="connsiteY125" fmla="*/ 781844 h 1140618"/>
                    <a:gd name="connsiteX126" fmla="*/ 724694 w 1570038"/>
                    <a:gd name="connsiteY126" fmla="*/ 834231 h 1140618"/>
                    <a:gd name="connsiteX127" fmla="*/ 748507 w 1570038"/>
                    <a:gd name="connsiteY127" fmla="*/ 834231 h 1140618"/>
                    <a:gd name="connsiteX128" fmla="*/ 819944 w 1570038"/>
                    <a:gd name="connsiteY128" fmla="*/ 919956 h 1140618"/>
                    <a:gd name="connsiteX129" fmla="*/ 858044 w 1570038"/>
                    <a:gd name="connsiteY129" fmla="*/ 915194 h 1140618"/>
                    <a:gd name="connsiteX130" fmla="*/ 867569 w 1570038"/>
                    <a:gd name="connsiteY130" fmla="*/ 872331 h 1140618"/>
                    <a:gd name="connsiteX131" fmla="*/ 900907 w 1570038"/>
                    <a:gd name="connsiteY131" fmla="*/ 858044 h 1140618"/>
                    <a:gd name="connsiteX132" fmla="*/ 919957 w 1570038"/>
                    <a:gd name="connsiteY132" fmla="*/ 896144 h 1140618"/>
                    <a:gd name="connsiteX133" fmla="*/ 910432 w 1570038"/>
                    <a:gd name="connsiteY133" fmla="*/ 977106 h 1140618"/>
                    <a:gd name="connsiteX134" fmla="*/ 977107 w 1570038"/>
                    <a:gd name="connsiteY134" fmla="*/ 1034256 h 1140618"/>
                    <a:gd name="connsiteX135" fmla="*/ 1086644 w 1570038"/>
                    <a:gd name="connsiteY135" fmla="*/ 1072356 h 114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570038" h="1140618">
                      <a:moveTo>
                        <a:pt x="1086644" y="1072356"/>
                      </a:moveTo>
                      <a:cubicBezTo>
                        <a:pt x="1110456" y="1068387"/>
                        <a:pt x="1114426" y="1028700"/>
                        <a:pt x="1119982" y="1010444"/>
                      </a:cubicBezTo>
                      <a:cubicBezTo>
                        <a:pt x="1125538" y="992188"/>
                        <a:pt x="1107282" y="977900"/>
                        <a:pt x="1119982" y="962819"/>
                      </a:cubicBezTo>
                      <a:cubicBezTo>
                        <a:pt x="1132682" y="947738"/>
                        <a:pt x="1179513" y="934243"/>
                        <a:pt x="1196182" y="919956"/>
                      </a:cubicBezTo>
                      <a:cubicBezTo>
                        <a:pt x="1212851" y="905669"/>
                        <a:pt x="1218407" y="896938"/>
                        <a:pt x="1219994" y="877094"/>
                      </a:cubicBezTo>
                      <a:cubicBezTo>
                        <a:pt x="1221582" y="857250"/>
                        <a:pt x="1209676" y="823119"/>
                        <a:pt x="1205707" y="800894"/>
                      </a:cubicBezTo>
                      <a:cubicBezTo>
                        <a:pt x="1201738" y="778669"/>
                        <a:pt x="1203326" y="764381"/>
                        <a:pt x="1196182" y="743744"/>
                      </a:cubicBezTo>
                      <a:cubicBezTo>
                        <a:pt x="1189038" y="723107"/>
                        <a:pt x="1165225" y="706438"/>
                        <a:pt x="1162844" y="677069"/>
                      </a:cubicBezTo>
                      <a:cubicBezTo>
                        <a:pt x="1160463" y="647700"/>
                        <a:pt x="1174750" y="578643"/>
                        <a:pt x="1181894" y="567531"/>
                      </a:cubicBezTo>
                      <a:cubicBezTo>
                        <a:pt x="1189038" y="556419"/>
                        <a:pt x="1199357" y="592932"/>
                        <a:pt x="1205707" y="610394"/>
                      </a:cubicBezTo>
                      <a:cubicBezTo>
                        <a:pt x="1212057" y="627856"/>
                        <a:pt x="1219200" y="653256"/>
                        <a:pt x="1219994" y="672306"/>
                      </a:cubicBezTo>
                      <a:cubicBezTo>
                        <a:pt x="1220788" y="691356"/>
                        <a:pt x="1208088" y="709613"/>
                        <a:pt x="1210469" y="724694"/>
                      </a:cubicBezTo>
                      <a:cubicBezTo>
                        <a:pt x="1212850" y="739775"/>
                        <a:pt x="1227138" y="747713"/>
                        <a:pt x="1234282" y="762794"/>
                      </a:cubicBezTo>
                      <a:cubicBezTo>
                        <a:pt x="1241426" y="777875"/>
                        <a:pt x="1247776" y="807243"/>
                        <a:pt x="1253332" y="815181"/>
                      </a:cubicBezTo>
                      <a:cubicBezTo>
                        <a:pt x="1258888" y="823119"/>
                        <a:pt x="1258094" y="823119"/>
                        <a:pt x="1267619" y="810419"/>
                      </a:cubicBezTo>
                      <a:cubicBezTo>
                        <a:pt x="1277144" y="797719"/>
                        <a:pt x="1304132" y="764381"/>
                        <a:pt x="1310482" y="738981"/>
                      </a:cubicBezTo>
                      <a:cubicBezTo>
                        <a:pt x="1316832" y="713581"/>
                        <a:pt x="1302544" y="677069"/>
                        <a:pt x="1305719" y="658019"/>
                      </a:cubicBezTo>
                      <a:cubicBezTo>
                        <a:pt x="1308894" y="638969"/>
                        <a:pt x="1321595" y="631031"/>
                        <a:pt x="1329532" y="624681"/>
                      </a:cubicBezTo>
                      <a:cubicBezTo>
                        <a:pt x="1337469" y="618331"/>
                        <a:pt x="1354931" y="638969"/>
                        <a:pt x="1353344" y="619919"/>
                      </a:cubicBezTo>
                      <a:cubicBezTo>
                        <a:pt x="1351757" y="600869"/>
                        <a:pt x="1327151" y="536575"/>
                        <a:pt x="1320007" y="510381"/>
                      </a:cubicBezTo>
                      <a:cubicBezTo>
                        <a:pt x="1312863" y="484187"/>
                        <a:pt x="1320007" y="479425"/>
                        <a:pt x="1310482" y="462756"/>
                      </a:cubicBezTo>
                      <a:cubicBezTo>
                        <a:pt x="1300957" y="446087"/>
                        <a:pt x="1269207" y="424657"/>
                        <a:pt x="1262857" y="410369"/>
                      </a:cubicBezTo>
                      <a:cubicBezTo>
                        <a:pt x="1256507" y="396081"/>
                        <a:pt x="1263651" y="376237"/>
                        <a:pt x="1272382" y="377031"/>
                      </a:cubicBezTo>
                      <a:cubicBezTo>
                        <a:pt x="1281113" y="377825"/>
                        <a:pt x="1300163" y="407194"/>
                        <a:pt x="1315244" y="415131"/>
                      </a:cubicBezTo>
                      <a:cubicBezTo>
                        <a:pt x="1330325" y="423068"/>
                        <a:pt x="1354138" y="410369"/>
                        <a:pt x="1362869" y="424656"/>
                      </a:cubicBezTo>
                      <a:cubicBezTo>
                        <a:pt x="1371600" y="438943"/>
                        <a:pt x="1366838" y="477837"/>
                        <a:pt x="1367632" y="500856"/>
                      </a:cubicBezTo>
                      <a:cubicBezTo>
                        <a:pt x="1368426" y="523875"/>
                        <a:pt x="1367632" y="562769"/>
                        <a:pt x="1367632" y="562769"/>
                      </a:cubicBezTo>
                      <a:cubicBezTo>
                        <a:pt x="1367632" y="589756"/>
                        <a:pt x="1363663" y="636587"/>
                        <a:pt x="1367632" y="662781"/>
                      </a:cubicBezTo>
                      <a:cubicBezTo>
                        <a:pt x="1371601" y="688975"/>
                        <a:pt x="1389063" y="700881"/>
                        <a:pt x="1391444" y="719931"/>
                      </a:cubicBezTo>
                      <a:cubicBezTo>
                        <a:pt x="1393825" y="738981"/>
                        <a:pt x="1375569" y="765175"/>
                        <a:pt x="1381919" y="777081"/>
                      </a:cubicBezTo>
                      <a:cubicBezTo>
                        <a:pt x="1388269" y="788987"/>
                        <a:pt x="1417638" y="800100"/>
                        <a:pt x="1429544" y="791369"/>
                      </a:cubicBezTo>
                      <a:cubicBezTo>
                        <a:pt x="1441450" y="782638"/>
                        <a:pt x="1437482" y="741363"/>
                        <a:pt x="1453357" y="724694"/>
                      </a:cubicBezTo>
                      <a:cubicBezTo>
                        <a:pt x="1469232" y="708025"/>
                        <a:pt x="1507332" y="723900"/>
                        <a:pt x="1524794" y="691356"/>
                      </a:cubicBezTo>
                      <a:cubicBezTo>
                        <a:pt x="1542257" y="658812"/>
                        <a:pt x="1570038" y="583406"/>
                        <a:pt x="1558132" y="529431"/>
                      </a:cubicBezTo>
                      <a:cubicBezTo>
                        <a:pt x="1546226" y="475456"/>
                        <a:pt x="1479551" y="405606"/>
                        <a:pt x="1453357" y="367506"/>
                      </a:cubicBezTo>
                      <a:cubicBezTo>
                        <a:pt x="1427163" y="329406"/>
                        <a:pt x="1415256" y="336550"/>
                        <a:pt x="1400969" y="300831"/>
                      </a:cubicBezTo>
                      <a:cubicBezTo>
                        <a:pt x="1386682" y="265112"/>
                        <a:pt x="1381919" y="185738"/>
                        <a:pt x="1367632" y="153194"/>
                      </a:cubicBezTo>
                      <a:cubicBezTo>
                        <a:pt x="1353345" y="120650"/>
                        <a:pt x="1331913" y="104775"/>
                        <a:pt x="1315244" y="105569"/>
                      </a:cubicBezTo>
                      <a:cubicBezTo>
                        <a:pt x="1298575" y="106363"/>
                        <a:pt x="1293813" y="138112"/>
                        <a:pt x="1267619" y="157956"/>
                      </a:cubicBezTo>
                      <a:cubicBezTo>
                        <a:pt x="1241425" y="177800"/>
                        <a:pt x="1189038" y="198437"/>
                        <a:pt x="1158082" y="224631"/>
                      </a:cubicBezTo>
                      <a:cubicBezTo>
                        <a:pt x="1127126" y="250825"/>
                        <a:pt x="1107282" y="279400"/>
                        <a:pt x="1081882" y="315119"/>
                      </a:cubicBezTo>
                      <a:cubicBezTo>
                        <a:pt x="1056482" y="350838"/>
                        <a:pt x="1023938" y="423069"/>
                        <a:pt x="1005682" y="438944"/>
                      </a:cubicBezTo>
                      <a:cubicBezTo>
                        <a:pt x="987426" y="454819"/>
                        <a:pt x="989806" y="430213"/>
                        <a:pt x="972344" y="410369"/>
                      </a:cubicBezTo>
                      <a:cubicBezTo>
                        <a:pt x="954882" y="390525"/>
                        <a:pt x="943769" y="346868"/>
                        <a:pt x="900907" y="319881"/>
                      </a:cubicBezTo>
                      <a:cubicBezTo>
                        <a:pt x="858045" y="292894"/>
                        <a:pt x="761207" y="265113"/>
                        <a:pt x="715169" y="248444"/>
                      </a:cubicBezTo>
                      <a:cubicBezTo>
                        <a:pt x="669132" y="231775"/>
                        <a:pt x="644526" y="224631"/>
                        <a:pt x="624682" y="219869"/>
                      </a:cubicBezTo>
                      <a:cubicBezTo>
                        <a:pt x="604838" y="215107"/>
                        <a:pt x="599282" y="224631"/>
                        <a:pt x="596107" y="219869"/>
                      </a:cubicBezTo>
                      <a:cubicBezTo>
                        <a:pt x="592932" y="215107"/>
                        <a:pt x="599282" y="200025"/>
                        <a:pt x="605632" y="191294"/>
                      </a:cubicBezTo>
                      <a:cubicBezTo>
                        <a:pt x="611982" y="182563"/>
                        <a:pt x="629445" y="182562"/>
                        <a:pt x="634207" y="167481"/>
                      </a:cubicBezTo>
                      <a:cubicBezTo>
                        <a:pt x="638970" y="152400"/>
                        <a:pt x="646113" y="123031"/>
                        <a:pt x="634207" y="100806"/>
                      </a:cubicBezTo>
                      <a:cubicBezTo>
                        <a:pt x="622301" y="78581"/>
                        <a:pt x="596900" y="50800"/>
                        <a:pt x="562769" y="34131"/>
                      </a:cubicBezTo>
                      <a:cubicBezTo>
                        <a:pt x="528638" y="17462"/>
                        <a:pt x="482600" y="0"/>
                        <a:pt x="429419" y="794"/>
                      </a:cubicBezTo>
                      <a:cubicBezTo>
                        <a:pt x="376238" y="1588"/>
                        <a:pt x="301626" y="15081"/>
                        <a:pt x="243682" y="38894"/>
                      </a:cubicBezTo>
                      <a:cubicBezTo>
                        <a:pt x="185738" y="62707"/>
                        <a:pt x="115095" y="116682"/>
                        <a:pt x="81757" y="143669"/>
                      </a:cubicBezTo>
                      <a:cubicBezTo>
                        <a:pt x="48420" y="170657"/>
                        <a:pt x="57151" y="182563"/>
                        <a:pt x="43657" y="200819"/>
                      </a:cubicBezTo>
                      <a:cubicBezTo>
                        <a:pt x="30163" y="219075"/>
                        <a:pt x="1588" y="241300"/>
                        <a:pt x="794" y="253206"/>
                      </a:cubicBezTo>
                      <a:cubicBezTo>
                        <a:pt x="0" y="265112"/>
                        <a:pt x="22225" y="259556"/>
                        <a:pt x="38894" y="272256"/>
                      </a:cubicBezTo>
                      <a:cubicBezTo>
                        <a:pt x="55563" y="284956"/>
                        <a:pt x="100807" y="329406"/>
                        <a:pt x="100807" y="329406"/>
                      </a:cubicBezTo>
                      <a:cubicBezTo>
                        <a:pt x="123826" y="350837"/>
                        <a:pt x="138113" y="377032"/>
                        <a:pt x="177007" y="400844"/>
                      </a:cubicBezTo>
                      <a:cubicBezTo>
                        <a:pt x="215901" y="424656"/>
                        <a:pt x="298450" y="467519"/>
                        <a:pt x="334169" y="472281"/>
                      </a:cubicBezTo>
                      <a:cubicBezTo>
                        <a:pt x="369888" y="477043"/>
                        <a:pt x="375444" y="440532"/>
                        <a:pt x="391319" y="429419"/>
                      </a:cubicBezTo>
                      <a:cubicBezTo>
                        <a:pt x="407194" y="418307"/>
                        <a:pt x="415925" y="409575"/>
                        <a:pt x="429419" y="405606"/>
                      </a:cubicBezTo>
                      <a:cubicBezTo>
                        <a:pt x="442913" y="401637"/>
                        <a:pt x="462757" y="401637"/>
                        <a:pt x="472282" y="405606"/>
                      </a:cubicBezTo>
                      <a:cubicBezTo>
                        <a:pt x="481807" y="409575"/>
                        <a:pt x="475457" y="430213"/>
                        <a:pt x="486569" y="429419"/>
                      </a:cubicBezTo>
                      <a:cubicBezTo>
                        <a:pt x="497681" y="428625"/>
                        <a:pt x="520701" y="404813"/>
                        <a:pt x="538957" y="400844"/>
                      </a:cubicBezTo>
                      <a:cubicBezTo>
                        <a:pt x="557213" y="396875"/>
                        <a:pt x="588170" y="415131"/>
                        <a:pt x="596107" y="405606"/>
                      </a:cubicBezTo>
                      <a:cubicBezTo>
                        <a:pt x="604044" y="396081"/>
                        <a:pt x="602457" y="357982"/>
                        <a:pt x="586582" y="343694"/>
                      </a:cubicBezTo>
                      <a:cubicBezTo>
                        <a:pt x="570707" y="329407"/>
                        <a:pt x="532607" y="327025"/>
                        <a:pt x="500857" y="319881"/>
                      </a:cubicBezTo>
                      <a:cubicBezTo>
                        <a:pt x="469107" y="312737"/>
                        <a:pt x="419101" y="295275"/>
                        <a:pt x="396082" y="300831"/>
                      </a:cubicBezTo>
                      <a:cubicBezTo>
                        <a:pt x="373063" y="306387"/>
                        <a:pt x="372269" y="342900"/>
                        <a:pt x="362744" y="353219"/>
                      </a:cubicBezTo>
                      <a:cubicBezTo>
                        <a:pt x="353219" y="363538"/>
                        <a:pt x="344488" y="368300"/>
                        <a:pt x="338932" y="362744"/>
                      </a:cubicBezTo>
                      <a:cubicBezTo>
                        <a:pt x="333376" y="357188"/>
                        <a:pt x="342901" y="329406"/>
                        <a:pt x="329407" y="319881"/>
                      </a:cubicBezTo>
                      <a:cubicBezTo>
                        <a:pt x="315913" y="310356"/>
                        <a:pt x="274638" y="311944"/>
                        <a:pt x="257969" y="305594"/>
                      </a:cubicBezTo>
                      <a:cubicBezTo>
                        <a:pt x="241300" y="299244"/>
                        <a:pt x="222250" y="286543"/>
                        <a:pt x="229394" y="281781"/>
                      </a:cubicBezTo>
                      <a:cubicBezTo>
                        <a:pt x="236538" y="277019"/>
                        <a:pt x="283370" y="279400"/>
                        <a:pt x="300832" y="277019"/>
                      </a:cubicBezTo>
                      <a:cubicBezTo>
                        <a:pt x="318294" y="274638"/>
                        <a:pt x="319882" y="268288"/>
                        <a:pt x="334169" y="267494"/>
                      </a:cubicBezTo>
                      <a:cubicBezTo>
                        <a:pt x="348456" y="266700"/>
                        <a:pt x="369095" y="274637"/>
                        <a:pt x="386557" y="272256"/>
                      </a:cubicBezTo>
                      <a:cubicBezTo>
                        <a:pt x="404019" y="269875"/>
                        <a:pt x="427832" y="251619"/>
                        <a:pt x="438944" y="253206"/>
                      </a:cubicBezTo>
                      <a:cubicBezTo>
                        <a:pt x="450056" y="254793"/>
                        <a:pt x="446088" y="273844"/>
                        <a:pt x="453232" y="281781"/>
                      </a:cubicBezTo>
                      <a:cubicBezTo>
                        <a:pt x="460376" y="289719"/>
                        <a:pt x="469107" y="304006"/>
                        <a:pt x="481807" y="300831"/>
                      </a:cubicBezTo>
                      <a:cubicBezTo>
                        <a:pt x="494507" y="297656"/>
                        <a:pt x="519907" y="274637"/>
                        <a:pt x="529432" y="262731"/>
                      </a:cubicBezTo>
                      <a:cubicBezTo>
                        <a:pt x="538957" y="250825"/>
                        <a:pt x="546101" y="233363"/>
                        <a:pt x="538957" y="229394"/>
                      </a:cubicBezTo>
                      <a:cubicBezTo>
                        <a:pt x="531813" y="225425"/>
                        <a:pt x="496888" y="242888"/>
                        <a:pt x="486569" y="238919"/>
                      </a:cubicBezTo>
                      <a:cubicBezTo>
                        <a:pt x="476250" y="234950"/>
                        <a:pt x="488156" y="218281"/>
                        <a:pt x="477044" y="205581"/>
                      </a:cubicBezTo>
                      <a:cubicBezTo>
                        <a:pt x="465932" y="192881"/>
                        <a:pt x="435769" y="172244"/>
                        <a:pt x="419894" y="162719"/>
                      </a:cubicBezTo>
                      <a:cubicBezTo>
                        <a:pt x="404019" y="153194"/>
                        <a:pt x="383382" y="158750"/>
                        <a:pt x="381794" y="148431"/>
                      </a:cubicBezTo>
                      <a:cubicBezTo>
                        <a:pt x="380207" y="138112"/>
                        <a:pt x="393700" y="104775"/>
                        <a:pt x="410369" y="100806"/>
                      </a:cubicBezTo>
                      <a:cubicBezTo>
                        <a:pt x="427038" y="96837"/>
                        <a:pt x="468313" y="111919"/>
                        <a:pt x="481807" y="124619"/>
                      </a:cubicBezTo>
                      <a:cubicBezTo>
                        <a:pt x="495301" y="137319"/>
                        <a:pt x="481013" y="165893"/>
                        <a:pt x="491332" y="177006"/>
                      </a:cubicBezTo>
                      <a:cubicBezTo>
                        <a:pt x="501651" y="188119"/>
                        <a:pt x="527844" y="188119"/>
                        <a:pt x="543719" y="191294"/>
                      </a:cubicBezTo>
                      <a:cubicBezTo>
                        <a:pt x="559594" y="194469"/>
                        <a:pt x="584201" y="184944"/>
                        <a:pt x="586582" y="196056"/>
                      </a:cubicBezTo>
                      <a:cubicBezTo>
                        <a:pt x="588963" y="207168"/>
                        <a:pt x="551657" y="238919"/>
                        <a:pt x="558007" y="257969"/>
                      </a:cubicBezTo>
                      <a:cubicBezTo>
                        <a:pt x="564357" y="277019"/>
                        <a:pt x="593726" y="291306"/>
                        <a:pt x="624682" y="310356"/>
                      </a:cubicBezTo>
                      <a:cubicBezTo>
                        <a:pt x="655638" y="329406"/>
                        <a:pt x="700088" y="353219"/>
                        <a:pt x="743744" y="372269"/>
                      </a:cubicBezTo>
                      <a:cubicBezTo>
                        <a:pt x="787400" y="391319"/>
                        <a:pt x="849313" y="390525"/>
                        <a:pt x="886619" y="424656"/>
                      </a:cubicBezTo>
                      <a:cubicBezTo>
                        <a:pt x="923925" y="458787"/>
                        <a:pt x="935038" y="531812"/>
                        <a:pt x="967582" y="577056"/>
                      </a:cubicBezTo>
                      <a:cubicBezTo>
                        <a:pt x="1000126" y="622300"/>
                        <a:pt x="1056482" y="668338"/>
                        <a:pt x="1081882" y="696119"/>
                      </a:cubicBezTo>
                      <a:cubicBezTo>
                        <a:pt x="1107282" y="723900"/>
                        <a:pt x="1118395" y="719138"/>
                        <a:pt x="1119982" y="743744"/>
                      </a:cubicBezTo>
                      <a:cubicBezTo>
                        <a:pt x="1121569" y="768350"/>
                        <a:pt x="1104107" y="826294"/>
                        <a:pt x="1091407" y="843756"/>
                      </a:cubicBezTo>
                      <a:cubicBezTo>
                        <a:pt x="1078707" y="861219"/>
                        <a:pt x="1049338" y="862013"/>
                        <a:pt x="1043782" y="848519"/>
                      </a:cubicBezTo>
                      <a:cubicBezTo>
                        <a:pt x="1038226" y="835025"/>
                        <a:pt x="1063625" y="790575"/>
                        <a:pt x="1058069" y="762794"/>
                      </a:cubicBezTo>
                      <a:cubicBezTo>
                        <a:pt x="1052513" y="735013"/>
                        <a:pt x="1028700" y="706437"/>
                        <a:pt x="1010444" y="681831"/>
                      </a:cubicBezTo>
                      <a:cubicBezTo>
                        <a:pt x="992188" y="657225"/>
                        <a:pt x="977901" y="627856"/>
                        <a:pt x="948532" y="615156"/>
                      </a:cubicBezTo>
                      <a:cubicBezTo>
                        <a:pt x="919163" y="602456"/>
                        <a:pt x="865188" y="615950"/>
                        <a:pt x="834232" y="605631"/>
                      </a:cubicBezTo>
                      <a:cubicBezTo>
                        <a:pt x="803276" y="595312"/>
                        <a:pt x="814388" y="565150"/>
                        <a:pt x="762794" y="553244"/>
                      </a:cubicBezTo>
                      <a:cubicBezTo>
                        <a:pt x="711200" y="541338"/>
                        <a:pt x="586582" y="527844"/>
                        <a:pt x="524669" y="534194"/>
                      </a:cubicBezTo>
                      <a:cubicBezTo>
                        <a:pt x="462757" y="540544"/>
                        <a:pt x="423863" y="580232"/>
                        <a:pt x="391319" y="591344"/>
                      </a:cubicBezTo>
                      <a:cubicBezTo>
                        <a:pt x="358775" y="602456"/>
                        <a:pt x="344488" y="603250"/>
                        <a:pt x="329407" y="600869"/>
                      </a:cubicBezTo>
                      <a:cubicBezTo>
                        <a:pt x="314326" y="598488"/>
                        <a:pt x="302420" y="569912"/>
                        <a:pt x="300832" y="577056"/>
                      </a:cubicBezTo>
                      <a:cubicBezTo>
                        <a:pt x="299245" y="584200"/>
                        <a:pt x="309563" y="615156"/>
                        <a:pt x="319882" y="643731"/>
                      </a:cubicBezTo>
                      <a:cubicBezTo>
                        <a:pt x="330201" y="672306"/>
                        <a:pt x="342107" y="710406"/>
                        <a:pt x="362744" y="748506"/>
                      </a:cubicBezTo>
                      <a:cubicBezTo>
                        <a:pt x="383381" y="786606"/>
                        <a:pt x="405607" y="827881"/>
                        <a:pt x="443707" y="872331"/>
                      </a:cubicBezTo>
                      <a:cubicBezTo>
                        <a:pt x="481807" y="916781"/>
                        <a:pt x="551657" y="973931"/>
                        <a:pt x="591344" y="1015206"/>
                      </a:cubicBezTo>
                      <a:cubicBezTo>
                        <a:pt x="631031" y="1056481"/>
                        <a:pt x="646113" y="1099344"/>
                        <a:pt x="681832" y="1119981"/>
                      </a:cubicBezTo>
                      <a:cubicBezTo>
                        <a:pt x="717551" y="1140618"/>
                        <a:pt x="772320" y="1139031"/>
                        <a:pt x="805657" y="1139031"/>
                      </a:cubicBezTo>
                      <a:cubicBezTo>
                        <a:pt x="838994" y="1139031"/>
                        <a:pt x="865188" y="1132681"/>
                        <a:pt x="881857" y="1119981"/>
                      </a:cubicBezTo>
                      <a:cubicBezTo>
                        <a:pt x="898526" y="1107281"/>
                        <a:pt x="895350" y="1077118"/>
                        <a:pt x="905669" y="1062831"/>
                      </a:cubicBezTo>
                      <a:cubicBezTo>
                        <a:pt x="915988" y="1048544"/>
                        <a:pt x="950913" y="1043781"/>
                        <a:pt x="943769" y="1034256"/>
                      </a:cubicBezTo>
                      <a:cubicBezTo>
                        <a:pt x="936625" y="1024731"/>
                        <a:pt x="894557" y="1008062"/>
                        <a:pt x="862807" y="1005681"/>
                      </a:cubicBezTo>
                      <a:cubicBezTo>
                        <a:pt x="831057" y="1003300"/>
                        <a:pt x="777082" y="1023144"/>
                        <a:pt x="753269" y="1019969"/>
                      </a:cubicBezTo>
                      <a:cubicBezTo>
                        <a:pt x="729457" y="1016794"/>
                        <a:pt x="718345" y="1000918"/>
                        <a:pt x="719932" y="986631"/>
                      </a:cubicBezTo>
                      <a:cubicBezTo>
                        <a:pt x="721519" y="972344"/>
                        <a:pt x="767556" y="954088"/>
                        <a:pt x="762794" y="934244"/>
                      </a:cubicBezTo>
                      <a:cubicBezTo>
                        <a:pt x="758032" y="914400"/>
                        <a:pt x="715963" y="885825"/>
                        <a:pt x="691357" y="867569"/>
                      </a:cubicBezTo>
                      <a:cubicBezTo>
                        <a:pt x="666751" y="849313"/>
                        <a:pt x="636588" y="842962"/>
                        <a:pt x="615157" y="824706"/>
                      </a:cubicBezTo>
                      <a:cubicBezTo>
                        <a:pt x="593726" y="806450"/>
                        <a:pt x="558007" y="765175"/>
                        <a:pt x="562769" y="758031"/>
                      </a:cubicBezTo>
                      <a:cubicBezTo>
                        <a:pt x="567531" y="750887"/>
                        <a:pt x="616745" y="769144"/>
                        <a:pt x="643732" y="781844"/>
                      </a:cubicBezTo>
                      <a:cubicBezTo>
                        <a:pt x="670719" y="794544"/>
                        <a:pt x="707232" y="825500"/>
                        <a:pt x="724694" y="834231"/>
                      </a:cubicBezTo>
                      <a:cubicBezTo>
                        <a:pt x="742156" y="842962"/>
                        <a:pt x="732632" y="819944"/>
                        <a:pt x="748507" y="834231"/>
                      </a:cubicBezTo>
                      <a:cubicBezTo>
                        <a:pt x="764382" y="848519"/>
                        <a:pt x="801688" y="906462"/>
                        <a:pt x="819944" y="919956"/>
                      </a:cubicBezTo>
                      <a:cubicBezTo>
                        <a:pt x="838200" y="933450"/>
                        <a:pt x="850107" y="923131"/>
                        <a:pt x="858044" y="915194"/>
                      </a:cubicBezTo>
                      <a:cubicBezTo>
                        <a:pt x="865981" y="907257"/>
                        <a:pt x="860425" y="881856"/>
                        <a:pt x="867569" y="872331"/>
                      </a:cubicBezTo>
                      <a:cubicBezTo>
                        <a:pt x="874713" y="862806"/>
                        <a:pt x="892176" y="854075"/>
                        <a:pt x="900907" y="858044"/>
                      </a:cubicBezTo>
                      <a:cubicBezTo>
                        <a:pt x="909638" y="862013"/>
                        <a:pt x="918370" y="876300"/>
                        <a:pt x="919957" y="896144"/>
                      </a:cubicBezTo>
                      <a:cubicBezTo>
                        <a:pt x="921545" y="915988"/>
                        <a:pt x="900907" y="954087"/>
                        <a:pt x="910432" y="977106"/>
                      </a:cubicBezTo>
                      <a:cubicBezTo>
                        <a:pt x="919957" y="1000125"/>
                        <a:pt x="953295" y="1016794"/>
                        <a:pt x="977107" y="1034256"/>
                      </a:cubicBezTo>
                      <a:cubicBezTo>
                        <a:pt x="1000919" y="1051718"/>
                        <a:pt x="1062832" y="1076325"/>
                        <a:pt x="1086644" y="1072356"/>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92" name="Freeform 91"/>
                <p:cNvSpPr/>
                <p:nvPr/>
              </p:nvSpPr>
              <p:spPr>
                <a:xfrm>
                  <a:off x="5652294" y="2439193"/>
                  <a:ext cx="1184276" cy="1004887"/>
                </a:xfrm>
                <a:custGeom>
                  <a:avLst/>
                  <a:gdLst>
                    <a:gd name="connsiteX0" fmla="*/ 653256 w 1184275"/>
                    <a:gd name="connsiteY0" fmla="*/ 989806 h 1004888"/>
                    <a:gd name="connsiteX1" fmla="*/ 710406 w 1184275"/>
                    <a:gd name="connsiteY1" fmla="*/ 937419 h 1004888"/>
                    <a:gd name="connsiteX2" fmla="*/ 686594 w 1184275"/>
                    <a:gd name="connsiteY2" fmla="*/ 899319 h 1004888"/>
                    <a:gd name="connsiteX3" fmla="*/ 691356 w 1184275"/>
                    <a:gd name="connsiteY3" fmla="*/ 827881 h 1004888"/>
                    <a:gd name="connsiteX4" fmla="*/ 753269 w 1184275"/>
                    <a:gd name="connsiteY4" fmla="*/ 761206 h 1004888"/>
                    <a:gd name="connsiteX5" fmla="*/ 796131 w 1184275"/>
                    <a:gd name="connsiteY5" fmla="*/ 704056 h 1004888"/>
                    <a:gd name="connsiteX6" fmla="*/ 734219 w 1184275"/>
                    <a:gd name="connsiteY6" fmla="*/ 604044 h 1004888"/>
                    <a:gd name="connsiteX7" fmla="*/ 719931 w 1184275"/>
                    <a:gd name="connsiteY7" fmla="*/ 494506 h 1004888"/>
                    <a:gd name="connsiteX8" fmla="*/ 762794 w 1184275"/>
                    <a:gd name="connsiteY8" fmla="*/ 442119 h 1004888"/>
                    <a:gd name="connsiteX9" fmla="*/ 805656 w 1184275"/>
                    <a:gd name="connsiteY9" fmla="*/ 508794 h 1004888"/>
                    <a:gd name="connsiteX10" fmla="*/ 853281 w 1184275"/>
                    <a:gd name="connsiteY10" fmla="*/ 561181 h 1004888"/>
                    <a:gd name="connsiteX11" fmla="*/ 853281 w 1184275"/>
                    <a:gd name="connsiteY11" fmla="*/ 704056 h 1004888"/>
                    <a:gd name="connsiteX12" fmla="*/ 843756 w 1184275"/>
                    <a:gd name="connsiteY12" fmla="*/ 756444 h 1004888"/>
                    <a:gd name="connsiteX13" fmla="*/ 958056 w 1184275"/>
                    <a:gd name="connsiteY13" fmla="*/ 756444 h 1004888"/>
                    <a:gd name="connsiteX14" fmla="*/ 1134269 w 1184275"/>
                    <a:gd name="connsiteY14" fmla="*/ 646906 h 1004888"/>
                    <a:gd name="connsiteX15" fmla="*/ 1181894 w 1184275"/>
                    <a:gd name="connsiteY15" fmla="*/ 565944 h 1004888"/>
                    <a:gd name="connsiteX16" fmla="*/ 1148556 w 1184275"/>
                    <a:gd name="connsiteY16" fmla="*/ 442119 h 1004888"/>
                    <a:gd name="connsiteX17" fmla="*/ 1143794 w 1184275"/>
                    <a:gd name="connsiteY17" fmla="*/ 327819 h 1004888"/>
                    <a:gd name="connsiteX18" fmla="*/ 1067594 w 1184275"/>
                    <a:gd name="connsiteY18" fmla="*/ 203994 h 1004888"/>
                    <a:gd name="connsiteX19" fmla="*/ 1015206 w 1184275"/>
                    <a:gd name="connsiteY19" fmla="*/ 13494 h 1004888"/>
                    <a:gd name="connsiteX20" fmla="*/ 943769 w 1184275"/>
                    <a:gd name="connsiteY20" fmla="*/ 123031 h 1004888"/>
                    <a:gd name="connsiteX21" fmla="*/ 872331 w 1184275"/>
                    <a:gd name="connsiteY21" fmla="*/ 170656 h 1004888"/>
                    <a:gd name="connsiteX22" fmla="*/ 772319 w 1184275"/>
                    <a:gd name="connsiteY22" fmla="*/ 189706 h 1004888"/>
                    <a:gd name="connsiteX23" fmla="*/ 686594 w 1184275"/>
                    <a:gd name="connsiteY23" fmla="*/ 299244 h 1004888"/>
                    <a:gd name="connsiteX24" fmla="*/ 558006 w 1184275"/>
                    <a:gd name="connsiteY24" fmla="*/ 246856 h 1004888"/>
                    <a:gd name="connsiteX25" fmla="*/ 505619 w 1184275"/>
                    <a:gd name="connsiteY25" fmla="*/ 265906 h 1004888"/>
                    <a:gd name="connsiteX26" fmla="*/ 524669 w 1184275"/>
                    <a:gd name="connsiteY26" fmla="*/ 394494 h 1004888"/>
                    <a:gd name="connsiteX27" fmla="*/ 553244 w 1184275"/>
                    <a:gd name="connsiteY27" fmla="*/ 504031 h 1004888"/>
                    <a:gd name="connsiteX28" fmla="*/ 653256 w 1184275"/>
                    <a:gd name="connsiteY28" fmla="*/ 618331 h 1004888"/>
                    <a:gd name="connsiteX29" fmla="*/ 667544 w 1184275"/>
                    <a:gd name="connsiteY29" fmla="*/ 718344 h 1004888"/>
                    <a:gd name="connsiteX30" fmla="*/ 624681 w 1184275"/>
                    <a:gd name="connsiteY30" fmla="*/ 746919 h 1004888"/>
                    <a:gd name="connsiteX31" fmla="*/ 534194 w 1184275"/>
                    <a:gd name="connsiteY31" fmla="*/ 699294 h 1004888"/>
                    <a:gd name="connsiteX32" fmla="*/ 538956 w 1184275"/>
                    <a:gd name="connsiteY32" fmla="*/ 556419 h 1004888"/>
                    <a:gd name="connsiteX33" fmla="*/ 481806 w 1184275"/>
                    <a:gd name="connsiteY33" fmla="*/ 504031 h 1004888"/>
                    <a:gd name="connsiteX34" fmla="*/ 457994 w 1184275"/>
                    <a:gd name="connsiteY34" fmla="*/ 404019 h 1004888"/>
                    <a:gd name="connsiteX35" fmla="*/ 248444 w 1184275"/>
                    <a:gd name="connsiteY35" fmla="*/ 375444 h 1004888"/>
                    <a:gd name="connsiteX36" fmla="*/ 96044 w 1184275"/>
                    <a:gd name="connsiteY36" fmla="*/ 380206 h 1004888"/>
                    <a:gd name="connsiteX37" fmla="*/ 24606 w 1184275"/>
                    <a:gd name="connsiteY37" fmla="*/ 365919 h 1004888"/>
                    <a:gd name="connsiteX38" fmla="*/ 794 w 1184275"/>
                    <a:gd name="connsiteY38" fmla="*/ 442119 h 1004888"/>
                    <a:gd name="connsiteX39" fmla="*/ 19844 w 1184275"/>
                    <a:gd name="connsiteY39" fmla="*/ 675481 h 1004888"/>
                    <a:gd name="connsiteX40" fmla="*/ 76994 w 1184275"/>
                    <a:gd name="connsiteY40" fmla="*/ 832644 h 1004888"/>
                    <a:gd name="connsiteX41" fmla="*/ 143669 w 1184275"/>
                    <a:gd name="connsiteY41" fmla="*/ 889794 h 1004888"/>
                    <a:gd name="connsiteX42" fmla="*/ 229394 w 1184275"/>
                    <a:gd name="connsiteY42" fmla="*/ 927894 h 1004888"/>
                    <a:gd name="connsiteX43" fmla="*/ 277019 w 1184275"/>
                    <a:gd name="connsiteY43" fmla="*/ 994569 h 1004888"/>
                    <a:gd name="connsiteX44" fmla="*/ 386556 w 1184275"/>
                    <a:gd name="connsiteY44" fmla="*/ 989806 h 1004888"/>
                    <a:gd name="connsiteX45" fmla="*/ 405606 w 1184275"/>
                    <a:gd name="connsiteY45" fmla="*/ 932656 h 1004888"/>
                    <a:gd name="connsiteX46" fmla="*/ 434181 w 1184275"/>
                    <a:gd name="connsiteY46" fmla="*/ 899319 h 1004888"/>
                    <a:gd name="connsiteX47" fmla="*/ 372269 w 1184275"/>
                    <a:gd name="connsiteY47" fmla="*/ 904081 h 1004888"/>
                    <a:gd name="connsiteX48" fmla="*/ 305594 w 1184275"/>
                    <a:gd name="connsiteY48" fmla="*/ 889794 h 1004888"/>
                    <a:gd name="connsiteX49" fmla="*/ 329406 w 1184275"/>
                    <a:gd name="connsiteY49" fmla="*/ 837406 h 1004888"/>
                    <a:gd name="connsiteX50" fmla="*/ 377031 w 1184275"/>
                    <a:gd name="connsiteY50" fmla="*/ 827881 h 1004888"/>
                    <a:gd name="connsiteX51" fmla="*/ 329406 w 1184275"/>
                    <a:gd name="connsiteY51" fmla="*/ 708819 h 1004888"/>
                    <a:gd name="connsiteX52" fmla="*/ 234156 w 1184275"/>
                    <a:gd name="connsiteY52" fmla="*/ 656431 h 1004888"/>
                    <a:gd name="connsiteX53" fmla="*/ 181769 w 1184275"/>
                    <a:gd name="connsiteY53" fmla="*/ 584994 h 1004888"/>
                    <a:gd name="connsiteX54" fmla="*/ 191294 w 1184275"/>
                    <a:gd name="connsiteY54" fmla="*/ 523081 h 1004888"/>
                    <a:gd name="connsiteX55" fmla="*/ 253206 w 1184275"/>
                    <a:gd name="connsiteY55" fmla="*/ 580231 h 1004888"/>
                    <a:gd name="connsiteX56" fmla="*/ 367506 w 1184275"/>
                    <a:gd name="connsiteY56" fmla="*/ 661194 h 1004888"/>
                    <a:gd name="connsiteX57" fmla="*/ 434181 w 1184275"/>
                    <a:gd name="connsiteY57" fmla="*/ 813594 h 1004888"/>
                    <a:gd name="connsiteX58" fmla="*/ 529431 w 1184275"/>
                    <a:gd name="connsiteY58" fmla="*/ 904081 h 1004888"/>
                    <a:gd name="connsiteX59" fmla="*/ 658019 w 1184275"/>
                    <a:gd name="connsiteY59" fmla="*/ 927894 h 1004888"/>
                    <a:gd name="connsiteX60" fmla="*/ 653256 w 1184275"/>
                    <a:gd name="connsiteY60" fmla="*/ 989806 h 100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184275" h="1004888">
                      <a:moveTo>
                        <a:pt x="653256" y="989806"/>
                      </a:moveTo>
                      <a:cubicBezTo>
                        <a:pt x="661987" y="991394"/>
                        <a:pt x="704850" y="952500"/>
                        <a:pt x="710406" y="937419"/>
                      </a:cubicBezTo>
                      <a:cubicBezTo>
                        <a:pt x="715962" y="922338"/>
                        <a:pt x="689769" y="917575"/>
                        <a:pt x="686594" y="899319"/>
                      </a:cubicBezTo>
                      <a:cubicBezTo>
                        <a:pt x="683419" y="881063"/>
                        <a:pt x="680244" y="850900"/>
                        <a:pt x="691356" y="827881"/>
                      </a:cubicBezTo>
                      <a:cubicBezTo>
                        <a:pt x="702468" y="804862"/>
                        <a:pt x="735807" y="781843"/>
                        <a:pt x="753269" y="761206"/>
                      </a:cubicBezTo>
                      <a:cubicBezTo>
                        <a:pt x="770731" y="740569"/>
                        <a:pt x="799306" y="730250"/>
                        <a:pt x="796131" y="704056"/>
                      </a:cubicBezTo>
                      <a:cubicBezTo>
                        <a:pt x="792956" y="677862"/>
                        <a:pt x="746919" y="638969"/>
                        <a:pt x="734219" y="604044"/>
                      </a:cubicBezTo>
                      <a:cubicBezTo>
                        <a:pt x="721519" y="569119"/>
                        <a:pt x="715169" y="521493"/>
                        <a:pt x="719931" y="494506"/>
                      </a:cubicBezTo>
                      <a:cubicBezTo>
                        <a:pt x="724693" y="467519"/>
                        <a:pt x="748507" y="439738"/>
                        <a:pt x="762794" y="442119"/>
                      </a:cubicBezTo>
                      <a:cubicBezTo>
                        <a:pt x="777081" y="444500"/>
                        <a:pt x="790575" y="488950"/>
                        <a:pt x="805656" y="508794"/>
                      </a:cubicBezTo>
                      <a:cubicBezTo>
                        <a:pt x="820737" y="528638"/>
                        <a:pt x="845344" y="528637"/>
                        <a:pt x="853281" y="561181"/>
                      </a:cubicBezTo>
                      <a:cubicBezTo>
                        <a:pt x="861219" y="593725"/>
                        <a:pt x="854868" y="671512"/>
                        <a:pt x="853281" y="704056"/>
                      </a:cubicBezTo>
                      <a:cubicBezTo>
                        <a:pt x="851694" y="736600"/>
                        <a:pt x="826294" y="747713"/>
                        <a:pt x="843756" y="756444"/>
                      </a:cubicBezTo>
                      <a:cubicBezTo>
                        <a:pt x="861218" y="765175"/>
                        <a:pt x="909637" y="774700"/>
                        <a:pt x="958056" y="756444"/>
                      </a:cubicBezTo>
                      <a:cubicBezTo>
                        <a:pt x="1006475" y="738188"/>
                        <a:pt x="1096963" y="678656"/>
                        <a:pt x="1134269" y="646906"/>
                      </a:cubicBezTo>
                      <a:cubicBezTo>
                        <a:pt x="1171575" y="615156"/>
                        <a:pt x="1179513" y="600075"/>
                        <a:pt x="1181894" y="565944"/>
                      </a:cubicBezTo>
                      <a:cubicBezTo>
                        <a:pt x="1184275" y="531813"/>
                        <a:pt x="1154906" y="481806"/>
                        <a:pt x="1148556" y="442119"/>
                      </a:cubicBezTo>
                      <a:cubicBezTo>
                        <a:pt x="1142206" y="402432"/>
                        <a:pt x="1157288" y="367506"/>
                        <a:pt x="1143794" y="327819"/>
                      </a:cubicBezTo>
                      <a:cubicBezTo>
                        <a:pt x="1130300" y="288132"/>
                        <a:pt x="1089025" y="256381"/>
                        <a:pt x="1067594" y="203994"/>
                      </a:cubicBezTo>
                      <a:cubicBezTo>
                        <a:pt x="1046163" y="151607"/>
                        <a:pt x="1035843" y="26988"/>
                        <a:pt x="1015206" y="13494"/>
                      </a:cubicBezTo>
                      <a:cubicBezTo>
                        <a:pt x="994569" y="0"/>
                        <a:pt x="967581" y="96837"/>
                        <a:pt x="943769" y="123031"/>
                      </a:cubicBezTo>
                      <a:cubicBezTo>
                        <a:pt x="919957" y="149225"/>
                        <a:pt x="900906" y="159544"/>
                        <a:pt x="872331" y="170656"/>
                      </a:cubicBezTo>
                      <a:cubicBezTo>
                        <a:pt x="843756" y="181768"/>
                        <a:pt x="803275" y="168275"/>
                        <a:pt x="772319" y="189706"/>
                      </a:cubicBezTo>
                      <a:cubicBezTo>
                        <a:pt x="741363" y="211137"/>
                        <a:pt x="722313" y="289719"/>
                        <a:pt x="686594" y="299244"/>
                      </a:cubicBezTo>
                      <a:cubicBezTo>
                        <a:pt x="650875" y="308769"/>
                        <a:pt x="588168" y="252412"/>
                        <a:pt x="558006" y="246856"/>
                      </a:cubicBezTo>
                      <a:cubicBezTo>
                        <a:pt x="527844" y="241300"/>
                        <a:pt x="511175" y="241300"/>
                        <a:pt x="505619" y="265906"/>
                      </a:cubicBezTo>
                      <a:cubicBezTo>
                        <a:pt x="500063" y="290512"/>
                        <a:pt x="516732" y="354807"/>
                        <a:pt x="524669" y="394494"/>
                      </a:cubicBezTo>
                      <a:cubicBezTo>
                        <a:pt x="532606" y="434181"/>
                        <a:pt x="531813" y="466725"/>
                        <a:pt x="553244" y="504031"/>
                      </a:cubicBezTo>
                      <a:cubicBezTo>
                        <a:pt x="574675" y="541337"/>
                        <a:pt x="634206" y="582612"/>
                        <a:pt x="653256" y="618331"/>
                      </a:cubicBezTo>
                      <a:cubicBezTo>
                        <a:pt x="672306" y="654050"/>
                        <a:pt x="672306" y="696913"/>
                        <a:pt x="667544" y="718344"/>
                      </a:cubicBezTo>
                      <a:cubicBezTo>
                        <a:pt x="662782" y="739775"/>
                        <a:pt x="646906" y="750094"/>
                        <a:pt x="624681" y="746919"/>
                      </a:cubicBezTo>
                      <a:cubicBezTo>
                        <a:pt x="602456" y="743744"/>
                        <a:pt x="548482" y="731044"/>
                        <a:pt x="534194" y="699294"/>
                      </a:cubicBezTo>
                      <a:cubicBezTo>
                        <a:pt x="519907" y="667544"/>
                        <a:pt x="547687" y="588963"/>
                        <a:pt x="538956" y="556419"/>
                      </a:cubicBezTo>
                      <a:cubicBezTo>
                        <a:pt x="530225" y="523875"/>
                        <a:pt x="495300" y="529431"/>
                        <a:pt x="481806" y="504031"/>
                      </a:cubicBezTo>
                      <a:cubicBezTo>
                        <a:pt x="468312" y="478631"/>
                        <a:pt x="496888" y="425450"/>
                        <a:pt x="457994" y="404019"/>
                      </a:cubicBezTo>
                      <a:cubicBezTo>
                        <a:pt x="419100" y="382588"/>
                        <a:pt x="308769" y="379413"/>
                        <a:pt x="248444" y="375444"/>
                      </a:cubicBezTo>
                      <a:cubicBezTo>
                        <a:pt x="188119" y="371475"/>
                        <a:pt x="133350" y="381794"/>
                        <a:pt x="96044" y="380206"/>
                      </a:cubicBezTo>
                      <a:cubicBezTo>
                        <a:pt x="58738" y="378619"/>
                        <a:pt x="40481" y="355600"/>
                        <a:pt x="24606" y="365919"/>
                      </a:cubicBezTo>
                      <a:cubicBezTo>
                        <a:pt x="8731" y="376238"/>
                        <a:pt x="1588" y="390525"/>
                        <a:pt x="794" y="442119"/>
                      </a:cubicBezTo>
                      <a:cubicBezTo>
                        <a:pt x="0" y="493713"/>
                        <a:pt x="7144" y="610394"/>
                        <a:pt x="19844" y="675481"/>
                      </a:cubicBezTo>
                      <a:cubicBezTo>
                        <a:pt x="32544" y="740568"/>
                        <a:pt x="56357" y="796925"/>
                        <a:pt x="76994" y="832644"/>
                      </a:cubicBezTo>
                      <a:cubicBezTo>
                        <a:pt x="97631" y="868363"/>
                        <a:pt x="118269" y="873919"/>
                        <a:pt x="143669" y="889794"/>
                      </a:cubicBezTo>
                      <a:cubicBezTo>
                        <a:pt x="169069" y="905669"/>
                        <a:pt x="207169" y="910432"/>
                        <a:pt x="229394" y="927894"/>
                      </a:cubicBezTo>
                      <a:cubicBezTo>
                        <a:pt x="251619" y="945356"/>
                        <a:pt x="250825" y="984250"/>
                        <a:pt x="277019" y="994569"/>
                      </a:cubicBezTo>
                      <a:cubicBezTo>
                        <a:pt x="303213" y="1004888"/>
                        <a:pt x="365125" y="1000125"/>
                        <a:pt x="386556" y="989806"/>
                      </a:cubicBezTo>
                      <a:cubicBezTo>
                        <a:pt x="407987" y="979487"/>
                        <a:pt x="397669" y="947737"/>
                        <a:pt x="405606" y="932656"/>
                      </a:cubicBezTo>
                      <a:cubicBezTo>
                        <a:pt x="413543" y="917575"/>
                        <a:pt x="439737" y="904081"/>
                        <a:pt x="434181" y="899319"/>
                      </a:cubicBezTo>
                      <a:cubicBezTo>
                        <a:pt x="428625" y="894557"/>
                        <a:pt x="393700" y="905669"/>
                        <a:pt x="372269" y="904081"/>
                      </a:cubicBezTo>
                      <a:cubicBezTo>
                        <a:pt x="350838" y="902493"/>
                        <a:pt x="312738" y="900906"/>
                        <a:pt x="305594" y="889794"/>
                      </a:cubicBezTo>
                      <a:cubicBezTo>
                        <a:pt x="298450" y="878682"/>
                        <a:pt x="317500" y="847725"/>
                        <a:pt x="329406" y="837406"/>
                      </a:cubicBezTo>
                      <a:cubicBezTo>
                        <a:pt x="341312" y="827087"/>
                        <a:pt x="377031" y="849312"/>
                        <a:pt x="377031" y="827881"/>
                      </a:cubicBezTo>
                      <a:cubicBezTo>
                        <a:pt x="377031" y="806450"/>
                        <a:pt x="353218" y="737394"/>
                        <a:pt x="329406" y="708819"/>
                      </a:cubicBezTo>
                      <a:cubicBezTo>
                        <a:pt x="305594" y="680244"/>
                        <a:pt x="258762" y="677068"/>
                        <a:pt x="234156" y="656431"/>
                      </a:cubicBezTo>
                      <a:cubicBezTo>
                        <a:pt x="209550" y="635794"/>
                        <a:pt x="188913" y="607219"/>
                        <a:pt x="181769" y="584994"/>
                      </a:cubicBezTo>
                      <a:cubicBezTo>
                        <a:pt x="174625" y="562769"/>
                        <a:pt x="179388" y="523875"/>
                        <a:pt x="191294" y="523081"/>
                      </a:cubicBezTo>
                      <a:cubicBezTo>
                        <a:pt x="203200" y="522287"/>
                        <a:pt x="223837" y="557212"/>
                        <a:pt x="253206" y="580231"/>
                      </a:cubicBezTo>
                      <a:cubicBezTo>
                        <a:pt x="282575" y="603250"/>
                        <a:pt x="337344" y="622300"/>
                        <a:pt x="367506" y="661194"/>
                      </a:cubicBezTo>
                      <a:cubicBezTo>
                        <a:pt x="397668" y="700088"/>
                        <a:pt x="407194" y="773113"/>
                        <a:pt x="434181" y="813594"/>
                      </a:cubicBezTo>
                      <a:cubicBezTo>
                        <a:pt x="461168" y="854075"/>
                        <a:pt x="492125" y="885031"/>
                        <a:pt x="529431" y="904081"/>
                      </a:cubicBezTo>
                      <a:cubicBezTo>
                        <a:pt x="566737" y="923131"/>
                        <a:pt x="640557" y="919163"/>
                        <a:pt x="658019" y="927894"/>
                      </a:cubicBezTo>
                      <a:cubicBezTo>
                        <a:pt x="675481" y="936625"/>
                        <a:pt x="644525" y="988218"/>
                        <a:pt x="653256" y="989806"/>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93" name="Freeform 92"/>
                <p:cNvSpPr/>
                <p:nvPr/>
              </p:nvSpPr>
              <p:spPr>
                <a:xfrm>
                  <a:off x="6103144" y="3237706"/>
                  <a:ext cx="781844" cy="889794"/>
                </a:xfrm>
                <a:custGeom>
                  <a:avLst/>
                  <a:gdLst>
                    <a:gd name="connsiteX0" fmla="*/ 21431 w 781844"/>
                    <a:gd name="connsiteY0" fmla="*/ 886619 h 889794"/>
                    <a:gd name="connsiteX1" fmla="*/ 111919 w 781844"/>
                    <a:gd name="connsiteY1" fmla="*/ 819944 h 889794"/>
                    <a:gd name="connsiteX2" fmla="*/ 273844 w 781844"/>
                    <a:gd name="connsiteY2" fmla="*/ 753269 h 889794"/>
                    <a:gd name="connsiteX3" fmla="*/ 350044 w 781844"/>
                    <a:gd name="connsiteY3" fmla="*/ 534194 h 889794"/>
                    <a:gd name="connsiteX4" fmla="*/ 388144 w 781844"/>
                    <a:gd name="connsiteY4" fmla="*/ 357982 h 889794"/>
                    <a:gd name="connsiteX5" fmla="*/ 507206 w 781844"/>
                    <a:gd name="connsiteY5" fmla="*/ 305594 h 889794"/>
                    <a:gd name="connsiteX6" fmla="*/ 469106 w 781844"/>
                    <a:gd name="connsiteY6" fmla="*/ 362744 h 889794"/>
                    <a:gd name="connsiteX7" fmla="*/ 464344 w 781844"/>
                    <a:gd name="connsiteY7" fmla="*/ 419894 h 889794"/>
                    <a:gd name="connsiteX8" fmla="*/ 473869 w 781844"/>
                    <a:gd name="connsiteY8" fmla="*/ 467519 h 889794"/>
                    <a:gd name="connsiteX9" fmla="*/ 526256 w 781844"/>
                    <a:gd name="connsiteY9" fmla="*/ 400844 h 889794"/>
                    <a:gd name="connsiteX10" fmla="*/ 578644 w 781844"/>
                    <a:gd name="connsiteY10" fmla="*/ 410369 h 889794"/>
                    <a:gd name="connsiteX11" fmla="*/ 507206 w 781844"/>
                    <a:gd name="connsiteY11" fmla="*/ 519907 h 889794"/>
                    <a:gd name="connsiteX12" fmla="*/ 497681 w 781844"/>
                    <a:gd name="connsiteY12" fmla="*/ 619919 h 889794"/>
                    <a:gd name="connsiteX13" fmla="*/ 435769 w 781844"/>
                    <a:gd name="connsiteY13" fmla="*/ 677069 h 889794"/>
                    <a:gd name="connsiteX14" fmla="*/ 531019 w 781844"/>
                    <a:gd name="connsiteY14" fmla="*/ 648494 h 889794"/>
                    <a:gd name="connsiteX15" fmla="*/ 650081 w 781844"/>
                    <a:gd name="connsiteY15" fmla="*/ 572294 h 889794"/>
                    <a:gd name="connsiteX16" fmla="*/ 750094 w 781844"/>
                    <a:gd name="connsiteY16" fmla="*/ 419894 h 889794"/>
                    <a:gd name="connsiteX17" fmla="*/ 778669 w 781844"/>
                    <a:gd name="connsiteY17" fmla="*/ 262732 h 889794"/>
                    <a:gd name="connsiteX18" fmla="*/ 754856 w 781844"/>
                    <a:gd name="connsiteY18" fmla="*/ 115094 h 889794"/>
                    <a:gd name="connsiteX19" fmla="*/ 769144 w 781844"/>
                    <a:gd name="connsiteY19" fmla="*/ 10319 h 889794"/>
                    <a:gd name="connsiteX20" fmla="*/ 678656 w 781844"/>
                    <a:gd name="connsiteY20" fmla="*/ 53182 h 889794"/>
                    <a:gd name="connsiteX21" fmla="*/ 545306 w 781844"/>
                    <a:gd name="connsiteY21" fmla="*/ 100807 h 889794"/>
                    <a:gd name="connsiteX22" fmla="*/ 497681 w 781844"/>
                    <a:gd name="connsiteY22" fmla="*/ 153194 h 889794"/>
                    <a:gd name="connsiteX23" fmla="*/ 311944 w 781844"/>
                    <a:gd name="connsiteY23" fmla="*/ 181769 h 889794"/>
                    <a:gd name="connsiteX24" fmla="*/ 188119 w 781844"/>
                    <a:gd name="connsiteY24" fmla="*/ 272257 h 889794"/>
                    <a:gd name="connsiteX25" fmla="*/ 111919 w 781844"/>
                    <a:gd name="connsiteY25" fmla="*/ 400844 h 889794"/>
                    <a:gd name="connsiteX26" fmla="*/ 107156 w 781844"/>
                    <a:gd name="connsiteY26" fmla="*/ 519907 h 889794"/>
                    <a:gd name="connsiteX27" fmla="*/ 135731 w 781844"/>
                    <a:gd name="connsiteY27" fmla="*/ 629444 h 889794"/>
                    <a:gd name="connsiteX28" fmla="*/ 21431 w 781844"/>
                    <a:gd name="connsiteY28" fmla="*/ 800894 h 889794"/>
                    <a:gd name="connsiteX29" fmla="*/ 21431 w 781844"/>
                    <a:gd name="connsiteY29" fmla="*/ 886619 h 88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1844" h="889794">
                      <a:moveTo>
                        <a:pt x="21431" y="886619"/>
                      </a:moveTo>
                      <a:cubicBezTo>
                        <a:pt x="36512" y="889794"/>
                        <a:pt x="69850" y="842169"/>
                        <a:pt x="111919" y="819944"/>
                      </a:cubicBezTo>
                      <a:cubicBezTo>
                        <a:pt x="153988" y="797719"/>
                        <a:pt x="234157" y="800894"/>
                        <a:pt x="273844" y="753269"/>
                      </a:cubicBezTo>
                      <a:cubicBezTo>
                        <a:pt x="313531" y="705644"/>
                        <a:pt x="330994" y="600075"/>
                        <a:pt x="350044" y="534194"/>
                      </a:cubicBezTo>
                      <a:cubicBezTo>
                        <a:pt x="369094" y="468313"/>
                        <a:pt x="361950" y="396082"/>
                        <a:pt x="388144" y="357982"/>
                      </a:cubicBezTo>
                      <a:cubicBezTo>
                        <a:pt x="414338" y="319882"/>
                        <a:pt x="493712" y="304800"/>
                        <a:pt x="507206" y="305594"/>
                      </a:cubicBezTo>
                      <a:cubicBezTo>
                        <a:pt x="520700" y="306388"/>
                        <a:pt x="476250" y="343694"/>
                        <a:pt x="469106" y="362744"/>
                      </a:cubicBezTo>
                      <a:cubicBezTo>
                        <a:pt x="461962" y="381794"/>
                        <a:pt x="463550" y="402432"/>
                        <a:pt x="464344" y="419894"/>
                      </a:cubicBezTo>
                      <a:cubicBezTo>
                        <a:pt x="465138" y="437356"/>
                        <a:pt x="463550" y="470694"/>
                        <a:pt x="473869" y="467519"/>
                      </a:cubicBezTo>
                      <a:cubicBezTo>
                        <a:pt x="484188" y="464344"/>
                        <a:pt x="508794" y="410369"/>
                        <a:pt x="526256" y="400844"/>
                      </a:cubicBezTo>
                      <a:cubicBezTo>
                        <a:pt x="543719" y="391319"/>
                        <a:pt x="581819" y="390525"/>
                        <a:pt x="578644" y="410369"/>
                      </a:cubicBezTo>
                      <a:cubicBezTo>
                        <a:pt x="575469" y="430213"/>
                        <a:pt x="520700" y="484982"/>
                        <a:pt x="507206" y="519907"/>
                      </a:cubicBezTo>
                      <a:cubicBezTo>
                        <a:pt x="493712" y="554832"/>
                        <a:pt x="509587" y="593725"/>
                        <a:pt x="497681" y="619919"/>
                      </a:cubicBezTo>
                      <a:cubicBezTo>
                        <a:pt x="485775" y="646113"/>
                        <a:pt x="430213" y="672307"/>
                        <a:pt x="435769" y="677069"/>
                      </a:cubicBezTo>
                      <a:cubicBezTo>
                        <a:pt x="441325" y="681832"/>
                        <a:pt x="495300" y="665957"/>
                        <a:pt x="531019" y="648494"/>
                      </a:cubicBezTo>
                      <a:cubicBezTo>
                        <a:pt x="566738" y="631032"/>
                        <a:pt x="613569" y="610394"/>
                        <a:pt x="650081" y="572294"/>
                      </a:cubicBezTo>
                      <a:cubicBezTo>
                        <a:pt x="686593" y="534194"/>
                        <a:pt x="728663" y="471488"/>
                        <a:pt x="750094" y="419894"/>
                      </a:cubicBezTo>
                      <a:cubicBezTo>
                        <a:pt x="771525" y="368300"/>
                        <a:pt x="777875" y="313532"/>
                        <a:pt x="778669" y="262732"/>
                      </a:cubicBezTo>
                      <a:cubicBezTo>
                        <a:pt x="779463" y="211932"/>
                        <a:pt x="756443" y="157163"/>
                        <a:pt x="754856" y="115094"/>
                      </a:cubicBezTo>
                      <a:cubicBezTo>
                        <a:pt x="753269" y="73025"/>
                        <a:pt x="781844" y="20638"/>
                        <a:pt x="769144" y="10319"/>
                      </a:cubicBezTo>
                      <a:cubicBezTo>
                        <a:pt x="756444" y="0"/>
                        <a:pt x="715962" y="38101"/>
                        <a:pt x="678656" y="53182"/>
                      </a:cubicBezTo>
                      <a:cubicBezTo>
                        <a:pt x="641350" y="68263"/>
                        <a:pt x="575469" y="84138"/>
                        <a:pt x="545306" y="100807"/>
                      </a:cubicBezTo>
                      <a:cubicBezTo>
                        <a:pt x="515144" y="117476"/>
                        <a:pt x="536575" y="139700"/>
                        <a:pt x="497681" y="153194"/>
                      </a:cubicBezTo>
                      <a:cubicBezTo>
                        <a:pt x="458787" y="166688"/>
                        <a:pt x="363538" y="161925"/>
                        <a:pt x="311944" y="181769"/>
                      </a:cubicBezTo>
                      <a:cubicBezTo>
                        <a:pt x="260350" y="201613"/>
                        <a:pt x="221457" y="235745"/>
                        <a:pt x="188119" y="272257"/>
                      </a:cubicBezTo>
                      <a:cubicBezTo>
                        <a:pt x="154782" y="308770"/>
                        <a:pt x="125413" y="359569"/>
                        <a:pt x="111919" y="400844"/>
                      </a:cubicBezTo>
                      <a:cubicBezTo>
                        <a:pt x="98425" y="442119"/>
                        <a:pt x="103187" y="481807"/>
                        <a:pt x="107156" y="519907"/>
                      </a:cubicBezTo>
                      <a:cubicBezTo>
                        <a:pt x="111125" y="558007"/>
                        <a:pt x="150018" y="582613"/>
                        <a:pt x="135731" y="629444"/>
                      </a:cubicBezTo>
                      <a:cubicBezTo>
                        <a:pt x="121444" y="676275"/>
                        <a:pt x="42862" y="754857"/>
                        <a:pt x="21431" y="800894"/>
                      </a:cubicBezTo>
                      <a:cubicBezTo>
                        <a:pt x="0" y="846932"/>
                        <a:pt x="6350" y="883444"/>
                        <a:pt x="21431" y="886619"/>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94" name="Freeform 93"/>
                <p:cNvSpPr/>
                <p:nvPr/>
              </p:nvSpPr>
              <p:spPr>
                <a:xfrm>
                  <a:off x="5641182" y="3390900"/>
                  <a:ext cx="563562" cy="755650"/>
                </a:xfrm>
                <a:custGeom>
                  <a:avLst/>
                  <a:gdLst>
                    <a:gd name="connsiteX0" fmla="*/ 359568 w 563562"/>
                    <a:gd name="connsiteY0" fmla="*/ 733425 h 755650"/>
                    <a:gd name="connsiteX1" fmla="*/ 211931 w 563562"/>
                    <a:gd name="connsiteY1" fmla="*/ 747713 h 755650"/>
                    <a:gd name="connsiteX2" fmla="*/ 111918 w 563562"/>
                    <a:gd name="connsiteY2" fmla="*/ 685800 h 755650"/>
                    <a:gd name="connsiteX3" fmla="*/ 35718 w 563562"/>
                    <a:gd name="connsiteY3" fmla="*/ 533400 h 755650"/>
                    <a:gd name="connsiteX4" fmla="*/ 2381 w 563562"/>
                    <a:gd name="connsiteY4" fmla="*/ 342900 h 755650"/>
                    <a:gd name="connsiteX5" fmla="*/ 21431 w 563562"/>
                    <a:gd name="connsiteY5" fmla="*/ 161925 h 755650"/>
                    <a:gd name="connsiteX6" fmla="*/ 64293 w 563562"/>
                    <a:gd name="connsiteY6" fmla="*/ 28575 h 755650"/>
                    <a:gd name="connsiteX7" fmla="*/ 145256 w 563562"/>
                    <a:gd name="connsiteY7" fmla="*/ 9525 h 755650"/>
                    <a:gd name="connsiteX8" fmla="*/ 221456 w 563562"/>
                    <a:gd name="connsiteY8" fmla="*/ 85725 h 755650"/>
                    <a:gd name="connsiteX9" fmla="*/ 292893 w 563562"/>
                    <a:gd name="connsiteY9" fmla="*/ 142875 h 755650"/>
                    <a:gd name="connsiteX10" fmla="*/ 435768 w 563562"/>
                    <a:gd name="connsiteY10" fmla="*/ 157163 h 755650"/>
                    <a:gd name="connsiteX11" fmla="*/ 545306 w 563562"/>
                    <a:gd name="connsiteY11" fmla="*/ 366713 h 755650"/>
                    <a:gd name="connsiteX12" fmla="*/ 545306 w 563562"/>
                    <a:gd name="connsiteY12" fmla="*/ 495300 h 755650"/>
                    <a:gd name="connsiteX13" fmla="*/ 502443 w 563562"/>
                    <a:gd name="connsiteY13" fmla="*/ 500063 h 755650"/>
                    <a:gd name="connsiteX14" fmla="*/ 459581 w 563562"/>
                    <a:gd name="connsiteY14" fmla="*/ 409575 h 755650"/>
                    <a:gd name="connsiteX15" fmla="*/ 440531 w 563562"/>
                    <a:gd name="connsiteY15" fmla="*/ 352425 h 755650"/>
                    <a:gd name="connsiteX16" fmla="*/ 402431 w 563562"/>
                    <a:gd name="connsiteY16" fmla="*/ 438150 h 755650"/>
                    <a:gd name="connsiteX17" fmla="*/ 421481 w 563562"/>
                    <a:gd name="connsiteY17" fmla="*/ 557213 h 755650"/>
                    <a:gd name="connsiteX18" fmla="*/ 354806 w 563562"/>
                    <a:gd name="connsiteY18" fmla="*/ 585788 h 755650"/>
                    <a:gd name="connsiteX19" fmla="*/ 297656 w 563562"/>
                    <a:gd name="connsiteY19" fmla="*/ 471488 h 755650"/>
                    <a:gd name="connsiteX20" fmla="*/ 269081 w 563562"/>
                    <a:gd name="connsiteY20" fmla="*/ 328613 h 755650"/>
                    <a:gd name="connsiteX21" fmla="*/ 230981 w 563562"/>
                    <a:gd name="connsiteY21" fmla="*/ 300038 h 755650"/>
                    <a:gd name="connsiteX22" fmla="*/ 202406 w 563562"/>
                    <a:gd name="connsiteY22" fmla="*/ 366713 h 755650"/>
                    <a:gd name="connsiteX23" fmla="*/ 235743 w 563562"/>
                    <a:gd name="connsiteY23" fmla="*/ 523875 h 755650"/>
                    <a:gd name="connsiteX24" fmla="*/ 288131 w 563562"/>
                    <a:gd name="connsiteY24" fmla="*/ 590550 h 755650"/>
                    <a:gd name="connsiteX25" fmla="*/ 221456 w 563562"/>
                    <a:gd name="connsiteY25" fmla="*/ 590550 h 755650"/>
                    <a:gd name="connsiteX26" fmla="*/ 216693 w 563562"/>
                    <a:gd name="connsiteY26" fmla="*/ 633413 h 755650"/>
                    <a:gd name="connsiteX27" fmla="*/ 311943 w 563562"/>
                    <a:gd name="connsiteY27" fmla="*/ 647700 h 755650"/>
                    <a:gd name="connsiteX28" fmla="*/ 359568 w 563562"/>
                    <a:gd name="connsiteY28" fmla="*/ 733425 h 7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3562" h="755650">
                      <a:moveTo>
                        <a:pt x="359568" y="733425"/>
                      </a:moveTo>
                      <a:cubicBezTo>
                        <a:pt x="342899" y="750094"/>
                        <a:pt x="253206" y="755650"/>
                        <a:pt x="211931" y="747713"/>
                      </a:cubicBezTo>
                      <a:cubicBezTo>
                        <a:pt x="170656" y="739776"/>
                        <a:pt x="141287" y="721519"/>
                        <a:pt x="111918" y="685800"/>
                      </a:cubicBezTo>
                      <a:cubicBezTo>
                        <a:pt x="82549" y="650081"/>
                        <a:pt x="53974" y="590550"/>
                        <a:pt x="35718" y="533400"/>
                      </a:cubicBezTo>
                      <a:cubicBezTo>
                        <a:pt x="17462" y="476250"/>
                        <a:pt x="4762" y="404812"/>
                        <a:pt x="2381" y="342900"/>
                      </a:cubicBezTo>
                      <a:cubicBezTo>
                        <a:pt x="0" y="280988"/>
                        <a:pt x="11112" y="214312"/>
                        <a:pt x="21431" y="161925"/>
                      </a:cubicBezTo>
                      <a:cubicBezTo>
                        <a:pt x="31750" y="109538"/>
                        <a:pt x="43655" y="53975"/>
                        <a:pt x="64293" y="28575"/>
                      </a:cubicBezTo>
                      <a:cubicBezTo>
                        <a:pt x="84931" y="3175"/>
                        <a:pt x="119062" y="0"/>
                        <a:pt x="145256" y="9525"/>
                      </a:cubicBezTo>
                      <a:cubicBezTo>
                        <a:pt x="171450" y="19050"/>
                        <a:pt x="196850" y="63500"/>
                        <a:pt x="221456" y="85725"/>
                      </a:cubicBezTo>
                      <a:cubicBezTo>
                        <a:pt x="246062" y="107950"/>
                        <a:pt x="257174" y="130969"/>
                        <a:pt x="292893" y="142875"/>
                      </a:cubicBezTo>
                      <a:cubicBezTo>
                        <a:pt x="328612" y="154781"/>
                        <a:pt x="393699" y="119857"/>
                        <a:pt x="435768" y="157163"/>
                      </a:cubicBezTo>
                      <a:cubicBezTo>
                        <a:pt x="477837" y="194469"/>
                        <a:pt x="527050" y="310357"/>
                        <a:pt x="545306" y="366713"/>
                      </a:cubicBezTo>
                      <a:cubicBezTo>
                        <a:pt x="563562" y="423069"/>
                        <a:pt x="552450" y="473075"/>
                        <a:pt x="545306" y="495300"/>
                      </a:cubicBezTo>
                      <a:cubicBezTo>
                        <a:pt x="538162" y="517525"/>
                        <a:pt x="516730" y="514350"/>
                        <a:pt x="502443" y="500063"/>
                      </a:cubicBezTo>
                      <a:cubicBezTo>
                        <a:pt x="488156" y="485776"/>
                        <a:pt x="469900" y="434181"/>
                        <a:pt x="459581" y="409575"/>
                      </a:cubicBezTo>
                      <a:cubicBezTo>
                        <a:pt x="449262" y="384969"/>
                        <a:pt x="450056" y="347662"/>
                        <a:pt x="440531" y="352425"/>
                      </a:cubicBezTo>
                      <a:cubicBezTo>
                        <a:pt x="431006" y="357188"/>
                        <a:pt x="405606" y="404019"/>
                        <a:pt x="402431" y="438150"/>
                      </a:cubicBezTo>
                      <a:cubicBezTo>
                        <a:pt x="399256" y="472281"/>
                        <a:pt x="429418" y="532607"/>
                        <a:pt x="421481" y="557213"/>
                      </a:cubicBezTo>
                      <a:cubicBezTo>
                        <a:pt x="413544" y="581819"/>
                        <a:pt x="375443" y="600075"/>
                        <a:pt x="354806" y="585788"/>
                      </a:cubicBezTo>
                      <a:cubicBezTo>
                        <a:pt x="334169" y="571501"/>
                        <a:pt x="311943" y="514350"/>
                        <a:pt x="297656" y="471488"/>
                      </a:cubicBezTo>
                      <a:cubicBezTo>
                        <a:pt x="283369" y="428626"/>
                        <a:pt x="280193" y="357188"/>
                        <a:pt x="269081" y="328613"/>
                      </a:cubicBezTo>
                      <a:cubicBezTo>
                        <a:pt x="257969" y="300038"/>
                        <a:pt x="242093" y="293688"/>
                        <a:pt x="230981" y="300038"/>
                      </a:cubicBezTo>
                      <a:cubicBezTo>
                        <a:pt x="219869" y="306388"/>
                        <a:pt x="201612" y="329407"/>
                        <a:pt x="202406" y="366713"/>
                      </a:cubicBezTo>
                      <a:cubicBezTo>
                        <a:pt x="203200" y="404019"/>
                        <a:pt x="221456" y="486569"/>
                        <a:pt x="235743" y="523875"/>
                      </a:cubicBezTo>
                      <a:cubicBezTo>
                        <a:pt x="250031" y="561181"/>
                        <a:pt x="290512" y="579438"/>
                        <a:pt x="288131" y="590550"/>
                      </a:cubicBezTo>
                      <a:cubicBezTo>
                        <a:pt x="285750" y="601663"/>
                        <a:pt x="233362" y="583406"/>
                        <a:pt x="221456" y="590550"/>
                      </a:cubicBezTo>
                      <a:cubicBezTo>
                        <a:pt x="209550" y="597694"/>
                        <a:pt x="201612" y="623888"/>
                        <a:pt x="216693" y="633413"/>
                      </a:cubicBezTo>
                      <a:cubicBezTo>
                        <a:pt x="231774" y="642938"/>
                        <a:pt x="287337" y="630238"/>
                        <a:pt x="311943" y="647700"/>
                      </a:cubicBezTo>
                      <a:cubicBezTo>
                        <a:pt x="336549" y="665162"/>
                        <a:pt x="376237" y="716756"/>
                        <a:pt x="359568" y="733425"/>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95" name="Freeform 94"/>
                <p:cNvSpPr/>
                <p:nvPr/>
              </p:nvSpPr>
              <p:spPr>
                <a:xfrm>
                  <a:off x="5991226" y="4033838"/>
                  <a:ext cx="790574" cy="742949"/>
                </a:xfrm>
                <a:custGeom>
                  <a:avLst/>
                  <a:gdLst>
                    <a:gd name="connsiteX0" fmla="*/ 33337 w 790574"/>
                    <a:gd name="connsiteY0" fmla="*/ 728662 h 742949"/>
                    <a:gd name="connsiteX1" fmla="*/ 247649 w 790574"/>
                    <a:gd name="connsiteY1" fmla="*/ 590550 h 742949"/>
                    <a:gd name="connsiteX2" fmla="*/ 223837 w 790574"/>
                    <a:gd name="connsiteY2" fmla="*/ 423862 h 742949"/>
                    <a:gd name="connsiteX3" fmla="*/ 304799 w 790574"/>
                    <a:gd name="connsiteY3" fmla="*/ 338137 h 742949"/>
                    <a:gd name="connsiteX4" fmla="*/ 380999 w 790574"/>
                    <a:gd name="connsiteY4" fmla="*/ 328612 h 742949"/>
                    <a:gd name="connsiteX5" fmla="*/ 333374 w 790574"/>
                    <a:gd name="connsiteY5" fmla="*/ 390525 h 742949"/>
                    <a:gd name="connsiteX6" fmla="*/ 380999 w 790574"/>
                    <a:gd name="connsiteY6" fmla="*/ 423862 h 742949"/>
                    <a:gd name="connsiteX7" fmla="*/ 452437 w 790574"/>
                    <a:gd name="connsiteY7" fmla="*/ 419100 h 742949"/>
                    <a:gd name="connsiteX8" fmla="*/ 457199 w 790574"/>
                    <a:gd name="connsiteY8" fmla="*/ 481012 h 742949"/>
                    <a:gd name="connsiteX9" fmla="*/ 328612 w 790574"/>
                    <a:gd name="connsiteY9" fmla="*/ 638175 h 742949"/>
                    <a:gd name="connsiteX10" fmla="*/ 333374 w 790574"/>
                    <a:gd name="connsiteY10" fmla="*/ 652462 h 742949"/>
                    <a:gd name="connsiteX11" fmla="*/ 528637 w 790574"/>
                    <a:gd name="connsiteY11" fmla="*/ 628650 h 742949"/>
                    <a:gd name="connsiteX12" fmla="*/ 642937 w 790574"/>
                    <a:gd name="connsiteY12" fmla="*/ 538162 h 742949"/>
                    <a:gd name="connsiteX13" fmla="*/ 719137 w 790574"/>
                    <a:gd name="connsiteY13" fmla="*/ 342900 h 742949"/>
                    <a:gd name="connsiteX14" fmla="*/ 742949 w 790574"/>
                    <a:gd name="connsiteY14" fmla="*/ 161925 h 742949"/>
                    <a:gd name="connsiteX15" fmla="*/ 776287 w 790574"/>
                    <a:gd name="connsiteY15" fmla="*/ 14287 h 742949"/>
                    <a:gd name="connsiteX16" fmla="*/ 657224 w 790574"/>
                    <a:gd name="connsiteY16" fmla="*/ 76200 h 742949"/>
                    <a:gd name="connsiteX17" fmla="*/ 538162 w 790574"/>
                    <a:gd name="connsiteY17" fmla="*/ 133350 h 742949"/>
                    <a:gd name="connsiteX18" fmla="*/ 328612 w 790574"/>
                    <a:gd name="connsiteY18" fmla="*/ 147637 h 742949"/>
                    <a:gd name="connsiteX19" fmla="*/ 142874 w 790574"/>
                    <a:gd name="connsiteY19" fmla="*/ 180975 h 742949"/>
                    <a:gd name="connsiteX20" fmla="*/ 47624 w 790574"/>
                    <a:gd name="connsiteY20" fmla="*/ 271462 h 742949"/>
                    <a:gd name="connsiteX21" fmla="*/ 23812 w 790574"/>
                    <a:gd name="connsiteY21" fmla="*/ 361950 h 742949"/>
                    <a:gd name="connsiteX22" fmla="*/ 66674 w 790574"/>
                    <a:gd name="connsiteY22" fmla="*/ 447675 h 742949"/>
                    <a:gd name="connsiteX23" fmla="*/ 95249 w 790574"/>
                    <a:gd name="connsiteY23" fmla="*/ 542925 h 742949"/>
                    <a:gd name="connsiteX24" fmla="*/ 47624 w 790574"/>
                    <a:gd name="connsiteY24" fmla="*/ 676275 h 742949"/>
                    <a:gd name="connsiteX25" fmla="*/ 33337 w 790574"/>
                    <a:gd name="connsiteY25" fmla="*/ 728662 h 742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90574" h="742949">
                      <a:moveTo>
                        <a:pt x="33337" y="728662"/>
                      </a:moveTo>
                      <a:cubicBezTo>
                        <a:pt x="66674" y="714375"/>
                        <a:pt x="215899" y="641350"/>
                        <a:pt x="247649" y="590550"/>
                      </a:cubicBezTo>
                      <a:cubicBezTo>
                        <a:pt x="279399" y="539750"/>
                        <a:pt x="214312" y="465931"/>
                        <a:pt x="223837" y="423862"/>
                      </a:cubicBezTo>
                      <a:cubicBezTo>
                        <a:pt x="233362" y="381793"/>
                        <a:pt x="278605" y="354012"/>
                        <a:pt x="304799" y="338137"/>
                      </a:cubicBezTo>
                      <a:cubicBezTo>
                        <a:pt x="330993" y="322262"/>
                        <a:pt x="376237" y="319881"/>
                        <a:pt x="380999" y="328612"/>
                      </a:cubicBezTo>
                      <a:cubicBezTo>
                        <a:pt x="385761" y="337343"/>
                        <a:pt x="333374" y="374650"/>
                        <a:pt x="333374" y="390525"/>
                      </a:cubicBezTo>
                      <a:cubicBezTo>
                        <a:pt x="333374" y="406400"/>
                        <a:pt x="361155" y="419100"/>
                        <a:pt x="380999" y="423862"/>
                      </a:cubicBezTo>
                      <a:cubicBezTo>
                        <a:pt x="400843" y="428624"/>
                        <a:pt x="439737" y="409575"/>
                        <a:pt x="452437" y="419100"/>
                      </a:cubicBezTo>
                      <a:cubicBezTo>
                        <a:pt x="465137" y="428625"/>
                        <a:pt x="477837" y="444500"/>
                        <a:pt x="457199" y="481012"/>
                      </a:cubicBezTo>
                      <a:cubicBezTo>
                        <a:pt x="436562" y="517525"/>
                        <a:pt x="349249" y="609600"/>
                        <a:pt x="328612" y="638175"/>
                      </a:cubicBezTo>
                      <a:cubicBezTo>
                        <a:pt x="307975" y="666750"/>
                        <a:pt x="300037" y="654049"/>
                        <a:pt x="333374" y="652462"/>
                      </a:cubicBezTo>
                      <a:cubicBezTo>
                        <a:pt x="366711" y="650875"/>
                        <a:pt x="477043" y="647700"/>
                        <a:pt x="528637" y="628650"/>
                      </a:cubicBezTo>
                      <a:cubicBezTo>
                        <a:pt x="580231" y="609600"/>
                        <a:pt x="611187" y="585787"/>
                        <a:pt x="642937" y="538162"/>
                      </a:cubicBezTo>
                      <a:cubicBezTo>
                        <a:pt x="674687" y="490537"/>
                        <a:pt x="702468" y="405606"/>
                        <a:pt x="719137" y="342900"/>
                      </a:cubicBezTo>
                      <a:cubicBezTo>
                        <a:pt x="735806" y="280194"/>
                        <a:pt x="733424" y="216694"/>
                        <a:pt x="742949" y="161925"/>
                      </a:cubicBezTo>
                      <a:cubicBezTo>
                        <a:pt x="752474" y="107156"/>
                        <a:pt x="790574" y="28574"/>
                        <a:pt x="776287" y="14287"/>
                      </a:cubicBezTo>
                      <a:cubicBezTo>
                        <a:pt x="762000" y="0"/>
                        <a:pt x="696911" y="56356"/>
                        <a:pt x="657224" y="76200"/>
                      </a:cubicBezTo>
                      <a:cubicBezTo>
                        <a:pt x="617537" y="96044"/>
                        <a:pt x="592931" y="121444"/>
                        <a:pt x="538162" y="133350"/>
                      </a:cubicBezTo>
                      <a:cubicBezTo>
                        <a:pt x="483393" y="145256"/>
                        <a:pt x="394493" y="139700"/>
                        <a:pt x="328612" y="147637"/>
                      </a:cubicBezTo>
                      <a:cubicBezTo>
                        <a:pt x="262731" y="155575"/>
                        <a:pt x="189705" y="160337"/>
                        <a:pt x="142874" y="180975"/>
                      </a:cubicBezTo>
                      <a:cubicBezTo>
                        <a:pt x="96043" y="201613"/>
                        <a:pt x="67468" y="241300"/>
                        <a:pt x="47624" y="271462"/>
                      </a:cubicBezTo>
                      <a:cubicBezTo>
                        <a:pt x="27780" y="301624"/>
                        <a:pt x="20637" y="332581"/>
                        <a:pt x="23812" y="361950"/>
                      </a:cubicBezTo>
                      <a:cubicBezTo>
                        <a:pt x="26987" y="391319"/>
                        <a:pt x="54768" y="417513"/>
                        <a:pt x="66674" y="447675"/>
                      </a:cubicBezTo>
                      <a:cubicBezTo>
                        <a:pt x="78580" y="477837"/>
                        <a:pt x="98424" y="504825"/>
                        <a:pt x="95249" y="542925"/>
                      </a:cubicBezTo>
                      <a:cubicBezTo>
                        <a:pt x="92074" y="581025"/>
                        <a:pt x="59530" y="647700"/>
                        <a:pt x="47624" y="676275"/>
                      </a:cubicBezTo>
                      <a:cubicBezTo>
                        <a:pt x="35718" y="704850"/>
                        <a:pt x="0" y="742949"/>
                        <a:pt x="33337" y="728662"/>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96" name="Freeform 95"/>
                <p:cNvSpPr/>
                <p:nvPr/>
              </p:nvSpPr>
              <p:spPr>
                <a:xfrm>
                  <a:off x="5451476" y="4021138"/>
                  <a:ext cx="556418" cy="747712"/>
                </a:xfrm>
                <a:custGeom>
                  <a:avLst/>
                  <a:gdLst>
                    <a:gd name="connsiteX0" fmla="*/ 444499 w 556418"/>
                    <a:gd name="connsiteY0" fmla="*/ 684212 h 747712"/>
                    <a:gd name="connsiteX1" fmla="*/ 496887 w 556418"/>
                    <a:gd name="connsiteY1" fmla="*/ 546100 h 747712"/>
                    <a:gd name="connsiteX2" fmla="*/ 549274 w 556418"/>
                    <a:gd name="connsiteY2" fmla="*/ 479425 h 747712"/>
                    <a:gd name="connsiteX3" fmla="*/ 539749 w 556418"/>
                    <a:gd name="connsiteY3" fmla="*/ 360362 h 747712"/>
                    <a:gd name="connsiteX4" fmla="*/ 477837 w 556418"/>
                    <a:gd name="connsiteY4" fmla="*/ 284162 h 747712"/>
                    <a:gd name="connsiteX5" fmla="*/ 373062 w 556418"/>
                    <a:gd name="connsiteY5" fmla="*/ 217487 h 747712"/>
                    <a:gd name="connsiteX6" fmla="*/ 277812 w 556418"/>
                    <a:gd name="connsiteY6" fmla="*/ 107950 h 747712"/>
                    <a:gd name="connsiteX7" fmla="*/ 182562 w 556418"/>
                    <a:gd name="connsiteY7" fmla="*/ 50800 h 747712"/>
                    <a:gd name="connsiteX8" fmla="*/ 134937 w 556418"/>
                    <a:gd name="connsiteY8" fmla="*/ 7937 h 747712"/>
                    <a:gd name="connsiteX9" fmla="*/ 96837 w 556418"/>
                    <a:gd name="connsiteY9" fmla="*/ 98425 h 747712"/>
                    <a:gd name="connsiteX10" fmla="*/ 39687 w 556418"/>
                    <a:gd name="connsiteY10" fmla="*/ 227012 h 747712"/>
                    <a:gd name="connsiteX11" fmla="*/ 1587 w 556418"/>
                    <a:gd name="connsiteY11" fmla="*/ 417512 h 747712"/>
                    <a:gd name="connsiteX12" fmla="*/ 30162 w 556418"/>
                    <a:gd name="connsiteY12" fmla="*/ 574675 h 747712"/>
                    <a:gd name="connsiteX13" fmla="*/ 58737 w 556418"/>
                    <a:gd name="connsiteY13" fmla="*/ 679450 h 747712"/>
                    <a:gd name="connsiteX14" fmla="*/ 144462 w 556418"/>
                    <a:gd name="connsiteY14" fmla="*/ 736600 h 747712"/>
                    <a:gd name="connsiteX15" fmla="*/ 215899 w 556418"/>
                    <a:gd name="connsiteY15" fmla="*/ 731837 h 747712"/>
                    <a:gd name="connsiteX16" fmla="*/ 263524 w 556418"/>
                    <a:gd name="connsiteY16" fmla="*/ 641350 h 747712"/>
                    <a:gd name="connsiteX17" fmla="*/ 177799 w 556418"/>
                    <a:gd name="connsiteY17" fmla="*/ 527050 h 747712"/>
                    <a:gd name="connsiteX18" fmla="*/ 134937 w 556418"/>
                    <a:gd name="connsiteY18" fmla="*/ 469900 h 747712"/>
                    <a:gd name="connsiteX19" fmla="*/ 139699 w 556418"/>
                    <a:gd name="connsiteY19" fmla="*/ 422275 h 747712"/>
                    <a:gd name="connsiteX20" fmla="*/ 192087 w 556418"/>
                    <a:gd name="connsiteY20" fmla="*/ 484187 h 747712"/>
                    <a:gd name="connsiteX21" fmla="*/ 225424 w 556418"/>
                    <a:gd name="connsiteY21" fmla="*/ 569912 h 747712"/>
                    <a:gd name="connsiteX22" fmla="*/ 273049 w 556418"/>
                    <a:gd name="connsiteY22" fmla="*/ 527050 h 747712"/>
                    <a:gd name="connsiteX23" fmla="*/ 268287 w 556418"/>
                    <a:gd name="connsiteY23" fmla="*/ 417512 h 747712"/>
                    <a:gd name="connsiteX24" fmla="*/ 244474 w 556418"/>
                    <a:gd name="connsiteY24" fmla="*/ 360362 h 747712"/>
                    <a:gd name="connsiteX25" fmla="*/ 253999 w 556418"/>
                    <a:gd name="connsiteY25" fmla="*/ 293687 h 747712"/>
                    <a:gd name="connsiteX26" fmla="*/ 287337 w 556418"/>
                    <a:gd name="connsiteY26" fmla="*/ 331787 h 747712"/>
                    <a:gd name="connsiteX27" fmla="*/ 296862 w 556418"/>
                    <a:gd name="connsiteY27" fmla="*/ 446087 h 747712"/>
                    <a:gd name="connsiteX28" fmla="*/ 296862 w 556418"/>
                    <a:gd name="connsiteY28" fmla="*/ 503237 h 747712"/>
                    <a:gd name="connsiteX29" fmla="*/ 363537 w 556418"/>
                    <a:gd name="connsiteY29" fmla="*/ 436562 h 747712"/>
                    <a:gd name="connsiteX30" fmla="*/ 401637 w 556418"/>
                    <a:gd name="connsiteY30" fmla="*/ 436562 h 747712"/>
                    <a:gd name="connsiteX31" fmla="*/ 373062 w 556418"/>
                    <a:gd name="connsiteY31" fmla="*/ 493712 h 747712"/>
                    <a:gd name="connsiteX32" fmla="*/ 373062 w 556418"/>
                    <a:gd name="connsiteY32" fmla="*/ 560387 h 747712"/>
                    <a:gd name="connsiteX33" fmla="*/ 444499 w 556418"/>
                    <a:gd name="connsiteY33" fmla="*/ 684212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6418" h="747712">
                      <a:moveTo>
                        <a:pt x="444499" y="684212"/>
                      </a:moveTo>
                      <a:cubicBezTo>
                        <a:pt x="465137" y="681831"/>
                        <a:pt x="479425" y="580231"/>
                        <a:pt x="496887" y="546100"/>
                      </a:cubicBezTo>
                      <a:cubicBezTo>
                        <a:pt x="514349" y="511969"/>
                        <a:pt x="542130" y="510381"/>
                        <a:pt x="549274" y="479425"/>
                      </a:cubicBezTo>
                      <a:cubicBezTo>
                        <a:pt x="556418" y="448469"/>
                        <a:pt x="551655" y="392906"/>
                        <a:pt x="539749" y="360362"/>
                      </a:cubicBezTo>
                      <a:cubicBezTo>
                        <a:pt x="527843" y="327818"/>
                        <a:pt x="505618" y="307975"/>
                        <a:pt x="477837" y="284162"/>
                      </a:cubicBezTo>
                      <a:cubicBezTo>
                        <a:pt x="450056" y="260349"/>
                        <a:pt x="406399" y="246856"/>
                        <a:pt x="373062" y="217487"/>
                      </a:cubicBezTo>
                      <a:cubicBezTo>
                        <a:pt x="339725" y="188118"/>
                        <a:pt x="309562" y="135731"/>
                        <a:pt x="277812" y="107950"/>
                      </a:cubicBezTo>
                      <a:cubicBezTo>
                        <a:pt x="246062" y="80169"/>
                        <a:pt x="206375" y="67469"/>
                        <a:pt x="182562" y="50800"/>
                      </a:cubicBezTo>
                      <a:cubicBezTo>
                        <a:pt x="158750" y="34131"/>
                        <a:pt x="149224" y="0"/>
                        <a:pt x="134937" y="7937"/>
                      </a:cubicBezTo>
                      <a:cubicBezTo>
                        <a:pt x="120650" y="15874"/>
                        <a:pt x="112712" y="61913"/>
                        <a:pt x="96837" y="98425"/>
                      </a:cubicBezTo>
                      <a:cubicBezTo>
                        <a:pt x="80962" y="134938"/>
                        <a:pt x="55562" y="173831"/>
                        <a:pt x="39687" y="227012"/>
                      </a:cubicBezTo>
                      <a:cubicBezTo>
                        <a:pt x="23812" y="280193"/>
                        <a:pt x="3174" y="359568"/>
                        <a:pt x="1587" y="417512"/>
                      </a:cubicBezTo>
                      <a:cubicBezTo>
                        <a:pt x="0" y="475456"/>
                        <a:pt x="20637" y="531019"/>
                        <a:pt x="30162" y="574675"/>
                      </a:cubicBezTo>
                      <a:cubicBezTo>
                        <a:pt x="39687" y="618331"/>
                        <a:pt x="39687" y="652463"/>
                        <a:pt x="58737" y="679450"/>
                      </a:cubicBezTo>
                      <a:cubicBezTo>
                        <a:pt x="77787" y="706437"/>
                        <a:pt x="118268" y="727869"/>
                        <a:pt x="144462" y="736600"/>
                      </a:cubicBezTo>
                      <a:cubicBezTo>
                        <a:pt x="170656" y="745331"/>
                        <a:pt x="196055" y="747712"/>
                        <a:pt x="215899" y="731837"/>
                      </a:cubicBezTo>
                      <a:cubicBezTo>
                        <a:pt x="235743" y="715962"/>
                        <a:pt x="269874" y="675481"/>
                        <a:pt x="263524" y="641350"/>
                      </a:cubicBezTo>
                      <a:cubicBezTo>
                        <a:pt x="257174" y="607219"/>
                        <a:pt x="177799" y="527050"/>
                        <a:pt x="177799" y="527050"/>
                      </a:cubicBezTo>
                      <a:cubicBezTo>
                        <a:pt x="156368" y="498475"/>
                        <a:pt x="141287" y="487362"/>
                        <a:pt x="134937" y="469900"/>
                      </a:cubicBezTo>
                      <a:cubicBezTo>
                        <a:pt x="128587" y="452438"/>
                        <a:pt x="130174" y="419894"/>
                        <a:pt x="139699" y="422275"/>
                      </a:cubicBezTo>
                      <a:cubicBezTo>
                        <a:pt x="149224" y="424656"/>
                        <a:pt x="177799" y="459581"/>
                        <a:pt x="192087" y="484187"/>
                      </a:cubicBezTo>
                      <a:cubicBezTo>
                        <a:pt x="206375" y="508793"/>
                        <a:pt x="211930" y="562768"/>
                        <a:pt x="225424" y="569912"/>
                      </a:cubicBezTo>
                      <a:cubicBezTo>
                        <a:pt x="238918" y="577056"/>
                        <a:pt x="265905" y="552450"/>
                        <a:pt x="273049" y="527050"/>
                      </a:cubicBezTo>
                      <a:cubicBezTo>
                        <a:pt x="280193" y="501650"/>
                        <a:pt x="273050" y="445293"/>
                        <a:pt x="268287" y="417512"/>
                      </a:cubicBezTo>
                      <a:cubicBezTo>
                        <a:pt x="263525" y="389731"/>
                        <a:pt x="246855" y="380999"/>
                        <a:pt x="244474" y="360362"/>
                      </a:cubicBezTo>
                      <a:cubicBezTo>
                        <a:pt x="242093" y="339725"/>
                        <a:pt x="246855" y="298449"/>
                        <a:pt x="253999" y="293687"/>
                      </a:cubicBezTo>
                      <a:cubicBezTo>
                        <a:pt x="261143" y="288925"/>
                        <a:pt x="280193" y="306387"/>
                        <a:pt x="287337" y="331787"/>
                      </a:cubicBezTo>
                      <a:cubicBezTo>
                        <a:pt x="294481" y="357187"/>
                        <a:pt x="295275" y="417512"/>
                        <a:pt x="296862" y="446087"/>
                      </a:cubicBezTo>
                      <a:cubicBezTo>
                        <a:pt x="298450" y="474662"/>
                        <a:pt x="285750" y="504824"/>
                        <a:pt x="296862" y="503237"/>
                      </a:cubicBezTo>
                      <a:cubicBezTo>
                        <a:pt x="307974" y="501650"/>
                        <a:pt x="346075" y="447674"/>
                        <a:pt x="363537" y="436562"/>
                      </a:cubicBezTo>
                      <a:cubicBezTo>
                        <a:pt x="380999" y="425450"/>
                        <a:pt x="400050" y="427037"/>
                        <a:pt x="401637" y="436562"/>
                      </a:cubicBezTo>
                      <a:cubicBezTo>
                        <a:pt x="403225" y="446087"/>
                        <a:pt x="377824" y="473075"/>
                        <a:pt x="373062" y="493712"/>
                      </a:cubicBezTo>
                      <a:cubicBezTo>
                        <a:pt x="368300" y="514349"/>
                        <a:pt x="367506" y="532606"/>
                        <a:pt x="373062" y="560387"/>
                      </a:cubicBezTo>
                      <a:cubicBezTo>
                        <a:pt x="378618" y="588168"/>
                        <a:pt x="423862" y="686593"/>
                        <a:pt x="444499" y="684212"/>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97" name="Freeform 96"/>
                <p:cNvSpPr/>
                <p:nvPr/>
              </p:nvSpPr>
              <p:spPr>
                <a:xfrm>
                  <a:off x="5295901" y="4892675"/>
                  <a:ext cx="1128712" cy="633413"/>
                </a:xfrm>
                <a:custGeom>
                  <a:avLst/>
                  <a:gdLst>
                    <a:gd name="connsiteX0" fmla="*/ 4762 w 1128712"/>
                    <a:gd name="connsiteY0" fmla="*/ 550863 h 633413"/>
                    <a:gd name="connsiteX1" fmla="*/ 109537 w 1128712"/>
                    <a:gd name="connsiteY1" fmla="*/ 522288 h 633413"/>
                    <a:gd name="connsiteX2" fmla="*/ 257174 w 1128712"/>
                    <a:gd name="connsiteY2" fmla="*/ 527050 h 633413"/>
                    <a:gd name="connsiteX3" fmla="*/ 400049 w 1128712"/>
                    <a:gd name="connsiteY3" fmla="*/ 508000 h 633413"/>
                    <a:gd name="connsiteX4" fmla="*/ 485774 w 1128712"/>
                    <a:gd name="connsiteY4" fmla="*/ 574675 h 633413"/>
                    <a:gd name="connsiteX5" fmla="*/ 585787 w 1128712"/>
                    <a:gd name="connsiteY5" fmla="*/ 603250 h 633413"/>
                    <a:gd name="connsiteX6" fmla="*/ 671512 w 1128712"/>
                    <a:gd name="connsiteY6" fmla="*/ 631825 h 633413"/>
                    <a:gd name="connsiteX7" fmla="*/ 757237 w 1128712"/>
                    <a:gd name="connsiteY7" fmla="*/ 593725 h 633413"/>
                    <a:gd name="connsiteX8" fmla="*/ 728662 w 1128712"/>
                    <a:gd name="connsiteY8" fmla="*/ 531813 h 633413"/>
                    <a:gd name="connsiteX9" fmla="*/ 623887 w 1128712"/>
                    <a:gd name="connsiteY9" fmla="*/ 522288 h 633413"/>
                    <a:gd name="connsiteX10" fmla="*/ 542924 w 1128712"/>
                    <a:gd name="connsiteY10" fmla="*/ 488950 h 633413"/>
                    <a:gd name="connsiteX11" fmla="*/ 585787 w 1128712"/>
                    <a:gd name="connsiteY11" fmla="*/ 388938 h 633413"/>
                    <a:gd name="connsiteX12" fmla="*/ 571499 w 1128712"/>
                    <a:gd name="connsiteY12" fmla="*/ 279400 h 633413"/>
                    <a:gd name="connsiteX13" fmla="*/ 690562 w 1128712"/>
                    <a:gd name="connsiteY13" fmla="*/ 227013 h 633413"/>
                    <a:gd name="connsiteX14" fmla="*/ 747712 w 1128712"/>
                    <a:gd name="connsiteY14" fmla="*/ 255588 h 633413"/>
                    <a:gd name="connsiteX15" fmla="*/ 676274 w 1128712"/>
                    <a:gd name="connsiteY15" fmla="*/ 307975 h 633413"/>
                    <a:gd name="connsiteX16" fmla="*/ 671512 w 1128712"/>
                    <a:gd name="connsiteY16" fmla="*/ 393700 h 633413"/>
                    <a:gd name="connsiteX17" fmla="*/ 723899 w 1128712"/>
                    <a:gd name="connsiteY17" fmla="*/ 317500 h 633413"/>
                    <a:gd name="connsiteX18" fmla="*/ 842962 w 1128712"/>
                    <a:gd name="connsiteY18" fmla="*/ 274638 h 633413"/>
                    <a:gd name="connsiteX19" fmla="*/ 828674 w 1128712"/>
                    <a:gd name="connsiteY19" fmla="*/ 336550 h 633413"/>
                    <a:gd name="connsiteX20" fmla="*/ 761999 w 1128712"/>
                    <a:gd name="connsiteY20" fmla="*/ 393700 h 633413"/>
                    <a:gd name="connsiteX21" fmla="*/ 671512 w 1128712"/>
                    <a:gd name="connsiteY21" fmla="*/ 450850 h 633413"/>
                    <a:gd name="connsiteX22" fmla="*/ 728662 w 1128712"/>
                    <a:gd name="connsiteY22" fmla="*/ 484188 h 633413"/>
                    <a:gd name="connsiteX23" fmla="*/ 871537 w 1128712"/>
                    <a:gd name="connsiteY23" fmla="*/ 498475 h 633413"/>
                    <a:gd name="connsiteX24" fmla="*/ 952499 w 1128712"/>
                    <a:gd name="connsiteY24" fmla="*/ 431800 h 633413"/>
                    <a:gd name="connsiteX25" fmla="*/ 1004887 w 1128712"/>
                    <a:gd name="connsiteY25" fmla="*/ 284163 h 633413"/>
                    <a:gd name="connsiteX26" fmla="*/ 1066799 w 1128712"/>
                    <a:gd name="connsiteY26" fmla="*/ 150813 h 633413"/>
                    <a:gd name="connsiteX27" fmla="*/ 1128712 w 1128712"/>
                    <a:gd name="connsiteY27" fmla="*/ 74613 h 633413"/>
                    <a:gd name="connsiteX28" fmla="*/ 1066799 w 1128712"/>
                    <a:gd name="connsiteY28" fmla="*/ 46038 h 633413"/>
                    <a:gd name="connsiteX29" fmla="*/ 957262 w 1128712"/>
                    <a:gd name="connsiteY29" fmla="*/ 79375 h 633413"/>
                    <a:gd name="connsiteX30" fmla="*/ 738187 w 1128712"/>
                    <a:gd name="connsiteY30" fmla="*/ 46038 h 633413"/>
                    <a:gd name="connsiteX31" fmla="*/ 538162 w 1128712"/>
                    <a:gd name="connsiteY31" fmla="*/ 17463 h 633413"/>
                    <a:gd name="connsiteX32" fmla="*/ 400049 w 1128712"/>
                    <a:gd name="connsiteY32" fmla="*/ 12700 h 633413"/>
                    <a:gd name="connsiteX33" fmla="*/ 333374 w 1128712"/>
                    <a:gd name="connsiteY33" fmla="*/ 93663 h 633413"/>
                    <a:gd name="connsiteX34" fmla="*/ 342899 w 1128712"/>
                    <a:gd name="connsiteY34" fmla="*/ 231775 h 633413"/>
                    <a:gd name="connsiteX35" fmla="*/ 361949 w 1128712"/>
                    <a:gd name="connsiteY35" fmla="*/ 322263 h 633413"/>
                    <a:gd name="connsiteX36" fmla="*/ 295274 w 1128712"/>
                    <a:gd name="connsiteY36" fmla="*/ 374650 h 633413"/>
                    <a:gd name="connsiteX37" fmla="*/ 80962 w 1128712"/>
                    <a:gd name="connsiteY37" fmla="*/ 431800 h 633413"/>
                    <a:gd name="connsiteX38" fmla="*/ 4762 w 1128712"/>
                    <a:gd name="connsiteY38" fmla="*/ 550863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28712" h="633413">
                      <a:moveTo>
                        <a:pt x="4762" y="550863"/>
                      </a:moveTo>
                      <a:cubicBezTo>
                        <a:pt x="9525" y="565944"/>
                        <a:pt x="67468" y="526257"/>
                        <a:pt x="109537" y="522288"/>
                      </a:cubicBezTo>
                      <a:cubicBezTo>
                        <a:pt x="151606" y="518319"/>
                        <a:pt x="208755" y="529431"/>
                        <a:pt x="257174" y="527050"/>
                      </a:cubicBezTo>
                      <a:cubicBezTo>
                        <a:pt x="305593" y="524669"/>
                        <a:pt x="361949" y="500063"/>
                        <a:pt x="400049" y="508000"/>
                      </a:cubicBezTo>
                      <a:cubicBezTo>
                        <a:pt x="438149" y="515937"/>
                        <a:pt x="454818" y="558800"/>
                        <a:pt x="485774" y="574675"/>
                      </a:cubicBezTo>
                      <a:cubicBezTo>
                        <a:pt x="516730" y="590550"/>
                        <a:pt x="554831" y="593725"/>
                        <a:pt x="585787" y="603250"/>
                      </a:cubicBezTo>
                      <a:cubicBezTo>
                        <a:pt x="616743" y="612775"/>
                        <a:pt x="642937" y="633413"/>
                        <a:pt x="671512" y="631825"/>
                      </a:cubicBezTo>
                      <a:cubicBezTo>
                        <a:pt x="700087" y="630238"/>
                        <a:pt x="747712" y="610394"/>
                        <a:pt x="757237" y="593725"/>
                      </a:cubicBezTo>
                      <a:cubicBezTo>
                        <a:pt x="766762" y="577056"/>
                        <a:pt x="750887" y="543719"/>
                        <a:pt x="728662" y="531813"/>
                      </a:cubicBezTo>
                      <a:cubicBezTo>
                        <a:pt x="706437" y="519907"/>
                        <a:pt x="654843" y="529432"/>
                        <a:pt x="623887" y="522288"/>
                      </a:cubicBezTo>
                      <a:cubicBezTo>
                        <a:pt x="592931" y="515144"/>
                        <a:pt x="549274" y="511175"/>
                        <a:pt x="542924" y="488950"/>
                      </a:cubicBezTo>
                      <a:cubicBezTo>
                        <a:pt x="536574" y="466725"/>
                        <a:pt x="581025" y="423863"/>
                        <a:pt x="585787" y="388938"/>
                      </a:cubicBezTo>
                      <a:cubicBezTo>
                        <a:pt x="590550" y="354013"/>
                        <a:pt x="554036" y="306388"/>
                        <a:pt x="571499" y="279400"/>
                      </a:cubicBezTo>
                      <a:cubicBezTo>
                        <a:pt x="588962" y="252412"/>
                        <a:pt x="661193" y="230982"/>
                        <a:pt x="690562" y="227013"/>
                      </a:cubicBezTo>
                      <a:cubicBezTo>
                        <a:pt x="719931" y="223044"/>
                        <a:pt x="750093" y="242094"/>
                        <a:pt x="747712" y="255588"/>
                      </a:cubicBezTo>
                      <a:cubicBezTo>
                        <a:pt x="745331" y="269082"/>
                        <a:pt x="688974" y="284956"/>
                        <a:pt x="676274" y="307975"/>
                      </a:cubicBezTo>
                      <a:cubicBezTo>
                        <a:pt x="663574" y="330994"/>
                        <a:pt x="663574" y="392112"/>
                        <a:pt x="671512" y="393700"/>
                      </a:cubicBezTo>
                      <a:cubicBezTo>
                        <a:pt x="679450" y="395288"/>
                        <a:pt x="695324" y="337344"/>
                        <a:pt x="723899" y="317500"/>
                      </a:cubicBezTo>
                      <a:cubicBezTo>
                        <a:pt x="752474" y="297656"/>
                        <a:pt x="825500" y="271463"/>
                        <a:pt x="842962" y="274638"/>
                      </a:cubicBezTo>
                      <a:cubicBezTo>
                        <a:pt x="860425" y="277813"/>
                        <a:pt x="842168" y="316706"/>
                        <a:pt x="828674" y="336550"/>
                      </a:cubicBezTo>
                      <a:cubicBezTo>
                        <a:pt x="815180" y="356394"/>
                        <a:pt x="788193" y="374650"/>
                        <a:pt x="761999" y="393700"/>
                      </a:cubicBezTo>
                      <a:cubicBezTo>
                        <a:pt x="735805" y="412750"/>
                        <a:pt x="677068" y="435769"/>
                        <a:pt x="671512" y="450850"/>
                      </a:cubicBezTo>
                      <a:cubicBezTo>
                        <a:pt x="665956" y="465931"/>
                        <a:pt x="695325" y="476251"/>
                        <a:pt x="728662" y="484188"/>
                      </a:cubicBezTo>
                      <a:cubicBezTo>
                        <a:pt x="761999" y="492125"/>
                        <a:pt x="834231" y="507206"/>
                        <a:pt x="871537" y="498475"/>
                      </a:cubicBezTo>
                      <a:cubicBezTo>
                        <a:pt x="908843" y="489744"/>
                        <a:pt x="930274" y="467519"/>
                        <a:pt x="952499" y="431800"/>
                      </a:cubicBezTo>
                      <a:cubicBezTo>
                        <a:pt x="974724" y="396081"/>
                        <a:pt x="985837" y="330994"/>
                        <a:pt x="1004887" y="284163"/>
                      </a:cubicBezTo>
                      <a:cubicBezTo>
                        <a:pt x="1023937" y="237332"/>
                        <a:pt x="1046161" y="185738"/>
                        <a:pt x="1066799" y="150813"/>
                      </a:cubicBezTo>
                      <a:cubicBezTo>
                        <a:pt x="1087437" y="115888"/>
                        <a:pt x="1128712" y="92075"/>
                        <a:pt x="1128712" y="74613"/>
                      </a:cubicBezTo>
                      <a:cubicBezTo>
                        <a:pt x="1128712" y="57151"/>
                        <a:pt x="1095374" y="45244"/>
                        <a:pt x="1066799" y="46038"/>
                      </a:cubicBezTo>
                      <a:cubicBezTo>
                        <a:pt x="1038224" y="46832"/>
                        <a:pt x="1012031" y="79375"/>
                        <a:pt x="957262" y="79375"/>
                      </a:cubicBezTo>
                      <a:cubicBezTo>
                        <a:pt x="902493" y="79375"/>
                        <a:pt x="738187" y="46038"/>
                        <a:pt x="738187" y="46038"/>
                      </a:cubicBezTo>
                      <a:cubicBezTo>
                        <a:pt x="668337" y="35719"/>
                        <a:pt x="594518" y="23019"/>
                        <a:pt x="538162" y="17463"/>
                      </a:cubicBezTo>
                      <a:cubicBezTo>
                        <a:pt x="481806" y="11907"/>
                        <a:pt x="434180" y="0"/>
                        <a:pt x="400049" y="12700"/>
                      </a:cubicBezTo>
                      <a:cubicBezTo>
                        <a:pt x="365918" y="25400"/>
                        <a:pt x="342899" y="57151"/>
                        <a:pt x="333374" y="93663"/>
                      </a:cubicBezTo>
                      <a:cubicBezTo>
                        <a:pt x="323849" y="130175"/>
                        <a:pt x="338137" y="193675"/>
                        <a:pt x="342899" y="231775"/>
                      </a:cubicBezTo>
                      <a:cubicBezTo>
                        <a:pt x="347662" y="269875"/>
                        <a:pt x="369887" y="298451"/>
                        <a:pt x="361949" y="322263"/>
                      </a:cubicBezTo>
                      <a:cubicBezTo>
                        <a:pt x="354012" y="346076"/>
                        <a:pt x="342105" y="356394"/>
                        <a:pt x="295274" y="374650"/>
                      </a:cubicBezTo>
                      <a:cubicBezTo>
                        <a:pt x="248443" y="392906"/>
                        <a:pt x="132556" y="407988"/>
                        <a:pt x="80962" y="431800"/>
                      </a:cubicBezTo>
                      <a:cubicBezTo>
                        <a:pt x="29368" y="455612"/>
                        <a:pt x="0" y="535782"/>
                        <a:pt x="4762" y="550863"/>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98" name="Freeform 97"/>
                <p:cNvSpPr/>
                <p:nvPr/>
              </p:nvSpPr>
              <p:spPr>
                <a:xfrm>
                  <a:off x="5040313" y="4502150"/>
                  <a:ext cx="614362" cy="850900"/>
                </a:xfrm>
                <a:custGeom>
                  <a:avLst/>
                  <a:gdLst>
                    <a:gd name="connsiteX0" fmla="*/ 231775 w 614362"/>
                    <a:gd name="connsiteY0" fmla="*/ 836613 h 850900"/>
                    <a:gd name="connsiteX1" fmla="*/ 288925 w 614362"/>
                    <a:gd name="connsiteY1" fmla="*/ 750888 h 850900"/>
                    <a:gd name="connsiteX2" fmla="*/ 265112 w 614362"/>
                    <a:gd name="connsiteY2" fmla="*/ 641350 h 850900"/>
                    <a:gd name="connsiteX3" fmla="*/ 179387 w 614362"/>
                    <a:gd name="connsiteY3" fmla="*/ 565150 h 850900"/>
                    <a:gd name="connsiteX4" fmla="*/ 160337 w 614362"/>
                    <a:gd name="connsiteY4" fmla="*/ 479425 h 850900"/>
                    <a:gd name="connsiteX5" fmla="*/ 193675 w 614362"/>
                    <a:gd name="connsiteY5" fmla="*/ 417513 h 850900"/>
                    <a:gd name="connsiteX6" fmla="*/ 241300 w 614362"/>
                    <a:gd name="connsiteY6" fmla="*/ 498475 h 850900"/>
                    <a:gd name="connsiteX7" fmla="*/ 284162 w 614362"/>
                    <a:gd name="connsiteY7" fmla="*/ 598488 h 850900"/>
                    <a:gd name="connsiteX8" fmla="*/ 298450 w 614362"/>
                    <a:gd name="connsiteY8" fmla="*/ 517525 h 850900"/>
                    <a:gd name="connsiteX9" fmla="*/ 288925 w 614362"/>
                    <a:gd name="connsiteY9" fmla="*/ 427038 h 850900"/>
                    <a:gd name="connsiteX10" fmla="*/ 317500 w 614362"/>
                    <a:gd name="connsiteY10" fmla="*/ 369888 h 850900"/>
                    <a:gd name="connsiteX11" fmla="*/ 384175 w 614362"/>
                    <a:gd name="connsiteY11" fmla="*/ 379413 h 850900"/>
                    <a:gd name="connsiteX12" fmla="*/ 350837 w 614362"/>
                    <a:gd name="connsiteY12" fmla="*/ 460375 h 850900"/>
                    <a:gd name="connsiteX13" fmla="*/ 374650 w 614362"/>
                    <a:gd name="connsiteY13" fmla="*/ 584200 h 850900"/>
                    <a:gd name="connsiteX14" fmla="*/ 388937 w 614362"/>
                    <a:gd name="connsiteY14" fmla="*/ 655638 h 850900"/>
                    <a:gd name="connsiteX15" fmla="*/ 431800 w 614362"/>
                    <a:gd name="connsiteY15" fmla="*/ 636588 h 850900"/>
                    <a:gd name="connsiteX16" fmla="*/ 484187 w 614362"/>
                    <a:gd name="connsiteY16" fmla="*/ 574675 h 850900"/>
                    <a:gd name="connsiteX17" fmla="*/ 522287 w 614362"/>
                    <a:gd name="connsiteY17" fmla="*/ 493713 h 850900"/>
                    <a:gd name="connsiteX18" fmla="*/ 612775 w 614362"/>
                    <a:gd name="connsiteY18" fmla="*/ 417513 h 850900"/>
                    <a:gd name="connsiteX19" fmla="*/ 512762 w 614362"/>
                    <a:gd name="connsiteY19" fmla="*/ 327025 h 850900"/>
                    <a:gd name="connsiteX20" fmla="*/ 403225 w 614362"/>
                    <a:gd name="connsiteY20" fmla="*/ 203200 h 850900"/>
                    <a:gd name="connsiteX21" fmla="*/ 312737 w 614362"/>
                    <a:gd name="connsiteY21" fmla="*/ 12700 h 850900"/>
                    <a:gd name="connsiteX22" fmla="*/ 255587 w 614362"/>
                    <a:gd name="connsiteY22" fmla="*/ 127000 h 850900"/>
                    <a:gd name="connsiteX23" fmla="*/ 131762 w 614362"/>
                    <a:gd name="connsiteY23" fmla="*/ 265113 h 850900"/>
                    <a:gd name="connsiteX24" fmla="*/ 17462 w 614362"/>
                    <a:gd name="connsiteY24" fmla="*/ 360363 h 850900"/>
                    <a:gd name="connsiteX25" fmla="*/ 26987 w 614362"/>
                    <a:gd name="connsiteY25" fmla="*/ 522288 h 850900"/>
                    <a:gd name="connsiteX26" fmla="*/ 93662 w 614362"/>
                    <a:gd name="connsiteY26" fmla="*/ 612775 h 850900"/>
                    <a:gd name="connsiteX27" fmla="*/ 184150 w 614362"/>
                    <a:gd name="connsiteY27" fmla="*/ 665163 h 850900"/>
                    <a:gd name="connsiteX28" fmla="*/ 231775 w 614362"/>
                    <a:gd name="connsiteY28" fmla="*/ 836613 h 85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14362" h="850900">
                      <a:moveTo>
                        <a:pt x="231775" y="836613"/>
                      </a:moveTo>
                      <a:cubicBezTo>
                        <a:pt x="249237" y="850900"/>
                        <a:pt x="283369" y="783432"/>
                        <a:pt x="288925" y="750888"/>
                      </a:cubicBezTo>
                      <a:cubicBezTo>
                        <a:pt x="294481" y="718344"/>
                        <a:pt x="283368" y="672306"/>
                        <a:pt x="265112" y="641350"/>
                      </a:cubicBezTo>
                      <a:cubicBezTo>
                        <a:pt x="246856" y="610394"/>
                        <a:pt x="196850" y="592138"/>
                        <a:pt x="179387" y="565150"/>
                      </a:cubicBezTo>
                      <a:cubicBezTo>
                        <a:pt x="161924" y="538162"/>
                        <a:pt x="157956" y="504031"/>
                        <a:pt x="160337" y="479425"/>
                      </a:cubicBezTo>
                      <a:cubicBezTo>
                        <a:pt x="162718" y="454819"/>
                        <a:pt x="180181" y="414338"/>
                        <a:pt x="193675" y="417513"/>
                      </a:cubicBezTo>
                      <a:cubicBezTo>
                        <a:pt x="207169" y="420688"/>
                        <a:pt x="226219" y="468313"/>
                        <a:pt x="241300" y="498475"/>
                      </a:cubicBezTo>
                      <a:cubicBezTo>
                        <a:pt x="256381" y="528637"/>
                        <a:pt x="274637" y="595313"/>
                        <a:pt x="284162" y="598488"/>
                      </a:cubicBezTo>
                      <a:cubicBezTo>
                        <a:pt x="293687" y="601663"/>
                        <a:pt x="297656" y="546100"/>
                        <a:pt x="298450" y="517525"/>
                      </a:cubicBezTo>
                      <a:cubicBezTo>
                        <a:pt x="299244" y="488950"/>
                        <a:pt x="285750" y="451644"/>
                        <a:pt x="288925" y="427038"/>
                      </a:cubicBezTo>
                      <a:cubicBezTo>
                        <a:pt x="292100" y="402432"/>
                        <a:pt x="301625" y="377825"/>
                        <a:pt x="317500" y="369888"/>
                      </a:cubicBezTo>
                      <a:cubicBezTo>
                        <a:pt x="333375" y="361951"/>
                        <a:pt x="378619" y="364332"/>
                        <a:pt x="384175" y="379413"/>
                      </a:cubicBezTo>
                      <a:cubicBezTo>
                        <a:pt x="389731" y="394494"/>
                        <a:pt x="352424" y="426244"/>
                        <a:pt x="350837" y="460375"/>
                      </a:cubicBezTo>
                      <a:cubicBezTo>
                        <a:pt x="349250" y="494506"/>
                        <a:pt x="368300" y="551656"/>
                        <a:pt x="374650" y="584200"/>
                      </a:cubicBezTo>
                      <a:cubicBezTo>
                        <a:pt x="381000" y="616744"/>
                        <a:pt x="379412" y="646907"/>
                        <a:pt x="388937" y="655638"/>
                      </a:cubicBezTo>
                      <a:cubicBezTo>
                        <a:pt x="398462" y="664369"/>
                        <a:pt x="415925" y="650082"/>
                        <a:pt x="431800" y="636588"/>
                      </a:cubicBezTo>
                      <a:cubicBezTo>
                        <a:pt x="447675" y="623094"/>
                        <a:pt x="469106" y="598487"/>
                        <a:pt x="484187" y="574675"/>
                      </a:cubicBezTo>
                      <a:cubicBezTo>
                        <a:pt x="499268" y="550863"/>
                        <a:pt x="500856" y="519907"/>
                        <a:pt x="522287" y="493713"/>
                      </a:cubicBezTo>
                      <a:cubicBezTo>
                        <a:pt x="543718" y="467519"/>
                        <a:pt x="614362" y="445294"/>
                        <a:pt x="612775" y="417513"/>
                      </a:cubicBezTo>
                      <a:cubicBezTo>
                        <a:pt x="611188" y="389732"/>
                        <a:pt x="547687" y="362744"/>
                        <a:pt x="512762" y="327025"/>
                      </a:cubicBezTo>
                      <a:cubicBezTo>
                        <a:pt x="477837" y="291306"/>
                        <a:pt x="436563" y="255588"/>
                        <a:pt x="403225" y="203200"/>
                      </a:cubicBezTo>
                      <a:cubicBezTo>
                        <a:pt x="369887" y="150812"/>
                        <a:pt x="337343" y="25400"/>
                        <a:pt x="312737" y="12700"/>
                      </a:cubicBezTo>
                      <a:cubicBezTo>
                        <a:pt x="288131" y="0"/>
                        <a:pt x="285749" y="84931"/>
                        <a:pt x="255587" y="127000"/>
                      </a:cubicBezTo>
                      <a:cubicBezTo>
                        <a:pt x="225425" y="169069"/>
                        <a:pt x="171450" y="226219"/>
                        <a:pt x="131762" y="265113"/>
                      </a:cubicBezTo>
                      <a:cubicBezTo>
                        <a:pt x="92074" y="304007"/>
                        <a:pt x="34924" y="317501"/>
                        <a:pt x="17462" y="360363"/>
                      </a:cubicBezTo>
                      <a:cubicBezTo>
                        <a:pt x="0" y="403225"/>
                        <a:pt x="14287" y="480219"/>
                        <a:pt x="26987" y="522288"/>
                      </a:cubicBezTo>
                      <a:cubicBezTo>
                        <a:pt x="39687" y="564357"/>
                        <a:pt x="67468" y="588963"/>
                        <a:pt x="93662" y="612775"/>
                      </a:cubicBezTo>
                      <a:cubicBezTo>
                        <a:pt x="119856" y="636587"/>
                        <a:pt x="162719" y="634207"/>
                        <a:pt x="184150" y="665163"/>
                      </a:cubicBezTo>
                      <a:cubicBezTo>
                        <a:pt x="205581" y="696119"/>
                        <a:pt x="214313" y="822326"/>
                        <a:pt x="231775" y="836613"/>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grpSp>
          <p:sp>
            <p:nvSpPr>
              <p:cNvPr id="87" name="Freeform 86"/>
              <p:cNvSpPr/>
              <p:nvPr/>
            </p:nvSpPr>
            <p:spPr>
              <a:xfrm>
                <a:off x="2586831" y="4964113"/>
                <a:ext cx="3175001" cy="1438274"/>
              </a:xfrm>
              <a:custGeom>
                <a:avLst/>
                <a:gdLst>
                  <a:gd name="connsiteX0" fmla="*/ 123032 w 3175001"/>
                  <a:gd name="connsiteY0" fmla="*/ 1427162 h 1438274"/>
                  <a:gd name="connsiteX1" fmla="*/ 199232 w 3175001"/>
                  <a:gd name="connsiteY1" fmla="*/ 1427162 h 1438274"/>
                  <a:gd name="connsiteX2" fmla="*/ 270669 w 3175001"/>
                  <a:gd name="connsiteY2" fmla="*/ 1408112 h 1438274"/>
                  <a:gd name="connsiteX3" fmla="*/ 665957 w 3175001"/>
                  <a:gd name="connsiteY3" fmla="*/ 1279525 h 1438274"/>
                  <a:gd name="connsiteX4" fmla="*/ 1194594 w 3175001"/>
                  <a:gd name="connsiteY4" fmla="*/ 1103312 h 1438274"/>
                  <a:gd name="connsiteX5" fmla="*/ 1727994 w 3175001"/>
                  <a:gd name="connsiteY5" fmla="*/ 941387 h 1438274"/>
                  <a:gd name="connsiteX6" fmla="*/ 1966119 w 3175001"/>
                  <a:gd name="connsiteY6" fmla="*/ 889000 h 1438274"/>
                  <a:gd name="connsiteX7" fmla="*/ 2028032 w 3175001"/>
                  <a:gd name="connsiteY7" fmla="*/ 841375 h 1438274"/>
                  <a:gd name="connsiteX8" fmla="*/ 2070894 w 3175001"/>
                  <a:gd name="connsiteY8" fmla="*/ 841375 h 1438274"/>
                  <a:gd name="connsiteX9" fmla="*/ 2175669 w 3175001"/>
                  <a:gd name="connsiteY9" fmla="*/ 846137 h 1438274"/>
                  <a:gd name="connsiteX10" fmla="*/ 2266157 w 3175001"/>
                  <a:gd name="connsiteY10" fmla="*/ 865187 h 1438274"/>
                  <a:gd name="connsiteX11" fmla="*/ 2370932 w 3175001"/>
                  <a:gd name="connsiteY11" fmla="*/ 841375 h 1438274"/>
                  <a:gd name="connsiteX12" fmla="*/ 2418557 w 3175001"/>
                  <a:gd name="connsiteY12" fmla="*/ 769937 h 1438274"/>
                  <a:gd name="connsiteX13" fmla="*/ 2466182 w 3175001"/>
                  <a:gd name="connsiteY13" fmla="*/ 750887 h 1438274"/>
                  <a:gd name="connsiteX14" fmla="*/ 2570957 w 3175001"/>
                  <a:gd name="connsiteY14" fmla="*/ 793750 h 1438274"/>
                  <a:gd name="connsiteX15" fmla="*/ 2628107 w 3175001"/>
                  <a:gd name="connsiteY15" fmla="*/ 822325 h 1438274"/>
                  <a:gd name="connsiteX16" fmla="*/ 2594769 w 3175001"/>
                  <a:gd name="connsiteY16" fmla="*/ 850900 h 1438274"/>
                  <a:gd name="connsiteX17" fmla="*/ 2518569 w 3175001"/>
                  <a:gd name="connsiteY17" fmla="*/ 846137 h 1438274"/>
                  <a:gd name="connsiteX18" fmla="*/ 2485232 w 3175001"/>
                  <a:gd name="connsiteY18" fmla="*/ 822325 h 1438274"/>
                  <a:gd name="connsiteX19" fmla="*/ 2489994 w 3175001"/>
                  <a:gd name="connsiteY19" fmla="*/ 898525 h 1438274"/>
                  <a:gd name="connsiteX20" fmla="*/ 2513807 w 3175001"/>
                  <a:gd name="connsiteY20" fmla="*/ 965200 h 1438274"/>
                  <a:gd name="connsiteX21" fmla="*/ 2409032 w 3175001"/>
                  <a:gd name="connsiteY21" fmla="*/ 965200 h 1438274"/>
                  <a:gd name="connsiteX22" fmla="*/ 2285207 w 3175001"/>
                  <a:gd name="connsiteY22" fmla="*/ 984250 h 1438274"/>
                  <a:gd name="connsiteX23" fmla="*/ 2247107 w 3175001"/>
                  <a:gd name="connsiteY23" fmla="*/ 979487 h 1438274"/>
                  <a:gd name="connsiteX24" fmla="*/ 2289969 w 3175001"/>
                  <a:gd name="connsiteY24" fmla="*/ 1046162 h 1438274"/>
                  <a:gd name="connsiteX25" fmla="*/ 2375694 w 3175001"/>
                  <a:gd name="connsiteY25" fmla="*/ 1127125 h 1438274"/>
                  <a:gd name="connsiteX26" fmla="*/ 2475707 w 3175001"/>
                  <a:gd name="connsiteY26" fmla="*/ 1160462 h 1438274"/>
                  <a:gd name="connsiteX27" fmla="*/ 2528094 w 3175001"/>
                  <a:gd name="connsiteY27" fmla="*/ 1184275 h 1438274"/>
                  <a:gd name="connsiteX28" fmla="*/ 2594769 w 3175001"/>
                  <a:gd name="connsiteY28" fmla="*/ 1141412 h 1438274"/>
                  <a:gd name="connsiteX29" fmla="*/ 2728119 w 3175001"/>
                  <a:gd name="connsiteY29" fmla="*/ 1122362 h 1438274"/>
                  <a:gd name="connsiteX30" fmla="*/ 2890044 w 3175001"/>
                  <a:gd name="connsiteY30" fmla="*/ 1041400 h 1438274"/>
                  <a:gd name="connsiteX31" fmla="*/ 3009107 w 3175001"/>
                  <a:gd name="connsiteY31" fmla="*/ 917575 h 1438274"/>
                  <a:gd name="connsiteX32" fmla="*/ 3071019 w 3175001"/>
                  <a:gd name="connsiteY32" fmla="*/ 836612 h 1438274"/>
                  <a:gd name="connsiteX33" fmla="*/ 3171032 w 3175001"/>
                  <a:gd name="connsiteY33" fmla="*/ 788987 h 1438274"/>
                  <a:gd name="connsiteX34" fmla="*/ 3047207 w 3175001"/>
                  <a:gd name="connsiteY34" fmla="*/ 760412 h 1438274"/>
                  <a:gd name="connsiteX35" fmla="*/ 2851944 w 3175001"/>
                  <a:gd name="connsiteY35" fmla="*/ 660400 h 1438274"/>
                  <a:gd name="connsiteX36" fmla="*/ 2618582 w 3175001"/>
                  <a:gd name="connsiteY36" fmla="*/ 555625 h 1438274"/>
                  <a:gd name="connsiteX37" fmla="*/ 2375694 w 3175001"/>
                  <a:gd name="connsiteY37" fmla="*/ 584200 h 1438274"/>
                  <a:gd name="connsiteX38" fmla="*/ 2251869 w 3175001"/>
                  <a:gd name="connsiteY38" fmla="*/ 669925 h 1438274"/>
                  <a:gd name="connsiteX39" fmla="*/ 2218532 w 3175001"/>
                  <a:gd name="connsiteY39" fmla="*/ 722312 h 1438274"/>
                  <a:gd name="connsiteX40" fmla="*/ 2142332 w 3175001"/>
                  <a:gd name="connsiteY40" fmla="*/ 741362 h 1438274"/>
                  <a:gd name="connsiteX41" fmla="*/ 2023269 w 3175001"/>
                  <a:gd name="connsiteY41" fmla="*/ 708025 h 1438274"/>
                  <a:gd name="connsiteX42" fmla="*/ 2042319 w 3175001"/>
                  <a:gd name="connsiteY42" fmla="*/ 650875 h 1438274"/>
                  <a:gd name="connsiteX43" fmla="*/ 1970882 w 3175001"/>
                  <a:gd name="connsiteY43" fmla="*/ 512762 h 1438274"/>
                  <a:gd name="connsiteX44" fmla="*/ 1961357 w 3175001"/>
                  <a:gd name="connsiteY44" fmla="*/ 422275 h 1438274"/>
                  <a:gd name="connsiteX45" fmla="*/ 2032794 w 3175001"/>
                  <a:gd name="connsiteY45" fmla="*/ 307975 h 1438274"/>
                  <a:gd name="connsiteX46" fmla="*/ 2051844 w 3175001"/>
                  <a:gd name="connsiteY46" fmla="*/ 403225 h 1438274"/>
                  <a:gd name="connsiteX47" fmla="*/ 2032794 w 3175001"/>
                  <a:gd name="connsiteY47" fmla="*/ 469900 h 1438274"/>
                  <a:gd name="connsiteX48" fmla="*/ 2113757 w 3175001"/>
                  <a:gd name="connsiteY48" fmla="*/ 498475 h 1438274"/>
                  <a:gd name="connsiteX49" fmla="*/ 2128044 w 3175001"/>
                  <a:gd name="connsiteY49" fmla="*/ 541337 h 1438274"/>
                  <a:gd name="connsiteX50" fmla="*/ 2189957 w 3175001"/>
                  <a:gd name="connsiteY50" fmla="*/ 522287 h 1438274"/>
                  <a:gd name="connsiteX51" fmla="*/ 2342357 w 3175001"/>
                  <a:gd name="connsiteY51" fmla="*/ 484187 h 1438274"/>
                  <a:gd name="connsiteX52" fmla="*/ 2380457 w 3175001"/>
                  <a:gd name="connsiteY52" fmla="*/ 303212 h 1438274"/>
                  <a:gd name="connsiteX53" fmla="*/ 2323307 w 3175001"/>
                  <a:gd name="connsiteY53" fmla="*/ 131762 h 1438274"/>
                  <a:gd name="connsiteX54" fmla="*/ 2318544 w 3175001"/>
                  <a:gd name="connsiteY54" fmla="*/ 7937 h 1438274"/>
                  <a:gd name="connsiteX55" fmla="*/ 2228057 w 3175001"/>
                  <a:gd name="connsiteY55" fmla="*/ 84137 h 1438274"/>
                  <a:gd name="connsiteX56" fmla="*/ 2132807 w 3175001"/>
                  <a:gd name="connsiteY56" fmla="*/ 169862 h 1438274"/>
                  <a:gd name="connsiteX57" fmla="*/ 1942307 w 3175001"/>
                  <a:gd name="connsiteY57" fmla="*/ 231775 h 1438274"/>
                  <a:gd name="connsiteX58" fmla="*/ 1794669 w 3175001"/>
                  <a:gd name="connsiteY58" fmla="*/ 388937 h 1438274"/>
                  <a:gd name="connsiteX59" fmla="*/ 1761332 w 3175001"/>
                  <a:gd name="connsiteY59" fmla="*/ 498475 h 1438274"/>
                  <a:gd name="connsiteX60" fmla="*/ 1823244 w 3175001"/>
                  <a:gd name="connsiteY60" fmla="*/ 550862 h 1438274"/>
                  <a:gd name="connsiteX61" fmla="*/ 1894682 w 3175001"/>
                  <a:gd name="connsiteY61" fmla="*/ 584200 h 1438274"/>
                  <a:gd name="connsiteX62" fmla="*/ 1899444 w 3175001"/>
                  <a:gd name="connsiteY62" fmla="*/ 636587 h 1438274"/>
                  <a:gd name="connsiteX63" fmla="*/ 1918494 w 3175001"/>
                  <a:gd name="connsiteY63" fmla="*/ 712787 h 1438274"/>
                  <a:gd name="connsiteX64" fmla="*/ 1942307 w 3175001"/>
                  <a:gd name="connsiteY64" fmla="*/ 741362 h 1438274"/>
                  <a:gd name="connsiteX65" fmla="*/ 1913732 w 3175001"/>
                  <a:gd name="connsiteY65" fmla="*/ 779462 h 1438274"/>
                  <a:gd name="connsiteX66" fmla="*/ 1704182 w 3175001"/>
                  <a:gd name="connsiteY66" fmla="*/ 836612 h 1438274"/>
                  <a:gd name="connsiteX67" fmla="*/ 689769 w 3175001"/>
                  <a:gd name="connsiteY67" fmla="*/ 1112837 h 1438274"/>
                  <a:gd name="connsiteX68" fmla="*/ 208757 w 3175001"/>
                  <a:gd name="connsiteY68" fmla="*/ 1250950 h 1438274"/>
                  <a:gd name="connsiteX69" fmla="*/ 56357 w 3175001"/>
                  <a:gd name="connsiteY69" fmla="*/ 1293812 h 1438274"/>
                  <a:gd name="connsiteX70" fmla="*/ 3969 w 3175001"/>
                  <a:gd name="connsiteY70" fmla="*/ 1327150 h 1438274"/>
                  <a:gd name="connsiteX71" fmla="*/ 32544 w 3175001"/>
                  <a:gd name="connsiteY71" fmla="*/ 1360487 h 1438274"/>
                  <a:gd name="connsiteX72" fmla="*/ 123032 w 3175001"/>
                  <a:gd name="connsiteY72" fmla="*/ 1427162 h 143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175001" h="1438274">
                    <a:moveTo>
                      <a:pt x="123032" y="1427162"/>
                    </a:moveTo>
                    <a:cubicBezTo>
                      <a:pt x="150813" y="1438274"/>
                      <a:pt x="174626" y="1430337"/>
                      <a:pt x="199232" y="1427162"/>
                    </a:cubicBezTo>
                    <a:cubicBezTo>
                      <a:pt x="223838" y="1423987"/>
                      <a:pt x="270669" y="1408112"/>
                      <a:pt x="270669" y="1408112"/>
                    </a:cubicBezTo>
                    <a:lnTo>
                      <a:pt x="665957" y="1279525"/>
                    </a:lnTo>
                    <a:lnTo>
                      <a:pt x="1194594" y="1103312"/>
                    </a:lnTo>
                    <a:cubicBezTo>
                      <a:pt x="1371600" y="1046956"/>
                      <a:pt x="1599407" y="977106"/>
                      <a:pt x="1727994" y="941387"/>
                    </a:cubicBezTo>
                    <a:cubicBezTo>
                      <a:pt x="1856582" y="905668"/>
                      <a:pt x="1916113" y="905669"/>
                      <a:pt x="1966119" y="889000"/>
                    </a:cubicBezTo>
                    <a:cubicBezTo>
                      <a:pt x="2016125" y="872331"/>
                      <a:pt x="2010570" y="849312"/>
                      <a:pt x="2028032" y="841375"/>
                    </a:cubicBezTo>
                    <a:cubicBezTo>
                      <a:pt x="2045494" y="833438"/>
                      <a:pt x="2046288" y="840581"/>
                      <a:pt x="2070894" y="841375"/>
                    </a:cubicBezTo>
                    <a:cubicBezTo>
                      <a:pt x="2095500" y="842169"/>
                      <a:pt x="2143125" y="842168"/>
                      <a:pt x="2175669" y="846137"/>
                    </a:cubicBezTo>
                    <a:cubicBezTo>
                      <a:pt x="2208213" y="850106"/>
                      <a:pt x="2233613" y="865981"/>
                      <a:pt x="2266157" y="865187"/>
                    </a:cubicBezTo>
                    <a:cubicBezTo>
                      <a:pt x="2298701" y="864393"/>
                      <a:pt x="2345532" y="857250"/>
                      <a:pt x="2370932" y="841375"/>
                    </a:cubicBezTo>
                    <a:cubicBezTo>
                      <a:pt x="2396332" y="825500"/>
                      <a:pt x="2402682" y="785018"/>
                      <a:pt x="2418557" y="769937"/>
                    </a:cubicBezTo>
                    <a:cubicBezTo>
                      <a:pt x="2434432" y="754856"/>
                      <a:pt x="2440782" y="746918"/>
                      <a:pt x="2466182" y="750887"/>
                    </a:cubicBezTo>
                    <a:cubicBezTo>
                      <a:pt x="2491582" y="754856"/>
                      <a:pt x="2543970" y="781844"/>
                      <a:pt x="2570957" y="793750"/>
                    </a:cubicBezTo>
                    <a:cubicBezTo>
                      <a:pt x="2597944" y="805656"/>
                      <a:pt x="2624138" y="812800"/>
                      <a:pt x="2628107" y="822325"/>
                    </a:cubicBezTo>
                    <a:cubicBezTo>
                      <a:pt x="2632076" y="831850"/>
                      <a:pt x="2613025" y="846931"/>
                      <a:pt x="2594769" y="850900"/>
                    </a:cubicBezTo>
                    <a:cubicBezTo>
                      <a:pt x="2576513" y="854869"/>
                      <a:pt x="2536825" y="850899"/>
                      <a:pt x="2518569" y="846137"/>
                    </a:cubicBezTo>
                    <a:cubicBezTo>
                      <a:pt x="2500313" y="841375"/>
                      <a:pt x="2489994" y="813594"/>
                      <a:pt x="2485232" y="822325"/>
                    </a:cubicBezTo>
                    <a:cubicBezTo>
                      <a:pt x="2480470" y="831056"/>
                      <a:pt x="2485232" y="874713"/>
                      <a:pt x="2489994" y="898525"/>
                    </a:cubicBezTo>
                    <a:cubicBezTo>
                      <a:pt x="2494756" y="922337"/>
                      <a:pt x="2527301" y="954088"/>
                      <a:pt x="2513807" y="965200"/>
                    </a:cubicBezTo>
                    <a:cubicBezTo>
                      <a:pt x="2500313" y="976313"/>
                      <a:pt x="2447132" y="962025"/>
                      <a:pt x="2409032" y="965200"/>
                    </a:cubicBezTo>
                    <a:cubicBezTo>
                      <a:pt x="2370932" y="968375"/>
                      <a:pt x="2312195" y="981869"/>
                      <a:pt x="2285207" y="984250"/>
                    </a:cubicBezTo>
                    <a:cubicBezTo>
                      <a:pt x="2258219" y="986631"/>
                      <a:pt x="2246313" y="969168"/>
                      <a:pt x="2247107" y="979487"/>
                    </a:cubicBezTo>
                    <a:cubicBezTo>
                      <a:pt x="2247901" y="989806"/>
                      <a:pt x="2268538" y="1021556"/>
                      <a:pt x="2289969" y="1046162"/>
                    </a:cubicBezTo>
                    <a:cubicBezTo>
                      <a:pt x="2311400" y="1070768"/>
                      <a:pt x="2344738" y="1108075"/>
                      <a:pt x="2375694" y="1127125"/>
                    </a:cubicBezTo>
                    <a:cubicBezTo>
                      <a:pt x="2406650" y="1146175"/>
                      <a:pt x="2450307" y="1150937"/>
                      <a:pt x="2475707" y="1160462"/>
                    </a:cubicBezTo>
                    <a:cubicBezTo>
                      <a:pt x="2501107" y="1169987"/>
                      <a:pt x="2508250" y="1187450"/>
                      <a:pt x="2528094" y="1184275"/>
                    </a:cubicBezTo>
                    <a:cubicBezTo>
                      <a:pt x="2547938" y="1181100"/>
                      <a:pt x="2561431" y="1151731"/>
                      <a:pt x="2594769" y="1141412"/>
                    </a:cubicBezTo>
                    <a:cubicBezTo>
                      <a:pt x="2628107" y="1131093"/>
                      <a:pt x="2678907" y="1139031"/>
                      <a:pt x="2728119" y="1122362"/>
                    </a:cubicBezTo>
                    <a:cubicBezTo>
                      <a:pt x="2777331" y="1105693"/>
                      <a:pt x="2843213" y="1075531"/>
                      <a:pt x="2890044" y="1041400"/>
                    </a:cubicBezTo>
                    <a:cubicBezTo>
                      <a:pt x="2936875" y="1007269"/>
                      <a:pt x="2978945" y="951706"/>
                      <a:pt x="3009107" y="917575"/>
                    </a:cubicBezTo>
                    <a:cubicBezTo>
                      <a:pt x="3039269" y="883444"/>
                      <a:pt x="3044032" y="858043"/>
                      <a:pt x="3071019" y="836612"/>
                    </a:cubicBezTo>
                    <a:cubicBezTo>
                      <a:pt x="3098006" y="815181"/>
                      <a:pt x="3175001" y="801687"/>
                      <a:pt x="3171032" y="788987"/>
                    </a:cubicBezTo>
                    <a:cubicBezTo>
                      <a:pt x="3167063" y="776287"/>
                      <a:pt x="3100388" y="781843"/>
                      <a:pt x="3047207" y="760412"/>
                    </a:cubicBezTo>
                    <a:cubicBezTo>
                      <a:pt x="2994026" y="738981"/>
                      <a:pt x="2923381" y="694531"/>
                      <a:pt x="2851944" y="660400"/>
                    </a:cubicBezTo>
                    <a:cubicBezTo>
                      <a:pt x="2780507" y="626269"/>
                      <a:pt x="2697957" y="568325"/>
                      <a:pt x="2618582" y="555625"/>
                    </a:cubicBezTo>
                    <a:cubicBezTo>
                      <a:pt x="2539207" y="542925"/>
                      <a:pt x="2436813" y="565150"/>
                      <a:pt x="2375694" y="584200"/>
                    </a:cubicBezTo>
                    <a:cubicBezTo>
                      <a:pt x="2314575" y="603250"/>
                      <a:pt x="2278063" y="646906"/>
                      <a:pt x="2251869" y="669925"/>
                    </a:cubicBezTo>
                    <a:cubicBezTo>
                      <a:pt x="2225675" y="692944"/>
                      <a:pt x="2236788" y="710406"/>
                      <a:pt x="2218532" y="722312"/>
                    </a:cubicBezTo>
                    <a:cubicBezTo>
                      <a:pt x="2200276" y="734218"/>
                      <a:pt x="2174876" y="743743"/>
                      <a:pt x="2142332" y="741362"/>
                    </a:cubicBezTo>
                    <a:cubicBezTo>
                      <a:pt x="2109788" y="738981"/>
                      <a:pt x="2039938" y="723106"/>
                      <a:pt x="2023269" y="708025"/>
                    </a:cubicBezTo>
                    <a:cubicBezTo>
                      <a:pt x="2006600" y="692944"/>
                      <a:pt x="2051050" y="683419"/>
                      <a:pt x="2042319" y="650875"/>
                    </a:cubicBezTo>
                    <a:cubicBezTo>
                      <a:pt x="2033588" y="618331"/>
                      <a:pt x="1984376" y="550862"/>
                      <a:pt x="1970882" y="512762"/>
                    </a:cubicBezTo>
                    <a:cubicBezTo>
                      <a:pt x="1957388" y="474662"/>
                      <a:pt x="1951038" y="456406"/>
                      <a:pt x="1961357" y="422275"/>
                    </a:cubicBezTo>
                    <a:cubicBezTo>
                      <a:pt x="1971676" y="388144"/>
                      <a:pt x="2017713" y="311150"/>
                      <a:pt x="2032794" y="307975"/>
                    </a:cubicBezTo>
                    <a:cubicBezTo>
                      <a:pt x="2047875" y="304800"/>
                      <a:pt x="2051844" y="376238"/>
                      <a:pt x="2051844" y="403225"/>
                    </a:cubicBezTo>
                    <a:cubicBezTo>
                      <a:pt x="2051844" y="430212"/>
                      <a:pt x="2022475" y="454025"/>
                      <a:pt x="2032794" y="469900"/>
                    </a:cubicBezTo>
                    <a:cubicBezTo>
                      <a:pt x="2043113" y="485775"/>
                      <a:pt x="2097882" y="486569"/>
                      <a:pt x="2113757" y="498475"/>
                    </a:cubicBezTo>
                    <a:cubicBezTo>
                      <a:pt x="2129632" y="510381"/>
                      <a:pt x="2115344" y="537368"/>
                      <a:pt x="2128044" y="541337"/>
                    </a:cubicBezTo>
                    <a:cubicBezTo>
                      <a:pt x="2140744" y="545306"/>
                      <a:pt x="2154238" y="531812"/>
                      <a:pt x="2189957" y="522287"/>
                    </a:cubicBezTo>
                    <a:cubicBezTo>
                      <a:pt x="2225676" y="512762"/>
                      <a:pt x="2310607" y="520699"/>
                      <a:pt x="2342357" y="484187"/>
                    </a:cubicBezTo>
                    <a:cubicBezTo>
                      <a:pt x="2374107" y="447675"/>
                      <a:pt x="2383632" y="361950"/>
                      <a:pt x="2380457" y="303212"/>
                    </a:cubicBezTo>
                    <a:cubicBezTo>
                      <a:pt x="2377282" y="244475"/>
                      <a:pt x="2333626" y="180974"/>
                      <a:pt x="2323307" y="131762"/>
                    </a:cubicBezTo>
                    <a:cubicBezTo>
                      <a:pt x="2312988" y="82550"/>
                      <a:pt x="2334419" y="15874"/>
                      <a:pt x="2318544" y="7937"/>
                    </a:cubicBezTo>
                    <a:cubicBezTo>
                      <a:pt x="2302669" y="0"/>
                      <a:pt x="2259013" y="57150"/>
                      <a:pt x="2228057" y="84137"/>
                    </a:cubicBezTo>
                    <a:cubicBezTo>
                      <a:pt x="2197101" y="111124"/>
                      <a:pt x="2180432" y="145256"/>
                      <a:pt x="2132807" y="169862"/>
                    </a:cubicBezTo>
                    <a:cubicBezTo>
                      <a:pt x="2085182" y="194468"/>
                      <a:pt x="1998663" y="195263"/>
                      <a:pt x="1942307" y="231775"/>
                    </a:cubicBezTo>
                    <a:cubicBezTo>
                      <a:pt x="1885951" y="268288"/>
                      <a:pt x="1824831" y="344487"/>
                      <a:pt x="1794669" y="388937"/>
                    </a:cubicBezTo>
                    <a:cubicBezTo>
                      <a:pt x="1764507" y="433387"/>
                      <a:pt x="1756570" y="471488"/>
                      <a:pt x="1761332" y="498475"/>
                    </a:cubicBezTo>
                    <a:cubicBezTo>
                      <a:pt x="1766094" y="525462"/>
                      <a:pt x="1801019" y="536574"/>
                      <a:pt x="1823244" y="550862"/>
                    </a:cubicBezTo>
                    <a:cubicBezTo>
                      <a:pt x="1845469" y="565150"/>
                      <a:pt x="1881982" y="569913"/>
                      <a:pt x="1894682" y="584200"/>
                    </a:cubicBezTo>
                    <a:cubicBezTo>
                      <a:pt x="1907382" y="598488"/>
                      <a:pt x="1895475" y="615156"/>
                      <a:pt x="1899444" y="636587"/>
                    </a:cubicBezTo>
                    <a:cubicBezTo>
                      <a:pt x="1903413" y="658018"/>
                      <a:pt x="1911350" y="695325"/>
                      <a:pt x="1918494" y="712787"/>
                    </a:cubicBezTo>
                    <a:cubicBezTo>
                      <a:pt x="1925638" y="730249"/>
                      <a:pt x="1943101" y="730250"/>
                      <a:pt x="1942307" y="741362"/>
                    </a:cubicBezTo>
                    <a:cubicBezTo>
                      <a:pt x="1941513" y="752474"/>
                      <a:pt x="1953419" y="763587"/>
                      <a:pt x="1913732" y="779462"/>
                    </a:cubicBezTo>
                    <a:cubicBezTo>
                      <a:pt x="1874045" y="795337"/>
                      <a:pt x="1704182" y="836612"/>
                      <a:pt x="1704182" y="836612"/>
                    </a:cubicBezTo>
                    <a:lnTo>
                      <a:pt x="689769" y="1112837"/>
                    </a:lnTo>
                    <a:cubicBezTo>
                      <a:pt x="440532" y="1181893"/>
                      <a:pt x="208757" y="1250950"/>
                      <a:pt x="208757" y="1250950"/>
                    </a:cubicBezTo>
                    <a:cubicBezTo>
                      <a:pt x="103188" y="1281112"/>
                      <a:pt x="90488" y="1281112"/>
                      <a:pt x="56357" y="1293812"/>
                    </a:cubicBezTo>
                    <a:cubicBezTo>
                      <a:pt x="22226" y="1306512"/>
                      <a:pt x="7938" y="1316038"/>
                      <a:pt x="3969" y="1327150"/>
                    </a:cubicBezTo>
                    <a:cubicBezTo>
                      <a:pt x="0" y="1338262"/>
                      <a:pt x="15875" y="1349375"/>
                      <a:pt x="32544" y="1360487"/>
                    </a:cubicBezTo>
                    <a:cubicBezTo>
                      <a:pt x="49213" y="1371599"/>
                      <a:pt x="95251" y="1416050"/>
                      <a:pt x="123032" y="1427162"/>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grpSp>
        <p:sp>
          <p:nvSpPr>
            <p:cNvPr id="77" name="Freeform 76"/>
            <p:cNvSpPr/>
            <p:nvPr/>
          </p:nvSpPr>
          <p:spPr bwMode="auto">
            <a:xfrm>
              <a:off x="882043" y="303323"/>
              <a:ext cx="212890" cy="176987"/>
            </a:xfrm>
            <a:custGeom>
              <a:avLst/>
              <a:gdLst>
                <a:gd name="connsiteX0" fmla="*/ 346075 w 1897592"/>
                <a:gd name="connsiteY0" fmla="*/ 1631950 h 1696508"/>
                <a:gd name="connsiteX1" fmla="*/ 238125 w 1897592"/>
                <a:gd name="connsiteY1" fmla="*/ 1447800 h 1696508"/>
                <a:gd name="connsiteX2" fmla="*/ 149225 w 1897592"/>
                <a:gd name="connsiteY2" fmla="*/ 1447800 h 1696508"/>
                <a:gd name="connsiteX3" fmla="*/ 111125 w 1897592"/>
                <a:gd name="connsiteY3" fmla="*/ 1358900 h 1696508"/>
                <a:gd name="connsiteX4" fmla="*/ 174625 w 1897592"/>
                <a:gd name="connsiteY4" fmla="*/ 1384300 h 1696508"/>
                <a:gd name="connsiteX5" fmla="*/ 193675 w 1897592"/>
                <a:gd name="connsiteY5" fmla="*/ 1346200 h 1696508"/>
                <a:gd name="connsiteX6" fmla="*/ 136525 w 1897592"/>
                <a:gd name="connsiteY6" fmla="*/ 1295400 h 1696508"/>
                <a:gd name="connsiteX7" fmla="*/ 79375 w 1897592"/>
                <a:gd name="connsiteY7" fmla="*/ 1295400 h 1696508"/>
                <a:gd name="connsiteX8" fmla="*/ 47625 w 1897592"/>
                <a:gd name="connsiteY8" fmla="*/ 1244600 h 1696508"/>
                <a:gd name="connsiteX9" fmla="*/ 92075 w 1897592"/>
                <a:gd name="connsiteY9" fmla="*/ 1257300 h 1696508"/>
                <a:gd name="connsiteX10" fmla="*/ 136525 w 1897592"/>
                <a:gd name="connsiteY10" fmla="*/ 1244600 h 1696508"/>
                <a:gd name="connsiteX11" fmla="*/ 168275 w 1897592"/>
                <a:gd name="connsiteY11" fmla="*/ 1219200 h 1696508"/>
                <a:gd name="connsiteX12" fmla="*/ 98425 w 1897592"/>
                <a:gd name="connsiteY12" fmla="*/ 1212850 h 1696508"/>
                <a:gd name="connsiteX13" fmla="*/ 117475 w 1897592"/>
                <a:gd name="connsiteY13" fmla="*/ 1168400 h 1696508"/>
                <a:gd name="connsiteX14" fmla="*/ 98425 w 1897592"/>
                <a:gd name="connsiteY14" fmla="*/ 1117600 h 1696508"/>
                <a:gd name="connsiteX15" fmla="*/ 22225 w 1897592"/>
                <a:gd name="connsiteY15" fmla="*/ 1060450 h 1696508"/>
                <a:gd name="connsiteX16" fmla="*/ 9525 w 1897592"/>
                <a:gd name="connsiteY16" fmla="*/ 996950 h 1696508"/>
                <a:gd name="connsiteX17" fmla="*/ 41275 w 1897592"/>
                <a:gd name="connsiteY17" fmla="*/ 1041400 h 1696508"/>
                <a:gd name="connsiteX18" fmla="*/ 111125 w 1897592"/>
                <a:gd name="connsiteY18" fmla="*/ 1028700 h 1696508"/>
                <a:gd name="connsiteX19" fmla="*/ 117475 w 1897592"/>
                <a:gd name="connsiteY19" fmla="*/ 1028700 h 1696508"/>
                <a:gd name="connsiteX20" fmla="*/ 104775 w 1897592"/>
                <a:gd name="connsiteY20" fmla="*/ 965200 h 1696508"/>
                <a:gd name="connsiteX21" fmla="*/ 60325 w 1897592"/>
                <a:gd name="connsiteY21" fmla="*/ 920750 h 1696508"/>
                <a:gd name="connsiteX22" fmla="*/ 9525 w 1897592"/>
                <a:gd name="connsiteY22" fmla="*/ 863600 h 1696508"/>
                <a:gd name="connsiteX23" fmla="*/ 3175 w 1897592"/>
                <a:gd name="connsiteY23" fmla="*/ 781050 h 1696508"/>
                <a:gd name="connsiteX24" fmla="*/ 28575 w 1897592"/>
                <a:gd name="connsiteY24" fmla="*/ 819150 h 1696508"/>
                <a:gd name="connsiteX25" fmla="*/ 117475 w 1897592"/>
                <a:gd name="connsiteY25" fmla="*/ 850900 h 1696508"/>
                <a:gd name="connsiteX26" fmla="*/ 168275 w 1897592"/>
                <a:gd name="connsiteY26" fmla="*/ 819150 h 1696508"/>
                <a:gd name="connsiteX27" fmla="*/ 136525 w 1897592"/>
                <a:gd name="connsiteY27" fmla="*/ 774700 h 1696508"/>
                <a:gd name="connsiteX28" fmla="*/ 85725 w 1897592"/>
                <a:gd name="connsiteY28" fmla="*/ 762000 h 1696508"/>
                <a:gd name="connsiteX29" fmla="*/ 60325 w 1897592"/>
                <a:gd name="connsiteY29" fmla="*/ 704850 h 1696508"/>
                <a:gd name="connsiteX30" fmla="*/ 79375 w 1897592"/>
                <a:gd name="connsiteY30" fmla="*/ 711200 h 1696508"/>
                <a:gd name="connsiteX31" fmla="*/ 60325 w 1897592"/>
                <a:gd name="connsiteY31" fmla="*/ 641350 h 1696508"/>
                <a:gd name="connsiteX32" fmla="*/ 79375 w 1897592"/>
                <a:gd name="connsiteY32" fmla="*/ 571500 h 1696508"/>
                <a:gd name="connsiteX33" fmla="*/ 117475 w 1897592"/>
                <a:gd name="connsiteY33" fmla="*/ 508000 h 1696508"/>
                <a:gd name="connsiteX34" fmla="*/ 117475 w 1897592"/>
                <a:gd name="connsiteY34" fmla="*/ 603250 h 1696508"/>
                <a:gd name="connsiteX35" fmla="*/ 187325 w 1897592"/>
                <a:gd name="connsiteY35" fmla="*/ 603250 h 1696508"/>
                <a:gd name="connsiteX36" fmla="*/ 212725 w 1897592"/>
                <a:gd name="connsiteY36" fmla="*/ 565150 h 1696508"/>
                <a:gd name="connsiteX37" fmla="*/ 250825 w 1897592"/>
                <a:gd name="connsiteY37" fmla="*/ 546100 h 1696508"/>
                <a:gd name="connsiteX38" fmla="*/ 250825 w 1897592"/>
                <a:gd name="connsiteY38" fmla="*/ 450850 h 1696508"/>
                <a:gd name="connsiteX39" fmla="*/ 231775 w 1897592"/>
                <a:gd name="connsiteY39" fmla="*/ 431800 h 1696508"/>
                <a:gd name="connsiteX40" fmla="*/ 219075 w 1897592"/>
                <a:gd name="connsiteY40" fmla="*/ 361950 h 1696508"/>
                <a:gd name="connsiteX41" fmla="*/ 307975 w 1897592"/>
                <a:gd name="connsiteY41" fmla="*/ 260350 h 1696508"/>
                <a:gd name="connsiteX42" fmla="*/ 288925 w 1897592"/>
                <a:gd name="connsiteY42" fmla="*/ 311150 h 1696508"/>
                <a:gd name="connsiteX43" fmla="*/ 327025 w 1897592"/>
                <a:gd name="connsiteY43" fmla="*/ 361950 h 1696508"/>
                <a:gd name="connsiteX44" fmla="*/ 358775 w 1897592"/>
                <a:gd name="connsiteY44" fmla="*/ 393700 h 1696508"/>
                <a:gd name="connsiteX45" fmla="*/ 371475 w 1897592"/>
                <a:gd name="connsiteY45" fmla="*/ 317500 h 1696508"/>
                <a:gd name="connsiteX46" fmla="*/ 396875 w 1897592"/>
                <a:gd name="connsiteY46" fmla="*/ 273050 h 1696508"/>
                <a:gd name="connsiteX47" fmla="*/ 422275 w 1897592"/>
                <a:gd name="connsiteY47" fmla="*/ 196850 h 1696508"/>
                <a:gd name="connsiteX48" fmla="*/ 504825 w 1897592"/>
                <a:gd name="connsiteY48" fmla="*/ 107950 h 1696508"/>
                <a:gd name="connsiteX49" fmla="*/ 492125 w 1897592"/>
                <a:gd name="connsiteY49" fmla="*/ 177800 h 1696508"/>
                <a:gd name="connsiteX50" fmla="*/ 517525 w 1897592"/>
                <a:gd name="connsiteY50" fmla="*/ 234950 h 1696508"/>
                <a:gd name="connsiteX51" fmla="*/ 511175 w 1897592"/>
                <a:gd name="connsiteY51" fmla="*/ 298450 h 1696508"/>
                <a:gd name="connsiteX52" fmla="*/ 587375 w 1897592"/>
                <a:gd name="connsiteY52" fmla="*/ 209550 h 1696508"/>
                <a:gd name="connsiteX53" fmla="*/ 574675 w 1897592"/>
                <a:gd name="connsiteY53" fmla="*/ 177800 h 1696508"/>
                <a:gd name="connsiteX54" fmla="*/ 549275 w 1897592"/>
                <a:gd name="connsiteY54" fmla="*/ 139700 h 1696508"/>
                <a:gd name="connsiteX55" fmla="*/ 587375 w 1897592"/>
                <a:gd name="connsiteY55" fmla="*/ 120650 h 1696508"/>
                <a:gd name="connsiteX56" fmla="*/ 638175 w 1897592"/>
                <a:gd name="connsiteY56" fmla="*/ 57150 h 1696508"/>
                <a:gd name="connsiteX57" fmla="*/ 758825 w 1897592"/>
                <a:gd name="connsiteY57" fmla="*/ 31750 h 1696508"/>
                <a:gd name="connsiteX58" fmla="*/ 688975 w 1897592"/>
                <a:gd name="connsiteY58" fmla="*/ 69850 h 1696508"/>
                <a:gd name="connsiteX59" fmla="*/ 752475 w 1897592"/>
                <a:gd name="connsiteY59" fmla="*/ 120650 h 1696508"/>
                <a:gd name="connsiteX60" fmla="*/ 841375 w 1897592"/>
                <a:gd name="connsiteY60" fmla="*/ 139700 h 1696508"/>
                <a:gd name="connsiteX61" fmla="*/ 866775 w 1897592"/>
                <a:gd name="connsiteY61" fmla="*/ 82550 h 1696508"/>
                <a:gd name="connsiteX62" fmla="*/ 866775 w 1897592"/>
                <a:gd name="connsiteY62" fmla="*/ 38100 h 1696508"/>
                <a:gd name="connsiteX63" fmla="*/ 822325 w 1897592"/>
                <a:gd name="connsiteY63" fmla="*/ 6350 h 1696508"/>
                <a:gd name="connsiteX64" fmla="*/ 930275 w 1897592"/>
                <a:gd name="connsiteY64" fmla="*/ 6350 h 1696508"/>
                <a:gd name="connsiteX65" fmla="*/ 949325 w 1897592"/>
                <a:gd name="connsiteY65" fmla="*/ 44450 h 1696508"/>
                <a:gd name="connsiteX66" fmla="*/ 917575 w 1897592"/>
                <a:gd name="connsiteY66" fmla="*/ 101600 h 1696508"/>
                <a:gd name="connsiteX67" fmla="*/ 968375 w 1897592"/>
                <a:gd name="connsiteY67" fmla="*/ 127000 h 1696508"/>
                <a:gd name="connsiteX68" fmla="*/ 1000125 w 1897592"/>
                <a:gd name="connsiteY68" fmla="*/ 63500 h 1696508"/>
                <a:gd name="connsiteX69" fmla="*/ 987425 w 1897592"/>
                <a:gd name="connsiteY69" fmla="*/ 31750 h 1696508"/>
                <a:gd name="connsiteX70" fmla="*/ 1031875 w 1897592"/>
                <a:gd name="connsiteY70" fmla="*/ 12700 h 1696508"/>
                <a:gd name="connsiteX71" fmla="*/ 1089025 w 1897592"/>
                <a:gd name="connsiteY71" fmla="*/ 6350 h 1696508"/>
                <a:gd name="connsiteX72" fmla="*/ 1050925 w 1897592"/>
                <a:gd name="connsiteY72" fmla="*/ 44450 h 1696508"/>
                <a:gd name="connsiteX73" fmla="*/ 1095375 w 1897592"/>
                <a:gd name="connsiteY73" fmla="*/ 146050 h 1696508"/>
                <a:gd name="connsiteX74" fmla="*/ 1165225 w 1897592"/>
                <a:gd name="connsiteY74" fmla="*/ 152400 h 1696508"/>
                <a:gd name="connsiteX75" fmla="*/ 1184275 w 1897592"/>
                <a:gd name="connsiteY75" fmla="*/ 82550 h 1696508"/>
                <a:gd name="connsiteX76" fmla="*/ 1139825 w 1897592"/>
                <a:gd name="connsiteY76" fmla="*/ 25400 h 1696508"/>
                <a:gd name="connsiteX77" fmla="*/ 1222375 w 1897592"/>
                <a:gd name="connsiteY77" fmla="*/ 50800 h 1696508"/>
                <a:gd name="connsiteX78" fmla="*/ 1317625 w 1897592"/>
                <a:gd name="connsiteY78" fmla="*/ 107950 h 1696508"/>
                <a:gd name="connsiteX79" fmla="*/ 1298575 w 1897592"/>
                <a:gd name="connsiteY79" fmla="*/ 139700 h 1696508"/>
                <a:gd name="connsiteX80" fmla="*/ 1323975 w 1897592"/>
                <a:gd name="connsiteY80" fmla="*/ 196850 h 1696508"/>
                <a:gd name="connsiteX81" fmla="*/ 1330325 w 1897592"/>
                <a:gd name="connsiteY81" fmla="*/ 254000 h 1696508"/>
                <a:gd name="connsiteX82" fmla="*/ 1393825 w 1897592"/>
                <a:gd name="connsiteY82" fmla="*/ 209550 h 1696508"/>
                <a:gd name="connsiteX83" fmla="*/ 1393825 w 1897592"/>
                <a:gd name="connsiteY83" fmla="*/ 139700 h 1696508"/>
                <a:gd name="connsiteX84" fmla="*/ 1368425 w 1897592"/>
                <a:gd name="connsiteY84" fmla="*/ 101600 h 1696508"/>
                <a:gd name="connsiteX85" fmla="*/ 1419225 w 1897592"/>
                <a:gd name="connsiteY85" fmla="*/ 127000 h 1696508"/>
                <a:gd name="connsiteX86" fmla="*/ 1470025 w 1897592"/>
                <a:gd name="connsiteY86" fmla="*/ 165100 h 1696508"/>
                <a:gd name="connsiteX87" fmla="*/ 1482725 w 1897592"/>
                <a:gd name="connsiteY87" fmla="*/ 215900 h 1696508"/>
                <a:gd name="connsiteX88" fmla="*/ 1470025 w 1897592"/>
                <a:gd name="connsiteY88" fmla="*/ 279400 h 1696508"/>
                <a:gd name="connsiteX89" fmla="*/ 1501775 w 1897592"/>
                <a:gd name="connsiteY89" fmla="*/ 323850 h 1696508"/>
                <a:gd name="connsiteX90" fmla="*/ 1508125 w 1897592"/>
                <a:gd name="connsiteY90" fmla="*/ 393700 h 1696508"/>
                <a:gd name="connsiteX91" fmla="*/ 1552575 w 1897592"/>
                <a:gd name="connsiteY91" fmla="*/ 298450 h 1696508"/>
                <a:gd name="connsiteX92" fmla="*/ 1527175 w 1897592"/>
                <a:gd name="connsiteY92" fmla="*/ 241300 h 1696508"/>
                <a:gd name="connsiteX93" fmla="*/ 1527175 w 1897592"/>
                <a:gd name="connsiteY93" fmla="*/ 196850 h 1696508"/>
                <a:gd name="connsiteX94" fmla="*/ 1609725 w 1897592"/>
                <a:gd name="connsiteY94" fmla="*/ 292100 h 1696508"/>
                <a:gd name="connsiteX95" fmla="*/ 1622425 w 1897592"/>
                <a:gd name="connsiteY95" fmla="*/ 412750 h 1696508"/>
                <a:gd name="connsiteX96" fmla="*/ 1679575 w 1897592"/>
                <a:gd name="connsiteY96" fmla="*/ 438150 h 1696508"/>
                <a:gd name="connsiteX97" fmla="*/ 1685925 w 1897592"/>
                <a:gd name="connsiteY97" fmla="*/ 355600 h 1696508"/>
                <a:gd name="connsiteX98" fmla="*/ 1755775 w 1897592"/>
                <a:gd name="connsiteY98" fmla="*/ 463550 h 1696508"/>
                <a:gd name="connsiteX99" fmla="*/ 1698625 w 1897592"/>
                <a:gd name="connsiteY99" fmla="*/ 552450 h 1696508"/>
                <a:gd name="connsiteX100" fmla="*/ 1692275 w 1897592"/>
                <a:gd name="connsiteY100" fmla="*/ 622300 h 1696508"/>
                <a:gd name="connsiteX101" fmla="*/ 1755775 w 1897592"/>
                <a:gd name="connsiteY101" fmla="*/ 622300 h 1696508"/>
                <a:gd name="connsiteX102" fmla="*/ 1819275 w 1897592"/>
                <a:gd name="connsiteY102" fmla="*/ 571500 h 1696508"/>
                <a:gd name="connsiteX103" fmla="*/ 1831975 w 1897592"/>
                <a:gd name="connsiteY103" fmla="*/ 647700 h 1696508"/>
                <a:gd name="connsiteX104" fmla="*/ 1774825 w 1897592"/>
                <a:gd name="connsiteY104" fmla="*/ 711200 h 1696508"/>
                <a:gd name="connsiteX105" fmla="*/ 1774825 w 1897592"/>
                <a:gd name="connsiteY105" fmla="*/ 781050 h 1696508"/>
                <a:gd name="connsiteX106" fmla="*/ 1844675 w 1897592"/>
                <a:gd name="connsiteY106" fmla="*/ 793750 h 1696508"/>
                <a:gd name="connsiteX107" fmla="*/ 1857375 w 1897592"/>
                <a:gd name="connsiteY107" fmla="*/ 749300 h 1696508"/>
                <a:gd name="connsiteX108" fmla="*/ 1889125 w 1897592"/>
                <a:gd name="connsiteY108" fmla="*/ 831850 h 1696508"/>
                <a:gd name="connsiteX109" fmla="*/ 1870075 w 1897592"/>
                <a:gd name="connsiteY109" fmla="*/ 895350 h 1696508"/>
                <a:gd name="connsiteX110" fmla="*/ 1806575 w 1897592"/>
                <a:gd name="connsiteY110" fmla="*/ 933450 h 1696508"/>
                <a:gd name="connsiteX111" fmla="*/ 1755775 w 1897592"/>
                <a:gd name="connsiteY111" fmla="*/ 946150 h 1696508"/>
                <a:gd name="connsiteX112" fmla="*/ 1800225 w 1897592"/>
                <a:gd name="connsiteY112" fmla="*/ 1022350 h 1696508"/>
                <a:gd name="connsiteX113" fmla="*/ 1838325 w 1897592"/>
                <a:gd name="connsiteY113" fmla="*/ 1047750 h 1696508"/>
                <a:gd name="connsiteX114" fmla="*/ 1889125 w 1897592"/>
                <a:gd name="connsiteY114" fmla="*/ 965200 h 1696508"/>
                <a:gd name="connsiteX115" fmla="*/ 1889125 w 1897592"/>
                <a:gd name="connsiteY115" fmla="*/ 1054100 h 1696508"/>
                <a:gd name="connsiteX116" fmla="*/ 1844675 w 1897592"/>
                <a:gd name="connsiteY116" fmla="*/ 1136650 h 1696508"/>
                <a:gd name="connsiteX117" fmla="*/ 1774825 w 1897592"/>
                <a:gd name="connsiteY117" fmla="*/ 1155700 h 1696508"/>
                <a:gd name="connsiteX118" fmla="*/ 1755775 w 1897592"/>
                <a:gd name="connsiteY118" fmla="*/ 1231900 h 1696508"/>
                <a:gd name="connsiteX119" fmla="*/ 1806575 w 1897592"/>
                <a:gd name="connsiteY119" fmla="*/ 1282700 h 1696508"/>
                <a:gd name="connsiteX120" fmla="*/ 1851025 w 1897592"/>
                <a:gd name="connsiteY120" fmla="*/ 1225550 h 1696508"/>
                <a:gd name="connsiteX121" fmla="*/ 1812925 w 1897592"/>
                <a:gd name="connsiteY121" fmla="*/ 1352550 h 1696508"/>
                <a:gd name="connsiteX122" fmla="*/ 1730375 w 1897592"/>
                <a:gd name="connsiteY122" fmla="*/ 1409700 h 1696508"/>
                <a:gd name="connsiteX123" fmla="*/ 1743075 w 1897592"/>
                <a:gd name="connsiteY123" fmla="*/ 1447800 h 1696508"/>
                <a:gd name="connsiteX124" fmla="*/ 1660525 w 1897592"/>
                <a:gd name="connsiteY124" fmla="*/ 1517650 h 1696508"/>
                <a:gd name="connsiteX125" fmla="*/ 1362075 w 1897592"/>
                <a:gd name="connsiteY125" fmla="*/ 1670050 h 1696508"/>
                <a:gd name="connsiteX126" fmla="*/ 765175 w 1897592"/>
                <a:gd name="connsiteY126" fmla="*/ 1676400 h 1696508"/>
                <a:gd name="connsiteX127" fmla="*/ 346075 w 1897592"/>
                <a:gd name="connsiteY127" fmla="*/ 1631950 h 169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897592" h="1696508">
                  <a:moveTo>
                    <a:pt x="346075" y="1631950"/>
                  </a:moveTo>
                  <a:cubicBezTo>
                    <a:pt x="258233" y="1593850"/>
                    <a:pt x="270933" y="1478492"/>
                    <a:pt x="238125" y="1447800"/>
                  </a:cubicBezTo>
                  <a:cubicBezTo>
                    <a:pt x="205317" y="1417108"/>
                    <a:pt x="170392" y="1462617"/>
                    <a:pt x="149225" y="1447800"/>
                  </a:cubicBezTo>
                  <a:cubicBezTo>
                    <a:pt x="128058" y="1432983"/>
                    <a:pt x="106892" y="1369483"/>
                    <a:pt x="111125" y="1358900"/>
                  </a:cubicBezTo>
                  <a:cubicBezTo>
                    <a:pt x="115358" y="1348317"/>
                    <a:pt x="160867" y="1386417"/>
                    <a:pt x="174625" y="1384300"/>
                  </a:cubicBezTo>
                  <a:cubicBezTo>
                    <a:pt x="188383" y="1382183"/>
                    <a:pt x="200025" y="1361017"/>
                    <a:pt x="193675" y="1346200"/>
                  </a:cubicBezTo>
                  <a:cubicBezTo>
                    <a:pt x="187325" y="1331383"/>
                    <a:pt x="155575" y="1303867"/>
                    <a:pt x="136525" y="1295400"/>
                  </a:cubicBezTo>
                  <a:cubicBezTo>
                    <a:pt x="117475" y="1286933"/>
                    <a:pt x="94192" y="1303867"/>
                    <a:pt x="79375" y="1295400"/>
                  </a:cubicBezTo>
                  <a:cubicBezTo>
                    <a:pt x="64558" y="1286933"/>
                    <a:pt x="45508" y="1250950"/>
                    <a:pt x="47625" y="1244600"/>
                  </a:cubicBezTo>
                  <a:cubicBezTo>
                    <a:pt x="49742" y="1238250"/>
                    <a:pt x="77258" y="1257300"/>
                    <a:pt x="92075" y="1257300"/>
                  </a:cubicBezTo>
                  <a:cubicBezTo>
                    <a:pt x="106892" y="1257300"/>
                    <a:pt x="123825" y="1250950"/>
                    <a:pt x="136525" y="1244600"/>
                  </a:cubicBezTo>
                  <a:cubicBezTo>
                    <a:pt x="149225" y="1238250"/>
                    <a:pt x="174625" y="1224492"/>
                    <a:pt x="168275" y="1219200"/>
                  </a:cubicBezTo>
                  <a:cubicBezTo>
                    <a:pt x="161925" y="1213908"/>
                    <a:pt x="106892" y="1221317"/>
                    <a:pt x="98425" y="1212850"/>
                  </a:cubicBezTo>
                  <a:cubicBezTo>
                    <a:pt x="89958" y="1204383"/>
                    <a:pt x="117475" y="1184275"/>
                    <a:pt x="117475" y="1168400"/>
                  </a:cubicBezTo>
                  <a:cubicBezTo>
                    <a:pt x="117475" y="1152525"/>
                    <a:pt x="114300" y="1135592"/>
                    <a:pt x="98425" y="1117600"/>
                  </a:cubicBezTo>
                  <a:cubicBezTo>
                    <a:pt x="82550" y="1099608"/>
                    <a:pt x="37042" y="1080558"/>
                    <a:pt x="22225" y="1060450"/>
                  </a:cubicBezTo>
                  <a:cubicBezTo>
                    <a:pt x="7408" y="1040342"/>
                    <a:pt x="6350" y="1000125"/>
                    <a:pt x="9525" y="996950"/>
                  </a:cubicBezTo>
                  <a:cubicBezTo>
                    <a:pt x="12700" y="993775"/>
                    <a:pt x="24342" y="1036108"/>
                    <a:pt x="41275" y="1041400"/>
                  </a:cubicBezTo>
                  <a:cubicBezTo>
                    <a:pt x="58208" y="1046692"/>
                    <a:pt x="98425" y="1030817"/>
                    <a:pt x="111125" y="1028700"/>
                  </a:cubicBezTo>
                  <a:cubicBezTo>
                    <a:pt x="123825" y="1026583"/>
                    <a:pt x="118533" y="1039283"/>
                    <a:pt x="117475" y="1028700"/>
                  </a:cubicBezTo>
                  <a:cubicBezTo>
                    <a:pt x="116417" y="1018117"/>
                    <a:pt x="114300" y="983192"/>
                    <a:pt x="104775" y="965200"/>
                  </a:cubicBezTo>
                  <a:cubicBezTo>
                    <a:pt x="95250" y="947208"/>
                    <a:pt x="76200" y="937683"/>
                    <a:pt x="60325" y="920750"/>
                  </a:cubicBezTo>
                  <a:cubicBezTo>
                    <a:pt x="44450" y="903817"/>
                    <a:pt x="19050" y="886883"/>
                    <a:pt x="9525" y="863600"/>
                  </a:cubicBezTo>
                  <a:cubicBezTo>
                    <a:pt x="0" y="840317"/>
                    <a:pt x="0" y="788458"/>
                    <a:pt x="3175" y="781050"/>
                  </a:cubicBezTo>
                  <a:cubicBezTo>
                    <a:pt x="6350" y="773642"/>
                    <a:pt x="9525" y="807508"/>
                    <a:pt x="28575" y="819150"/>
                  </a:cubicBezTo>
                  <a:cubicBezTo>
                    <a:pt x="47625" y="830792"/>
                    <a:pt x="94192" y="850900"/>
                    <a:pt x="117475" y="850900"/>
                  </a:cubicBezTo>
                  <a:cubicBezTo>
                    <a:pt x="140758" y="850900"/>
                    <a:pt x="165100" y="831850"/>
                    <a:pt x="168275" y="819150"/>
                  </a:cubicBezTo>
                  <a:cubicBezTo>
                    <a:pt x="171450" y="806450"/>
                    <a:pt x="150283" y="784225"/>
                    <a:pt x="136525" y="774700"/>
                  </a:cubicBezTo>
                  <a:cubicBezTo>
                    <a:pt x="122767" y="765175"/>
                    <a:pt x="98425" y="773642"/>
                    <a:pt x="85725" y="762000"/>
                  </a:cubicBezTo>
                  <a:cubicBezTo>
                    <a:pt x="73025" y="750358"/>
                    <a:pt x="61383" y="713317"/>
                    <a:pt x="60325" y="704850"/>
                  </a:cubicBezTo>
                  <a:cubicBezTo>
                    <a:pt x="59267" y="696383"/>
                    <a:pt x="79375" y="721783"/>
                    <a:pt x="79375" y="711200"/>
                  </a:cubicBezTo>
                  <a:cubicBezTo>
                    <a:pt x="79375" y="700617"/>
                    <a:pt x="60325" y="664633"/>
                    <a:pt x="60325" y="641350"/>
                  </a:cubicBezTo>
                  <a:cubicBezTo>
                    <a:pt x="60325" y="618067"/>
                    <a:pt x="69850" y="593725"/>
                    <a:pt x="79375" y="571500"/>
                  </a:cubicBezTo>
                  <a:cubicBezTo>
                    <a:pt x="88900" y="549275"/>
                    <a:pt x="111125" y="502708"/>
                    <a:pt x="117475" y="508000"/>
                  </a:cubicBezTo>
                  <a:cubicBezTo>
                    <a:pt x="123825" y="513292"/>
                    <a:pt x="105833" y="587375"/>
                    <a:pt x="117475" y="603250"/>
                  </a:cubicBezTo>
                  <a:cubicBezTo>
                    <a:pt x="129117" y="619125"/>
                    <a:pt x="171450" y="609600"/>
                    <a:pt x="187325" y="603250"/>
                  </a:cubicBezTo>
                  <a:cubicBezTo>
                    <a:pt x="203200" y="596900"/>
                    <a:pt x="202142" y="574675"/>
                    <a:pt x="212725" y="565150"/>
                  </a:cubicBezTo>
                  <a:cubicBezTo>
                    <a:pt x="223308" y="555625"/>
                    <a:pt x="244475" y="565150"/>
                    <a:pt x="250825" y="546100"/>
                  </a:cubicBezTo>
                  <a:cubicBezTo>
                    <a:pt x="257175" y="527050"/>
                    <a:pt x="254000" y="469900"/>
                    <a:pt x="250825" y="450850"/>
                  </a:cubicBezTo>
                  <a:cubicBezTo>
                    <a:pt x="247650" y="431800"/>
                    <a:pt x="237067" y="446617"/>
                    <a:pt x="231775" y="431800"/>
                  </a:cubicBezTo>
                  <a:cubicBezTo>
                    <a:pt x="226483" y="416983"/>
                    <a:pt x="206375" y="390525"/>
                    <a:pt x="219075" y="361950"/>
                  </a:cubicBezTo>
                  <a:cubicBezTo>
                    <a:pt x="231775" y="333375"/>
                    <a:pt x="296333" y="268817"/>
                    <a:pt x="307975" y="260350"/>
                  </a:cubicBezTo>
                  <a:cubicBezTo>
                    <a:pt x="319617" y="251883"/>
                    <a:pt x="285750" y="294217"/>
                    <a:pt x="288925" y="311150"/>
                  </a:cubicBezTo>
                  <a:cubicBezTo>
                    <a:pt x="292100" y="328083"/>
                    <a:pt x="315383" y="348192"/>
                    <a:pt x="327025" y="361950"/>
                  </a:cubicBezTo>
                  <a:cubicBezTo>
                    <a:pt x="338667" y="375708"/>
                    <a:pt x="351367" y="401108"/>
                    <a:pt x="358775" y="393700"/>
                  </a:cubicBezTo>
                  <a:cubicBezTo>
                    <a:pt x="366183" y="386292"/>
                    <a:pt x="365125" y="337608"/>
                    <a:pt x="371475" y="317500"/>
                  </a:cubicBezTo>
                  <a:cubicBezTo>
                    <a:pt x="377825" y="297392"/>
                    <a:pt x="388408" y="293158"/>
                    <a:pt x="396875" y="273050"/>
                  </a:cubicBezTo>
                  <a:cubicBezTo>
                    <a:pt x="405342" y="252942"/>
                    <a:pt x="404283" y="224367"/>
                    <a:pt x="422275" y="196850"/>
                  </a:cubicBezTo>
                  <a:cubicBezTo>
                    <a:pt x="440267" y="169333"/>
                    <a:pt x="493183" y="111125"/>
                    <a:pt x="504825" y="107950"/>
                  </a:cubicBezTo>
                  <a:cubicBezTo>
                    <a:pt x="516467" y="104775"/>
                    <a:pt x="490008" y="156633"/>
                    <a:pt x="492125" y="177800"/>
                  </a:cubicBezTo>
                  <a:cubicBezTo>
                    <a:pt x="494242" y="198967"/>
                    <a:pt x="514350" y="214842"/>
                    <a:pt x="517525" y="234950"/>
                  </a:cubicBezTo>
                  <a:cubicBezTo>
                    <a:pt x="520700" y="255058"/>
                    <a:pt x="499533" y="302683"/>
                    <a:pt x="511175" y="298450"/>
                  </a:cubicBezTo>
                  <a:cubicBezTo>
                    <a:pt x="522817" y="294217"/>
                    <a:pt x="576792" y="229658"/>
                    <a:pt x="587375" y="209550"/>
                  </a:cubicBezTo>
                  <a:cubicBezTo>
                    <a:pt x="597958" y="189442"/>
                    <a:pt x="581025" y="189442"/>
                    <a:pt x="574675" y="177800"/>
                  </a:cubicBezTo>
                  <a:cubicBezTo>
                    <a:pt x="568325" y="166158"/>
                    <a:pt x="547158" y="149225"/>
                    <a:pt x="549275" y="139700"/>
                  </a:cubicBezTo>
                  <a:cubicBezTo>
                    <a:pt x="551392" y="130175"/>
                    <a:pt x="572558" y="134408"/>
                    <a:pt x="587375" y="120650"/>
                  </a:cubicBezTo>
                  <a:cubicBezTo>
                    <a:pt x="602192" y="106892"/>
                    <a:pt x="609600" y="71967"/>
                    <a:pt x="638175" y="57150"/>
                  </a:cubicBezTo>
                  <a:cubicBezTo>
                    <a:pt x="666750" y="42333"/>
                    <a:pt x="750358" y="29633"/>
                    <a:pt x="758825" y="31750"/>
                  </a:cubicBezTo>
                  <a:cubicBezTo>
                    <a:pt x="767292" y="33867"/>
                    <a:pt x="690033" y="55033"/>
                    <a:pt x="688975" y="69850"/>
                  </a:cubicBezTo>
                  <a:cubicBezTo>
                    <a:pt x="687917" y="84667"/>
                    <a:pt x="727075" y="109008"/>
                    <a:pt x="752475" y="120650"/>
                  </a:cubicBezTo>
                  <a:cubicBezTo>
                    <a:pt x="777875" y="132292"/>
                    <a:pt x="822325" y="146050"/>
                    <a:pt x="841375" y="139700"/>
                  </a:cubicBezTo>
                  <a:cubicBezTo>
                    <a:pt x="860425" y="133350"/>
                    <a:pt x="862542" y="99483"/>
                    <a:pt x="866775" y="82550"/>
                  </a:cubicBezTo>
                  <a:cubicBezTo>
                    <a:pt x="871008" y="65617"/>
                    <a:pt x="874183" y="50800"/>
                    <a:pt x="866775" y="38100"/>
                  </a:cubicBezTo>
                  <a:cubicBezTo>
                    <a:pt x="859367" y="25400"/>
                    <a:pt x="811742" y="11642"/>
                    <a:pt x="822325" y="6350"/>
                  </a:cubicBezTo>
                  <a:cubicBezTo>
                    <a:pt x="832908" y="1058"/>
                    <a:pt x="909108" y="0"/>
                    <a:pt x="930275" y="6350"/>
                  </a:cubicBezTo>
                  <a:cubicBezTo>
                    <a:pt x="951442" y="12700"/>
                    <a:pt x="951442" y="28575"/>
                    <a:pt x="949325" y="44450"/>
                  </a:cubicBezTo>
                  <a:cubicBezTo>
                    <a:pt x="947208" y="60325"/>
                    <a:pt x="914400" y="87842"/>
                    <a:pt x="917575" y="101600"/>
                  </a:cubicBezTo>
                  <a:cubicBezTo>
                    <a:pt x="920750" y="115358"/>
                    <a:pt x="954617" y="133350"/>
                    <a:pt x="968375" y="127000"/>
                  </a:cubicBezTo>
                  <a:cubicBezTo>
                    <a:pt x="982133" y="120650"/>
                    <a:pt x="996950" y="79375"/>
                    <a:pt x="1000125" y="63500"/>
                  </a:cubicBezTo>
                  <a:cubicBezTo>
                    <a:pt x="1003300" y="47625"/>
                    <a:pt x="982133" y="40217"/>
                    <a:pt x="987425" y="31750"/>
                  </a:cubicBezTo>
                  <a:cubicBezTo>
                    <a:pt x="992717" y="23283"/>
                    <a:pt x="1014942" y="16933"/>
                    <a:pt x="1031875" y="12700"/>
                  </a:cubicBezTo>
                  <a:cubicBezTo>
                    <a:pt x="1048808" y="8467"/>
                    <a:pt x="1085850" y="1058"/>
                    <a:pt x="1089025" y="6350"/>
                  </a:cubicBezTo>
                  <a:cubicBezTo>
                    <a:pt x="1092200" y="11642"/>
                    <a:pt x="1049867" y="21167"/>
                    <a:pt x="1050925" y="44450"/>
                  </a:cubicBezTo>
                  <a:cubicBezTo>
                    <a:pt x="1051983" y="67733"/>
                    <a:pt x="1076325" y="128058"/>
                    <a:pt x="1095375" y="146050"/>
                  </a:cubicBezTo>
                  <a:cubicBezTo>
                    <a:pt x="1114425" y="164042"/>
                    <a:pt x="1150408" y="162983"/>
                    <a:pt x="1165225" y="152400"/>
                  </a:cubicBezTo>
                  <a:cubicBezTo>
                    <a:pt x="1180042" y="141817"/>
                    <a:pt x="1188508" y="103717"/>
                    <a:pt x="1184275" y="82550"/>
                  </a:cubicBezTo>
                  <a:cubicBezTo>
                    <a:pt x="1180042" y="61383"/>
                    <a:pt x="1133475" y="30692"/>
                    <a:pt x="1139825" y="25400"/>
                  </a:cubicBezTo>
                  <a:cubicBezTo>
                    <a:pt x="1146175" y="20108"/>
                    <a:pt x="1192742" y="37042"/>
                    <a:pt x="1222375" y="50800"/>
                  </a:cubicBezTo>
                  <a:cubicBezTo>
                    <a:pt x="1252008" y="64558"/>
                    <a:pt x="1304925" y="93133"/>
                    <a:pt x="1317625" y="107950"/>
                  </a:cubicBezTo>
                  <a:cubicBezTo>
                    <a:pt x="1330325" y="122767"/>
                    <a:pt x="1297517" y="124883"/>
                    <a:pt x="1298575" y="139700"/>
                  </a:cubicBezTo>
                  <a:cubicBezTo>
                    <a:pt x="1299633" y="154517"/>
                    <a:pt x="1318683" y="177800"/>
                    <a:pt x="1323975" y="196850"/>
                  </a:cubicBezTo>
                  <a:cubicBezTo>
                    <a:pt x="1329267" y="215900"/>
                    <a:pt x="1318683" y="251883"/>
                    <a:pt x="1330325" y="254000"/>
                  </a:cubicBezTo>
                  <a:cubicBezTo>
                    <a:pt x="1341967" y="256117"/>
                    <a:pt x="1383242" y="228600"/>
                    <a:pt x="1393825" y="209550"/>
                  </a:cubicBezTo>
                  <a:cubicBezTo>
                    <a:pt x="1404408" y="190500"/>
                    <a:pt x="1398058" y="157692"/>
                    <a:pt x="1393825" y="139700"/>
                  </a:cubicBezTo>
                  <a:cubicBezTo>
                    <a:pt x="1389592" y="121708"/>
                    <a:pt x="1364192" y="103717"/>
                    <a:pt x="1368425" y="101600"/>
                  </a:cubicBezTo>
                  <a:cubicBezTo>
                    <a:pt x="1372658" y="99483"/>
                    <a:pt x="1402292" y="116417"/>
                    <a:pt x="1419225" y="127000"/>
                  </a:cubicBezTo>
                  <a:cubicBezTo>
                    <a:pt x="1436158" y="137583"/>
                    <a:pt x="1459442" y="150283"/>
                    <a:pt x="1470025" y="165100"/>
                  </a:cubicBezTo>
                  <a:cubicBezTo>
                    <a:pt x="1480608" y="179917"/>
                    <a:pt x="1482725" y="196850"/>
                    <a:pt x="1482725" y="215900"/>
                  </a:cubicBezTo>
                  <a:cubicBezTo>
                    <a:pt x="1482725" y="234950"/>
                    <a:pt x="1466850" y="261408"/>
                    <a:pt x="1470025" y="279400"/>
                  </a:cubicBezTo>
                  <a:cubicBezTo>
                    <a:pt x="1473200" y="297392"/>
                    <a:pt x="1495425" y="304800"/>
                    <a:pt x="1501775" y="323850"/>
                  </a:cubicBezTo>
                  <a:cubicBezTo>
                    <a:pt x="1508125" y="342900"/>
                    <a:pt x="1499658" y="397933"/>
                    <a:pt x="1508125" y="393700"/>
                  </a:cubicBezTo>
                  <a:cubicBezTo>
                    <a:pt x="1516592" y="389467"/>
                    <a:pt x="1549400" y="323850"/>
                    <a:pt x="1552575" y="298450"/>
                  </a:cubicBezTo>
                  <a:cubicBezTo>
                    <a:pt x="1555750" y="273050"/>
                    <a:pt x="1531408" y="258233"/>
                    <a:pt x="1527175" y="241300"/>
                  </a:cubicBezTo>
                  <a:cubicBezTo>
                    <a:pt x="1522942" y="224367"/>
                    <a:pt x="1513417" y="188383"/>
                    <a:pt x="1527175" y="196850"/>
                  </a:cubicBezTo>
                  <a:cubicBezTo>
                    <a:pt x="1540933" y="205317"/>
                    <a:pt x="1593850" y="256117"/>
                    <a:pt x="1609725" y="292100"/>
                  </a:cubicBezTo>
                  <a:cubicBezTo>
                    <a:pt x="1625600" y="328083"/>
                    <a:pt x="1610783" y="388408"/>
                    <a:pt x="1622425" y="412750"/>
                  </a:cubicBezTo>
                  <a:cubicBezTo>
                    <a:pt x="1634067" y="437092"/>
                    <a:pt x="1668992" y="447675"/>
                    <a:pt x="1679575" y="438150"/>
                  </a:cubicBezTo>
                  <a:cubicBezTo>
                    <a:pt x="1690158" y="428625"/>
                    <a:pt x="1673225" y="351367"/>
                    <a:pt x="1685925" y="355600"/>
                  </a:cubicBezTo>
                  <a:cubicBezTo>
                    <a:pt x="1698625" y="359833"/>
                    <a:pt x="1753658" y="430742"/>
                    <a:pt x="1755775" y="463550"/>
                  </a:cubicBezTo>
                  <a:cubicBezTo>
                    <a:pt x="1757892" y="496358"/>
                    <a:pt x="1709208" y="525992"/>
                    <a:pt x="1698625" y="552450"/>
                  </a:cubicBezTo>
                  <a:cubicBezTo>
                    <a:pt x="1688042" y="578908"/>
                    <a:pt x="1682750" y="610658"/>
                    <a:pt x="1692275" y="622300"/>
                  </a:cubicBezTo>
                  <a:cubicBezTo>
                    <a:pt x="1701800" y="633942"/>
                    <a:pt x="1734608" y="630767"/>
                    <a:pt x="1755775" y="622300"/>
                  </a:cubicBezTo>
                  <a:cubicBezTo>
                    <a:pt x="1776942" y="613833"/>
                    <a:pt x="1806575" y="567267"/>
                    <a:pt x="1819275" y="571500"/>
                  </a:cubicBezTo>
                  <a:cubicBezTo>
                    <a:pt x="1831975" y="575733"/>
                    <a:pt x="1839383" y="624417"/>
                    <a:pt x="1831975" y="647700"/>
                  </a:cubicBezTo>
                  <a:cubicBezTo>
                    <a:pt x="1824567" y="670983"/>
                    <a:pt x="1784350" y="688975"/>
                    <a:pt x="1774825" y="711200"/>
                  </a:cubicBezTo>
                  <a:cubicBezTo>
                    <a:pt x="1765300" y="733425"/>
                    <a:pt x="1763183" y="767292"/>
                    <a:pt x="1774825" y="781050"/>
                  </a:cubicBezTo>
                  <a:cubicBezTo>
                    <a:pt x="1786467" y="794808"/>
                    <a:pt x="1830917" y="799042"/>
                    <a:pt x="1844675" y="793750"/>
                  </a:cubicBezTo>
                  <a:cubicBezTo>
                    <a:pt x="1858433" y="788458"/>
                    <a:pt x="1849967" y="742950"/>
                    <a:pt x="1857375" y="749300"/>
                  </a:cubicBezTo>
                  <a:cubicBezTo>
                    <a:pt x="1864783" y="755650"/>
                    <a:pt x="1887008" y="807508"/>
                    <a:pt x="1889125" y="831850"/>
                  </a:cubicBezTo>
                  <a:cubicBezTo>
                    <a:pt x="1891242" y="856192"/>
                    <a:pt x="1883833" y="878417"/>
                    <a:pt x="1870075" y="895350"/>
                  </a:cubicBezTo>
                  <a:cubicBezTo>
                    <a:pt x="1856317" y="912283"/>
                    <a:pt x="1825625" y="924983"/>
                    <a:pt x="1806575" y="933450"/>
                  </a:cubicBezTo>
                  <a:cubicBezTo>
                    <a:pt x="1787525" y="941917"/>
                    <a:pt x="1756833" y="931333"/>
                    <a:pt x="1755775" y="946150"/>
                  </a:cubicBezTo>
                  <a:cubicBezTo>
                    <a:pt x="1754717" y="960967"/>
                    <a:pt x="1786467" y="1005417"/>
                    <a:pt x="1800225" y="1022350"/>
                  </a:cubicBezTo>
                  <a:cubicBezTo>
                    <a:pt x="1813983" y="1039283"/>
                    <a:pt x="1823508" y="1057275"/>
                    <a:pt x="1838325" y="1047750"/>
                  </a:cubicBezTo>
                  <a:cubicBezTo>
                    <a:pt x="1853142" y="1038225"/>
                    <a:pt x="1880658" y="964142"/>
                    <a:pt x="1889125" y="965200"/>
                  </a:cubicBezTo>
                  <a:cubicBezTo>
                    <a:pt x="1897592" y="966258"/>
                    <a:pt x="1896533" y="1025525"/>
                    <a:pt x="1889125" y="1054100"/>
                  </a:cubicBezTo>
                  <a:cubicBezTo>
                    <a:pt x="1881717" y="1082675"/>
                    <a:pt x="1863725" y="1119717"/>
                    <a:pt x="1844675" y="1136650"/>
                  </a:cubicBezTo>
                  <a:cubicBezTo>
                    <a:pt x="1825625" y="1153583"/>
                    <a:pt x="1789642" y="1139825"/>
                    <a:pt x="1774825" y="1155700"/>
                  </a:cubicBezTo>
                  <a:cubicBezTo>
                    <a:pt x="1760008" y="1171575"/>
                    <a:pt x="1750483" y="1210734"/>
                    <a:pt x="1755775" y="1231900"/>
                  </a:cubicBezTo>
                  <a:cubicBezTo>
                    <a:pt x="1761067" y="1253066"/>
                    <a:pt x="1790700" y="1283758"/>
                    <a:pt x="1806575" y="1282700"/>
                  </a:cubicBezTo>
                  <a:cubicBezTo>
                    <a:pt x="1822450" y="1281642"/>
                    <a:pt x="1849967" y="1213908"/>
                    <a:pt x="1851025" y="1225550"/>
                  </a:cubicBezTo>
                  <a:cubicBezTo>
                    <a:pt x="1852083" y="1237192"/>
                    <a:pt x="1833033" y="1321858"/>
                    <a:pt x="1812925" y="1352550"/>
                  </a:cubicBezTo>
                  <a:cubicBezTo>
                    <a:pt x="1792817" y="1383242"/>
                    <a:pt x="1742017" y="1393825"/>
                    <a:pt x="1730375" y="1409700"/>
                  </a:cubicBezTo>
                  <a:cubicBezTo>
                    <a:pt x="1718733" y="1425575"/>
                    <a:pt x="1754717" y="1429808"/>
                    <a:pt x="1743075" y="1447800"/>
                  </a:cubicBezTo>
                  <a:cubicBezTo>
                    <a:pt x="1731433" y="1465792"/>
                    <a:pt x="1724025" y="1480608"/>
                    <a:pt x="1660525" y="1517650"/>
                  </a:cubicBezTo>
                  <a:cubicBezTo>
                    <a:pt x="1597025" y="1554692"/>
                    <a:pt x="1511300" y="1643592"/>
                    <a:pt x="1362075" y="1670050"/>
                  </a:cubicBezTo>
                  <a:cubicBezTo>
                    <a:pt x="1212850" y="1696508"/>
                    <a:pt x="934508" y="1689100"/>
                    <a:pt x="765175" y="1676400"/>
                  </a:cubicBezTo>
                  <a:cubicBezTo>
                    <a:pt x="595842" y="1663700"/>
                    <a:pt x="433917" y="1670050"/>
                    <a:pt x="346075" y="1631950"/>
                  </a:cubicBezTo>
                  <a:close/>
                </a:path>
              </a:pathLst>
            </a:custGeom>
            <a:gradFill flip="none" rotWithShape="1">
              <a:gsLst>
                <a:gs pos="0">
                  <a:srgbClr val="FF9900">
                    <a:shade val="30000"/>
                    <a:satMod val="115000"/>
                  </a:srgbClr>
                </a:gs>
                <a:gs pos="0">
                  <a:srgbClr val="FFFF00"/>
                </a:gs>
                <a:gs pos="50000">
                  <a:srgbClr val="FF9900">
                    <a:shade val="67500"/>
                    <a:satMod val="115000"/>
                  </a:srgbClr>
                </a:gs>
                <a:gs pos="100000">
                  <a:srgbClr val="FF9900">
                    <a:shade val="100000"/>
                    <a:satMod val="115000"/>
                  </a:srgbClr>
                </a:gs>
              </a:gsLst>
              <a:path path="circle">
                <a:fillToRect l="50000" t="50000" r="50000" b="50000"/>
              </a:path>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78" name="Freeform 77"/>
            <p:cNvSpPr/>
            <p:nvPr/>
          </p:nvSpPr>
          <p:spPr bwMode="auto">
            <a:xfrm>
              <a:off x="772564" y="396924"/>
              <a:ext cx="429522" cy="131879"/>
            </a:xfrm>
            <a:custGeom>
              <a:avLst/>
              <a:gdLst>
                <a:gd name="connsiteX0" fmla="*/ 150283 w 3848100"/>
                <a:gd name="connsiteY0" fmla="*/ 1254125 h 1270000"/>
                <a:gd name="connsiteX1" fmla="*/ 2436283 w 3848100"/>
                <a:gd name="connsiteY1" fmla="*/ 1260475 h 1270000"/>
                <a:gd name="connsiteX2" fmla="*/ 3433233 w 3848100"/>
                <a:gd name="connsiteY2" fmla="*/ 1260475 h 1270000"/>
                <a:gd name="connsiteX3" fmla="*/ 3725333 w 3848100"/>
                <a:gd name="connsiteY3" fmla="*/ 1266825 h 1270000"/>
                <a:gd name="connsiteX4" fmla="*/ 3807883 w 3848100"/>
                <a:gd name="connsiteY4" fmla="*/ 1241425 h 1270000"/>
                <a:gd name="connsiteX5" fmla="*/ 3845983 w 3848100"/>
                <a:gd name="connsiteY5" fmla="*/ 1114425 h 1270000"/>
                <a:gd name="connsiteX6" fmla="*/ 3795183 w 3848100"/>
                <a:gd name="connsiteY6" fmla="*/ 1069975 h 1270000"/>
                <a:gd name="connsiteX7" fmla="*/ 3661833 w 3848100"/>
                <a:gd name="connsiteY7" fmla="*/ 1025525 h 1270000"/>
                <a:gd name="connsiteX8" fmla="*/ 3299883 w 3848100"/>
                <a:gd name="connsiteY8" fmla="*/ 885825 h 1270000"/>
                <a:gd name="connsiteX9" fmla="*/ 2893483 w 3848100"/>
                <a:gd name="connsiteY9" fmla="*/ 695325 h 1270000"/>
                <a:gd name="connsiteX10" fmla="*/ 2448983 w 3848100"/>
                <a:gd name="connsiteY10" fmla="*/ 403225 h 1270000"/>
                <a:gd name="connsiteX11" fmla="*/ 2175933 w 3848100"/>
                <a:gd name="connsiteY11" fmla="*/ 149225 h 1270000"/>
                <a:gd name="connsiteX12" fmla="*/ 2055283 w 3848100"/>
                <a:gd name="connsiteY12" fmla="*/ 9525 h 1270000"/>
                <a:gd name="connsiteX13" fmla="*/ 1972733 w 3848100"/>
                <a:gd name="connsiteY13" fmla="*/ 92075 h 1270000"/>
                <a:gd name="connsiteX14" fmla="*/ 1947333 w 3848100"/>
                <a:gd name="connsiteY14" fmla="*/ 117475 h 1270000"/>
                <a:gd name="connsiteX15" fmla="*/ 1896533 w 3848100"/>
                <a:gd name="connsiteY15" fmla="*/ 53975 h 1270000"/>
                <a:gd name="connsiteX16" fmla="*/ 1845733 w 3848100"/>
                <a:gd name="connsiteY16" fmla="*/ 15875 h 1270000"/>
                <a:gd name="connsiteX17" fmla="*/ 1731433 w 3848100"/>
                <a:gd name="connsiteY17" fmla="*/ 142875 h 1270000"/>
                <a:gd name="connsiteX18" fmla="*/ 1559983 w 3848100"/>
                <a:gd name="connsiteY18" fmla="*/ 307975 h 1270000"/>
                <a:gd name="connsiteX19" fmla="*/ 1185333 w 3848100"/>
                <a:gd name="connsiteY19" fmla="*/ 574675 h 1270000"/>
                <a:gd name="connsiteX20" fmla="*/ 683683 w 3848100"/>
                <a:gd name="connsiteY20" fmla="*/ 822325 h 1270000"/>
                <a:gd name="connsiteX21" fmla="*/ 150283 w 3848100"/>
                <a:gd name="connsiteY21" fmla="*/ 1025525 h 1270000"/>
                <a:gd name="connsiteX22" fmla="*/ 55033 w 3848100"/>
                <a:gd name="connsiteY22" fmla="*/ 1069975 h 1270000"/>
                <a:gd name="connsiteX23" fmla="*/ 4233 w 3848100"/>
                <a:gd name="connsiteY23" fmla="*/ 1108075 h 1270000"/>
                <a:gd name="connsiteX24" fmla="*/ 29633 w 3848100"/>
                <a:gd name="connsiteY24" fmla="*/ 1196975 h 1270000"/>
                <a:gd name="connsiteX25" fmla="*/ 55033 w 3848100"/>
                <a:gd name="connsiteY25" fmla="*/ 1235075 h 1270000"/>
                <a:gd name="connsiteX26" fmla="*/ 99483 w 3848100"/>
                <a:gd name="connsiteY26" fmla="*/ 1247775 h 1270000"/>
                <a:gd name="connsiteX27" fmla="*/ 150283 w 3848100"/>
                <a:gd name="connsiteY27" fmla="*/ 1254125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48100" h="1270000">
                  <a:moveTo>
                    <a:pt x="150283" y="1254125"/>
                  </a:moveTo>
                  <a:lnTo>
                    <a:pt x="2436283" y="1260475"/>
                  </a:lnTo>
                  <a:lnTo>
                    <a:pt x="3433233" y="1260475"/>
                  </a:lnTo>
                  <a:cubicBezTo>
                    <a:pt x="3648075" y="1261533"/>
                    <a:pt x="3662891" y="1270000"/>
                    <a:pt x="3725333" y="1266825"/>
                  </a:cubicBezTo>
                  <a:cubicBezTo>
                    <a:pt x="3787775" y="1263650"/>
                    <a:pt x="3787775" y="1266825"/>
                    <a:pt x="3807883" y="1241425"/>
                  </a:cubicBezTo>
                  <a:cubicBezTo>
                    <a:pt x="3827991" y="1216025"/>
                    <a:pt x="3848100" y="1143000"/>
                    <a:pt x="3845983" y="1114425"/>
                  </a:cubicBezTo>
                  <a:cubicBezTo>
                    <a:pt x="3843866" y="1085850"/>
                    <a:pt x="3825875" y="1084792"/>
                    <a:pt x="3795183" y="1069975"/>
                  </a:cubicBezTo>
                  <a:cubicBezTo>
                    <a:pt x="3764491" y="1055158"/>
                    <a:pt x="3744383" y="1056217"/>
                    <a:pt x="3661833" y="1025525"/>
                  </a:cubicBezTo>
                  <a:cubicBezTo>
                    <a:pt x="3579283" y="994833"/>
                    <a:pt x="3427941" y="940858"/>
                    <a:pt x="3299883" y="885825"/>
                  </a:cubicBezTo>
                  <a:cubicBezTo>
                    <a:pt x="3171825" y="830792"/>
                    <a:pt x="3035300" y="775758"/>
                    <a:pt x="2893483" y="695325"/>
                  </a:cubicBezTo>
                  <a:cubicBezTo>
                    <a:pt x="2751666" y="614892"/>
                    <a:pt x="2568575" y="494242"/>
                    <a:pt x="2448983" y="403225"/>
                  </a:cubicBezTo>
                  <a:cubicBezTo>
                    <a:pt x="2329391" y="312208"/>
                    <a:pt x="2241550" y="214842"/>
                    <a:pt x="2175933" y="149225"/>
                  </a:cubicBezTo>
                  <a:cubicBezTo>
                    <a:pt x="2110316" y="83608"/>
                    <a:pt x="2089150" y="19050"/>
                    <a:pt x="2055283" y="9525"/>
                  </a:cubicBezTo>
                  <a:cubicBezTo>
                    <a:pt x="2021416" y="0"/>
                    <a:pt x="1972733" y="92075"/>
                    <a:pt x="1972733" y="92075"/>
                  </a:cubicBezTo>
                  <a:cubicBezTo>
                    <a:pt x="1954741" y="110067"/>
                    <a:pt x="1960033" y="123825"/>
                    <a:pt x="1947333" y="117475"/>
                  </a:cubicBezTo>
                  <a:cubicBezTo>
                    <a:pt x="1934633" y="111125"/>
                    <a:pt x="1913466" y="70908"/>
                    <a:pt x="1896533" y="53975"/>
                  </a:cubicBezTo>
                  <a:cubicBezTo>
                    <a:pt x="1879600" y="37042"/>
                    <a:pt x="1873250" y="1058"/>
                    <a:pt x="1845733" y="15875"/>
                  </a:cubicBezTo>
                  <a:cubicBezTo>
                    <a:pt x="1818216" y="30692"/>
                    <a:pt x="1779058" y="94192"/>
                    <a:pt x="1731433" y="142875"/>
                  </a:cubicBezTo>
                  <a:cubicBezTo>
                    <a:pt x="1683808" y="191558"/>
                    <a:pt x="1651000" y="236008"/>
                    <a:pt x="1559983" y="307975"/>
                  </a:cubicBezTo>
                  <a:cubicBezTo>
                    <a:pt x="1468966" y="379942"/>
                    <a:pt x="1331383" y="488950"/>
                    <a:pt x="1185333" y="574675"/>
                  </a:cubicBezTo>
                  <a:cubicBezTo>
                    <a:pt x="1039283" y="660400"/>
                    <a:pt x="856191" y="747183"/>
                    <a:pt x="683683" y="822325"/>
                  </a:cubicBezTo>
                  <a:cubicBezTo>
                    <a:pt x="511175" y="897467"/>
                    <a:pt x="255058" y="984250"/>
                    <a:pt x="150283" y="1025525"/>
                  </a:cubicBezTo>
                  <a:cubicBezTo>
                    <a:pt x="45508" y="1066800"/>
                    <a:pt x="79375" y="1056217"/>
                    <a:pt x="55033" y="1069975"/>
                  </a:cubicBezTo>
                  <a:cubicBezTo>
                    <a:pt x="30691" y="1083733"/>
                    <a:pt x="8466" y="1086908"/>
                    <a:pt x="4233" y="1108075"/>
                  </a:cubicBezTo>
                  <a:cubicBezTo>
                    <a:pt x="0" y="1129242"/>
                    <a:pt x="21166" y="1175808"/>
                    <a:pt x="29633" y="1196975"/>
                  </a:cubicBezTo>
                  <a:cubicBezTo>
                    <a:pt x="38100" y="1218142"/>
                    <a:pt x="43391" y="1226608"/>
                    <a:pt x="55033" y="1235075"/>
                  </a:cubicBezTo>
                  <a:cubicBezTo>
                    <a:pt x="66675" y="1243542"/>
                    <a:pt x="82550" y="1244600"/>
                    <a:pt x="99483" y="1247775"/>
                  </a:cubicBezTo>
                  <a:cubicBezTo>
                    <a:pt x="116416" y="1250950"/>
                    <a:pt x="136524" y="1252537"/>
                    <a:pt x="150283" y="1254125"/>
                  </a:cubicBezTo>
                  <a:close/>
                </a:path>
              </a:pathLst>
            </a:cu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18900000" scaled="1"/>
              <a:tileRect/>
            </a:gra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79" name="Freeform 78"/>
            <p:cNvSpPr/>
            <p:nvPr/>
          </p:nvSpPr>
          <p:spPr bwMode="auto">
            <a:xfrm>
              <a:off x="790581" y="414402"/>
              <a:ext cx="391852" cy="102087"/>
            </a:xfrm>
            <a:custGeom>
              <a:avLst/>
              <a:gdLst>
                <a:gd name="connsiteX0" fmla="*/ 0 w 3488267"/>
                <a:gd name="connsiteY0" fmla="*/ 962025 h 976842"/>
                <a:gd name="connsiteX1" fmla="*/ 1987550 w 3488267"/>
                <a:gd name="connsiteY1" fmla="*/ 962025 h 976842"/>
                <a:gd name="connsiteX2" fmla="*/ 2794000 w 3488267"/>
                <a:gd name="connsiteY2" fmla="*/ 955675 h 976842"/>
                <a:gd name="connsiteX3" fmla="*/ 3213100 w 3488267"/>
                <a:gd name="connsiteY3" fmla="*/ 962025 h 976842"/>
                <a:gd name="connsiteX4" fmla="*/ 3486150 w 3488267"/>
                <a:gd name="connsiteY4" fmla="*/ 962025 h 976842"/>
                <a:gd name="connsiteX5" fmla="*/ 3200400 w 3488267"/>
                <a:gd name="connsiteY5" fmla="*/ 873125 h 976842"/>
                <a:gd name="connsiteX6" fmla="*/ 2584450 w 3488267"/>
                <a:gd name="connsiteY6" fmla="*/ 587375 h 976842"/>
                <a:gd name="connsiteX7" fmla="*/ 2089150 w 3488267"/>
                <a:gd name="connsiteY7" fmla="*/ 231775 h 976842"/>
                <a:gd name="connsiteX8" fmla="*/ 1930400 w 3488267"/>
                <a:gd name="connsiteY8" fmla="*/ 73025 h 976842"/>
                <a:gd name="connsiteX9" fmla="*/ 1866900 w 3488267"/>
                <a:gd name="connsiteY9" fmla="*/ 9525 h 976842"/>
                <a:gd name="connsiteX10" fmla="*/ 1822450 w 3488267"/>
                <a:gd name="connsiteY10" fmla="*/ 47625 h 976842"/>
                <a:gd name="connsiteX11" fmla="*/ 1771650 w 3488267"/>
                <a:gd name="connsiteY11" fmla="*/ 117475 h 976842"/>
                <a:gd name="connsiteX12" fmla="*/ 1739900 w 3488267"/>
                <a:gd name="connsiteY12" fmla="*/ 92075 h 976842"/>
                <a:gd name="connsiteX13" fmla="*/ 1695450 w 3488267"/>
                <a:gd name="connsiteY13" fmla="*/ 22225 h 976842"/>
                <a:gd name="connsiteX14" fmla="*/ 1657350 w 3488267"/>
                <a:gd name="connsiteY14" fmla="*/ 15875 h 976842"/>
                <a:gd name="connsiteX15" fmla="*/ 1568450 w 3488267"/>
                <a:gd name="connsiteY15" fmla="*/ 117475 h 976842"/>
                <a:gd name="connsiteX16" fmla="*/ 1377950 w 3488267"/>
                <a:gd name="connsiteY16" fmla="*/ 282575 h 976842"/>
                <a:gd name="connsiteX17" fmla="*/ 1060450 w 3488267"/>
                <a:gd name="connsiteY17" fmla="*/ 498475 h 976842"/>
                <a:gd name="connsiteX18" fmla="*/ 546100 w 3488267"/>
                <a:gd name="connsiteY18" fmla="*/ 752475 h 976842"/>
                <a:gd name="connsiteX19" fmla="*/ 393700 w 3488267"/>
                <a:gd name="connsiteY19" fmla="*/ 815975 h 976842"/>
                <a:gd name="connsiteX20" fmla="*/ 158750 w 3488267"/>
                <a:gd name="connsiteY20" fmla="*/ 904875 h 976842"/>
                <a:gd name="connsiteX21" fmla="*/ 0 w 3488267"/>
                <a:gd name="connsiteY21" fmla="*/ 962025 h 97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88267" h="976842">
                  <a:moveTo>
                    <a:pt x="0" y="962025"/>
                  </a:moveTo>
                  <a:lnTo>
                    <a:pt x="1987550" y="962025"/>
                  </a:lnTo>
                  <a:lnTo>
                    <a:pt x="2794000" y="955675"/>
                  </a:lnTo>
                  <a:cubicBezTo>
                    <a:pt x="2998258" y="955675"/>
                    <a:pt x="3213100" y="962025"/>
                    <a:pt x="3213100" y="962025"/>
                  </a:cubicBezTo>
                  <a:cubicBezTo>
                    <a:pt x="3328458" y="963083"/>
                    <a:pt x="3488267" y="976842"/>
                    <a:pt x="3486150" y="962025"/>
                  </a:cubicBezTo>
                  <a:cubicBezTo>
                    <a:pt x="3484033" y="947208"/>
                    <a:pt x="3350683" y="935567"/>
                    <a:pt x="3200400" y="873125"/>
                  </a:cubicBezTo>
                  <a:cubicBezTo>
                    <a:pt x="3050117" y="810683"/>
                    <a:pt x="2769658" y="694267"/>
                    <a:pt x="2584450" y="587375"/>
                  </a:cubicBezTo>
                  <a:cubicBezTo>
                    <a:pt x="2399242" y="480483"/>
                    <a:pt x="2198158" y="317500"/>
                    <a:pt x="2089150" y="231775"/>
                  </a:cubicBezTo>
                  <a:cubicBezTo>
                    <a:pt x="1980142" y="146050"/>
                    <a:pt x="1930400" y="73025"/>
                    <a:pt x="1930400" y="73025"/>
                  </a:cubicBezTo>
                  <a:cubicBezTo>
                    <a:pt x="1893358" y="35983"/>
                    <a:pt x="1884892" y="13758"/>
                    <a:pt x="1866900" y="9525"/>
                  </a:cubicBezTo>
                  <a:cubicBezTo>
                    <a:pt x="1848908" y="5292"/>
                    <a:pt x="1838325" y="29633"/>
                    <a:pt x="1822450" y="47625"/>
                  </a:cubicBezTo>
                  <a:cubicBezTo>
                    <a:pt x="1806575" y="65617"/>
                    <a:pt x="1785408" y="110067"/>
                    <a:pt x="1771650" y="117475"/>
                  </a:cubicBezTo>
                  <a:cubicBezTo>
                    <a:pt x="1757892" y="124883"/>
                    <a:pt x="1752600" y="107950"/>
                    <a:pt x="1739900" y="92075"/>
                  </a:cubicBezTo>
                  <a:cubicBezTo>
                    <a:pt x="1727200" y="76200"/>
                    <a:pt x="1709208" y="34925"/>
                    <a:pt x="1695450" y="22225"/>
                  </a:cubicBezTo>
                  <a:cubicBezTo>
                    <a:pt x="1681692" y="9525"/>
                    <a:pt x="1678517" y="0"/>
                    <a:pt x="1657350" y="15875"/>
                  </a:cubicBezTo>
                  <a:cubicBezTo>
                    <a:pt x="1636183" y="31750"/>
                    <a:pt x="1615017" y="73025"/>
                    <a:pt x="1568450" y="117475"/>
                  </a:cubicBezTo>
                  <a:cubicBezTo>
                    <a:pt x="1521883" y="161925"/>
                    <a:pt x="1462617" y="219075"/>
                    <a:pt x="1377950" y="282575"/>
                  </a:cubicBezTo>
                  <a:cubicBezTo>
                    <a:pt x="1293283" y="346075"/>
                    <a:pt x="1199092" y="420158"/>
                    <a:pt x="1060450" y="498475"/>
                  </a:cubicBezTo>
                  <a:cubicBezTo>
                    <a:pt x="921808" y="576792"/>
                    <a:pt x="657225" y="699558"/>
                    <a:pt x="546100" y="752475"/>
                  </a:cubicBezTo>
                  <a:cubicBezTo>
                    <a:pt x="434975" y="805392"/>
                    <a:pt x="458258" y="790575"/>
                    <a:pt x="393700" y="815975"/>
                  </a:cubicBezTo>
                  <a:cubicBezTo>
                    <a:pt x="329142" y="841375"/>
                    <a:pt x="221192" y="884767"/>
                    <a:pt x="158750" y="904875"/>
                  </a:cubicBezTo>
                  <a:cubicBezTo>
                    <a:pt x="96308" y="924983"/>
                    <a:pt x="57679" y="930804"/>
                    <a:pt x="0" y="962025"/>
                  </a:cubicBezTo>
                  <a:close/>
                </a:path>
              </a:pathLst>
            </a:cu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0" scaled="1"/>
              <a:tileRect/>
            </a:gradFill>
            <a:ln w="952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grpSp>
          <p:nvGrpSpPr>
            <p:cNvPr id="7" name="Group 15"/>
            <p:cNvGrpSpPr/>
            <p:nvPr/>
          </p:nvGrpSpPr>
          <p:grpSpPr bwMode="auto">
            <a:xfrm>
              <a:off x="782436" y="552873"/>
              <a:ext cx="410534" cy="141617"/>
              <a:chOff x="1865842" y="3800475"/>
              <a:chExt cx="3658658" cy="1357842"/>
            </a:xfrm>
            <a:solidFill>
              <a:srgbClr val="0070C0"/>
            </a:solidFill>
          </p:grpSpPr>
          <p:sp>
            <p:nvSpPr>
              <p:cNvPr id="82" name="Freeform 81"/>
              <p:cNvSpPr/>
              <p:nvPr/>
            </p:nvSpPr>
            <p:spPr>
              <a:xfrm>
                <a:off x="1865842" y="3800475"/>
                <a:ext cx="3658658" cy="410633"/>
              </a:xfrm>
              <a:custGeom>
                <a:avLst/>
                <a:gdLst>
                  <a:gd name="connsiteX0" fmla="*/ 102658 w 3658658"/>
                  <a:gd name="connsiteY0" fmla="*/ 365125 h 410633"/>
                  <a:gd name="connsiteX1" fmla="*/ 26458 w 3658658"/>
                  <a:gd name="connsiteY1" fmla="*/ 206375 h 410633"/>
                  <a:gd name="connsiteX2" fmla="*/ 20108 w 3658658"/>
                  <a:gd name="connsiteY2" fmla="*/ 155575 h 410633"/>
                  <a:gd name="connsiteX3" fmla="*/ 147108 w 3658658"/>
                  <a:gd name="connsiteY3" fmla="*/ 98425 h 410633"/>
                  <a:gd name="connsiteX4" fmla="*/ 356658 w 3658658"/>
                  <a:gd name="connsiteY4" fmla="*/ 34925 h 410633"/>
                  <a:gd name="connsiteX5" fmla="*/ 578908 w 3658658"/>
                  <a:gd name="connsiteY5" fmla="*/ 9525 h 410633"/>
                  <a:gd name="connsiteX6" fmla="*/ 763058 w 3658658"/>
                  <a:gd name="connsiteY6" fmla="*/ 22225 h 410633"/>
                  <a:gd name="connsiteX7" fmla="*/ 909108 w 3658658"/>
                  <a:gd name="connsiteY7" fmla="*/ 60325 h 410633"/>
                  <a:gd name="connsiteX8" fmla="*/ 1067858 w 3658658"/>
                  <a:gd name="connsiteY8" fmla="*/ 130175 h 410633"/>
                  <a:gd name="connsiteX9" fmla="*/ 1207558 w 3658658"/>
                  <a:gd name="connsiteY9" fmla="*/ 155575 h 410633"/>
                  <a:gd name="connsiteX10" fmla="*/ 1429808 w 3658658"/>
                  <a:gd name="connsiteY10" fmla="*/ 85725 h 410633"/>
                  <a:gd name="connsiteX11" fmla="*/ 1715558 w 3658658"/>
                  <a:gd name="connsiteY11" fmla="*/ 41275 h 410633"/>
                  <a:gd name="connsiteX12" fmla="*/ 2007658 w 3658658"/>
                  <a:gd name="connsiteY12" fmla="*/ 66675 h 410633"/>
                  <a:gd name="connsiteX13" fmla="*/ 2312458 w 3658658"/>
                  <a:gd name="connsiteY13" fmla="*/ 161925 h 410633"/>
                  <a:gd name="connsiteX14" fmla="*/ 2458508 w 3658658"/>
                  <a:gd name="connsiteY14" fmla="*/ 142875 h 410633"/>
                  <a:gd name="connsiteX15" fmla="*/ 2649008 w 3658658"/>
                  <a:gd name="connsiteY15" fmla="*/ 79375 h 410633"/>
                  <a:gd name="connsiteX16" fmla="*/ 2864908 w 3658658"/>
                  <a:gd name="connsiteY16" fmla="*/ 28575 h 410633"/>
                  <a:gd name="connsiteX17" fmla="*/ 3074458 w 3658658"/>
                  <a:gd name="connsiteY17" fmla="*/ 3175 h 410633"/>
                  <a:gd name="connsiteX18" fmla="*/ 3372908 w 3658658"/>
                  <a:gd name="connsiteY18" fmla="*/ 47625 h 410633"/>
                  <a:gd name="connsiteX19" fmla="*/ 3614208 w 3658658"/>
                  <a:gd name="connsiteY19" fmla="*/ 142875 h 410633"/>
                  <a:gd name="connsiteX20" fmla="*/ 3639608 w 3658658"/>
                  <a:gd name="connsiteY20" fmla="*/ 155575 h 410633"/>
                  <a:gd name="connsiteX21" fmla="*/ 3576108 w 3658658"/>
                  <a:gd name="connsiteY21" fmla="*/ 301625 h 410633"/>
                  <a:gd name="connsiteX22" fmla="*/ 3538008 w 3658658"/>
                  <a:gd name="connsiteY22" fmla="*/ 371475 h 410633"/>
                  <a:gd name="connsiteX23" fmla="*/ 3411008 w 3658658"/>
                  <a:gd name="connsiteY23" fmla="*/ 314325 h 410633"/>
                  <a:gd name="connsiteX24" fmla="*/ 3226858 w 3658658"/>
                  <a:gd name="connsiteY24" fmla="*/ 276225 h 410633"/>
                  <a:gd name="connsiteX25" fmla="*/ 2947458 w 3658658"/>
                  <a:gd name="connsiteY25" fmla="*/ 257175 h 410633"/>
                  <a:gd name="connsiteX26" fmla="*/ 2668058 w 3658658"/>
                  <a:gd name="connsiteY26" fmla="*/ 327025 h 410633"/>
                  <a:gd name="connsiteX27" fmla="*/ 2458508 w 3658658"/>
                  <a:gd name="connsiteY27" fmla="*/ 390525 h 410633"/>
                  <a:gd name="connsiteX28" fmla="*/ 2287058 w 3658658"/>
                  <a:gd name="connsiteY28" fmla="*/ 403225 h 410633"/>
                  <a:gd name="connsiteX29" fmla="*/ 2077508 w 3658658"/>
                  <a:gd name="connsiteY29" fmla="*/ 346075 h 410633"/>
                  <a:gd name="connsiteX30" fmla="*/ 1887008 w 3658658"/>
                  <a:gd name="connsiteY30" fmla="*/ 288925 h 410633"/>
                  <a:gd name="connsiteX31" fmla="*/ 1696508 w 3658658"/>
                  <a:gd name="connsiteY31" fmla="*/ 269875 h 410633"/>
                  <a:gd name="connsiteX32" fmla="*/ 1467908 w 3658658"/>
                  <a:gd name="connsiteY32" fmla="*/ 320675 h 410633"/>
                  <a:gd name="connsiteX33" fmla="*/ 1340908 w 3658658"/>
                  <a:gd name="connsiteY33" fmla="*/ 371475 h 410633"/>
                  <a:gd name="connsiteX34" fmla="*/ 1188508 w 3658658"/>
                  <a:gd name="connsiteY34" fmla="*/ 390525 h 410633"/>
                  <a:gd name="connsiteX35" fmla="*/ 1004358 w 3658658"/>
                  <a:gd name="connsiteY35" fmla="*/ 365125 h 410633"/>
                  <a:gd name="connsiteX36" fmla="*/ 794808 w 3658658"/>
                  <a:gd name="connsiteY36" fmla="*/ 288925 h 410633"/>
                  <a:gd name="connsiteX37" fmla="*/ 578908 w 3658658"/>
                  <a:gd name="connsiteY37" fmla="*/ 238125 h 410633"/>
                  <a:gd name="connsiteX38" fmla="*/ 331258 w 3658658"/>
                  <a:gd name="connsiteY38" fmla="*/ 276225 h 410633"/>
                  <a:gd name="connsiteX39" fmla="*/ 102658 w 3658658"/>
                  <a:gd name="connsiteY39" fmla="*/ 365125 h 410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658658" h="410633">
                    <a:moveTo>
                      <a:pt x="102658" y="365125"/>
                    </a:moveTo>
                    <a:cubicBezTo>
                      <a:pt x="51858" y="353483"/>
                      <a:pt x="40216" y="241300"/>
                      <a:pt x="26458" y="206375"/>
                    </a:cubicBezTo>
                    <a:cubicBezTo>
                      <a:pt x="12700" y="171450"/>
                      <a:pt x="0" y="173567"/>
                      <a:pt x="20108" y="155575"/>
                    </a:cubicBezTo>
                    <a:cubicBezTo>
                      <a:pt x="40216" y="137583"/>
                      <a:pt x="91016" y="118533"/>
                      <a:pt x="147108" y="98425"/>
                    </a:cubicBezTo>
                    <a:cubicBezTo>
                      <a:pt x="203200" y="78317"/>
                      <a:pt x="284691" y="49742"/>
                      <a:pt x="356658" y="34925"/>
                    </a:cubicBezTo>
                    <a:cubicBezTo>
                      <a:pt x="428625" y="20108"/>
                      <a:pt x="511175" y="11642"/>
                      <a:pt x="578908" y="9525"/>
                    </a:cubicBezTo>
                    <a:cubicBezTo>
                      <a:pt x="646641" y="7408"/>
                      <a:pt x="708025" y="13758"/>
                      <a:pt x="763058" y="22225"/>
                    </a:cubicBezTo>
                    <a:cubicBezTo>
                      <a:pt x="818091" y="30692"/>
                      <a:pt x="858308" y="42333"/>
                      <a:pt x="909108" y="60325"/>
                    </a:cubicBezTo>
                    <a:cubicBezTo>
                      <a:pt x="959908" y="78317"/>
                      <a:pt x="1018116" y="114300"/>
                      <a:pt x="1067858" y="130175"/>
                    </a:cubicBezTo>
                    <a:cubicBezTo>
                      <a:pt x="1117600" y="146050"/>
                      <a:pt x="1147233" y="162983"/>
                      <a:pt x="1207558" y="155575"/>
                    </a:cubicBezTo>
                    <a:cubicBezTo>
                      <a:pt x="1267883" y="148167"/>
                      <a:pt x="1345141" y="104775"/>
                      <a:pt x="1429808" y="85725"/>
                    </a:cubicBezTo>
                    <a:cubicBezTo>
                      <a:pt x="1514475" y="66675"/>
                      <a:pt x="1619250" y="44450"/>
                      <a:pt x="1715558" y="41275"/>
                    </a:cubicBezTo>
                    <a:cubicBezTo>
                      <a:pt x="1811866" y="38100"/>
                      <a:pt x="1908175" y="46567"/>
                      <a:pt x="2007658" y="66675"/>
                    </a:cubicBezTo>
                    <a:cubicBezTo>
                      <a:pt x="2107141" y="86783"/>
                      <a:pt x="2237316" y="149225"/>
                      <a:pt x="2312458" y="161925"/>
                    </a:cubicBezTo>
                    <a:cubicBezTo>
                      <a:pt x="2387600" y="174625"/>
                      <a:pt x="2402416" y="156633"/>
                      <a:pt x="2458508" y="142875"/>
                    </a:cubicBezTo>
                    <a:cubicBezTo>
                      <a:pt x="2514600" y="129117"/>
                      <a:pt x="2581275" y="98425"/>
                      <a:pt x="2649008" y="79375"/>
                    </a:cubicBezTo>
                    <a:cubicBezTo>
                      <a:pt x="2716741" y="60325"/>
                      <a:pt x="2794000" y="41275"/>
                      <a:pt x="2864908" y="28575"/>
                    </a:cubicBezTo>
                    <a:cubicBezTo>
                      <a:pt x="2935816" y="15875"/>
                      <a:pt x="2989791" y="0"/>
                      <a:pt x="3074458" y="3175"/>
                    </a:cubicBezTo>
                    <a:cubicBezTo>
                      <a:pt x="3159125" y="6350"/>
                      <a:pt x="3282950" y="24342"/>
                      <a:pt x="3372908" y="47625"/>
                    </a:cubicBezTo>
                    <a:cubicBezTo>
                      <a:pt x="3462866" y="70908"/>
                      <a:pt x="3569758" y="124883"/>
                      <a:pt x="3614208" y="142875"/>
                    </a:cubicBezTo>
                    <a:cubicBezTo>
                      <a:pt x="3658658" y="160867"/>
                      <a:pt x="3645958" y="129117"/>
                      <a:pt x="3639608" y="155575"/>
                    </a:cubicBezTo>
                    <a:cubicBezTo>
                      <a:pt x="3633258" y="182033"/>
                      <a:pt x="3593041" y="265642"/>
                      <a:pt x="3576108" y="301625"/>
                    </a:cubicBezTo>
                    <a:cubicBezTo>
                      <a:pt x="3559175" y="337608"/>
                      <a:pt x="3565525" y="369358"/>
                      <a:pt x="3538008" y="371475"/>
                    </a:cubicBezTo>
                    <a:cubicBezTo>
                      <a:pt x="3510491" y="373592"/>
                      <a:pt x="3462866" y="330200"/>
                      <a:pt x="3411008" y="314325"/>
                    </a:cubicBezTo>
                    <a:cubicBezTo>
                      <a:pt x="3359150" y="298450"/>
                      <a:pt x="3304116" y="285750"/>
                      <a:pt x="3226858" y="276225"/>
                    </a:cubicBezTo>
                    <a:cubicBezTo>
                      <a:pt x="3149600" y="266700"/>
                      <a:pt x="3040591" y="248708"/>
                      <a:pt x="2947458" y="257175"/>
                    </a:cubicBezTo>
                    <a:cubicBezTo>
                      <a:pt x="2854325" y="265642"/>
                      <a:pt x="2749550" y="304800"/>
                      <a:pt x="2668058" y="327025"/>
                    </a:cubicBezTo>
                    <a:cubicBezTo>
                      <a:pt x="2586566" y="349250"/>
                      <a:pt x="2522008" y="377825"/>
                      <a:pt x="2458508" y="390525"/>
                    </a:cubicBezTo>
                    <a:cubicBezTo>
                      <a:pt x="2395008" y="403225"/>
                      <a:pt x="2350558" y="410633"/>
                      <a:pt x="2287058" y="403225"/>
                    </a:cubicBezTo>
                    <a:cubicBezTo>
                      <a:pt x="2223558" y="395817"/>
                      <a:pt x="2144183" y="365125"/>
                      <a:pt x="2077508" y="346075"/>
                    </a:cubicBezTo>
                    <a:cubicBezTo>
                      <a:pt x="2010833" y="327025"/>
                      <a:pt x="1950508" y="301625"/>
                      <a:pt x="1887008" y="288925"/>
                    </a:cubicBezTo>
                    <a:cubicBezTo>
                      <a:pt x="1823508" y="276225"/>
                      <a:pt x="1766358" y="264583"/>
                      <a:pt x="1696508" y="269875"/>
                    </a:cubicBezTo>
                    <a:cubicBezTo>
                      <a:pt x="1626658" y="275167"/>
                      <a:pt x="1527175" y="303742"/>
                      <a:pt x="1467908" y="320675"/>
                    </a:cubicBezTo>
                    <a:cubicBezTo>
                      <a:pt x="1408641" y="337608"/>
                      <a:pt x="1387475" y="359833"/>
                      <a:pt x="1340908" y="371475"/>
                    </a:cubicBezTo>
                    <a:cubicBezTo>
                      <a:pt x="1294341" y="383117"/>
                      <a:pt x="1244600" y="391583"/>
                      <a:pt x="1188508" y="390525"/>
                    </a:cubicBezTo>
                    <a:cubicBezTo>
                      <a:pt x="1132416" y="389467"/>
                      <a:pt x="1069975" y="382058"/>
                      <a:pt x="1004358" y="365125"/>
                    </a:cubicBezTo>
                    <a:cubicBezTo>
                      <a:pt x="938741" y="348192"/>
                      <a:pt x="865716" y="310092"/>
                      <a:pt x="794808" y="288925"/>
                    </a:cubicBezTo>
                    <a:cubicBezTo>
                      <a:pt x="723900" y="267758"/>
                      <a:pt x="656166" y="240242"/>
                      <a:pt x="578908" y="238125"/>
                    </a:cubicBezTo>
                    <a:cubicBezTo>
                      <a:pt x="501650" y="236008"/>
                      <a:pt x="405341" y="257175"/>
                      <a:pt x="331258" y="276225"/>
                    </a:cubicBezTo>
                    <a:cubicBezTo>
                      <a:pt x="257175" y="295275"/>
                      <a:pt x="153458" y="376767"/>
                      <a:pt x="102658" y="365125"/>
                    </a:cubicBez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83" name="Freeform 82"/>
              <p:cNvSpPr/>
              <p:nvPr/>
            </p:nvSpPr>
            <p:spPr>
              <a:xfrm>
                <a:off x="1992298" y="4173008"/>
                <a:ext cx="3385094" cy="388409"/>
              </a:xfrm>
              <a:custGeom>
                <a:avLst/>
                <a:gdLst>
                  <a:gd name="connsiteX0" fmla="*/ 138642 w 3312584"/>
                  <a:gd name="connsiteY0" fmla="*/ 252942 h 388409"/>
                  <a:gd name="connsiteX1" fmla="*/ 43392 w 3312584"/>
                  <a:gd name="connsiteY1" fmla="*/ 144992 h 388409"/>
                  <a:gd name="connsiteX2" fmla="*/ 17992 w 3312584"/>
                  <a:gd name="connsiteY2" fmla="*/ 94192 h 388409"/>
                  <a:gd name="connsiteX3" fmla="*/ 151342 w 3312584"/>
                  <a:gd name="connsiteY3" fmla="*/ 37042 h 388409"/>
                  <a:gd name="connsiteX4" fmla="*/ 341842 w 3312584"/>
                  <a:gd name="connsiteY4" fmla="*/ 5292 h 388409"/>
                  <a:gd name="connsiteX5" fmla="*/ 583142 w 3312584"/>
                  <a:gd name="connsiteY5" fmla="*/ 30692 h 388409"/>
                  <a:gd name="connsiteX6" fmla="*/ 913342 w 3312584"/>
                  <a:gd name="connsiteY6" fmla="*/ 144992 h 388409"/>
                  <a:gd name="connsiteX7" fmla="*/ 1167342 w 3312584"/>
                  <a:gd name="connsiteY7" fmla="*/ 138642 h 388409"/>
                  <a:gd name="connsiteX8" fmla="*/ 1605492 w 3312584"/>
                  <a:gd name="connsiteY8" fmla="*/ 56092 h 388409"/>
                  <a:gd name="connsiteX9" fmla="*/ 2113492 w 3312584"/>
                  <a:gd name="connsiteY9" fmla="*/ 144992 h 388409"/>
                  <a:gd name="connsiteX10" fmla="*/ 2405592 w 3312584"/>
                  <a:gd name="connsiteY10" fmla="*/ 144992 h 388409"/>
                  <a:gd name="connsiteX11" fmla="*/ 2805642 w 3312584"/>
                  <a:gd name="connsiteY11" fmla="*/ 11642 h 388409"/>
                  <a:gd name="connsiteX12" fmla="*/ 3186642 w 3312584"/>
                  <a:gd name="connsiteY12" fmla="*/ 75142 h 388409"/>
                  <a:gd name="connsiteX13" fmla="*/ 3300942 w 3312584"/>
                  <a:gd name="connsiteY13" fmla="*/ 113242 h 388409"/>
                  <a:gd name="connsiteX14" fmla="*/ 3256492 w 3312584"/>
                  <a:gd name="connsiteY14" fmla="*/ 183092 h 388409"/>
                  <a:gd name="connsiteX15" fmla="*/ 3192992 w 3312584"/>
                  <a:gd name="connsiteY15" fmla="*/ 265642 h 388409"/>
                  <a:gd name="connsiteX16" fmla="*/ 3161242 w 3312584"/>
                  <a:gd name="connsiteY16" fmla="*/ 278342 h 388409"/>
                  <a:gd name="connsiteX17" fmla="*/ 3027892 w 3312584"/>
                  <a:gd name="connsiteY17" fmla="*/ 252942 h 388409"/>
                  <a:gd name="connsiteX18" fmla="*/ 2818342 w 3312584"/>
                  <a:gd name="connsiteY18" fmla="*/ 240242 h 388409"/>
                  <a:gd name="connsiteX19" fmla="*/ 2507192 w 3312584"/>
                  <a:gd name="connsiteY19" fmla="*/ 341842 h 388409"/>
                  <a:gd name="connsiteX20" fmla="*/ 2297642 w 3312584"/>
                  <a:gd name="connsiteY20" fmla="*/ 386292 h 388409"/>
                  <a:gd name="connsiteX21" fmla="*/ 2069042 w 3312584"/>
                  <a:gd name="connsiteY21" fmla="*/ 354542 h 388409"/>
                  <a:gd name="connsiteX22" fmla="*/ 1821392 w 3312584"/>
                  <a:gd name="connsiteY22" fmla="*/ 297392 h 388409"/>
                  <a:gd name="connsiteX23" fmla="*/ 1541992 w 3312584"/>
                  <a:gd name="connsiteY23" fmla="*/ 271992 h 388409"/>
                  <a:gd name="connsiteX24" fmla="*/ 1072092 w 3312584"/>
                  <a:gd name="connsiteY24" fmla="*/ 360892 h 388409"/>
                  <a:gd name="connsiteX25" fmla="*/ 760942 w 3312584"/>
                  <a:gd name="connsiteY25" fmla="*/ 316442 h 388409"/>
                  <a:gd name="connsiteX26" fmla="*/ 449792 w 3312584"/>
                  <a:gd name="connsiteY26" fmla="*/ 214842 h 388409"/>
                  <a:gd name="connsiteX27" fmla="*/ 195792 w 3312584"/>
                  <a:gd name="connsiteY27" fmla="*/ 227542 h 388409"/>
                  <a:gd name="connsiteX28" fmla="*/ 138642 w 3312584"/>
                  <a:gd name="connsiteY28" fmla="*/ 252942 h 38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12584" h="388409">
                    <a:moveTo>
                      <a:pt x="138642" y="252942"/>
                    </a:moveTo>
                    <a:cubicBezTo>
                      <a:pt x="113242" y="239184"/>
                      <a:pt x="63500" y="171450"/>
                      <a:pt x="43392" y="144992"/>
                    </a:cubicBezTo>
                    <a:cubicBezTo>
                      <a:pt x="23284" y="118534"/>
                      <a:pt x="0" y="112184"/>
                      <a:pt x="17992" y="94192"/>
                    </a:cubicBezTo>
                    <a:cubicBezTo>
                      <a:pt x="35984" y="76200"/>
                      <a:pt x="97367" y="51859"/>
                      <a:pt x="151342" y="37042"/>
                    </a:cubicBezTo>
                    <a:cubicBezTo>
                      <a:pt x="205317" y="22225"/>
                      <a:pt x="269875" y="6350"/>
                      <a:pt x="341842" y="5292"/>
                    </a:cubicBezTo>
                    <a:cubicBezTo>
                      <a:pt x="413809" y="4234"/>
                      <a:pt x="487892" y="7409"/>
                      <a:pt x="583142" y="30692"/>
                    </a:cubicBezTo>
                    <a:cubicBezTo>
                      <a:pt x="678392" y="53975"/>
                      <a:pt x="815975" y="127000"/>
                      <a:pt x="913342" y="144992"/>
                    </a:cubicBezTo>
                    <a:cubicBezTo>
                      <a:pt x="1010709" y="162984"/>
                      <a:pt x="1051984" y="153459"/>
                      <a:pt x="1167342" y="138642"/>
                    </a:cubicBezTo>
                    <a:cubicBezTo>
                      <a:pt x="1282700" y="123825"/>
                      <a:pt x="1447800" y="55034"/>
                      <a:pt x="1605492" y="56092"/>
                    </a:cubicBezTo>
                    <a:cubicBezTo>
                      <a:pt x="1763184" y="57150"/>
                      <a:pt x="1980142" y="130175"/>
                      <a:pt x="2113492" y="144992"/>
                    </a:cubicBezTo>
                    <a:cubicBezTo>
                      <a:pt x="2246842" y="159809"/>
                      <a:pt x="2290234" y="167217"/>
                      <a:pt x="2405592" y="144992"/>
                    </a:cubicBezTo>
                    <a:cubicBezTo>
                      <a:pt x="2520950" y="122767"/>
                      <a:pt x="2675467" y="23284"/>
                      <a:pt x="2805642" y="11642"/>
                    </a:cubicBezTo>
                    <a:cubicBezTo>
                      <a:pt x="2935817" y="0"/>
                      <a:pt x="3104092" y="58209"/>
                      <a:pt x="3186642" y="75142"/>
                    </a:cubicBezTo>
                    <a:cubicBezTo>
                      <a:pt x="3269192" y="92075"/>
                      <a:pt x="3289300" y="95250"/>
                      <a:pt x="3300942" y="113242"/>
                    </a:cubicBezTo>
                    <a:cubicBezTo>
                      <a:pt x="3312584" y="131234"/>
                      <a:pt x="3274484" y="157692"/>
                      <a:pt x="3256492" y="183092"/>
                    </a:cubicBezTo>
                    <a:cubicBezTo>
                      <a:pt x="3238500" y="208492"/>
                      <a:pt x="3208867" y="249767"/>
                      <a:pt x="3192992" y="265642"/>
                    </a:cubicBezTo>
                    <a:cubicBezTo>
                      <a:pt x="3177117" y="281517"/>
                      <a:pt x="3188759" y="280459"/>
                      <a:pt x="3161242" y="278342"/>
                    </a:cubicBezTo>
                    <a:cubicBezTo>
                      <a:pt x="3133725" y="276225"/>
                      <a:pt x="3085042" y="259292"/>
                      <a:pt x="3027892" y="252942"/>
                    </a:cubicBezTo>
                    <a:cubicBezTo>
                      <a:pt x="2970742" y="246592"/>
                      <a:pt x="2905125" y="225425"/>
                      <a:pt x="2818342" y="240242"/>
                    </a:cubicBezTo>
                    <a:cubicBezTo>
                      <a:pt x="2731559" y="255059"/>
                      <a:pt x="2593975" y="317500"/>
                      <a:pt x="2507192" y="341842"/>
                    </a:cubicBezTo>
                    <a:cubicBezTo>
                      <a:pt x="2420409" y="366184"/>
                      <a:pt x="2370667" y="384175"/>
                      <a:pt x="2297642" y="386292"/>
                    </a:cubicBezTo>
                    <a:cubicBezTo>
                      <a:pt x="2224617" y="388409"/>
                      <a:pt x="2148417" y="369359"/>
                      <a:pt x="2069042" y="354542"/>
                    </a:cubicBezTo>
                    <a:cubicBezTo>
                      <a:pt x="1989667" y="339725"/>
                      <a:pt x="1909233" y="311150"/>
                      <a:pt x="1821392" y="297392"/>
                    </a:cubicBezTo>
                    <a:cubicBezTo>
                      <a:pt x="1733551" y="283634"/>
                      <a:pt x="1666875" y="261409"/>
                      <a:pt x="1541992" y="271992"/>
                    </a:cubicBezTo>
                    <a:cubicBezTo>
                      <a:pt x="1417109" y="282575"/>
                      <a:pt x="1202267" y="353484"/>
                      <a:pt x="1072092" y="360892"/>
                    </a:cubicBezTo>
                    <a:cubicBezTo>
                      <a:pt x="941917" y="368300"/>
                      <a:pt x="864659" y="340784"/>
                      <a:pt x="760942" y="316442"/>
                    </a:cubicBezTo>
                    <a:cubicBezTo>
                      <a:pt x="657225" y="292100"/>
                      <a:pt x="543984" y="229659"/>
                      <a:pt x="449792" y="214842"/>
                    </a:cubicBezTo>
                    <a:cubicBezTo>
                      <a:pt x="355600" y="200025"/>
                      <a:pt x="249767" y="221192"/>
                      <a:pt x="195792" y="227542"/>
                    </a:cubicBezTo>
                    <a:cubicBezTo>
                      <a:pt x="141817" y="233892"/>
                      <a:pt x="164042" y="266700"/>
                      <a:pt x="138642" y="252942"/>
                    </a:cubicBez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84" name="Freeform 83"/>
              <p:cNvSpPr/>
              <p:nvPr/>
            </p:nvSpPr>
            <p:spPr>
              <a:xfrm>
                <a:off x="2187562" y="4533906"/>
                <a:ext cx="2986104" cy="358775"/>
              </a:xfrm>
              <a:custGeom>
                <a:avLst/>
                <a:gdLst>
                  <a:gd name="connsiteX0" fmla="*/ 12700 w 2763308"/>
                  <a:gd name="connsiteY0" fmla="*/ 6350 h 358775"/>
                  <a:gd name="connsiteX1" fmla="*/ 133350 w 2763308"/>
                  <a:gd name="connsiteY1" fmla="*/ 12700 h 358775"/>
                  <a:gd name="connsiteX2" fmla="*/ 279400 w 2763308"/>
                  <a:gd name="connsiteY2" fmla="*/ 63500 h 358775"/>
                  <a:gd name="connsiteX3" fmla="*/ 514350 w 2763308"/>
                  <a:gd name="connsiteY3" fmla="*/ 133350 h 358775"/>
                  <a:gd name="connsiteX4" fmla="*/ 749300 w 2763308"/>
                  <a:gd name="connsiteY4" fmla="*/ 171450 h 358775"/>
                  <a:gd name="connsiteX5" fmla="*/ 1009650 w 2763308"/>
                  <a:gd name="connsiteY5" fmla="*/ 146050 h 358775"/>
                  <a:gd name="connsiteX6" fmla="*/ 1301750 w 2763308"/>
                  <a:gd name="connsiteY6" fmla="*/ 88900 h 358775"/>
                  <a:gd name="connsiteX7" fmla="*/ 1581150 w 2763308"/>
                  <a:gd name="connsiteY7" fmla="*/ 114300 h 358775"/>
                  <a:gd name="connsiteX8" fmla="*/ 2057400 w 2763308"/>
                  <a:gd name="connsiteY8" fmla="*/ 165100 h 358775"/>
                  <a:gd name="connsiteX9" fmla="*/ 2520950 w 2763308"/>
                  <a:gd name="connsiteY9" fmla="*/ 50800 h 358775"/>
                  <a:gd name="connsiteX10" fmla="*/ 2686050 w 2763308"/>
                  <a:gd name="connsiteY10" fmla="*/ 44450 h 358775"/>
                  <a:gd name="connsiteX11" fmla="*/ 2730500 w 2763308"/>
                  <a:gd name="connsiteY11" fmla="*/ 38100 h 358775"/>
                  <a:gd name="connsiteX12" fmla="*/ 2749550 w 2763308"/>
                  <a:gd name="connsiteY12" fmla="*/ 38100 h 358775"/>
                  <a:gd name="connsiteX13" fmla="*/ 2647950 w 2763308"/>
                  <a:gd name="connsiteY13" fmla="*/ 120650 h 358775"/>
                  <a:gd name="connsiteX14" fmla="*/ 2438400 w 2763308"/>
                  <a:gd name="connsiteY14" fmla="*/ 273050 h 358775"/>
                  <a:gd name="connsiteX15" fmla="*/ 2298700 w 2763308"/>
                  <a:gd name="connsiteY15" fmla="*/ 317500 h 358775"/>
                  <a:gd name="connsiteX16" fmla="*/ 2076450 w 2763308"/>
                  <a:gd name="connsiteY16" fmla="*/ 355600 h 358775"/>
                  <a:gd name="connsiteX17" fmla="*/ 1885950 w 2763308"/>
                  <a:gd name="connsiteY17" fmla="*/ 336550 h 358775"/>
                  <a:gd name="connsiteX18" fmla="*/ 1530350 w 2763308"/>
                  <a:gd name="connsiteY18" fmla="*/ 273050 h 358775"/>
                  <a:gd name="connsiteX19" fmla="*/ 1333500 w 2763308"/>
                  <a:gd name="connsiteY19" fmla="*/ 254000 h 358775"/>
                  <a:gd name="connsiteX20" fmla="*/ 939800 w 2763308"/>
                  <a:gd name="connsiteY20" fmla="*/ 317500 h 358775"/>
                  <a:gd name="connsiteX21" fmla="*/ 654050 w 2763308"/>
                  <a:gd name="connsiteY21" fmla="*/ 336550 h 358775"/>
                  <a:gd name="connsiteX22" fmla="*/ 374650 w 2763308"/>
                  <a:gd name="connsiteY22" fmla="*/ 273050 h 358775"/>
                  <a:gd name="connsiteX23" fmla="*/ 317500 w 2763308"/>
                  <a:gd name="connsiteY23" fmla="*/ 241300 h 358775"/>
                  <a:gd name="connsiteX24" fmla="*/ 190500 w 2763308"/>
                  <a:gd name="connsiteY24" fmla="*/ 165100 h 358775"/>
                  <a:gd name="connsiteX25" fmla="*/ 57150 w 2763308"/>
                  <a:gd name="connsiteY25" fmla="*/ 50800 h 358775"/>
                  <a:gd name="connsiteX26" fmla="*/ 12700 w 2763308"/>
                  <a:gd name="connsiteY26" fmla="*/ 635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63308" h="358775">
                    <a:moveTo>
                      <a:pt x="12700" y="6350"/>
                    </a:moveTo>
                    <a:cubicBezTo>
                      <a:pt x="25400" y="0"/>
                      <a:pt x="88900" y="3175"/>
                      <a:pt x="133350" y="12700"/>
                    </a:cubicBezTo>
                    <a:cubicBezTo>
                      <a:pt x="177800" y="22225"/>
                      <a:pt x="215900" y="43392"/>
                      <a:pt x="279400" y="63500"/>
                    </a:cubicBezTo>
                    <a:cubicBezTo>
                      <a:pt x="342900" y="83608"/>
                      <a:pt x="436033" y="115358"/>
                      <a:pt x="514350" y="133350"/>
                    </a:cubicBezTo>
                    <a:cubicBezTo>
                      <a:pt x="592667" y="151342"/>
                      <a:pt x="666750" y="169333"/>
                      <a:pt x="749300" y="171450"/>
                    </a:cubicBezTo>
                    <a:cubicBezTo>
                      <a:pt x="831850" y="173567"/>
                      <a:pt x="917575" y="159808"/>
                      <a:pt x="1009650" y="146050"/>
                    </a:cubicBezTo>
                    <a:cubicBezTo>
                      <a:pt x="1101725" y="132292"/>
                      <a:pt x="1206500" y="94192"/>
                      <a:pt x="1301750" y="88900"/>
                    </a:cubicBezTo>
                    <a:cubicBezTo>
                      <a:pt x="1397000" y="83608"/>
                      <a:pt x="1581150" y="114300"/>
                      <a:pt x="1581150" y="114300"/>
                    </a:cubicBezTo>
                    <a:cubicBezTo>
                      <a:pt x="1707092" y="127000"/>
                      <a:pt x="1900767" y="175683"/>
                      <a:pt x="2057400" y="165100"/>
                    </a:cubicBezTo>
                    <a:cubicBezTo>
                      <a:pt x="2214033" y="154517"/>
                      <a:pt x="2416175" y="70908"/>
                      <a:pt x="2520950" y="50800"/>
                    </a:cubicBezTo>
                    <a:cubicBezTo>
                      <a:pt x="2625725" y="30692"/>
                      <a:pt x="2651125" y="46567"/>
                      <a:pt x="2686050" y="44450"/>
                    </a:cubicBezTo>
                    <a:cubicBezTo>
                      <a:pt x="2720975" y="42333"/>
                      <a:pt x="2719917" y="39158"/>
                      <a:pt x="2730500" y="38100"/>
                    </a:cubicBezTo>
                    <a:cubicBezTo>
                      <a:pt x="2741083" y="37042"/>
                      <a:pt x="2763308" y="24342"/>
                      <a:pt x="2749550" y="38100"/>
                    </a:cubicBezTo>
                    <a:cubicBezTo>
                      <a:pt x="2735792" y="51858"/>
                      <a:pt x="2699808" y="81492"/>
                      <a:pt x="2647950" y="120650"/>
                    </a:cubicBezTo>
                    <a:cubicBezTo>
                      <a:pt x="2596092" y="159808"/>
                      <a:pt x="2496608" y="240242"/>
                      <a:pt x="2438400" y="273050"/>
                    </a:cubicBezTo>
                    <a:cubicBezTo>
                      <a:pt x="2380192" y="305858"/>
                      <a:pt x="2359025" y="303742"/>
                      <a:pt x="2298700" y="317500"/>
                    </a:cubicBezTo>
                    <a:cubicBezTo>
                      <a:pt x="2238375" y="331258"/>
                      <a:pt x="2145242" y="352425"/>
                      <a:pt x="2076450" y="355600"/>
                    </a:cubicBezTo>
                    <a:cubicBezTo>
                      <a:pt x="2007658" y="358775"/>
                      <a:pt x="1976967" y="350308"/>
                      <a:pt x="1885950" y="336550"/>
                    </a:cubicBezTo>
                    <a:cubicBezTo>
                      <a:pt x="1794933" y="322792"/>
                      <a:pt x="1622425" y="286808"/>
                      <a:pt x="1530350" y="273050"/>
                    </a:cubicBezTo>
                    <a:cubicBezTo>
                      <a:pt x="1438275" y="259292"/>
                      <a:pt x="1431925" y="246592"/>
                      <a:pt x="1333500" y="254000"/>
                    </a:cubicBezTo>
                    <a:cubicBezTo>
                      <a:pt x="1235075" y="261408"/>
                      <a:pt x="1053042" y="303742"/>
                      <a:pt x="939800" y="317500"/>
                    </a:cubicBezTo>
                    <a:cubicBezTo>
                      <a:pt x="826558" y="331258"/>
                      <a:pt x="748242" y="343958"/>
                      <a:pt x="654050" y="336550"/>
                    </a:cubicBezTo>
                    <a:cubicBezTo>
                      <a:pt x="559858" y="329142"/>
                      <a:pt x="430742" y="288925"/>
                      <a:pt x="374650" y="273050"/>
                    </a:cubicBezTo>
                    <a:cubicBezTo>
                      <a:pt x="318558" y="257175"/>
                      <a:pt x="348192" y="259292"/>
                      <a:pt x="317500" y="241300"/>
                    </a:cubicBezTo>
                    <a:cubicBezTo>
                      <a:pt x="286808" y="223308"/>
                      <a:pt x="233892" y="196850"/>
                      <a:pt x="190500" y="165100"/>
                    </a:cubicBezTo>
                    <a:cubicBezTo>
                      <a:pt x="147108" y="133350"/>
                      <a:pt x="87842" y="78317"/>
                      <a:pt x="57150" y="50800"/>
                    </a:cubicBezTo>
                    <a:cubicBezTo>
                      <a:pt x="26458" y="23283"/>
                      <a:pt x="0" y="12700"/>
                      <a:pt x="12700" y="6350"/>
                    </a:cubicBez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85" name="Freeform 84"/>
              <p:cNvSpPr/>
              <p:nvPr/>
            </p:nvSpPr>
            <p:spPr>
              <a:xfrm>
                <a:off x="2898775" y="4918075"/>
                <a:ext cx="1579033" cy="240242"/>
              </a:xfrm>
              <a:custGeom>
                <a:avLst/>
                <a:gdLst>
                  <a:gd name="connsiteX0" fmla="*/ 15875 w 1579033"/>
                  <a:gd name="connsiteY0" fmla="*/ 73025 h 240242"/>
                  <a:gd name="connsiteX1" fmla="*/ 320675 w 1579033"/>
                  <a:gd name="connsiteY1" fmla="*/ 180975 h 240242"/>
                  <a:gd name="connsiteX2" fmla="*/ 669925 w 1579033"/>
                  <a:gd name="connsiteY2" fmla="*/ 231775 h 240242"/>
                  <a:gd name="connsiteX3" fmla="*/ 860425 w 1579033"/>
                  <a:gd name="connsiteY3" fmla="*/ 231775 h 240242"/>
                  <a:gd name="connsiteX4" fmla="*/ 1196975 w 1579033"/>
                  <a:gd name="connsiteY4" fmla="*/ 193675 h 240242"/>
                  <a:gd name="connsiteX5" fmla="*/ 1520825 w 1579033"/>
                  <a:gd name="connsiteY5" fmla="*/ 92075 h 240242"/>
                  <a:gd name="connsiteX6" fmla="*/ 1546225 w 1579033"/>
                  <a:gd name="connsiteY6" fmla="*/ 85725 h 240242"/>
                  <a:gd name="connsiteX7" fmla="*/ 1463675 w 1579033"/>
                  <a:gd name="connsiteY7" fmla="*/ 85725 h 240242"/>
                  <a:gd name="connsiteX8" fmla="*/ 1279525 w 1579033"/>
                  <a:gd name="connsiteY8" fmla="*/ 104775 h 240242"/>
                  <a:gd name="connsiteX9" fmla="*/ 885825 w 1579033"/>
                  <a:gd name="connsiteY9" fmla="*/ 15875 h 240242"/>
                  <a:gd name="connsiteX10" fmla="*/ 625475 w 1579033"/>
                  <a:gd name="connsiteY10" fmla="*/ 9525 h 240242"/>
                  <a:gd name="connsiteX11" fmla="*/ 415925 w 1579033"/>
                  <a:gd name="connsiteY11" fmla="*/ 41275 h 240242"/>
                  <a:gd name="connsiteX12" fmla="*/ 225425 w 1579033"/>
                  <a:gd name="connsiteY12" fmla="*/ 85725 h 240242"/>
                  <a:gd name="connsiteX13" fmla="*/ 15875 w 1579033"/>
                  <a:gd name="connsiteY13" fmla="*/ 73025 h 24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9033" h="240242">
                    <a:moveTo>
                      <a:pt x="15875" y="73025"/>
                    </a:moveTo>
                    <a:cubicBezTo>
                      <a:pt x="31750" y="88900"/>
                      <a:pt x="211667" y="154517"/>
                      <a:pt x="320675" y="180975"/>
                    </a:cubicBezTo>
                    <a:cubicBezTo>
                      <a:pt x="429683" y="207433"/>
                      <a:pt x="579967" y="223308"/>
                      <a:pt x="669925" y="231775"/>
                    </a:cubicBezTo>
                    <a:cubicBezTo>
                      <a:pt x="759883" y="240242"/>
                      <a:pt x="772583" y="238125"/>
                      <a:pt x="860425" y="231775"/>
                    </a:cubicBezTo>
                    <a:cubicBezTo>
                      <a:pt x="948267" y="225425"/>
                      <a:pt x="1086908" y="216958"/>
                      <a:pt x="1196975" y="193675"/>
                    </a:cubicBezTo>
                    <a:cubicBezTo>
                      <a:pt x="1307042" y="170392"/>
                      <a:pt x="1462617" y="110067"/>
                      <a:pt x="1520825" y="92075"/>
                    </a:cubicBezTo>
                    <a:cubicBezTo>
                      <a:pt x="1579033" y="74083"/>
                      <a:pt x="1555750" y="86783"/>
                      <a:pt x="1546225" y="85725"/>
                    </a:cubicBezTo>
                    <a:cubicBezTo>
                      <a:pt x="1536700" y="84667"/>
                      <a:pt x="1508125" y="82550"/>
                      <a:pt x="1463675" y="85725"/>
                    </a:cubicBezTo>
                    <a:cubicBezTo>
                      <a:pt x="1419225" y="88900"/>
                      <a:pt x="1375833" y="116417"/>
                      <a:pt x="1279525" y="104775"/>
                    </a:cubicBezTo>
                    <a:cubicBezTo>
                      <a:pt x="1183217" y="93133"/>
                      <a:pt x="994833" y="31750"/>
                      <a:pt x="885825" y="15875"/>
                    </a:cubicBezTo>
                    <a:cubicBezTo>
                      <a:pt x="776817" y="0"/>
                      <a:pt x="703792" y="5292"/>
                      <a:pt x="625475" y="9525"/>
                    </a:cubicBezTo>
                    <a:cubicBezTo>
                      <a:pt x="547158" y="13758"/>
                      <a:pt x="482600" y="28575"/>
                      <a:pt x="415925" y="41275"/>
                    </a:cubicBezTo>
                    <a:cubicBezTo>
                      <a:pt x="349250" y="53975"/>
                      <a:pt x="297392" y="82550"/>
                      <a:pt x="225425" y="85725"/>
                    </a:cubicBezTo>
                    <a:cubicBezTo>
                      <a:pt x="153458" y="88900"/>
                      <a:pt x="0" y="57150"/>
                      <a:pt x="15875" y="73025"/>
                    </a:cubicBez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grpSp>
        <p:sp>
          <p:nvSpPr>
            <p:cNvPr id="81" name="Rectangle 80"/>
            <p:cNvSpPr/>
            <p:nvPr/>
          </p:nvSpPr>
          <p:spPr bwMode="auto">
            <a:xfrm>
              <a:off x="466022" y="854130"/>
              <a:ext cx="1059178" cy="165588"/>
            </a:xfrm>
            <a:prstGeom prst="rect">
              <a:avLst/>
            </a:prstGeom>
            <a:noFill/>
          </p:spPr>
          <p:txBody>
            <a:bodyPr wrap="none">
              <a:spAutoFit/>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600" b="1" dirty="0" err="1">
                  <a:ln w="3175">
                    <a:noFill/>
                    <a:prstDash val="solid"/>
                  </a:ln>
                  <a:latin typeface="Arial Black" pitchFamily="34" charset="0"/>
                  <a:cs typeface="+mn-cs"/>
                </a:rPr>
                <a:t>SUNAN</a:t>
              </a:r>
              <a:r>
                <a:rPr lang="en-US" sz="600" b="1" dirty="0">
                  <a:ln w="3175">
                    <a:noFill/>
                    <a:prstDash val="solid"/>
                  </a:ln>
                  <a:latin typeface="Arial Black" pitchFamily="34" charset="0"/>
                  <a:cs typeface="+mn-cs"/>
                </a:rPr>
                <a:t> </a:t>
              </a:r>
              <a:r>
                <a:rPr lang="en-US" sz="600" b="1" dirty="0" err="1">
                  <a:ln w="3175">
                    <a:noFill/>
                    <a:prstDash val="solid"/>
                  </a:ln>
                  <a:latin typeface="Arial Black" pitchFamily="34" charset="0"/>
                  <a:cs typeface="+mn-cs"/>
                </a:rPr>
                <a:t>GUNUNG</a:t>
              </a:r>
              <a:r>
                <a:rPr lang="en-US" sz="600" b="1" dirty="0">
                  <a:ln w="3175">
                    <a:noFill/>
                    <a:prstDash val="solid"/>
                  </a:ln>
                  <a:latin typeface="Arial Black" pitchFamily="34" charset="0"/>
                  <a:cs typeface="+mn-cs"/>
                </a:rPr>
                <a:t> </a:t>
              </a:r>
              <a:r>
                <a:rPr lang="en-US" sz="600" b="1" dirty="0" err="1">
                  <a:ln w="3175">
                    <a:noFill/>
                    <a:prstDash val="solid"/>
                  </a:ln>
                  <a:latin typeface="Arial Black" pitchFamily="34" charset="0"/>
                  <a:cs typeface="+mn-cs"/>
                </a:rPr>
                <a:t>JATI</a:t>
              </a:r>
              <a:endParaRPr lang="en-US" sz="600" b="1" dirty="0">
                <a:ln w="3175">
                  <a:noFill/>
                  <a:prstDash val="solid"/>
                </a:ln>
                <a:latin typeface="Arial Black" pitchFamily="34" charset="0"/>
                <a:cs typeface="+mn-cs"/>
              </a:endParaRPr>
            </a:p>
          </p:txBody>
        </p:sp>
      </p:grpSp>
    </p:spTree>
    <p:extLst>
      <p:ext uri="{BB962C8B-B14F-4D97-AF65-F5344CB8AC3E}">
        <p14:creationId xmlns:p14="http://schemas.microsoft.com/office/powerpoint/2010/main" val="10438650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bject 35"/>
          <p:cNvSpPr>
            <a:spLocks noChangeArrowheads="1"/>
          </p:cNvSpPr>
          <p:nvPr/>
        </p:nvSpPr>
        <p:spPr bwMode="auto">
          <a:xfrm>
            <a:off x="0" y="0"/>
            <a:ext cx="9142413" cy="6858000"/>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id-ID"/>
          </a:p>
        </p:txBody>
      </p:sp>
      <p:sp>
        <p:nvSpPr>
          <p:cNvPr id="37892" name="object 42"/>
          <p:cNvSpPr>
            <a:spLocks/>
          </p:cNvSpPr>
          <p:nvPr/>
        </p:nvSpPr>
        <p:spPr bwMode="auto">
          <a:xfrm>
            <a:off x="7827963" y="0"/>
            <a:ext cx="514350" cy="1143000"/>
          </a:xfrm>
          <a:custGeom>
            <a:avLst/>
            <a:gdLst>
              <a:gd name="T0" fmla="*/ 0 w 1028611"/>
              <a:gd name="T1" fmla="*/ 1143000 h 1714500"/>
              <a:gd name="T2" fmla="*/ 514350 w 1028611"/>
              <a:gd name="T3" fmla="*/ 1143000 h 1714500"/>
              <a:gd name="T4" fmla="*/ 514350 w 1028611"/>
              <a:gd name="T5" fmla="*/ 0 h 1714500"/>
              <a:gd name="T6" fmla="*/ 0 w 1028611"/>
              <a:gd name="T7" fmla="*/ 0 h 1714500"/>
              <a:gd name="T8" fmla="*/ 0 w 1028611"/>
              <a:gd name="T9" fmla="*/ 1143000 h 1714500"/>
              <a:gd name="T10" fmla="*/ 0 60000 65536"/>
              <a:gd name="T11" fmla="*/ 0 60000 65536"/>
              <a:gd name="T12" fmla="*/ 0 60000 65536"/>
              <a:gd name="T13" fmla="*/ 0 60000 65536"/>
              <a:gd name="T14" fmla="*/ 0 60000 65536"/>
              <a:gd name="T15" fmla="*/ 0 w 1028611"/>
              <a:gd name="T16" fmla="*/ 0 h 1714500"/>
              <a:gd name="T17" fmla="*/ 1028611 w 1028611"/>
              <a:gd name="T18" fmla="*/ 1714500 h 1714500"/>
            </a:gdLst>
            <a:ahLst/>
            <a:cxnLst>
              <a:cxn ang="T10">
                <a:pos x="T0" y="T1"/>
              </a:cxn>
              <a:cxn ang="T11">
                <a:pos x="T2" y="T3"/>
              </a:cxn>
              <a:cxn ang="T12">
                <a:pos x="T4" y="T5"/>
              </a:cxn>
              <a:cxn ang="T13">
                <a:pos x="T6" y="T7"/>
              </a:cxn>
              <a:cxn ang="T14">
                <a:pos x="T8" y="T9"/>
              </a:cxn>
            </a:cxnLst>
            <a:rect l="T15" t="T16" r="T17" b="T18"/>
            <a:pathLst>
              <a:path w="1028611" h="1714500">
                <a:moveTo>
                  <a:pt x="0" y="1714500"/>
                </a:moveTo>
                <a:lnTo>
                  <a:pt x="1028611" y="1714500"/>
                </a:lnTo>
                <a:lnTo>
                  <a:pt x="1028611" y="0"/>
                </a:lnTo>
                <a:lnTo>
                  <a:pt x="0" y="0"/>
                </a:lnTo>
                <a:lnTo>
                  <a:pt x="0" y="1714500"/>
                </a:lnTo>
                <a:close/>
              </a:path>
            </a:pathLst>
          </a:custGeom>
          <a:solidFill>
            <a:srgbClr val="ACD333"/>
          </a:solidFill>
          <a:ln w="9525">
            <a:noFill/>
            <a:round/>
            <a:headEnd/>
            <a:tailEnd/>
          </a:ln>
        </p:spPr>
        <p:txBody>
          <a:bodyPr lIns="0" tIns="0" rIns="0" bIns="0"/>
          <a:lstStyle/>
          <a:p>
            <a:endParaRPr lang="id-ID"/>
          </a:p>
        </p:txBody>
      </p:sp>
      <p:sp>
        <p:nvSpPr>
          <p:cNvPr id="37893" name="object 43"/>
          <p:cNvSpPr>
            <a:spLocks/>
          </p:cNvSpPr>
          <p:nvPr/>
        </p:nvSpPr>
        <p:spPr bwMode="auto">
          <a:xfrm>
            <a:off x="1547813" y="-9593263"/>
            <a:ext cx="4797425" cy="10771188"/>
          </a:xfrm>
          <a:custGeom>
            <a:avLst/>
            <a:gdLst>
              <a:gd name="T0" fmla="*/ 712246 w 9597390"/>
              <a:gd name="T1" fmla="*/ 9593855 h 16155035"/>
              <a:gd name="T2" fmla="*/ 442062 w 9597390"/>
              <a:gd name="T3" fmla="*/ 9593855 h 16155035"/>
              <a:gd name="T4" fmla="*/ 0 w 9597390"/>
              <a:gd name="T5" fmla="*/ 10615128 h 16155035"/>
              <a:gd name="T6" fmla="*/ 202638 w 9597390"/>
              <a:gd name="T7" fmla="*/ 10771188 h 16155035"/>
              <a:gd name="T8" fmla="*/ 712246 w 9597390"/>
              <a:gd name="T9" fmla="*/ 9593855 h 16155035"/>
              <a:gd name="T10" fmla="*/ 0 60000 65536"/>
              <a:gd name="T11" fmla="*/ 0 60000 65536"/>
              <a:gd name="T12" fmla="*/ 0 60000 65536"/>
              <a:gd name="T13" fmla="*/ 0 60000 65536"/>
              <a:gd name="T14" fmla="*/ 0 60000 65536"/>
              <a:gd name="T15" fmla="*/ 0 w 9597390"/>
              <a:gd name="T16" fmla="*/ 0 h 16155035"/>
              <a:gd name="T17" fmla="*/ 9597390 w 9597390"/>
              <a:gd name="T18" fmla="*/ 16155035 h 16155035"/>
            </a:gdLst>
            <a:ahLst/>
            <a:cxnLst>
              <a:cxn ang="T10">
                <a:pos x="T0" y="T1"/>
              </a:cxn>
              <a:cxn ang="T11">
                <a:pos x="T2" y="T3"/>
              </a:cxn>
              <a:cxn ang="T12">
                <a:pos x="T4" y="T5"/>
              </a:cxn>
              <a:cxn ang="T13">
                <a:pos x="T6" y="T7"/>
              </a:cxn>
              <a:cxn ang="T14">
                <a:pos x="T8" y="T9"/>
              </a:cxn>
            </a:cxnLst>
            <a:rect l="T15" t="T16" r="T17" b="T18"/>
            <a:pathLst>
              <a:path w="9597390" h="16155035">
                <a:moveTo>
                  <a:pt x="1424868" y="14389227"/>
                </a:moveTo>
                <a:lnTo>
                  <a:pt x="884357" y="14389227"/>
                </a:lnTo>
                <a:lnTo>
                  <a:pt x="0" y="15920973"/>
                </a:lnTo>
                <a:lnTo>
                  <a:pt x="405383" y="16155035"/>
                </a:lnTo>
                <a:lnTo>
                  <a:pt x="1424868" y="14389227"/>
                </a:lnTo>
                <a:close/>
              </a:path>
            </a:pathLst>
          </a:custGeom>
          <a:solidFill>
            <a:srgbClr val="ACD333"/>
          </a:solidFill>
          <a:ln w="9525">
            <a:noFill/>
            <a:round/>
            <a:headEnd/>
            <a:tailEnd/>
          </a:ln>
        </p:spPr>
        <p:txBody>
          <a:bodyPr lIns="0" tIns="0" rIns="0" bIns="0"/>
          <a:lstStyle/>
          <a:p>
            <a:endParaRPr lang="id-ID"/>
          </a:p>
        </p:txBody>
      </p:sp>
      <p:sp>
        <p:nvSpPr>
          <p:cNvPr id="37894" name="object 46"/>
          <p:cNvSpPr>
            <a:spLocks/>
          </p:cNvSpPr>
          <p:nvPr/>
        </p:nvSpPr>
        <p:spPr bwMode="auto">
          <a:xfrm>
            <a:off x="-504825" y="-8523288"/>
            <a:ext cx="4851400" cy="10793413"/>
          </a:xfrm>
          <a:custGeom>
            <a:avLst/>
            <a:gdLst>
              <a:gd name="T0" fmla="*/ 1250126 w 9704336"/>
              <a:gd name="T1" fmla="*/ 8523363 h 16190976"/>
              <a:gd name="T2" fmla="*/ 893779 w 9704336"/>
              <a:gd name="T3" fmla="*/ 8523363 h 16190976"/>
              <a:gd name="T4" fmla="*/ 504878 w 9704336"/>
              <a:gd name="T5" fmla="*/ 9421587 h 16190976"/>
              <a:gd name="T6" fmla="*/ 504878 w 9704336"/>
              <a:gd name="T7" fmla="*/ 10244616 h 16190976"/>
              <a:gd name="T8" fmla="*/ 1250126 w 9704336"/>
              <a:gd name="T9" fmla="*/ 8523363 h 16190976"/>
              <a:gd name="T10" fmla="*/ 0 60000 65536"/>
              <a:gd name="T11" fmla="*/ 0 60000 65536"/>
              <a:gd name="T12" fmla="*/ 0 60000 65536"/>
              <a:gd name="T13" fmla="*/ 0 60000 65536"/>
              <a:gd name="T14" fmla="*/ 0 60000 65536"/>
              <a:gd name="T15" fmla="*/ 0 w 9704336"/>
              <a:gd name="T16" fmla="*/ 0 h 16190976"/>
              <a:gd name="T17" fmla="*/ 9704336 w 9704336"/>
              <a:gd name="T18" fmla="*/ 16190976 h 16190976"/>
            </a:gdLst>
            <a:ahLst/>
            <a:cxnLst>
              <a:cxn ang="T10">
                <a:pos x="T0" y="T1"/>
              </a:cxn>
              <a:cxn ang="T11">
                <a:pos x="T2" y="T3"/>
              </a:cxn>
              <a:cxn ang="T12">
                <a:pos x="T4" y="T5"/>
              </a:cxn>
              <a:cxn ang="T13">
                <a:pos x="T6" y="T7"/>
              </a:cxn>
              <a:cxn ang="T14">
                <a:pos x="T8" y="T9"/>
              </a:cxn>
            </a:cxnLst>
            <a:rect l="T15" t="T16" r="T17" b="T18"/>
            <a:pathLst>
              <a:path w="9704336" h="16190976">
                <a:moveTo>
                  <a:pt x="2500648" y="12785725"/>
                </a:moveTo>
                <a:lnTo>
                  <a:pt x="1787842" y="12785725"/>
                </a:lnTo>
                <a:lnTo>
                  <a:pt x="1009916" y="14133134"/>
                </a:lnTo>
                <a:lnTo>
                  <a:pt x="1009916" y="15367739"/>
                </a:lnTo>
                <a:lnTo>
                  <a:pt x="2500648" y="12785725"/>
                </a:lnTo>
                <a:close/>
              </a:path>
            </a:pathLst>
          </a:custGeom>
          <a:solidFill>
            <a:srgbClr val="5A9FF5"/>
          </a:solidFill>
          <a:ln w="9525">
            <a:noFill/>
            <a:round/>
            <a:headEnd/>
            <a:tailEnd/>
          </a:ln>
        </p:spPr>
        <p:txBody>
          <a:bodyPr lIns="0" tIns="0" rIns="0" bIns="0"/>
          <a:lstStyle/>
          <a:p>
            <a:endParaRPr lang="id-ID"/>
          </a:p>
        </p:txBody>
      </p:sp>
      <p:sp>
        <p:nvSpPr>
          <p:cNvPr id="37895" name="object 48"/>
          <p:cNvSpPr>
            <a:spLocks/>
          </p:cNvSpPr>
          <p:nvPr/>
        </p:nvSpPr>
        <p:spPr bwMode="auto">
          <a:xfrm>
            <a:off x="8243888" y="-2716213"/>
            <a:ext cx="5199062" cy="11069638"/>
          </a:xfrm>
          <a:custGeom>
            <a:avLst/>
            <a:gdLst>
              <a:gd name="T0" fmla="*/ 898803 w 10397109"/>
              <a:gd name="T1" fmla="*/ 8526296 h 16604615"/>
              <a:gd name="T2" fmla="*/ 445262 w 10397109"/>
              <a:gd name="T3" fmla="*/ 9573593 h 16604615"/>
              <a:gd name="T4" fmla="*/ 898803 w 10397109"/>
              <a:gd name="T5" fmla="*/ 9573593 h 16604615"/>
              <a:gd name="T6" fmla="*/ 898803 w 10397109"/>
              <a:gd name="T7" fmla="*/ 8526296 h 16604615"/>
              <a:gd name="T8" fmla="*/ 0 60000 65536"/>
              <a:gd name="T9" fmla="*/ 0 60000 65536"/>
              <a:gd name="T10" fmla="*/ 0 60000 65536"/>
              <a:gd name="T11" fmla="*/ 0 60000 65536"/>
              <a:gd name="T12" fmla="*/ 0 w 10397109"/>
              <a:gd name="T13" fmla="*/ 0 h 16604615"/>
              <a:gd name="T14" fmla="*/ 10397109 w 10397109"/>
              <a:gd name="T15" fmla="*/ 16604615 h 16604615"/>
            </a:gdLst>
            <a:ahLst/>
            <a:cxnLst>
              <a:cxn ang="T8">
                <a:pos x="T0" y="T1"/>
              </a:cxn>
              <a:cxn ang="T9">
                <a:pos x="T2" y="T3"/>
              </a:cxn>
              <a:cxn ang="T10">
                <a:pos x="T4" y="T5"/>
              </a:cxn>
              <a:cxn ang="T11">
                <a:pos x="T6" y="T7"/>
              </a:cxn>
            </a:cxnLst>
            <a:rect l="T12" t="T13" r="T14" b="T15"/>
            <a:pathLst>
              <a:path w="10397109" h="16604615">
                <a:moveTo>
                  <a:pt x="1797430" y="12789561"/>
                </a:moveTo>
                <a:lnTo>
                  <a:pt x="890437" y="14360525"/>
                </a:lnTo>
                <a:lnTo>
                  <a:pt x="1797430" y="14360525"/>
                </a:lnTo>
                <a:lnTo>
                  <a:pt x="1797430" y="12789561"/>
                </a:lnTo>
                <a:close/>
              </a:path>
            </a:pathLst>
          </a:custGeom>
          <a:solidFill>
            <a:srgbClr val="E6C133"/>
          </a:solidFill>
          <a:ln w="9525">
            <a:noFill/>
            <a:round/>
            <a:headEnd/>
            <a:tailEnd/>
          </a:ln>
        </p:spPr>
        <p:txBody>
          <a:bodyPr lIns="0" tIns="0" rIns="0" bIns="0"/>
          <a:lstStyle/>
          <a:p>
            <a:endParaRPr lang="id-ID"/>
          </a:p>
        </p:txBody>
      </p:sp>
      <p:sp>
        <p:nvSpPr>
          <p:cNvPr id="37896" name="object 49"/>
          <p:cNvSpPr>
            <a:spLocks/>
          </p:cNvSpPr>
          <p:nvPr/>
        </p:nvSpPr>
        <p:spPr bwMode="auto">
          <a:xfrm>
            <a:off x="8150225" y="-3243263"/>
            <a:ext cx="4689475" cy="10685463"/>
          </a:xfrm>
          <a:custGeom>
            <a:avLst/>
            <a:gdLst>
              <a:gd name="T0" fmla="*/ 346534 w 9379077"/>
              <a:gd name="T1" fmla="*/ 10101206 h 16029050"/>
              <a:gd name="T2" fmla="*/ 991793 w 9379077"/>
              <a:gd name="T3" fmla="*/ 8611110 h 16029050"/>
              <a:gd name="T4" fmla="*/ 991793 w 9379077"/>
              <a:gd name="T5" fmla="*/ 8323099 h 16029050"/>
              <a:gd name="T6" fmla="*/ 221819 w 9379077"/>
              <a:gd name="T7" fmla="*/ 10101206 h 16029050"/>
              <a:gd name="T8" fmla="*/ 346534 w 9379077"/>
              <a:gd name="T9" fmla="*/ 10101206 h 16029050"/>
              <a:gd name="T10" fmla="*/ 0 60000 65536"/>
              <a:gd name="T11" fmla="*/ 0 60000 65536"/>
              <a:gd name="T12" fmla="*/ 0 60000 65536"/>
              <a:gd name="T13" fmla="*/ 0 60000 65536"/>
              <a:gd name="T14" fmla="*/ 0 60000 65536"/>
              <a:gd name="T15" fmla="*/ 0 w 9379077"/>
              <a:gd name="T16" fmla="*/ 0 h 16029050"/>
              <a:gd name="T17" fmla="*/ 9379077 w 9379077"/>
              <a:gd name="T18" fmla="*/ 16029050 h 16029050"/>
            </a:gdLst>
            <a:ahLst/>
            <a:cxnLst>
              <a:cxn ang="T10">
                <a:pos x="T0" y="T1"/>
              </a:cxn>
              <a:cxn ang="T11">
                <a:pos x="T2" y="T3"/>
              </a:cxn>
              <a:cxn ang="T12">
                <a:pos x="T4" y="T5"/>
              </a:cxn>
              <a:cxn ang="T13">
                <a:pos x="T6" y="T7"/>
              </a:cxn>
              <a:cxn ang="T14">
                <a:pos x="T8" y="T9"/>
              </a:cxn>
            </a:cxnLst>
            <a:rect l="T15" t="T16" r="T17" b="T18"/>
            <a:pathLst>
              <a:path w="9379077" h="16029050">
                <a:moveTo>
                  <a:pt x="693077" y="15152623"/>
                </a:moveTo>
                <a:lnTo>
                  <a:pt x="1983613" y="12917358"/>
                </a:lnTo>
                <a:lnTo>
                  <a:pt x="1983613" y="12485315"/>
                </a:lnTo>
                <a:lnTo>
                  <a:pt x="443643" y="15152623"/>
                </a:lnTo>
                <a:lnTo>
                  <a:pt x="693077" y="15152623"/>
                </a:lnTo>
                <a:close/>
              </a:path>
            </a:pathLst>
          </a:custGeom>
          <a:solidFill>
            <a:srgbClr val="EE7923"/>
          </a:solidFill>
          <a:ln w="9525">
            <a:noFill/>
            <a:round/>
            <a:headEnd/>
            <a:tailEnd/>
          </a:ln>
        </p:spPr>
        <p:txBody>
          <a:bodyPr lIns="0" tIns="0" rIns="0" bIns="0"/>
          <a:lstStyle/>
          <a:p>
            <a:endParaRPr lang="id-ID"/>
          </a:p>
        </p:txBody>
      </p:sp>
      <p:sp>
        <p:nvSpPr>
          <p:cNvPr id="37897" name="object 50"/>
          <p:cNvSpPr>
            <a:spLocks/>
          </p:cNvSpPr>
          <p:nvPr/>
        </p:nvSpPr>
        <p:spPr bwMode="auto">
          <a:xfrm>
            <a:off x="7056438" y="-1700213"/>
            <a:ext cx="4851400" cy="10793413"/>
          </a:xfrm>
          <a:custGeom>
            <a:avLst/>
            <a:gdLst>
              <a:gd name="T0" fmla="*/ 2086536 w 9704323"/>
              <a:gd name="T1" fmla="*/ 6591594 h 16190976"/>
              <a:gd name="T2" fmla="*/ 2086536 w 9704323"/>
              <a:gd name="T3" fmla="*/ 5768581 h 16190976"/>
              <a:gd name="T4" fmla="*/ 878836 w 9704323"/>
              <a:gd name="T5" fmla="*/ 8557905 h 16190976"/>
              <a:gd name="T6" fmla="*/ 1235190 w 9704323"/>
              <a:gd name="T7" fmla="*/ 8557905 h 16190976"/>
              <a:gd name="T8" fmla="*/ 2086536 w 9704323"/>
              <a:gd name="T9" fmla="*/ 6591594 h 16190976"/>
              <a:gd name="T10" fmla="*/ 0 60000 65536"/>
              <a:gd name="T11" fmla="*/ 0 60000 65536"/>
              <a:gd name="T12" fmla="*/ 0 60000 65536"/>
              <a:gd name="T13" fmla="*/ 0 60000 65536"/>
              <a:gd name="T14" fmla="*/ 0 60000 65536"/>
              <a:gd name="T15" fmla="*/ 0 w 9704323"/>
              <a:gd name="T16" fmla="*/ 0 h 16190976"/>
              <a:gd name="T17" fmla="*/ 9704323 w 9704323"/>
              <a:gd name="T18" fmla="*/ 16190976 h 16190976"/>
            </a:gdLst>
            <a:ahLst/>
            <a:cxnLst>
              <a:cxn ang="T10">
                <a:pos x="T0" y="T1"/>
              </a:cxn>
              <a:cxn ang="T11">
                <a:pos x="T2" y="T3"/>
              </a:cxn>
              <a:cxn ang="T12">
                <a:pos x="T4" y="T5"/>
              </a:cxn>
              <a:cxn ang="T13">
                <a:pos x="T6" y="T7"/>
              </a:cxn>
              <a:cxn ang="T14">
                <a:pos x="T8" y="T9"/>
              </a:cxn>
            </a:cxnLst>
            <a:rect l="T15" t="T16" r="T17" b="T18"/>
            <a:pathLst>
              <a:path w="9704323" h="16190976">
                <a:moveTo>
                  <a:pt x="4173727" y="9887919"/>
                </a:moveTo>
                <a:lnTo>
                  <a:pt x="4173727" y="8653330"/>
                </a:lnTo>
                <a:lnTo>
                  <a:pt x="1757948" y="12837541"/>
                </a:lnTo>
                <a:lnTo>
                  <a:pt x="2470769" y="12837541"/>
                </a:lnTo>
                <a:lnTo>
                  <a:pt x="4173727" y="9887919"/>
                </a:lnTo>
                <a:close/>
              </a:path>
            </a:pathLst>
          </a:custGeom>
          <a:solidFill>
            <a:srgbClr val="5A9FF5"/>
          </a:solidFill>
          <a:ln w="9525">
            <a:noFill/>
            <a:round/>
            <a:headEnd/>
            <a:tailEnd/>
          </a:ln>
        </p:spPr>
        <p:txBody>
          <a:bodyPr lIns="0" tIns="0" rIns="0" bIns="0"/>
          <a:lstStyle/>
          <a:p>
            <a:endParaRPr lang="id-ID"/>
          </a:p>
        </p:txBody>
      </p:sp>
      <p:sp>
        <p:nvSpPr>
          <p:cNvPr id="37900" name="object 62"/>
          <p:cNvSpPr>
            <a:spLocks/>
          </p:cNvSpPr>
          <p:nvPr/>
        </p:nvSpPr>
        <p:spPr bwMode="auto">
          <a:xfrm>
            <a:off x="5121275" y="1189038"/>
            <a:ext cx="7154863" cy="244475"/>
          </a:xfrm>
          <a:custGeom>
            <a:avLst/>
            <a:gdLst>
              <a:gd name="T0" fmla="*/ 4021388 w 14310867"/>
              <a:gd name="T1" fmla="*/ 0 h 368300"/>
              <a:gd name="T2" fmla="*/ 180072 w 14310867"/>
              <a:gd name="T3" fmla="*/ 0 h 368300"/>
              <a:gd name="T4" fmla="*/ 0 w 14310867"/>
              <a:gd name="T5" fmla="*/ 244475 h 368300"/>
              <a:gd name="T6" fmla="*/ 4021388 w 14310867"/>
              <a:gd name="T7" fmla="*/ 244475 h 368300"/>
              <a:gd name="T8" fmla="*/ 4021388 w 14310867"/>
              <a:gd name="T9" fmla="*/ 0 h 368300"/>
              <a:gd name="T10" fmla="*/ 0 60000 65536"/>
              <a:gd name="T11" fmla="*/ 0 60000 65536"/>
              <a:gd name="T12" fmla="*/ 0 60000 65536"/>
              <a:gd name="T13" fmla="*/ 0 60000 65536"/>
              <a:gd name="T14" fmla="*/ 0 60000 65536"/>
              <a:gd name="T15" fmla="*/ 0 w 14310867"/>
              <a:gd name="T16" fmla="*/ 0 h 368300"/>
              <a:gd name="T17" fmla="*/ 14310867 w 14310867"/>
              <a:gd name="T18" fmla="*/ 368300 h 368300"/>
            </a:gdLst>
            <a:ahLst/>
            <a:cxnLst>
              <a:cxn ang="T10">
                <a:pos x="T0" y="T1"/>
              </a:cxn>
              <a:cxn ang="T11">
                <a:pos x="T2" y="T3"/>
              </a:cxn>
              <a:cxn ang="T12">
                <a:pos x="T4" y="T5"/>
              </a:cxn>
              <a:cxn ang="T13">
                <a:pos x="T6" y="T7"/>
              </a:cxn>
              <a:cxn ang="T14">
                <a:pos x="T8" y="T9"/>
              </a:cxn>
            </a:cxnLst>
            <a:rect l="T15" t="T16" r="T17" b="T18"/>
            <a:pathLst>
              <a:path w="14310867" h="368300">
                <a:moveTo>
                  <a:pt x="8043417" y="0"/>
                </a:moveTo>
                <a:lnTo>
                  <a:pt x="360172" y="0"/>
                </a:lnTo>
                <a:lnTo>
                  <a:pt x="0" y="368300"/>
                </a:lnTo>
                <a:lnTo>
                  <a:pt x="8043417" y="368300"/>
                </a:lnTo>
                <a:lnTo>
                  <a:pt x="8043417" y="0"/>
                </a:lnTo>
                <a:close/>
              </a:path>
            </a:pathLst>
          </a:custGeom>
          <a:solidFill>
            <a:srgbClr val="83A221"/>
          </a:solidFill>
          <a:ln w="9525">
            <a:noFill/>
            <a:round/>
            <a:headEnd/>
            <a:tailEnd/>
          </a:ln>
        </p:spPr>
        <p:txBody>
          <a:bodyPr lIns="0" tIns="0" rIns="0" bIns="0"/>
          <a:lstStyle/>
          <a:p>
            <a:endParaRPr lang="id-ID"/>
          </a:p>
        </p:txBody>
      </p:sp>
      <p:sp>
        <p:nvSpPr>
          <p:cNvPr id="37901" name="object 65"/>
          <p:cNvSpPr>
            <a:spLocks/>
          </p:cNvSpPr>
          <p:nvPr/>
        </p:nvSpPr>
        <p:spPr bwMode="auto">
          <a:xfrm>
            <a:off x="611188" y="-1262063"/>
            <a:ext cx="1609725" cy="2819401"/>
          </a:xfrm>
          <a:custGeom>
            <a:avLst/>
            <a:gdLst>
              <a:gd name="T0" fmla="*/ 1257695 w 3218611"/>
              <a:gd name="T1" fmla="*/ 1262495 h 4228719"/>
              <a:gd name="T2" fmla="*/ 479482 w 3218611"/>
              <a:gd name="T3" fmla="*/ 1262495 h 4228719"/>
              <a:gd name="T4" fmla="*/ 0 w 3218611"/>
              <a:gd name="T5" fmla="*/ 2370374 h 4228719"/>
              <a:gd name="T6" fmla="*/ 583869 w 3218611"/>
              <a:gd name="T7" fmla="*/ 2819401 h 4228719"/>
              <a:gd name="T8" fmla="*/ 1257695 w 3218611"/>
              <a:gd name="T9" fmla="*/ 1262495 h 4228719"/>
              <a:gd name="T10" fmla="*/ 0 60000 65536"/>
              <a:gd name="T11" fmla="*/ 0 60000 65536"/>
              <a:gd name="T12" fmla="*/ 0 60000 65536"/>
              <a:gd name="T13" fmla="*/ 0 60000 65536"/>
              <a:gd name="T14" fmla="*/ 0 60000 65536"/>
              <a:gd name="T15" fmla="*/ 0 w 3218611"/>
              <a:gd name="T16" fmla="*/ 0 h 4228719"/>
              <a:gd name="T17" fmla="*/ 3218611 w 3218611"/>
              <a:gd name="T18" fmla="*/ 4228719 h 4228719"/>
            </a:gdLst>
            <a:ahLst/>
            <a:cxnLst>
              <a:cxn ang="T10">
                <a:pos x="T0" y="T1"/>
              </a:cxn>
              <a:cxn ang="T11">
                <a:pos x="T2" y="T3"/>
              </a:cxn>
              <a:cxn ang="T12">
                <a:pos x="T4" y="T5"/>
              </a:cxn>
              <a:cxn ang="T13">
                <a:pos x="T6" y="T7"/>
              </a:cxn>
              <a:cxn ang="T14">
                <a:pos x="T8" y="T9"/>
              </a:cxn>
            </a:cxnLst>
            <a:rect l="T15" t="T16" r="T17" b="T18"/>
            <a:pathLst>
              <a:path w="3218611" h="4228719">
                <a:moveTo>
                  <a:pt x="2514735" y="1893570"/>
                </a:moveTo>
                <a:lnTo>
                  <a:pt x="958714" y="1893570"/>
                </a:lnTo>
                <a:lnTo>
                  <a:pt x="0" y="3555238"/>
                </a:lnTo>
                <a:lnTo>
                  <a:pt x="1167434" y="4228719"/>
                </a:lnTo>
                <a:lnTo>
                  <a:pt x="2514735" y="1893570"/>
                </a:lnTo>
                <a:close/>
              </a:path>
            </a:pathLst>
          </a:custGeom>
          <a:solidFill>
            <a:srgbClr val="ACD333"/>
          </a:solidFill>
          <a:ln w="9525">
            <a:noFill/>
            <a:round/>
            <a:headEnd/>
            <a:tailEnd/>
          </a:ln>
        </p:spPr>
        <p:txBody>
          <a:bodyPr lIns="0" tIns="0" rIns="0" bIns="0"/>
          <a:lstStyle/>
          <a:p>
            <a:endParaRPr lang="id-ID"/>
          </a:p>
        </p:txBody>
      </p:sp>
      <p:grpSp>
        <p:nvGrpSpPr>
          <p:cNvPr id="2" name="Group 2"/>
          <p:cNvGrpSpPr>
            <a:grpSpLocks/>
          </p:cNvGrpSpPr>
          <p:nvPr/>
        </p:nvGrpSpPr>
        <p:grpSpPr bwMode="auto">
          <a:xfrm>
            <a:off x="0" y="0"/>
            <a:ext cx="9144000" cy="804863"/>
            <a:chOff x="0" y="0"/>
            <a:chExt cx="9144000" cy="804863"/>
          </a:xfrm>
        </p:grpSpPr>
        <p:sp>
          <p:nvSpPr>
            <p:cNvPr id="31" name="Horizontal Scroll 21"/>
            <p:cNvSpPr>
              <a:spLocks noChangeArrowheads="1"/>
            </p:cNvSpPr>
            <p:nvPr/>
          </p:nvSpPr>
          <p:spPr bwMode="auto">
            <a:xfrm>
              <a:off x="0" y="0"/>
              <a:ext cx="9144000" cy="804863"/>
            </a:xfrm>
            <a:prstGeom prst="rect">
              <a:avLst/>
            </a:prstGeom>
            <a:solidFill>
              <a:srgbClr val="002611"/>
            </a:solidFill>
            <a:ln w="25400">
              <a:solidFill>
                <a:schemeClr val="tx1"/>
              </a:solidFill>
              <a:miter lim="800000"/>
              <a:headEnd/>
              <a:tailEnd/>
            </a:ln>
          </p:spPr>
          <p:txBody>
            <a:bodyPr anchor="ctr"/>
            <a:lstStyle/>
            <a:p>
              <a:pPr algn="ctr">
                <a:buFont typeface="Arial" pitchFamily="34" charset="0"/>
                <a:buNone/>
                <a:defRPr/>
              </a:pPr>
              <a:endParaRPr lang="id-ID" altLang="en-US" sz="1400">
                <a:ln>
                  <a:solidFill>
                    <a:schemeClr val="tx1"/>
                  </a:solidFill>
                </a:ln>
                <a:solidFill>
                  <a:srgbClr val="FFFFFF"/>
                </a:solidFill>
                <a:latin typeface="Arial Narrow" pitchFamily="34" charset="0"/>
                <a:ea typeface="Batang"/>
                <a:cs typeface="Batang"/>
                <a:sym typeface="Arial Narrow" pitchFamily="34" charset="0"/>
              </a:endParaRPr>
            </a:p>
          </p:txBody>
        </p:sp>
        <p:pic>
          <p:nvPicPr>
            <p:cNvPr id="32" name="Picture 16" descr="Logo Dam III SLW Transp.gif"/>
            <p:cNvPicPr>
              <a:picLocks noChangeAspect="1" noChangeArrowheads="1"/>
            </p:cNvPicPr>
            <p:nvPr/>
          </p:nvPicPr>
          <p:blipFill>
            <a:blip r:embed="rId3" cstate="print"/>
            <a:srcRect/>
            <a:stretch>
              <a:fillRect/>
            </a:stretch>
          </p:blipFill>
          <p:spPr bwMode="auto">
            <a:xfrm>
              <a:off x="79245" y="80963"/>
              <a:ext cx="564988" cy="652462"/>
            </a:xfrm>
            <a:prstGeom prst="rect">
              <a:avLst/>
            </a:prstGeom>
            <a:noFill/>
            <a:ln w="9525">
              <a:noFill/>
              <a:miter lim="800000"/>
              <a:headEnd/>
              <a:tailEnd/>
            </a:ln>
          </p:spPr>
        </p:pic>
        <p:pic>
          <p:nvPicPr>
            <p:cNvPr id="33" name="Picture 4"/>
            <p:cNvPicPr>
              <a:picLocks noChangeAspect="1" noChangeArrowheads="1"/>
            </p:cNvPicPr>
            <p:nvPr/>
          </p:nvPicPr>
          <p:blipFill>
            <a:blip r:embed="rId4" cstate="print"/>
            <a:srcRect/>
            <a:stretch>
              <a:fillRect/>
            </a:stretch>
          </p:blipFill>
          <p:spPr bwMode="auto">
            <a:xfrm>
              <a:off x="8493897" y="90488"/>
              <a:ext cx="541508" cy="639762"/>
            </a:xfrm>
            <a:prstGeom prst="rect">
              <a:avLst/>
            </a:prstGeom>
            <a:noFill/>
            <a:ln w="9525">
              <a:noFill/>
              <a:miter lim="800000"/>
              <a:headEnd/>
              <a:tailEnd/>
            </a:ln>
          </p:spPr>
        </p:pic>
      </p:grpSp>
      <p:sp>
        <p:nvSpPr>
          <p:cNvPr id="18" name="WordArt 5"/>
          <p:cNvSpPr>
            <a:spLocks noChangeArrowheads="1" noChangeShapeType="1" noTextEdit="1"/>
          </p:cNvSpPr>
          <p:nvPr/>
        </p:nvSpPr>
        <p:spPr bwMode="auto">
          <a:xfrm>
            <a:off x="838200" y="1124744"/>
            <a:ext cx="6934200" cy="762000"/>
          </a:xfrm>
          <a:prstGeom prst="rect">
            <a:avLst/>
          </a:prstGeom>
        </p:spPr>
        <p:txBody>
          <a:bodyPr wrap="none" fromWordArt="1">
            <a:prstTxWarp prst="textPlain">
              <a:avLst>
                <a:gd name="adj" fmla="val 50000"/>
              </a:avLst>
            </a:prstTxWarp>
          </a:bodyPr>
          <a:lstStyle/>
          <a:p>
            <a:pPr algn="ctr"/>
            <a:r>
              <a:rPr lang="id-ID" sz="3600" kern="10" dirty="0">
                <a:ln w="12700">
                  <a:solidFill>
                    <a:schemeClr val="accent4">
                      <a:lumMod val="75000"/>
                    </a:schemeClr>
                  </a:solidFill>
                  <a:round/>
                  <a:headEnd/>
                  <a:tailEnd/>
                </a:ln>
                <a:solidFill>
                  <a:schemeClr val="bg1"/>
                </a:solidFill>
                <a:effectLst>
                  <a:outerShdw dist="45791" dir="2021404" algn="ctr" rotWithShape="0">
                    <a:srgbClr val="9999FF"/>
                  </a:outerShdw>
                </a:effectLst>
                <a:latin typeface="Arial Black"/>
              </a:rPr>
              <a:t>DENGAN SIKAP PERTAHANAN NASIONAL MAKA SETIAP  </a:t>
            </a:r>
          </a:p>
          <a:p>
            <a:pPr algn="ctr"/>
            <a:r>
              <a:rPr lang="id-ID" sz="3600" kern="10" dirty="0">
                <a:ln w="12700">
                  <a:solidFill>
                    <a:schemeClr val="accent4">
                      <a:lumMod val="75000"/>
                    </a:schemeClr>
                  </a:solidFill>
                  <a:round/>
                  <a:headEnd/>
                  <a:tailEnd/>
                </a:ln>
                <a:solidFill>
                  <a:schemeClr val="bg1"/>
                </a:solidFill>
                <a:effectLst>
                  <a:outerShdw dist="45791" dir="2021404" algn="ctr" rotWithShape="0">
                    <a:srgbClr val="9999FF"/>
                  </a:outerShdw>
                </a:effectLst>
                <a:latin typeface="Arial Black"/>
              </a:rPr>
              <a:t>WN HARUS MEMPUNYAI PRILAKU</a:t>
            </a:r>
          </a:p>
        </p:txBody>
      </p:sp>
      <p:sp>
        <p:nvSpPr>
          <p:cNvPr id="19" name="Text Box 6"/>
          <p:cNvSpPr txBox="1">
            <a:spLocks noChangeArrowheads="1"/>
          </p:cNvSpPr>
          <p:nvPr/>
        </p:nvSpPr>
        <p:spPr bwMode="auto">
          <a:xfrm>
            <a:off x="35496" y="2267744"/>
            <a:ext cx="8991600" cy="4524315"/>
          </a:xfrm>
          <a:prstGeom prst="rect">
            <a:avLst/>
          </a:prstGeom>
          <a:noFill/>
          <a:ln w="9525">
            <a:noFill/>
            <a:miter lim="800000"/>
            <a:headEnd/>
            <a:tailEnd/>
          </a:ln>
        </p:spPr>
        <p:txBody>
          <a:bodyPr>
            <a:spAutoFit/>
          </a:bodyPr>
          <a:lstStyle/>
          <a:p>
            <a:pPr algn="just">
              <a:spcBef>
                <a:spcPct val="50000"/>
              </a:spcBef>
              <a:defRPr/>
            </a:pPr>
            <a:r>
              <a:rPr lang="en-US" sz="2400" b="1" dirty="0">
                <a:solidFill>
                  <a:srgbClr val="FFFF00"/>
                </a:solidFill>
                <a:latin typeface="Arial" pitchFamily="34" charset="0"/>
              </a:rPr>
              <a:t>  -	BERHATI-HATI THD SEGALA KEMUNGKINAN</a:t>
            </a:r>
          </a:p>
          <a:p>
            <a:pPr marL="974725" indent="-974725" algn="just">
              <a:spcBef>
                <a:spcPct val="50000"/>
              </a:spcBef>
              <a:defRPr/>
            </a:pPr>
            <a:r>
              <a:rPr lang="en-US" sz="2400" b="1" dirty="0">
                <a:solidFill>
                  <a:srgbClr val="FFFF00"/>
                </a:solidFill>
                <a:latin typeface="Arial" pitchFamily="34" charset="0"/>
              </a:rPr>
              <a:t>  -	BERUSAHA MENANGKAL SEGALA ANCAMAN DAN    HAMBATAN DEMI TETAP DAN TEGAKNYA NKRI</a:t>
            </a:r>
          </a:p>
          <a:p>
            <a:pPr marL="914400" indent="-914400" algn="just">
              <a:spcBef>
                <a:spcPct val="50000"/>
              </a:spcBef>
              <a:defRPr/>
            </a:pPr>
            <a:r>
              <a:rPr lang="en-US" sz="2400" b="1" dirty="0">
                <a:solidFill>
                  <a:srgbClr val="FFFF00"/>
                </a:solidFill>
                <a:latin typeface="Arial" pitchFamily="34" charset="0"/>
              </a:rPr>
              <a:t>  -	MEMILIKI SEMANGAT NASIONALISME, PATRIOTISME DAN RELA BERKORBAN DEMI BANGSA DAN NEGARA</a:t>
            </a:r>
          </a:p>
          <a:p>
            <a:pPr marL="914400" indent="-914400" algn="just">
              <a:spcBef>
                <a:spcPct val="50000"/>
              </a:spcBef>
              <a:defRPr/>
            </a:pPr>
            <a:r>
              <a:rPr lang="en-US" sz="2400" b="1" dirty="0">
                <a:solidFill>
                  <a:srgbClr val="FFFF00"/>
                </a:solidFill>
              </a:rPr>
              <a:t>  -	SELALU MENINGKATKAN KEMAMPUAN DAN KETANGGUHAN HATI</a:t>
            </a:r>
            <a:endParaRPr lang="en-US" sz="2400" b="1" dirty="0">
              <a:solidFill>
                <a:srgbClr val="FFFF00"/>
              </a:solidFill>
              <a:latin typeface="Arial" pitchFamily="34" charset="0"/>
            </a:endParaRPr>
          </a:p>
          <a:p>
            <a:pPr marL="914400" indent="-914400" algn="just">
              <a:spcBef>
                <a:spcPct val="50000"/>
              </a:spcBef>
              <a:defRPr/>
            </a:pPr>
            <a:r>
              <a:rPr lang="en-US" sz="2400" b="1" dirty="0">
                <a:solidFill>
                  <a:srgbClr val="FFFF00"/>
                </a:solidFill>
                <a:latin typeface="Arial" pitchFamily="34" charset="0"/>
              </a:rPr>
              <a:t>  -</a:t>
            </a:r>
            <a:r>
              <a:rPr lang="en-US" sz="2400" b="1" dirty="0">
                <a:solidFill>
                  <a:srgbClr val="FFFF00"/>
                </a:solidFill>
              </a:rPr>
              <a:t>	SENSITIVE DLM MENERIMA PENGARUH2 BUDAYA LUAR</a:t>
            </a:r>
            <a:endParaRPr lang="en-US" sz="2400" b="1" dirty="0">
              <a:solidFill>
                <a:srgbClr val="FFFF00"/>
              </a:solidFill>
              <a:latin typeface="Arial" pitchFamily="34" charset="0"/>
            </a:endParaRPr>
          </a:p>
        </p:txBody>
      </p:sp>
      <p:sp>
        <p:nvSpPr>
          <p:cNvPr id="21" name="Text Box 6"/>
          <p:cNvSpPr>
            <a:spLocks noChangeArrowheads="1"/>
          </p:cNvSpPr>
          <p:nvPr/>
        </p:nvSpPr>
        <p:spPr bwMode="auto">
          <a:xfrm>
            <a:off x="1127041" y="44624"/>
            <a:ext cx="6929540" cy="646331"/>
          </a:xfrm>
          <a:prstGeom prst="rect">
            <a:avLst/>
          </a:prstGeom>
          <a:noFill/>
          <a:ln w="9525">
            <a:noFill/>
            <a:miter lim="800000"/>
            <a:headEnd/>
            <a:tailEnd/>
          </a:ln>
        </p:spPr>
        <p:txBody>
          <a:bodyPr>
            <a:spAutoFit/>
          </a:bodyPr>
          <a:lstStyle/>
          <a:p>
            <a:pPr algn="ctr">
              <a:buFont typeface="Arial" pitchFamily="34" charset="0"/>
              <a:buNone/>
            </a:pPr>
            <a:r>
              <a:rPr lang="en-US" dirty="0" smtClean="0">
                <a:solidFill>
                  <a:srgbClr val="FFFF66"/>
                </a:solidFill>
                <a:latin typeface="Cooper Black" pitchFamily="18" charset="0"/>
                <a:ea typeface="Batang"/>
                <a:cs typeface="Batang"/>
                <a:sym typeface="Cooper Black" pitchFamily="18" charset="0"/>
              </a:rPr>
              <a:t>KOREM </a:t>
            </a:r>
            <a:r>
              <a:rPr lang="en-US" dirty="0">
                <a:solidFill>
                  <a:srgbClr val="FFFF66"/>
                </a:solidFill>
                <a:latin typeface="Cooper Black" pitchFamily="18" charset="0"/>
                <a:ea typeface="Batang"/>
                <a:cs typeface="Batang"/>
                <a:sym typeface="Cooper Black" pitchFamily="18" charset="0"/>
              </a:rPr>
              <a:t>063/SUNAN GUNUNG </a:t>
            </a:r>
            <a:r>
              <a:rPr lang="en-US" dirty="0" smtClean="0">
                <a:solidFill>
                  <a:srgbClr val="FFFF66"/>
                </a:solidFill>
                <a:latin typeface="Cooper Black" pitchFamily="18" charset="0"/>
                <a:ea typeface="Batang"/>
                <a:cs typeface="Batang"/>
                <a:sym typeface="Cooper Black" pitchFamily="18" charset="0"/>
              </a:rPr>
              <a:t>JATI</a:t>
            </a:r>
          </a:p>
          <a:p>
            <a:pPr algn="ctr">
              <a:buFont typeface="Arial" pitchFamily="34" charset="0"/>
              <a:buNone/>
            </a:pPr>
            <a:r>
              <a:rPr lang="en-ID" altLang="en-US" dirty="0" smtClean="0">
                <a:solidFill>
                  <a:srgbClr val="FFFF66"/>
                </a:solidFill>
                <a:latin typeface="Cooper Black" pitchFamily="18" charset="0"/>
                <a:ea typeface="Batang"/>
                <a:cs typeface="Batang"/>
                <a:sym typeface="Cooper Black" pitchFamily="18" charset="0"/>
              </a:rPr>
              <a:t>KODIM 0620/KABUPATEN CIREBON</a:t>
            </a:r>
            <a:endParaRPr lang="id-ID" altLang="en-US" dirty="0">
              <a:solidFill>
                <a:srgbClr val="FFFF66"/>
              </a:solidFill>
              <a:latin typeface="Cooper Black" pitchFamily="18" charset="0"/>
              <a:ea typeface="Batang"/>
              <a:cs typeface="Batang"/>
              <a:sym typeface="Cooper Black" pitchFamily="18" charset="0"/>
            </a:endParaRP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OPRASI\Downloads\111780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905318"/>
            <a:ext cx="4277372" cy="349429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PRASI\Downloads\70837_6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4866" y="3874367"/>
            <a:ext cx="5262204" cy="300454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OPRASI\Downloads\20110530_Usai_Main_Futsal_Mahasiswa_Tawur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65865"/>
            <a:ext cx="4932039" cy="3333750"/>
          </a:xfrm>
          <a:prstGeom prst="rect">
            <a:avLst/>
          </a:prstGeom>
          <a:noFill/>
          <a:extLst>
            <a:ext uri="{909E8E84-426E-40DD-AFC4-6F175D3DCCD1}">
              <a14:hiddenFill xmlns:a14="http://schemas.microsoft.com/office/drawing/2010/main">
                <a:solidFill>
                  <a:srgbClr val="FFFFFF"/>
                </a:solidFill>
              </a14:hiddenFill>
            </a:ext>
          </a:extLst>
        </p:spPr>
      </p:pic>
      <p:pic>
        <p:nvPicPr>
          <p:cNvPr id="44036" name="Picture 4"/>
          <p:cNvPicPr>
            <a:picLocks noChangeAspect="1"/>
          </p:cNvPicPr>
          <p:nvPr/>
        </p:nvPicPr>
        <p:blipFill>
          <a:blip r:embed="rId5" cstate="print"/>
          <a:srcRect/>
          <a:stretch>
            <a:fillRect/>
          </a:stretch>
        </p:blipFill>
        <p:spPr bwMode="auto">
          <a:xfrm>
            <a:off x="0" y="4149080"/>
            <a:ext cx="4572000" cy="2808312"/>
          </a:xfrm>
          <a:prstGeom prst="rect">
            <a:avLst/>
          </a:prstGeom>
          <a:noFill/>
          <a:ln w="9525">
            <a:noFill/>
            <a:miter lim="800000"/>
            <a:headEnd/>
            <a:tailEnd/>
          </a:ln>
        </p:spPr>
      </p:pic>
      <p:pic>
        <p:nvPicPr>
          <p:cNvPr id="6" name="Picture 5"/>
          <p:cNvPicPr>
            <a:picLocks noChangeAspect="1"/>
          </p:cNvPicPr>
          <p:nvPr/>
        </p:nvPicPr>
        <p:blipFill>
          <a:blip r:embed="rId6" cstate="print"/>
          <a:stretch>
            <a:fillRect/>
          </a:stretch>
        </p:blipFill>
        <p:spPr>
          <a:xfrm>
            <a:off x="3347864" y="2807568"/>
            <a:ext cx="2374006" cy="2133600"/>
          </a:xfrm>
          <a:prstGeom prst="rect">
            <a:avLst/>
          </a:prstGeom>
        </p:spPr>
      </p:pic>
      <p:sp>
        <p:nvSpPr>
          <p:cNvPr id="12" name="Slide Number Placeholder 4"/>
          <p:cNvSpPr txBox="1">
            <a:spLocks/>
          </p:cNvSpPr>
          <p:nvPr/>
        </p:nvSpPr>
        <p:spPr>
          <a:xfrm>
            <a:off x="8382000" y="6572272"/>
            <a:ext cx="762000" cy="290945"/>
          </a:xfrm>
          <a:prstGeom prst="rect">
            <a:avLst/>
          </a:prstGeom>
          <a:solidFill>
            <a:srgbClr val="C00000"/>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1"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600" b="1" i="0" u="none" strike="noStrike" kern="1200" cap="none" spc="0" normalizeH="0" baseline="0" noProof="0" dirty="0">
              <a:ln>
                <a:noFill/>
              </a:ln>
              <a:solidFill>
                <a:schemeClr val="bg1"/>
              </a:solidFill>
              <a:effectLst/>
              <a:uLnTx/>
              <a:uFillTx/>
              <a:latin typeface="+mn-lt"/>
              <a:ea typeface="+mn-ea"/>
              <a:cs typeface="+mn-cs"/>
            </a:endParaRPr>
          </a:p>
        </p:txBody>
      </p:sp>
      <p:sp>
        <p:nvSpPr>
          <p:cNvPr id="13" name="Rectangle 12"/>
          <p:cNvSpPr/>
          <p:nvPr/>
        </p:nvSpPr>
        <p:spPr>
          <a:xfrm>
            <a:off x="0" y="0"/>
            <a:ext cx="9216000" cy="1065752"/>
          </a:xfrm>
          <a:prstGeom prst="rect">
            <a:avLst/>
          </a:prstGeom>
          <a:blipFill dpi="0" rotWithShape="1">
            <a:blip r:embed="rId7"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itchFamily="16" charset="0"/>
              <a:buNone/>
              <a:defRPr/>
            </a:pPr>
            <a:endParaRPr lang="id-ID"/>
          </a:p>
        </p:txBody>
      </p:sp>
      <p:pic>
        <p:nvPicPr>
          <p:cNvPr id="74" name="Picture 16" descr="Logo Dam III SLW Transp.gif"/>
          <p:cNvPicPr>
            <a:picLocks noChangeAspect="1" noChangeArrowheads="1"/>
          </p:cNvPicPr>
          <p:nvPr/>
        </p:nvPicPr>
        <p:blipFill>
          <a:blip r:embed="rId8" cstate="print"/>
          <a:srcRect/>
          <a:stretch>
            <a:fillRect/>
          </a:stretch>
        </p:blipFill>
        <p:spPr bwMode="auto">
          <a:xfrm>
            <a:off x="155575" y="76200"/>
            <a:ext cx="835025" cy="914400"/>
          </a:xfrm>
          <a:prstGeom prst="rect">
            <a:avLst/>
          </a:prstGeom>
          <a:ln>
            <a:noFill/>
          </a:ln>
          <a:effectLst>
            <a:outerShdw blurRad="190500" algn="tl" rotWithShape="0">
              <a:srgbClr val="000000">
                <a:alpha val="70000"/>
              </a:srgbClr>
            </a:outerShdw>
          </a:effectLst>
        </p:spPr>
      </p:pic>
      <p:grpSp>
        <p:nvGrpSpPr>
          <p:cNvPr id="75" name="Group 74"/>
          <p:cNvGrpSpPr>
            <a:grpSpLocks/>
          </p:cNvGrpSpPr>
          <p:nvPr/>
        </p:nvGrpSpPr>
        <p:grpSpPr bwMode="auto">
          <a:xfrm>
            <a:off x="7998812" y="139200"/>
            <a:ext cx="1125629" cy="914271"/>
            <a:chOff x="466022" y="199900"/>
            <a:chExt cx="1059178" cy="819818"/>
          </a:xfrm>
        </p:grpSpPr>
        <p:grpSp>
          <p:nvGrpSpPr>
            <p:cNvPr id="76" name="Group 10"/>
            <p:cNvGrpSpPr>
              <a:grpSpLocks/>
            </p:cNvGrpSpPr>
            <p:nvPr/>
          </p:nvGrpSpPr>
          <p:grpSpPr bwMode="auto">
            <a:xfrm>
              <a:off x="609600" y="201415"/>
              <a:ext cx="490022" cy="634817"/>
              <a:chOff x="1855793" y="481360"/>
              <a:chExt cx="3318398" cy="4656654"/>
            </a:xfrm>
            <a:solidFill>
              <a:srgbClr val="008000"/>
            </a:solidFill>
          </p:grpSpPr>
          <p:sp>
            <p:nvSpPr>
              <p:cNvPr id="100" name="Freeform 99"/>
              <p:cNvSpPr/>
              <p:nvPr/>
            </p:nvSpPr>
            <p:spPr>
              <a:xfrm>
                <a:off x="2174927" y="481360"/>
                <a:ext cx="2024382" cy="2006137"/>
              </a:xfrm>
              <a:custGeom>
                <a:avLst/>
                <a:gdLst>
                  <a:gd name="connsiteX0" fmla="*/ 2428240 w 2504440"/>
                  <a:gd name="connsiteY0" fmla="*/ 68580 h 2482850"/>
                  <a:gd name="connsiteX1" fmla="*/ 2252980 w 2504440"/>
                  <a:gd name="connsiteY1" fmla="*/ 22860 h 2482850"/>
                  <a:gd name="connsiteX2" fmla="*/ 2161540 w 2504440"/>
                  <a:gd name="connsiteY2" fmla="*/ 0 h 2482850"/>
                  <a:gd name="connsiteX3" fmla="*/ 2077720 w 2504440"/>
                  <a:gd name="connsiteY3" fmla="*/ 22860 h 2482850"/>
                  <a:gd name="connsiteX4" fmla="*/ 1902460 w 2504440"/>
                  <a:gd name="connsiteY4" fmla="*/ 22860 h 2482850"/>
                  <a:gd name="connsiteX5" fmla="*/ 1673860 w 2504440"/>
                  <a:gd name="connsiteY5" fmla="*/ 144780 h 2482850"/>
                  <a:gd name="connsiteX6" fmla="*/ 1452880 w 2504440"/>
                  <a:gd name="connsiteY6" fmla="*/ 426720 h 2482850"/>
                  <a:gd name="connsiteX7" fmla="*/ 1224280 w 2504440"/>
                  <a:gd name="connsiteY7" fmla="*/ 662940 h 2482850"/>
                  <a:gd name="connsiteX8" fmla="*/ 1033780 w 2504440"/>
                  <a:gd name="connsiteY8" fmla="*/ 822960 h 2482850"/>
                  <a:gd name="connsiteX9" fmla="*/ 972820 w 2504440"/>
                  <a:gd name="connsiteY9" fmla="*/ 800100 h 2482850"/>
                  <a:gd name="connsiteX10" fmla="*/ 980440 w 2504440"/>
                  <a:gd name="connsiteY10" fmla="*/ 754380 h 2482850"/>
                  <a:gd name="connsiteX11" fmla="*/ 1041400 w 2504440"/>
                  <a:gd name="connsiteY11" fmla="*/ 754380 h 2482850"/>
                  <a:gd name="connsiteX12" fmla="*/ 1102360 w 2504440"/>
                  <a:gd name="connsiteY12" fmla="*/ 716280 h 2482850"/>
                  <a:gd name="connsiteX13" fmla="*/ 1132840 w 2504440"/>
                  <a:gd name="connsiteY13" fmla="*/ 662940 h 2482850"/>
                  <a:gd name="connsiteX14" fmla="*/ 1071880 w 2504440"/>
                  <a:gd name="connsiteY14" fmla="*/ 678180 h 2482850"/>
                  <a:gd name="connsiteX15" fmla="*/ 988060 w 2504440"/>
                  <a:gd name="connsiteY15" fmla="*/ 685800 h 2482850"/>
                  <a:gd name="connsiteX16" fmla="*/ 919480 w 2504440"/>
                  <a:gd name="connsiteY16" fmla="*/ 769620 h 2482850"/>
                  <a:gd name="connsiteX17" fmla="*/ 927100 w 2504440"/>
                  <a:gd name="connsiteY17" fmla="*/ 883920 h 2482850"/>
                  <a:gd name="connsiteX18" fmla="*/ 866140 w 2504440"/>
                  <a:gd name="connsiteY18" fmla="*/ 952500 h 2482850"/>
                  <a:gd name="connsiteX19" fmla="*/ 820420 w 2504440"/>
                  <a:gd name="connsiteY19" fmla="*/ 960120 h 2482850"/>
                  <a:gd name="connsiteX20" fmla="*/ 797560 w 2504440"/>
                  <a:gd name="connsiteY20" fmla="*/ 899160 h 2482850"/>
                  <a:gd name="connsiteX21" fmla="*/ 858520 w 2504440"/>
                  <a:gd name="connsiteY21" fmla="*/ 777240 h 2482850"/>
                  <a:gd name="connsiteX22" fmla="*/ 889000 w 2504440"/>
                  <a:gd name="connsiteY22" fmla="*/ 746760 h 2482850"/>
                  <a:gd name="connsiteX23" fmla="*/ 843280 w 2504440"/>
                  <a:gd name="connsiteY23" fmla="*/ 693420 h 2482850"/>
                  <a:gd name="connsiteX24" fmla="*/ 805180 w 2504440"/>
                  <a:gd name="connsiteY24" fmla="*/ 632460 h 2482850"/>
                  <a:gd name="connsiteX25" fmla="*/ 789940 w 2504440"/>
                  <a:gd name="connsiteY25" fmla="*/ 556260 h 2482850"/>
                  <a:gd name="connsiteX26" fmla="*/ 843280 w 2504440"/>
                  <a:gd name="connsiteY26" fmla="*/ 579120 h 2482850"/>
                  <a:gd name="connsiteX27" fmla="*/ 889000 w 2504440"/>
                  <a:gd name="connsiteY27" fmla="*/ 670560 h 2482850"/>
                  <a:gd name="connsiteX28" fmla="*/ 911860 w 2504440"/>
                  <a:gd name="connsiteY28" fmla="*/ 693420 h 2482850"/>
                  <a:gd name="connsiteX29" fmla="*/ 942340 w 2504440"/>
                  <a:gd name="connsiteY29" fmla="*/ 624840 h 2482850"/>
                  <a:gd name="connsiteX30" fmla="*/ 919480 w 2504440"/>
                  <a:gd name="connsiteY30" fmla="*/ 487680 h 2482850"/>
                  <a:gd name="connsiteX31" fmla="*/ 927100 w 2504440"/>
                  <a:gd name="connsiteY31" fmla="*/ 403860 h 2482850"/>
                  <a:gd name="connsiteX32" fmla="*/ 942340 w 2504440"/>
                  <a:gd name="connsiteY32" fmla="*/ 350520 h 2482850"/>
                  <a:gd name="connsiteX33" fmla="*/ 965200 w 2504440"/>
                  <a:gd name="connsiteY33" fmla="*/ 365760 h 2482850"/>
                  <a:gd name="connsiteX34" fmla="*/ 1010920 w 2504440"/>
                  <a:gd name="connsiteY34" fmla="*/ 464820 h 2482850"/>
                  <a:gd name="connsiteX35" fmla="*/ 1003300 w 2504440"/>
                  <a:gd name="connsiteY35" fmla="*/ 502920 h 2482850"/>
                  <a:gd name="connsiteX36" fmla="*/ 1079500 w 2504440"/>
                  <a:gd name="connsiteY36" fmla="*/ 464820 h 2482850"/>
                  <a:gd name="connsiteX37" fmla="*/ 1102360 w 2504440"/>
                  <a:gd name="connsiteY37" fmla="*/ 365760 h 2482850"/>
                  <a:gd name="connsiteX38" fmla="*/ 1049020 w 2504440"/>
                  <a:gd name="connsiteY38" fmla="*/ 228600 h 2482850"/>
                  <a:gd name="connsiteX39" fmla="*/ 1056640 w 2504440"/>
                  <a:gd name="connsiteY39" fmla="*/ 175260 h 2482850"/>
                  <a:gd name="connsiteX40" fmla="*/ 972820 w 2504440"/>
                  <a:gd name="connsiteY40" fmla="*/ 236220 h 2482850"/>
                  <a:gd name="connsiteX41" fmla="*/ 820420 w 2504440"/>
                  <a:gd name="connsiteY41" fmla="*/ 396240 h 2482850"/>
                  <a:gd name="connsiteX42" fmla="*/ 660400 w 2504440"/>
                  <a:gd name="connsiteY42" fmla="*/ 586740 h 2482850"/>
                  <a:gd name="connsiteX43" fmla="*/ 607060 w 2504440"/>
                  <a:gd name="connsiteY43" fmla="*/ 777240 h 2482850"/>
                  <a:gd name="connsiteX44" fmla="*/ 629920 w 2504440"/>
                  <a:gd name="connsiteY44" fmla="*/ 960120 h 2482850"/>
                  <a:gd name="connsiteX45" fmla="*/ 660400 w 2504440"/>
                  <a:gd name="connsiteY45" fmla="*/ 1066800 h 2482850"/>
                  <a:gd name="connsiteX46" fmla="*/ 607060 w 2504440"/>
                  <a:gd name="connsiteY46" fmla="*/ 1196340 h 2482850"/>
                  <a:gd name="connsiteX47" fmla="*/ 523240 w 2504440"/>
                  <a:gd name="connsiteY47" fmla="*/ 1356360 h 2482850"/>
                  <a:gd name="connsiteX48" fmla="*/ 523240 w 2504440"/>
                  <a:gd name="connsiteY48" fmla="*/ 1402080 h 2482850"/>
                  <a:gd name="connsiteX49" fmla="*/ 439420 w 2504440"/>
                  <a:gd name="connsiteY49" fmla="*/ 1592580 h 2482850"/>
                  <a:gd name="connsiteX50" fmla="*/ 347980 w 2504440"/>
                  <a:gd name="connsiteY50" fmla="*/ 1729740 h 2482850"/>
                  <a:gd name="connsiteX51" fmla="*/ 340360 w 2504440"/>
                  <a:gd name="connsiteY51" fmla="*/ 1661160 h 2482850"/>
                  <a:gd name="connsiteX52" fmla="*/ 386080 w 2504440"/>
                  <a:gd name="connsiteY52" fmla="*/ 1562100 h 2482850"/>
                  <a:gd name="connsiteX53" fmla="*/ 401320 w 2504440"/>
                  <a:gd name="connsiteY53" fmla="*/ 1508760 h 2482850"/>
                  <a:gd name="connsiteX54" fmla="*/ 340360 w 2504440"/>
                  <a:gd name="connsiteY54" fmla="*/ 1546860 h 2482850"/>
                  <a:gd name="connsiteX55" fmla="*/ 279400 w 2504440"/>
                  <a:gd name="connsiteY55" fmla="*/ 1501140 h 2482850"/>
                  <a:gd name="connsiteX56" fmla="*/ 180340 w 2504440"/>
                  <a:gd name="connsiteY56" fmla="*/ 1524000 h 2482850"/>
                  <a:gd name="connsiteX57" fmla="*/ 157480 w 2504440"/>
                  <a:gd name="connsiteY57" fmla="*/ 1463040 h 2482850"/>
                  <a:gd name="connsiteX58" fmla="*/ 210820 w 2504440"/>
                  <a:gd name="connsiteY58" fmla="*/ 1440180 h 2482850"/>
                  <a:gd name="connsiteX59" fmla="*/ 279400 w 2504440"/>
                  <a:gd name="connsiteY59" fmla="*/ 1463040 h 2482850"/>
                  <a:gd name="connsiteX60" fmla="*/ 340360 w 2504440"/>
                  <a:gd name="connsiteY60" fmla="*/ 1440180 h 2482850"/>
                  <a:gd name="connsiteX61" fmla="*/ 332740 w 2504440"/>
                  <a:gd name="connsiteY61" fmla="*/ 1333500 h 2482850"/>
                  <a:gd name="connsiteX62" fmla="*/ 347980 w 2504440"/>
                  <a:gd name="connsiteY62" fmla="*/ 1280160 h 2482850"/>
                  <a:gd name="connsiteX63" fmla="*/ 294640 w 2504440"/>
                  <a:gd name="connsiteY63" fmla="*/ 1249680 h 2482850"/>
                  <a:gd name="connsiteX64" fmla="*/ 241300 w 2504440"/>
                  <a:gd name="connsiteY64" fmla="*/ 1234440 h 2482850"/>
                  <a:gd name="connsiteX65" fmla="*/ 233680 w 2504440"/>
                  <a:gd name="connsiteY65" fmla="*/ 1181100 h 2482850"/>
                  <a:gd name="connsiteX66" fmla="*/ 294640 w 2504440"/>
                  <a:gd name="connsiteY66" fmla="*/ 1188720 h 2482850"/>
                  <a:gd name="connsiteX67" fmla="*/ 332740 w 2504440"/>
                  <a:gd name="connsiteY67" fmla="*/ 1242060 h 2482850"/>
                  <a:gd name="connsiteX68" fmla="*/ 355600 w 2504440"/>
                  <a:gd name="connsiteY68" fmla="*/ 1165860 h 2482850"/>
                  <a:gd name="connsiteX69" fmla="*/ 347980 w 2504440"/>
                  <a:gd name="connsiteY69" fmla="*/ 1112520 h 2482850"/>
                  <a:gd name="connsiteX70" fmla="*/ 325120 w 2504440"/>
                  <a:gd name="connsiteY70" fmla="*/ 1082040 h 2482850"/>
                  <a:gd name="connsiteX71" fmla="*/ 340360 w 2504440"/>
                  <a:gd name="connsiteY71" fmla="*/ 1036320 h 2482850"/>
                  <a:gd name="connsiteX72" fmla="*/ 386080 w 2504440"/>
                  <a:gd name="connsiteY72" fmla="*/ 1066800 h 2482850"/>
                  <a:gd name="connsiteX73" fmla="*/ 424180 w 2504440"/>
                  <a:gd name="connsiteY73" fmla="*/ 1203960 h 2482850"/>
                  <a:gd name="connsiteX74" fmla="*/ 431800 w 2504440"/>
                  <a:gd name="connsiteY74" fmla="*/ 1310640 h 2482850"/>
                  <a:gd name="connsiteX75" fmla="*/ 477520 w 2504440"/>
                  <a:gd name="connsiteY75" fmla="*/ 1188720 h 2482850"/>
                  <a:gd name="connsiteX76" fmla="*/ 485140 w 2504440"/>
                  <a:gd name="connsiteY76" fmla="*/ 1005840 h 2482850"/>
                  <a:gd name="connsiteX77" fmla="*/ 431800 w 2504440"/>
                  <a:gd name="connsiteY77" fmla="*/ 815340 h 2482850"/>
                  <a:gd name="connsiteX78" fmla="*/ 393700 w 2504440"/>
                  <a:gd name="connsiteY78" fmla="*/ 716280 h 2482850"/>
                  <a:gd name="connsiteX79" fmla="*/ 340360 w 2504440"/>
                  <a:gd name="connsiteY79" fmla="*/ 769620 h 2482850"/>
                  <a:gd name="connsiteX80" fmla="*/ 256540 w 2504440"/>
                  <a:gd name="connsiteY80" fmla="*/ 868680 h 2482850"/>
                  <a:gd name="connsiteX81" fmla="*/ 111760 w 2504440"/>
                  <a:gd name="connsiteY81" fmla="*/ 1066800 h 2482850"/>
                  <a:gd name="connsiteX82" fmla="*/ 12700 w 2504440"/>
                  <a:gd name="connsiteY82" fmla="*/ 1287780 h 2482850"/>
                  <a:gd name="connsiteX83" fmla="*/ 35560 w 2504440"/>
                  <a:gd name="connsiteY83" fmla="*/ 1569720 h 2482850"/>
                  <a:gd name="connsiteX84" fmla="*/ 119380 w 2504440"/>
                  <a:gd name="connsiteY84" fmla="*/ 1767840 h 2482850"/>
                  <a:gd name="connsiteX85" fmla="*/ 218440 w 2504440"/>
                  <a:gd name="connsiteY85" fmla="*/ 1981200 h 2482850"/>
                  <a:gd name="connsiteX86" fmla="*/ 226060 w 2504440"/>
                  <a:gd name="connsiteY86" fmla="*/ 2103120 h 2482850"/>
                  <a:gd name="connsiteX87" fmla="*/ 279400 w 2504440"/>
                  <a:gd name="connsiteY87" fmla="*/ 2087880 h 2482850"/>
                  <a:gd name="connsiteX88" fmla="*/ 287020 w 2504440"/>
                  <a:gd name="connsiteY88" fmla="*/ 2156460 h 2482850"/>
                  <a:gd name="connsiteX89" fmla="*/ 226060 w 2504440"/>
                  <a:gd name="connsiteY89" fmla="*/ 2194560 h 2482850"/>
                  <a:gd name="connsiteX90" fmla="*/ 195580 w 2504440"/>
                  <a:gd name="connsiteY90" fmla="*/ 2232660 h 2482850"/>
                  <a:gd name="connsiteX91" fmla="*/ 187960 w 2504440"/>
                  <a:gd name="connsiteY91" fmla="*/ 2308860 h 2482850"/>
                  <a:gd name="connsiteX92" fmla="*/ 233680 w 2504440"/>
                  <a:gd name="connsiteY92" fmla="*/ 2468880 h 2482850"/>
                  <a:gd name="connsiteX93" fmla="*/ 294640 w 2504440"/>
                  <a:gd name="connsiteY93" fmla="*/ 2392680 h 2482850"/>
                  <a:gd name="connsiteX94" fmla="*/ 424180 w 2504440"/>
                  <a:gd name="connsiteY94" fmla="*/ 2339340 h 2482850"/>
                  <a:gd name="connsiteX95" fmla="*/ 515620 w 2504440"/>
                  <a:gd name="connsiteY95" fmla="*/ 2232660 h 2482850"/>
                  <a:gd name="connsiteX96" fmla="*/ 607060 w 2504440"/>
                  <a:gd name="connsiteY96" fmla="*/ 2186940 h 2482850"/>
                  <a:gd name="connsiteX97" fmla="*/ 500380 w 2504440"/>
                  <a:gd name="connsiteY97" fmla="*/ 2148840 h 2482850"/>
                  <a:gd name="connsiteX98" fmla="*/ 469900 w 2504440"/>
                  <a:gd name="connsiteY98" fmla="*/ 2133600 h 2482850"/>
                  <a:gd name="connsiteX99" fmla="*/ 508000 w 2504440"/>
                  <a:gd name="connsiteY99" fmla="*/ 2057400 h 2482850"/>
                  <a:gd name="connsiteX100" fmla="*/ 500380 w 2504440"/>
                  <a:gd name="connsiteY100" fmla="*/ 1950720 h 2482850"/>
                  <a:gd name="connsiteX101" fmla="*/ 591820 w 2504440"/>
                  <a:gd name="connsiteY101" fmla="*/ 1874520 h 2482850"/>
                  <a:gd name="connsiteX102" fmla="*/ 591820 w 2504440"/>
                  <a:gd name="connsiteY102" fmla="*/ 1935480 h 2482850"/>
                  <a:gd name="connsiteX103" fmla="*/ 553720 w 2504440"/>
                  <a:gd name="connsiteY103" fmla="*/ 2011680 h 2482850"/>
                  <a:gd name="connsiteX104" fmla="*/ 607060 w 2504440"/>
                  <a:gd name="connsiteY104" fmla="*/ 2042160 h 2482850"/>
                  <a:gd name="connsiteX105" fmla="*/ 675640 w 2504440"/>
                  <a:gd name="connsiteY105" fmla="*/ 1981200 h 2482850"/>
                  <a:gd name="connsiteX106" fmla="*/ 690880 w 2504440"/>
                  <a:gd name="connsiteY106" fmla="*/ 1874520 h 2482850"/>
                  <a:gd name="connsiteX107" fmla="*/ 706120 w 2504440"/>
                  <a:gd name="connsiteY107" fmla="*/ 1828800 h 2482850"/>
                  <a:gd name="connsiteX108" fmla="*/ 744220 w 2504440"/>
                  <a:gd name="connsiteY108" fmla="*/ 1874520 h 2482850"/>
                  <a:gd name="connsiteX109" fmla="*/ 744220 w 2504440"/>
                  <a:gd name="connsiteY109" fmla="*/ 1965960 h 2482850"/>
                  <a:gd name="connsiteX110" fmla="*/ 744220 w 2504440"/>
                  <a:gd name="connsiteY110" fmla="*/ 1965960 h 2482850"/>
                  <a:gd name="connsiteX111" fmla="*/ 843280 w 2504440"/>
                  <a:gd name="connsiteY111" fmla="*/ 1905000 h 2482850"/>
                  <a:gd name="connsiteX112" fmla="*/ 873760 w 2504440"/>
                  <a:gd name="connsiteY112" fmla="*/ 1798320 h 2482850"/>
                  <a:gd name="connsiteX113" fmla="*/ 1026160 w 2504440"/>
                  <a:gd name="connsiteY113" fmla="*/ 1714500 h 2482850"/>
                  <a:gd name="connsiteX114" fmla="*/ 904240 w 2504440"/>
                  <a:gd name="connsiteY114" fmla="*/ 1722120 h 2482850"/>
                  <a:gd name="connsiteX115" fmla="*/ 728980 w 2504440"/>
                  <a:gd name="connsiteY115" fmla="*/ 1752600 h 2482850"/>
                  <a:gd name="connsiteX116" fmla="*/ 546100 w 2504440"/>
                  <a:gd name="connsiteY116" fmla="*/ 1836420 h 2482850"/>
                  <a:gd name="connsiteX117" fmla="*/ 393700 w 2504440"/>
                  <a:gd name="connsiteY117" fmla="*/ 1988820 h 2482850"/>
                  <a:gd name="connsiteX118" fmla="*/ 347980 w 2504440"/>
                  <a:gd name="connsiteY118" fmla="*/ 2026920 h 2482850"/>
                  <a:gd name="connsiteX119" fmla="*/ 302260 w 2504440"/>
                  <a:gd name="connsiteY119" fmla="*/ 2049780 h 2482850"/>
                  <a:gd name="connsiteX120" fmla="*/ 294640 w 2504440"/>
                  <a:gd name="connsiteY120" fmla="*/ 2011680 h 2482850"/>
                  <a:gd name="connsiteX121" fmla="*/ 317500 w 2504440"/>
                  <a:gd name="connsiteY121" fmla="*/ 1958340 h 2482850"/>
                  <a:gd name="connsiteX122" fmla="*/ 302260 w 2504440"/>
                  <a:gd name="connsiteY122" fmla="*/ 1851660 h 2482850"/>
                  <a:gd name="connsiteX123" fmla="*/ 393700 w 2504440"/>
                  <a:gd name="connsiteY123" fmla="*/ 1767840 h 2482850"/>
                  <a:gd name="connsiteX124" fmla="*/ 546100 w 2504440"/>
                  <a:gd name="connsiteY124" fmla="*/ 1653540 h 2482850"/>
                  <a:gd name="connsiteX125" fmla="*/ 668020 w 2504440"/>
                  <a:gd name="connsiteY125" fmla="*/ 1615440 h 2482850"/>
                  <a:gd name="connsiteX126" fmla="*/ 797560 w 2504440"/>
                  <a:gd name="connsiteY126" fmla="*/ 1615440 h 2482850"/>
                  <a:gd name="connsiteX127" fmla="*/ 927100 w 2504440"/>
                  <a:gd name="connsiteY127" fmla="*/ 1554480 h 2482850"/>
                  <a:gd name="connsiteX128" fmla="*/ 1010920 w 2504440"/>
                  <a:gd name="connsiteY128" fmla="*/ 1539240 h 2482850"/>
                  <a:gd name="connsiteX129" fmla="*/ 942340 w 2504440"/>
                  <a:gd name="connsiteY129" fmla="*/ 1478280 h 2482850"/>
                  <a:gd name="connsiteX130" fmla="*/ 949960 w 2504440"/>
                  <a:gd name="connsiteY130" fmla="*/ 1402080 h 2482850"/>
                  <a:gd name="connsiteX131" fmla="*/ 843280 w 2504440"/>
                  <a:gd name="connsiteY131" fmla="*/ 1485900 h 2482850"/>
                  <a:gd name="connsiteX132" fmla="*/ 713740 w 2504440"/>
                  <a:gd name="connsiteY132" fmla="*/ 1539240 h 2482850"/>
                  <a:gd name="connsiteX133" fmla="*/ 660400 w 2504440"/>
                  <a:gd name="connsiteY133" fmla="*/ 1539240 h 2482850"/>
                  <a:gd name="connsiteX134" fmla="*/ 728980 w 2504440"/>
                  <a:gd name="connsiteY134" fmla="*/ 1478280 h 2482850"/>
                  <a:gd name="connsiteX135" fmla="*/ 706120 w 2504440"/>
                  <a:gd name="connsiteY135" fmla="*/ 1447800 h 2482850"/>
                  <a:gd name="connsiteX136" fmla="*/ 789940 w 2504440"/>
                  <a:gd name="connsiteY136" fmla="*/ 1417320 h 2482850"/>
                  <a:gd name="connsiteX137" fmla="*/ 835660 w 2504440"/>
                  <a:gd name="connsiteY137" fmla="*/ 1432560 h 2482850"/>
                  <a:gd name="connsiteX138" fmla="*/ 873760 w 2504440"/>
                  <a:gd name="connsiteY138" fmla="*/ 1310640 h 2482850"/>
                  <a:gd name="connsiteX139" fmla="*/ 949960 w 2504440"/>
                  <a:gd name="connsiteY139" fmla="*/ 1226820 h 2482850"/>
                  <a:gd name="connsiteX140" fmla="*/ 972820 w 2504440"/>
                  <a:gd name="connsiteY140" fmla="*/ 1249680 h 2482850"/>
                  <a:gd name="connsiteX141" fmla="*/ 965200 w 2504440"/>
                  <a:gd name="connsiteY141" fmla="*/ 1287780 h 2482850"/>
                  <a:gd name="connsiteX142" fmla="*/ 904240 w 2504440"/>
                  <a:gd name="connsiteY142" fmla="*/ 1303020 h 2482850"/>
                  <a:gd name="connsiteX143" fmla="*/ 965200 w 2504440"/>
                  <a:gd name="connsiteY143" fmla="*/ 1333500 h 2482850"/>
                  <a:gd name="connsiteX144" fmla="*/ 1033780 w 2504440"/>
                  <a:gd name="connsiteY144" fmla="*/ 1318260 h 2482850"/>
                  <a:gd name="connsiteX145" fmla="*/ 1094740 w 2504440"/>
                  <a:gd name="connsiteY145" fmla="*/ 1196340 h 2482850"/>
                  <a:gd name="connsiteX146" fmla="*/ 1102360 w 2504440"/>
                  <a:gd name="connsiteY146" fmla="*/ 1181100 h 2482850"/>
                  <a:gd name="connsiteX147" fmla="*/ 1155700 w 2504440"/>
                  <a:gd name="connsiteY147" fmla="*/ 1097280 h 2482850"/>
                  <a:gd name="connsiteX148" fmla="*/ 1049020 w 2504440"/>
                  <a:gd name="connsiteY148" fmla="*/ 1120140 h 2482850"/>
                  <a:gd name="connsiteX149" fmla="*/ 911860 w 2504440"/>
                  <a:gd name="connsiteY149" fmla="*/ 1165860 h 2482850"/>
                  <a:gd name="connsiteX150" fmla="*/ 736600 w 2504440"/>
                  <a:gd name="connsiteY150" fmla="*/ 1249680 h 2482850"/>
                  <a:gd name="connsiteX151" fmla="*/ 690880 w 2504440"/>
                  <a:gd name="connsiteY151" fmla="*/ 1310640 h 2482850"/>
                  <a:gd name="connsiteX152" fmla="*/ 660400 w 2504440"/>
                  <a:gd name="connsiteY152" fmla="*/ 1386840 h 2482850"/>
                  <a:gd name="connsiteX153" fmla="*/ 637540 w 2504440"/>
                  <a:gd name="connsiteY153" fmla="*/ 1287780 h 2482850"/>
                  <a:gd name="connsiteX154" fmla="*/ 698500 w 2504440"/>
                  <a:gd name="connsiteY154" fmla="*/ 1234440 h 2482850"/>
                  <a:gd name="connsiteX155" fmla="*/ 774700 w 2504440"/>
                  <a:gd name="connsiteY155" fmla="*/ 1165860 h 2482850"/>
                  <a:gd name="connsiteX156" fmla="*/ 820420 w 2504440"/>
                  <a:gd name="connsiteY156" fmla="*/ 1074420 h 2482850"/>
                  <a:gd name="connsiteX157" fmla="*/ 919480 w 2504440"/>
                  <a:gd name="connsiteY157" fmla="*/ 975360 h 2482850"/>
                  <a:gd name="connsiteX158" fmla="*/ 1087120 w 2504440"/>
                  <a:gd name="connsiteY158" fmla="*/ 960120 h 2482850"/>
                  <a:gd name="connsiteX159" fmla="*/ 1155700 w 2504440"/>
                  <a:gd name="connsiteY159" fmla="*/ 899160 h 2482850"/>
                  <a:gd name="connsiteX160" fmla="*/ 1247140 w 2504440"/>
                  <a:gd name="connsiteY160" fmla="*/ 975360 h 2482850"/>
                  <a:gd name="connsiteX161" fmla="*/ 1376680 w 2504440"/>
                  <a:gd name="connsiteY161" fmla="*/ 1021080 h 2482850"/>
                  <a:gd name="connsiteX162" fmla="*/ 1597660 w 2504440"/>
                  <a:gd name="connsiteY162" fmla="*/ 975360 h 2482850"/>
                  <a:gd name="connsiteX163" fmla="*/ 1666240 w 2504440"/>
                  <a:gd name="connsiteY163" fmla="*/ 929640 h 2482850"/>
                  <a:gd name="connsiteX164" fmla="*/ 1590040 w 2504440"/>
                  <a:gd name="connsiteY164" fmla="*/ 883920 h 2482850"/>
                  <a:gd name="connsiteX165" fmla="*/ 1544320 w 2504440"/>
                  <a:gd name="connsiteY165" fmla="*/ 807720 h 2482850"/>
                  <a:gd name="connsiteX166" fmla="*/ 1536700 w 2504440"/>
                  <a:gd name="connsiteY166" fmla="*/ 777240 h 2482850"/>
                  <a:gd name="connsiteX167" fmla="*/ 1452880 w 2504440"/>
                  <a:gd name="connsiteY167" fmla="*/ 807720 h 2482850"/>
                  <a:gd name="connsiteX168" fmla="*/ 1407160 w 2504440"/>
                  <a:gd name="connsiteY168" fmla="*/ 845820 h 2482850"/>
                  <a:gd name="connsiteX169" fmla="*/ 1460500 w 2504440"/>
                  <a:gd name="connsiteY169" fmla="*/ 845820 h 2482850"/>
                  <a:gd name="connsiteX170" fmla="*/ 1506220 w 2504440"/>
                  <a:gd name="connsiteY170" fmla="*/ 906780 h 2482850"/>
                  <a:gd name="connsiteX171" fmla="*/ 1437640 w 2504440"/>
                  <a:gd name="connsiteY171" fmla="*/ 914400 h 2482850"/>
                  <a:gd name="connsiteX172" fmla="*/ 1353820 w 2504440"/>
                  <a:gd name="connsiteY172" fmla="*/ 845820 h 2482850"/>
                  <a:gd name="connsiteX173" fmla="*/ 1224280 w 2504440"/>
                  <a:gd name="connsiteY173" fmla="*/ 845820 h 2482850"/>
                  <a:gd name="connsiteX174" fmla="*/ 1125220 w 2504440"/>
                  <a:gd name="connsiteY174" fmla="*/ 876300 h 2482850"/>
                  <a:gd name="connsiteX175" fmla="*/ 1201420 w 2504440"/>
                  <a:gd name="connsiteY175" fmla="*/ 800100 h 2482850"/>
                  <a:gd name="connsiteX176" fmla="*/ 1292860 w 2504440"/>
                  <a:gd name="connsiteY176" fmla="*/ 792480 h 2482850"/>
                  <a:gd name="connsiteX177" fmla="*/ 1445260 w 2504440"/>
                  <a:gd name="connsiteY177" fmla="*/ 723900 h 2482850"/>
                  <a:gd name="connsiteX178" fmla="*/ 1490980 w 2504440"/>
                  <a:gd name="connsiteY178" fmla="*/ 678180 h 2482850"/>
                  <a:gd name="connsiteX179" fmla="*/ 1529080 w 2504440"/>
                  <a:gd name="connsiteY179" fmla="*/ 731520 h 2482850"/>
                  <a:gd name="connsiteX180" fmla="*/ 1574800 w 2504440"/>
                  <a:gd name="connsiteY180" fmla="*/ 762000 h 2482850"/>
                  <a:gd name="connsiteX181" fmla="*/ 1620520 w 2504440"/>
                  <a:gd name="connsiteY181" fmla="*/ 693420 h 2482850"/>
                  <a:gd name="connsiteX182" fmla="*/ 1651000 w 2504440"/>
                  <a:gd name="connsiteY182" fmla="*/ 617220 h 2482850"/>
                  <a:gd name="connsiteX183" fmla="*/ 1536700 w 2504440"/>
                  <a:gd name="connsiteY183" fmla="*/ 617220 h 2482850"/>
                  <a:gd name="connsiteX184" fmla="*/ 1437640 w 2504440"/>
                  <a:gd name="connsiteY184" fmla="*/ 647700 h 2482850"/>
                  <a:gd name="connsiteX185" fmla="*/ 1384300 w 2504440"/>
                  <a:gd name="connsiteY185" fmla="*/ 632460 h 2482850"/>
                  <a:gd name="connsiteX186" fmla="*/ 1414780 w 2504440"/>
                  <a:gd name="connsiteY186" fmla="*/ 579120 h 2482850"/>
                  <a:gd name="connsiteX187" fmla="*/ 1544320 w 2504440"/>
                  <a:gd name="connsiteY187" fmla="*/ 533400 h 2482850"/>
                  <a:gd name="connsiteX188" fmla="*/ 1681480 w 2504440"/>
                  <a:gd name="connsiteY188" fmla="*/ 533400 h 2482850"/>
                  <a:gd name="connsiteX189" fmla="*/ 1727200 w 2504440"/>
                  <a:gd name="connsiteY189" fmla="*/ 464820 h 2482850"/>
                  <a:gd name="connsiteX190" fmla="*/ 1719580 w 2504440"/>
                  <a:gd name="connsiteY190" fmla="*/ 403860 h 2482850"/>
                  <a:gd name="connsiteX191" fmla="*/ 1833880 w 2504440"/>
                  <a:gd name="connsiteY191" fmla="*/ 342900 h 2482850"/>
                  <a:gd name="connsiteX192" fmla="*/ 1879600 w 2504440"/>
                  <a:gd name="connsiteY192" fmla="*/ 236220 h 2482850"/>
                  <a:gd name="connsiteX193" fmla="*/ 1910080 w 2504440"/>
                  <a:gd name="connsiteY193" fmla="*/ 137160 h 2482850"/>
                  <a:gd name="connsiteX194" fmla="*/ 2009140 w 2504440"/>
                  <a:gd name="connsiteY194" fmla="*/ 68580 h 2482850"/>
                  <a:gd name="connsiteX195" fmla="*/ 2009140 w 2504440"/>
                  <a:gd name="connsiteY195" fmla="*/ 99060 h 2482850"/>
                  <a:gd name="connsiteX196" fmla="*/ 1940560 w 2504440"/>
                  <a:gd name="connsiteY196" fmla="*/ 137160 h 2482850"/>
                  <a:gd name="connsiteX197" fmla="*/ 1940560 w 2504440"/>
                  <a:gd name="connsiteY197" fmla="*/ 190500 h 2482850"/>
                  <a:gd name="connsiteX198" fmla="*/ 2032000 w 2504440"/>
                  <a:gd name="connsiteY198" fmla="*/ 243840 h 2482850"/>
                  <a:gd name="connsiteX199" fmla="*/ 2138680 w 2504440"/>
                  <a:gd name="connsiteY199" fmla="*/ 129540 h 2482850"/>
                  <a:gd name="connsiteX200" fmla="*/ 2199640 w 2504440"/>
                  <a:gd name="connsiteY200" fmla="*/ 53340 h 2482850"/>
                  <a:gd name="connsiteX201" fmla="*/ 2252980 w 2504440"/>
                  <a:gd name="connsiteY201" fmla="*/ 60960 h 2482850"/>
                  <a:gd name="connsiteX202" fmla="*/ 2252980 w 2504440"/>
                  <a:gd name="connsiteY202" fmla="*/ 99060 h 2482850"/>
                  <a:gd name="connsiteX203" fmla="*/ 2199640 w 2504440"/>
                  <a:gd name="connsiteY203" fmla="*/ 152400 h 2482850"/>
                  <a:gd name="connsiteX204" fmla="*/ 2184400 w 2504440"/>
                  <a:gd name="connsiteY204" fmla="*/ 220980 h 2482850"/>
                  <a:gd name="connsiteX205" fmla="*/ 2306320 w 2504440"/>
                  <a:gd name="connsiteY205" fmla="*/ 243840 h 2482850"/>
                  <a:gd name="connsiteX206" fmla="*/ 2382520 w 2504440"/>
                  <a:gd name="connsiteY206" fmla="*/ 137160 h 2482850"/>
                  <a:gd name="connsiteX207" fmla="*/ 2496820 w 2504440"/>
                  <a:gd name="connsiteY207" fmla="*/ 91440 h 2482850"/>
                  <a:gd name="connsiteX208" fmla="*/ 2336800 w 2504440"/>
                  <a:gd name="connsiteY208" fmla="*/ 45720 h 2482850"/>
                  <a:gd name="connsiteX209" fmla="*/ 2283460 w 2504440"/>
                  <a:gd name="connsiteY209" fmla="*/ 30480 h 248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2504440" h="2482850">
                    <a:moveTo>
                      <a:pt x="2428240" y="68580"/>
                    </a:moveTo>
                    <a:lnTo>
                      <a:pt x="2252980" y="22860"/>
                    </a:lnTo>
                    <a:cubicBezTo>
                      <a:pt x="2208530" y="11430"/>
                      <a:pt x="2190750" y="0"/>
                      <a:pt x="2161540" y="0"/>
                    </a:cubicBezTo>
                    <a:cubicBezTo>
                      <a:pt x="2132330" y="0"/>
                      <a:pt x="2120900" y="19050"/>
                      <a:pt x="2077720" y="22860"/>
                    </a:cubicBezTo>
                    <a:cubicBezTo>
                      <a:pt x="2034540" y="26670"/>
                      <a:pt x="1969770" y="2540"/>
                      <a:pt x="1902460" y="22860"/>
                    </a:cubicBezTo>
                    <a:cubicBezTo>
                      <a:pt x="1835150" y="43180"/>
                      <a:pt x="1748790" y="77470"/>
                      <a:pt x="1673860" y="144780"/>
                    </a:cubicBezTo>
                    <a:cubicBezTo>
                      <a:pt x="1598930" y="212090"/>
                      <a:pt x="1527810" y="340360"/>
                      <a:pt x="1452880" y="426720"/>
                    </a:cubicBezTo>
                    <a:cubicBezTo>
                      <a:pt x="1377950" y="513080"/>
                      <a:pt x="1294130" y="596900"/>
                      <a:pt x="1224280" y="662940"/>
                    </a:cubicBezTo>
                    <a:cubicBezTo>
                      <a:pt x="1154430" y="728980"/>
                      <a:pt x="1075690" y="800100"/>
                      <a:pt x="1033780" y="822960"/>
                    </a:cubicBezTo>
                    <a:cubicBezTo>
                      <a:pt x="991870" y="845820"/>
                      <a:pt x="981710" y="811530"/>
                      <a:pt x="972820" y="800100"/>
                    </a:cubicBezTo>
                    <a:cubicBezTo>
                      <a:pt x="963930" y="788670"/>
                      <a:pt x="969010" y="762000"/>
                      <a:pt x="980440" y="754380"/>
                    </a:cubicBezTo>
                    <a:cubicBezTo>
                      <a:pt x="991870" y="746760"/>
                      <a:pt x="1021080" y="760730"/>
                      <a:pt x="1041400" y="754380"/>
                    </a:cubicBezTo>
                    <a:cubicBezTo>
                      <a:pt x="1061720" y="748030"/>
                      <a:pt x="1087120" y="731520"/>
                      <a:pt x="1102360" y="716280"/>
                    </a:cubicBezTo>
                    <a:cubicBezTo>
                      <a:pt x="1117600" y="701040"/>
                      <a:pt x="1137920" y="669290"/>
                      <a:pt x="1132840" y="662940"/>
                    </a:cubicBezTo>
                    <a:cubicBezTo>
                      <a:pt x="1127760" y="656590"/>
                      <a:pt x="1096010" y="674370"/>
                      <a:pt x="1071880" y="678180"/>
                    </a:cubicBezTo>
                    <a:cubicBezTo>
                      <a:pt x="1047750" y="681990"/>
                      <a:pt x="1013460" y="670560"/>
                      <a:pt x="988060" y="685800"/>
                    </a:cubicBezTo>
                    <a:cubicBezTo>
                      <a:pt x="962660" y="701040"/>
                      <a:pt x="929640" y="736600"/>
                      <a:pt x="919480" y="769620"/>
                    </a:cubicBezTo>
                    <a:cubicBezTo>
                      <a:pt x="909320" y="802640"/>
                      <a:pt x="935990" y="853440"/>
                      <a:pt x="927100" y="883920"/>
                    </a:cubicBezTo>
                    <a:cubicBezTo>
                      <a:pt x="918210" y="914400"/>
                      <a:pt x="883920" y="939800"/>
                      <a:pt x="866140" y="952500"/>
                    </a:cubicBezTo>
                    <a:cubicBezTo>
                      <a:pt x="848360" y="965200"/>
                      <a:pt x="831850" y="969010"/>
                      <a:pt x="820420" y="960120"/>
                    </a:cubicBezTo>
                    <a:cubicBezTo>
                      <a:pt x="808990" y="951230"/>
                      <a:pt x="791210" y="929640"/>
                      <a:pt x="797560" y="899160"/>
                    </a:cubicBezTo>
                    <a:cubicBezTo>
                      <a:pt x="803910" y="868680"/>
                      <a:pt x="843280" y="802640"/>
                      <a:pt x="858520" y="777240"/>
                    </a:cubicBezTo>
                    <a:cubicBezTo>
                      <a:pt x="873760" y="751840"/>
                      <a:pt x="891540" y="760730"/>
                      <a:pt x="889000" y="746760"/>
                    </a:cubicBezTo>
                    <a:cubicBezTo>
                      <a:pt x="886460" y="732790"/>
                      <a:pt x="857250" y="712470"/>
                      <a:pt x="843280" y="693420"/>
                    </a:cubicBezTo>
                    <a:cubicBezTo>
                      <a:pt x="829310" y="674370"/>
                      <a:pt x="814070" y="655320"/>
                      <a:pt x="805180" y="632460"/>
                    </a:cubicBezTo>
                    <a:cubicBezTo>
                      <a:pt x="796290" y="609600"/>
                      <a:pt x="783590" y="565150"/>
                      <a:pt x="789940" y="556260"/>
                    </a:cubicBezTo>
                    <a:cubicBezTo>
                      <a:pt x="796290" y="547370"/>
                      <a:pt x="826770" y="560070"/>
                      <a:pt x="843280" y="579120"/>
                    </a:cubicBezTo>
                    <a:cubicBezTo>
                      <a:pt x="859790" y="598170"/>
                      <a:pt x="877570" y="651510"/>
                      <a:pt x="889000" y="670560"/>
                    </a:cubicBezTo>
                    <a:cubicBezTo>
                      <a:pt x="900430" y="689610"/>
                      <a:pt x="902970" y="701040"/>
                      <a:pt x="911860" y="693420"/>
                    </a:cubicBezTo>
                    <a:cubicBezTo>
                      <a:pt x="920750" y="685800"/>
                      <a:pt x="941070" y="659130"/>
                      <a:pt x="942340" y="624840"/>
                    </a:cubicBezTo>
                    <a:cubicBezTo>
                      <a:pt x="943610" y="590550"/>
                      <a:pt x="922020" y="524510"/>
                      <a:pt x="919480" y="487680"/>
                    </a:cubicBezTo>
                    <a:cubicBezTo>
                      <a:pt x="916940" y="450850"/>
                      <a:pt x="923290" y="426720"/>
                      <a:pt x="927100" y="403860"/>
                    </a:cubicBezTo>
                    <a:cubicBezTo>
                      <a:pt x="930910" y="381000"/>
                      <a:pt x="935990" y="356870"/>
                      <a:pt x="942340" y="350520"/>
                    </a:cubicBezTo>
                    <a:cubicBezTo>
                      <a:pt x="948690" y="344170"/>
                      <a:pt x="953770" y="346710"/>
                      <a:pt x="965200" y="365760"/>
                    </a:cubicBezTo>
                    <a:cubicBezTo>
                      <a:pt x="976630" y="384810"/>
                      <a:pt x="1004570" y="441960"/>
                      <a:pt x="1010920" y="464820"/>
                    </a:cubicBezTo>
                    <a:cubicBezTo>
                      <a:pt x="1017270" y="487680"/>
                      <a:pt x="991870" y="502920"/>
                      <a:pt x="1003300" y="502920"/>
                    </a:cubicBezTo>
                    <a:cubicBezTo>
                      <a:pt x="1014730" y="502920"/>
                      <a:pt x="1062990" y="487680"/>
                      <a:pt x="1079500" y="464820"/>
                    </a:cubicBezTo>
                    <a:cubicBezTo>
                      <a:pt x="1096010" y="441960"/>
                      <a:pt x="1107440" y="405130"/>
                      <a:pt x="1102360" y="365760"/>
                    </a:cubicBezTo>
                    <a:cubicBezTo>
                      <a:pt x="1097280" y="326390"/>
                      <a:pt x="1056640" y="260350"/>
                      <a:pt x="1049020" y="228600"/>
                    </a:cubicBezTo>
                    <a:cubicBezTo>
                      <a:pt x="1041400" y="196850"/>
                      <a:pt x="1069340" y="173990"/>
                      <a:pt x="1056640" y="175260"/>
                    </a:cubicBezTo>
                    <a:cubicBezTo>
                      <a:pt x="1043940" y="176530"/>
                      <a:pt x="1012190" y="199390"/>
                      <a:pt x="972820" y="236220"/>
                    </a:cubicBezTo>
                    <a:cubicBezTo>
                      <a:pt x="933450" y="273050"/>
                      <a:pt x="872490" y="337820"/>
                      <a:pt x="820420" y="396240"/>
                    </a:cubicBezTo>
                    <a:cubicBezTo>
                      <a:pt x="768350" y="454660"/>
                      <a:pt x="695960" y="523240"/>
                      <a:pt x="660400" y="586740"/>
                    </a:cubicBezTo>
                    <a:cubicBezTo>
                      <a:pt x="624840" y="650240"/>
                      <a:pt x="612140" y="715010"/>
                      <a:pt x="607060" y="777240"/>
                    </a:cubicBezTo>
                    <a:cubicBezTo>
                      <a:pt x="601980" y="839470"/>
                      <a:pt x="621030" y="911860"/>
                      <a:pt x="629920" y="960120"/>
                    </a:cubicBezTo>
                    <a:cubicBezTo>
                      <a:pt x="638810" y="1008380"/>
                      <a:pt x="664210" y="1027430"/>
                      <a:pt x="660400" y="1066800"/>
                    </a:cubicBezTo>
                    <a:cubicBezTo>
                      <a:pt x="656590" y="1106170"/>
                      <a:pt x="629920" y="1148080"/>
                      <a:pt x="607060" y="1196340"/>
                    </a:cubicBezTo>
                    <a:cubicBezTo>
                      <a:pt x="584200" y="1244600"/>
                      <a:pt x="537210" y="1322070"/>
                      <a:pt x="523240" y="1356360"/>
                    </a:cubicBezTo>
                    <a:cubicBezTo>
                      <a:pt x="509270" y="1390650"/>
                      <a:pt x="537210" y="1362710"/>
                      <a:pt x="523240" y="1402080"/>
                    </a:cubicBezTo>
                    <a:cubicBezTo>
                      <a:pt x="509270" y="1441450"/>
                      <a:pt x="468630" y="1537970"/>
                      <a:pt x="439420" y="1592580"/>
                    </a:cubicBezTo>
                    <a:cubicBezTo>
                      <a:pt x="410210" y="1647190"/>
                      <a:pt x="364490" y="1718310"/>
                      <a:pt x="347980" y="1729740"/>
                    </a:cubicBezTo>
                    <a:cubicBezTo>
                      <a:pt x="331470" y="1741170"/>
                      <a:pt x="334010" y="1689100"/>
                      <a:pt x="340360" y="1661160"/>
                    </a:cubicBezTo>
                    <a:cubicBezTo>
                      <a:pt x="346710" y="1633220"/>
                      <a:pt x="375920" y="1587500"/>
                      <a:pt x="386080" y="1562100"/>
                    </a:cubicBezTo>
                    <a:cubicBezTo>
                      <a:pt x="396240" y="1536700"/>
                      <a:pt x="408940" y="1511300"/>
                      <a:pt x="401320" y="1508760"/>
                    </a:cubicBezTo>
                    <a:cubicBezTo>
                      <a:pt x="393700" y="1506220"/>
                      <a:pt x="360680" y="1548130"/>
                      <a:pt x="340360" y="1546860"/>
                    </a:cubicBezTo>
                    <a:cubicBezTo>
                      <a:pt x="320040" y="1545590"/>
                      <a:pt x="306070" y="1504950"/>
                      <a:pt x="279400" y="1501140"/>
                    </a:cubicBezTo>
                    <a:cubicBezTo>
                      <a:pt x="252730" y="1497330"/>
                      <a:pt x="200660" y="1530350"/>
                      <a:pt x="180340" y="1524000"/>
                    </a:cubicBezTo>
                    <a:cubicBezTo>
                      <a:pt x="160020" y="1517650"/>
                      <a:pt x="152400" y="1477010"/>
                      <a:pt x="157480" y="1463040"/>
                    </a:cubicBezTo>
                    <a:cubicBezTo>
                      <a:pt x="162560" y="1449070"/>
                      <a:pt x="190500" y="1440180"/>
                      <a:pt x="210820" y="1440180"/>
                    </a:cubicBezTo>
                    <a:cubicBezTo>
                      <a:pt x="231140" y="1440180"/>
                      <a:pt x="257810" y="1463040"/>
                      <a:pt x="279400" y="1463040"/>
                    </a:cubicBezTo>
                    <a:cubicBezTo>
                      <a:pt x="300990" y="1463040"/>
                      <a:pt x="331470" y="1461770"/>
                      <a:pt x="340360" y="1440180"/>
                    </a:cubicBezTo>
                    <a:cubicBezTo>
                      <a:pt x="349250" y="1418590"/>
                      <a:pt x="331470" y="1360170"/>
                      <a:pt x="332740" y="1333500"/>
                    </a:cubicBezTo>
                    <a:cubicBezTo>
                      <a:pt x="334010" y="1306830"/>
                      <a:pt x="354330" y="1294130"/>
                      <a:pt x="347980" y="1280160"/>
                    </a:cubicBezTo>
                    <a:cubicBezTo>
                      <a:pt x="341630" y="1266190"/>
                      <a:pt x="312420" y="1257300"/>
                      <a:pt x="294640" y="1249680"/>
                    </a:cubicBezTo>
                    <a:cubicBezTo>
                      <a:pt x="276860" y="1242060"/>
                      <a:pt x="251460" y="1245870"/>
                      <a:pt x="241300" y="1234440"/>
                    </a:cubicBezTo>
                    <a:cubicBezTo>
                      <a:pt x="231140" y="1223010"/>
                      <a:pt x="224790" y="1188720"/>
                      <a:pt x="233680" y="1181100"/>
                    </a:cubicBezTo>
                    <a:cubicBezTo>
                      <a:pt x="242570" y="1173480"/>
                      <a:pt x="278130" y="1178560"/>
                      <a:pt x="294640" y="1188720"/>
                    </a:cubicBezTo>
                    <a:cubicBezTo>
                      <a:pt x="311150" y="1198880"/>
                      <a:pt x="322580" y="1245870"/>
                      <a:pt x="332740" y="1242060"/>
                    </a:cubicBezTo>
                    <a:cubicBezTo>
                      <a:pt x="342900" y="1238250"/>
                      <a:pt x="353060" y="1187450"/>
                      <a:pt x="355600" y="1165860"/>
                    </a:cubicBezTo>
                    <a:cubicBezTo>
                      <a:pt x="358140" y="1144270"/>
                      <a:pt x="353060" y="1126490"/>
                      <a:pt x="347980" y="1112520"/>
                    </a:cubicBezTo>
                    <a:cubicBezTo>
                      <a:pt x="342900" y="1098550"/>
                      <a:pt x="326390" y="1094740"/>
                      <a:pt x="325120" y="1082040"/>
                    </a:cubicBezTo>
                    <a:cubicBezTo>
                      <a:pt x="323850" y="1069340"/>
                      <a:pt x="330200" y="1038860"/>
                      <a:pt x="340360" y="1036320"/>
                    </a:cubicBezTo>
                    <a:cubicBezTo>
                      <a:pt x="350520" y="1033780"/>
                      <a:pt x="372110" y="1038860"/>
                      <a:pt x="386080" y="1066800"/>
                    </a:cubicBezTo>
                    <a:cubicBezTo>
                      <a:pt x="400050" y="1094740"/>
                      <a:pt x="416560" y="1163320"/>
                      <a:pt x="424180" y="1203960"/>
                    </a:cubicBezTo>
                    <a:cubicBezTo>
                      <a:pt x="431800" y="1244600"/>
                      <a:pt x="422910" y="1313180"/>
                      <a:pt x="431800" y="1310640"/>
                    </a:cubicBezTo>
                    <a:cubicBezTo>
                      <a:pt x="440690" y="1308100"/>
                      <a:pt x="468630" y="1239520"/>
                      <a:pt x="477520" y="1188720"/>
                    </a:cubicBezTo>
                    <a:cubicBezTo>
                      <a:pt x="486410" y="1137920"/>
                      <a:pt x="492760" y="1068070"/>
                      <a:pt x="485140" y="1005840"/>
                    </a:cubicBezTo>
                    <a:cubicBezTo>
                      <a:pt x="477520" y="943610"/>
                      <a:pt x="447040" y="863600"/>
                      <a:pt x="431800" y="815340"/>
                    </a:cubicBezTo>
                    <a:cubicBezTo>
                      <a:pt x="416560" y="767080"/>
                      <a:pt x="408940" y="723900"/>
                      <a:pt x="393700" y="716280"/>
                    </a:cubicBezTo>
                    <a:cubicBezTo>
                      <a:pt x="378460" y="708660"/>
                      <a:pt x="363220" y="744220"/>
                      <a:pt x="340360" y="769620"/>
                    </a:cubicBezTo>
                    <a:cubicBezTo>
                      <a:pt x="317500" y="795020"/>
                      <a:pt x="294640" y="819150"/>
                      <a:pt x="256540" y="868680"/>
                    </a:cubicBezTo>
                    <a:cubicBezTo>
                      <a:pt x="218440" y="918210"/>
                      <a:pt x="152400" y="996950"/>
                      <a:pt x="111760" y="1066800"/>
                    </a:cubicBezTo>
                    <a:cubicBezTo>
                      <a:pt x="71120" y="1136650"/>
                      <a:pt x="25400" y="1203960"/>
                      <a:pt x="12700" y="1287780"/>
                    </a:cubicBezTo>
                    <a:cubicBezTo>
                      <a:pt x="0" y="1371600"/>
                      <a:pt x="17780" y="1489710"/>
                      <a:pt x="35560" y="1569720"/>
                    </a:cubicBezTo>
                    <a:cubicBezTo>
                      <a:pt x="53340" y="1649730"/>
                      <a:pt x="88900" y="1699260"/>
                      <a:pt x="119380" y="1767840"/>
                    </a:cubicBezTo>
                    <a:cubicBezTo>
                      <a:pt x="149860" y="1836420"/>
                      <a:pt x="200660" y="1925320"/>
                      <a:pt x="218440" y="1981200"/>
                    </a:cubicBezTo>
                    <a:cubicBezTo>
                      <a:pt x="236220" y="2037080"/>
                      <a:pt x="215900" y="2085340"/>
                      <a:pt x="226060" y="2103120"/>
                    </a:cubicBezTo>
                    <a:cubicBezTo>
                      <a:pt x="236220" y="2120900"/>
                      <a:pt x="269240" y="2078990"/>
                      <a:pt x="279400" y="2087880"/>
                    </a:cubicBezTo>
                    <a:cubicBezTo>
                      <a:pt x="289560" y="2096770"/>
                      <a:pt x="295910" y="2138680"/>
                      <a:pt x="287020" y="2156460"/>
                    </a:cubicBezTo>
                    <a:cubicBezTo>
                      <a:pt x="278130" y="2174240"/>
                      <a:pt x="241300" y="2181860"/>
                      <a:pt x="226060" y="2194560"/>
                    </a:cubicBezTo>
                    <a:cubicBezTo>
                      <a:pt x="210820" y="2207260"/>
                      <a:pt x="201930" y="2213610"/>
                      <a:pt x="195580" y="2232660"/>
                    </a:cubicBezTo>
                    <a:cubicBezTo>
                      <a:pt x="189230" y="2251710"/>
                      <a:pt x="181610" y="2269490"/>
                      <a:pt x="187960" y="2308860"/>
                    </a:cubicBezTo>
                    <a:cubicBezTo>
                      <a:pt x="194310" y="2348230"/>
                      <a:pt x="215900" y="2454910"/>
                      <a:pt x="233680" y="2468880"/>
                    </a:cubicBezTo>
                    <a:cubicBezTo>
                      <a:pt x="251460" y="2482850"/>
                      <a:pt x="262890" y="2414270"/>
                      <a:pt x="294640" y="2392680"/>
                    </a:cubicBezTo>
                    <a:cubicBezTo>
                      <a:pt x="326390" y="2371090"/>
                      <a:pt x="387350" y="2366010"/>
                      <a:pt x="424180" y="2339340"/>
                    </a:cubicBezTo>
                    <a:cubicBezTo>
                      <a:pt x="461010" y="2312670"/>
                      <a:pt x="485140" y="2258060"/>
                      <a:pt x="515620" y="2232660"/>
                    </a:cubicBezTo>
                    <a:cubicBezTo>
                      <a:pt x="546100" y="2207260"/>
                      <a:pt x="609600" y="2200910"/>
                      <a:pt x="607060" y="2186940"/>
                    </a:cubicBezTo>
                    <a:cubicBezTo>
                      <a:pt x="604520" y="2172970"/>
                      <a:pt x="523240" y="2157730"/>
                      <a:pt x="500380" y="2148840"/>
                    </a:cubicBezTo>
                    <a:cubicBezTo>
                      <a:pt x="477520" y="2139950"/>
                      <a:pt x="468630" y="2148840"/>
                      <a:pt x="469900" y="2133600"/>
                    </a:cubicBezTo>
                    <a:cubicBezTo>
                      <a:pt x="471170" y="2118360"/>
                      <a:pt x="502920" y="2087880"/>
                      <a:pt x="508000" y="2057400"/>
                    </a:cubicBezTo>
                    <a:cubicBezTo>
                      <a:pt x="513080" y="2026920"/>
                      <a:pt x="486410" y="1981200"/>
                      <a:pt x="500380" y="1950720"/>
                    </a:cubicBezTo>
                    <a:cubicBezTo>
                      <a:pt x="514350" y="1920240"/>
                      <a:pt x="576580" y="1877060"/>
                      <a:pt x="591820" y="1874520"/>
                    </a:cubicBezTo>
                    <a:cubicBezTo>
                      <a:pt x="607060" y="1871980"/>
                      <a:pt x="598170" y="1912620"/>
                      <a:pt x="591820" y="1935480"/>
                    </a:cubicBezTo>
                    <a:cubicBezTo>
                      <a:pt x="585470" y="1958340"/>
                      <a:pt x="551180" y="1993900"/>
                      <a:pt x="553720" y="2011680"/>
                    </a:cubicBezTo>
                    <a:cubicBezTo>
                      <a:pt x="556260" y="2029460"/>
                      <a:pt x="586740" y="2047240"/>
                      <a:pt x="607060" y="2042160"/>
                    </a:cubicBezTo>
                    <a:cubicBezTo>
                      <a:pt x="627380" y="2037080"/>
                      <a:pt x="661670" y="2009140"/>
                      <a:pt x="675640" y="1981200"/>
                    </a:cubicBezTo>
                    <a:cubicBezTo>
                      <a:pt x="689610" y="1953260"/>
                      <a:pt x="685800" y="1899920"/>
                      <a:pt x="690880" y="1874520"/>
                    </a:cubicBezTo>
                    <a:cubicBezTo>
                      <a:pt x="695960" y="1849120"/>
                      <a:pt x="697230" y="1828800"/>
                      <a:pt x="706120" y="1828800"/>
                    </a:cubicBezTo>
                    <a:cubicBezTo>
                      <a:pt x="715010" y="1828800"/>
                      <a:pt x="737870" y="1851660"/>
                      <a:pt x="744220" y="1874520"/>
                    </a:cubicBezTo>
                    <a:cubicBezTo>
                      <a:pt x="750570" y="1897380"/>
                      <a:pt x="744220" y="1965960"/>
                      <a:pt x="744220" y="1965960"/>
                    </a:cubicBezTo>
                    <a:lnTo>
                      <a:pt x="744220" y="1965960"/>
                    </a:lnTo>
                    <a:cubicBezTo>
                      <a:pt x="760730" y="1955800"/>
                      <a:pt x="821690" y="1932940"/>
                      <a:pt x="843280" y="1905000"/>
                    </a:cubicBezTo>
                    <a:cubicBezTo>
                      <a:pt x="864870" y="1877060"/>
                      <a:pt x="843280" y="1830070"/>
                      <a:pt x="873760" y="1798320"/>
                    </a:cubicBezTo>
                    <a:cubicBezTo>
                      <a:pt x="904240" y="1766570"/>
                      <a:pt x="1021080" y="1727200"/>
                      <a:pt x="1026160" y="1714500"/>
                    </a:cubicBezTo>
                    <a:cubicBezTo>
                      <a:pt x="1031240" y="1701800"/>
                      <a:pt x="953770" y="1715770"/>
                      <a:pt x="904240" y="1722120"/>
                    </a:cubicBezTo>
                    <a:cubicBezTo>
                      <a:pt x="854710" y="1728470"/>
                      <a:pt x="788670" y="1733550"/>
                      <a:pt x="728980" y="1752600"/>
                    </a:cubicBezTo>
                    <a:cubicBezTo>
                      <a:pt x="669290" y="1771650"/>
                      <a:pt x="601980" y="1797050"/>
                      <a:pt x="546100" y="1836420"/>
                    </a:cubicBezTo>
                    <a:cubicBezTo>
                      <a:pt x="490220" y="1875790"/>
                      <a:pt x="426720" y="1957070"/>
                      <a:pt x="393700" y="1988820"/>
                    </a:cubicBezTo>
                    <a:cubicBezTo>
                      <a:pt x="360680" y="2020570"/>
                      <a:pt x="363220" y="2016760"/>
                      <a:pt x="347980" y="2026920"/>
                    </a:cubicBezTo>
                    <a:cubicBezTo>
                      <a:pt x="332740" y="2037080"/>
                      <a:pt x="311150" y="2052320"/>
                      <a:pt x="302260" y="2049780"/>
                    </a:cubicBezTo>
                    <a:cubicBezTo>
                      <a:pt x="293370" y="2047240"/>
                      <a:pt x="292100" y="2026920"/>
                      <a:pt x="294640" y="2011680"/>
                    </a:cubicBezTo>
                    <a:cubicBezTo>
                      <a:pt x="297180" y="1996440"/>
                      <a:pt x="316230" y="1985010"/>
                      <a:pt x="317500" y="1958340"/>
                    </a:cubicBezTo>
                    <a:cubicBezTo>
                      <a:pt x="318770" y="1931670"/>
                      <a:pt x="289560" y="1883410"/>
                      <a:pt x="302260" y="1851660"/>
                    </a:cubicBezTo>
                    <a:cubicBezTo>
                      <a:pt x="314960" y="1819910"/>
                      <a:pt x="353060" y="1800860"/>
                      <a:pt x="393700" y="1767840"/>
                    </a:cubicBezTo>
                    <a:cubicBezTo>
                      <a:pt x="434340" y="1734820"/>
                      <a:pt x="500380" y="1678940"/>
                      <a:pt x="546100" y="1653540"/>
                    </a:cubicBezTo>
                    <a:cubicBezTo>
                      <a:pt x="591820" y="1628140"/>
                      <a:pt x="626110" y="1621790"/>
                      <a:pt x="668020" y="1615440"/>
                    </a:cubicBezTo>
                    <a:cubicBezTo>
                      <a:pt x="709930" y="1609090"/>
                      <a:pt x="754380" y="1625600"/>
                      <a:pt x="797560" y="1615440"/>
                    </a:cubicBezTo>
                    <a:cubicBezTo>
                      <a:pt x="840740" y="1605280"/>
                      <a:pt x="891540" y="1567180"/>
                      <a:pt x="927100" y="1554480"/>
                    </a:cubicBezTo>
                    <a:cubicBezTo>
                      <a:pt x="962660" y="1541780"/>
                      <a:pt x="1008380" y="1551940"/>
                      <a:pt x="1010920" y="1539240"/>
                    </a:cubicBezTo>
                    <a:cubicBezTo>
                      <a:pt x="1013460" y="1526540"/>
                      <a:pt x="952500" y="1501140"/>
                      <a:pt x="942340" y="1478280"/>
                    </a:cubicBezTo>
                    <a:cubicBezTo>
                      <a:pt x="932180" y="1455420"/>
                      <a:pt x="966470" y="1400810"/>
                      <a:pt x="949960" y="1402080"/>
                    </a:cubicBezTo>
                    <a:cubicBezTo>
                      <a:pt x="933450" y="1403350"/>
                      <a:pt x="882650" y="1463040"/>
                      <a:pt x="843280" y="1485900"/>
                    </a:cubicBezTo>
                    <a:cubicBezTo>
                      <a:pt x="803910" y="1508760"/>
                      <a:pt x="744220" y="1530350"/>
                      <a:pt x="713740" y="1539240"/>
                    </a:cubicBezTo>
                    <a:cubicBezTo>
                      <a:pt x="683260" y="1548130"/>
                      <a:pt x="657860" y="1549400"/>
                      <a:pt x="660400" y="1539240"/>
                    </a:cubicBezTo>
                    <a:cubicBezTo>
                      <a:pt x="662940" y="1529080"/>
                      <a:pt x="721360" y="1493520"/>
                      <a:pt x="728980" y="1478280"/>
                    </a:cubicBezTo>
                    <a:cubicBezTo>
                      <a:pt x="736600" y="1463040"/>
                      <a:pt x="695960" y="1457960"/>
                      <a:pt x="706120" y="1447800"/>
                    </a:cubicBezTo>
                    <a:cubicBezTo>
                      <a:pt x="716280" y="1437640"/>
                      <a:pt x="768350" y="1419860"/>
                      <a:pt x="789940" y="1417320"/>
                    </a:cubicBezTo>
                    <a:cubicBezTo>
                      <a:pt x="811530" y="1414780"/>
                      <a:pt x="821690" y="1450340"/>
                      <a:pt x="835660" y="1432560"/>
                    </a:cubicBezTo>
                    <a:cubicBezTo>
                      <a:pt x="849630" y="1414780"/>
                      <a:pt x="854710" y="1344930"/>
                      <a:pt x="873760" y="1310640"/>
                    </a:cubicBezTo>
                    <a:cubicBezTo>
                      <a:pt x="892810" y="1276350"/>
                      <a:pt x="933450" y="1236980"/>
                      <a:pt x="949960" y="1226820"/>
                    </a:cubicBezTo>
                    <a:cubicBezTo>
                      <a:pt x="966470" y="1216660"/>
                      <a:pt x="970280" y="1239520"/>
                      <a:pt x="972820" y="1249680"/>
                    </a:cubicBezTo>
                    <a:cubicBezTo>
                      <a:pt x="975360" y="1259840"/>
                      <a:pt x="976630" y="1278890"/>
                      <a:pt x="965200" y="1287780"/>
                    </a:cubicBezTo>
                    <a:cubicBezTo>
                      <a:pt x="953770" y="1296670"/>
                      <a:pt x="904240" y="1295400"/>
                      <a:pt x="904240" y="1303020"/>
                    </a:cubicBezTo>
                    <a:cubicBezTo>
                      <a:pt x="904240" y="1310640"/>
                      <a:pt x="943610" y="1330960"/>
                      <a:pt x="965200" y="1333500"/>
                    </a:cubicBezTo>
                    <a:cubicBezTo>
                      <a:pt x="986790" y="1336040"/>
                      <a:pt x="1012190" y="1341120"/>
                      <a:pt x="1033780" y="1318260"/>
                    </a:cubicBezTo>
                    <a:cubicBezTo>
                      <a:pt x="1055370" y="1295400"/>
                      <a:pt x="1094740" y="1196340"/>
                      <a:pt x="1094740" y="1196340"/>
                    </a:cubicBezTo>
                    <a:cubicBezTo>
                      <a:pt x="1106170" y="1173480"/>
                      <a:pt x="1092200" y="1197610"/>
                      <a:pt x="1102360" y="1181100"/>
                    </a:cubicBezTo>
                    <a:cubicBezTo>
                      <a:pt x="1112520" y="1164590"/>
                      <a:pt x="1164590" y="1107440"/>
                      <a:pt x="1155700" y="1097280"/>
                    </a:cubicBezTo>
                    <a:cubicBezTo>
                      <a:pt x="1146810" y="1087120"/>
                      <a:pt x="1089660" y="1108710"/>
                      <a:pt x="1049020" y="1120140"/>
                    </a:cubicBezTo>
                    <a:cubicBezTo>
                      <a:pt x="1008380" y="1131570"/>
                      <a:pt x="963930" y="1144270"/>
                      <a:pt x="911860" y="1165860"/>
                    </a:cubicBezTo>
                    <a:cubicBezTo>
                      <a:pt x="859790" y="1187450"/>
                      <a:pt x="773430" y="1225550"/>
                      <a:pt x="736600" y="1249680"/>
                    </a:cubicBezTo>
                    <a:cubicBezTo>
                      <a:pt x="699770" y="1273810"/>
                      <a:pt x="703580" y="1287780"/>
                      <a:pt x="690880" y="1310640"/>
                    </a:cubicBezTo>
                    <a:cubicBezTo>
                      <a:pt x="678180" y="1333500"/>
                      <a:pt x="669290" y="1390650"/>
                      <a:pt x="660400" y="1386840"/>
                    </a:cubicBezTo>
                    <a:cubicBezTo>
                      <a:pt x="651510" y="1383030"/>
                      <a:pt x="631190" y="1313180"/>
                      <a:pt x="637540" y="1287780"/>
                    </a:cubicBezTo>
                    <a:cubicBezTo>
                      <a:pt x="643890" y="1262380"/>
                      <a:pt x="675640" y="1254760"/>
                      <a:pt x="698500" y="1234440"/>
                    </a:cubicBezTo>
                    <a:cubicBezTo>
                      <a:pt x="721360" y="1214120"/>
                      <a:pt x="754380" y="1192530"/>
                      <a:pt x="774700" y="1165860"/>
                    </a:cubicBezTo>
                    <a:cubicBezTo>
                      <a:pt x="795020" y="1139190"/>
                      <a:pt x="796290" y="1106170"/>
                      <a:pt x="820420" y="1074420"/>
                    </a:cubicBezTo>
                    <a:cubicBezTo>
                      <a:pt x="844550" y="1042670"/>
                      <a:pt x="875030" y="994410"/>
                      <a:pt x="919480" y="975360"/>
                    </a:cubicBezTo>
                    <a:cubicBezTo>
                      <a:pt x="963930" y="956310"/>
                      <a:pt x="1047750" y="972820"/>
                      <a:pt x="1087120" y="960120"/>
                    </a:cubicBezTo>
                    <a:cubicBezTo>
                      <a:pt x="1126490" y="947420"/>
                      <a:pt x="1129030" y="896620"/>
                      <a:pt x="1155700" y="899160"/>
                    </a:cubicBezTo>
                    <a:cubicBezTo>
                      <a:pt x="1182370" y="901700"/>
                      <a:pt x="1210310" y="955040"/>
                      <a:pt x="1247140" y="975360"/>
                    </a:cubicBezTo>
                    <a:cubicBezTo>
                      <a:pt x="1283970" y="995680"/>
                      <a:pt x="1318260" y="1021080"/>
                      <a:pt x="1376680" y="1021080"/>
                    </a:cubicBezTo>
                    <a:cubicBezTo>
                      <a:pt x="1435100" y="1021080"/>
                      <a:pt x="1549400" y="990600"/>
                      <a:pt x="1597660" y="975360"/>
                    </a:cubicBezTo>
                    <a:cubicBezTo>
                      <a:pt x="1645920" y="960120"/>
                      <a:pt x="1667510" y="944880"/>
                      <a:pt x="1666240" y="929640"/>
                    </a:cubicBezTo>
                    <a:cubicBezTo>
                      <a:pt x="1664970" y="914400"/>
                      <a:pt x="1610360" y="904240"/>
                      <a:pt x="1590040" y="883920"/>
                    </a:cubicBezTo>
                    <a:cubicBezTo>
                      <a:pt x="1569720" y="863600"/>
                      <a:pt x="1553210" y="825500"/>
                      <a:pt x="1544320" y="807720"/>
                    </a:cubicBezTo>
                    <a:cubicBezTo>
                      <a:pt x="1535430" y="789940"/>
                      <a:pt x="1551940" y="777240"/>
                      <a:pt x="1536700" y="777240"/>
                    </a:cubicBezTo>
                    <a:cubicBezTo>
                      <a:pt x="1521460" y="777240"/>
                      <a:pt x="1474470" y="796290"/>
                      <a:pt x="1452880" y="807720"/>
                    </a:cubicBezTo>
                    <a:cubicBezTo>
                      <a:pt x="1431290" y="819150"/>
                      <a:pt x="1405890" y="839470"/>
                      <a:pt x="1407160" y="845820"/>
                    </a:cubicBezTo>
                    <a:cubicBezTo>
                      <a:pt x="1408430" y="852170"/>
                      <a:pt x="1443990" y="835660"/>
                      <a:pt x="1460500" y="845820"/>
                    </a:cubicBezTo>
                    <a:cubicBezTo>
                      <a:pt x="1477010" y="855980"/>
                      <a:pt x="1510030" y="895350"/>
                      <a:pt x="1506220" y="906780"/>
                    </a:cubicBezTo>
                    <a:cubicBezTo>
                      <a:pt x="1502410" y="918210"/>
                      <a:pt x="1463040" y="924560"/>
                      <a:pt x="1437640" y="914400"/>
                    </a:cubicBezTo>
                    <a:cubicBezTo>
                      <a:pt x="1412240" y="904240"/>
                      <a:pt x="1389380" y="857250"/>
                      <a:pt x="1353820" y="845820"/>
                    </a:cubicBezTo>
                    <a:cubicBezTo>
                      <a:pt x="1318260" y="834390"/>
                      <a:pt x="1262380" y="840740"/>
                      <a:pt x="1224280" y="845820"/>
                    </a:cubicBezTo>
                    <a:cubicBezTo>
                      <a:pt x="1186180" y="850900"/>
                      <a:pt x="1129030" y="883920"/>
                      <a:pt x="1125220" y="876300"/>
                    </a:cubicBezTo>
                    <a:cubicBezTo>
                      <a:pt x="1121410" y="868680"/>
                      <a:pt x="1173480" y="814070"/>
                      <a:pt x="1201420" y="800100"/>
                    </a:cubicBezTo>
                    <a:cubicBezTo>
                      <a:pt x="1229360" y="786130"/>
                      <a:pt x="1252220" y="805180"/>
                      <a:pt x="1292860" y="792480"/>
                    </a:cubicBezTo>
                    <a:cubicBezTo>
                      <a:pt x="1333500" y="779780"/>
                      <a:pt x="1412240" y="742950"/>
                      <a:pt x="1445260" y="723900"/>
                    </a:cubicBezTo>
                    <a:cubicBezTo>
                      <a:pt x="1478280" y="704850"/>
                      <a:pt x="1477010" y="676910"/>
                      <a:pt x="1490980" y="678180"/>
                    </a:cubicBezTo>
                    <a:cubicBezTo>
                      <a:pt x="1504950" y="679450"/>
                      <a:pt x="1515110" y="717550"/>
                      <a:pt x="1529080" y="731520"/>
                    </a:cubicBezTo>
                    <a:cubicBezTo>
                      <a:pt x="1543050" y="745490"/>
                      <a:pt x="1559560" y="768350"/>
                      <a:pt x="1574800" y="762000"/>
                    </a:cubicBezTo>
                    <a:cubicBezTo>
                      <a:pt x="1590040" y="755650"/>
                      <a:pt x="1607820" y="717550"/>
                      <a:pt x="1620520" y="693420"/>
                    </a:cubicBezTo>
                    <a:cubicBezTo>
                      <a:pt x="1633220" y="669290"/>
                      <a:pt x="1664970" y="629920"/>
                      <a:pt x="1651000" y="617220"/>
                    </a:cubicBezTo>
                    <a:cubicBezTo>
                      <a:pt x="1637030" y="604520"/>
                      <a:pt x="1572260" y="612140"/>
                      <a:pt x="1536700" y="617220"/>
                    </a:cubicBezTo>
                    <a:cubicBezTo>
                      <a:pt x="1501140" y="622300"/>
                      <a:pt x="1463040" y="645160"/>
                      <a:pt x="1437640" y="647700"/>
                    </a:cubicBezTo>
                    <a:cubicBezTo>
                      <a:pt x="1412240" y="650240"/>
                      <a:pt x="1388110" y="643890"/>
                      <a:pt x="1384300" y="632460"/>
                    </a:cubicBezTo>
                    <a:cubicBezTo>
                      <a:pt x="1380490" y="621030"/>
                      <a:pt x="1388110" y="595630"/>
                      <a:pt x="1414780" y="579120"/>
                    </a:cubicBezTo>
                    <a:cubicBezTo>
                      <a:pt x="1441450" y="562610"/>
                      <a:pt x="1499870" y="541020"/>
                      <a:pt x="1544320" y="533400"/>
                    </a:cubicBezTo>
                    <a:cubicBezTo>
                      <a:pt x="1588770" y="525780"/>
                      <a:pt x="1651000" y="544830"/>
                      <a:pt x="1681480" y="533400"/>
                    </a:cubicBezTo>
                    <a:cubicBezTo>
                      <a:pt x="1711960" y="521970"/>
                      <a:pt x="1720850" y="486410"/>
                      <a:pt x="1727200" y="464820"/>
                    </a:cubicBezTo>
                    <a:cubicBezTo>
                      <a:pt x="1733550" y="443230"/>
                      <a:pt x="1701800" y="424180"/>
                      <a:pt x="1719580" y="403860"/>
                    </a:cubicBezTo>
                    <a:cubicBezTo>
                      <a:pt x="1737360" y="383540"/>
                      <a:pt x="1807210" y="370840"/>
                      <a:pt x="1833880" y="342900"/>
                    </a:cubicBezTo>
                    <a:cubicBezTo>
                      <a:pt x="1860550" y="314960"/>
                      <a:pt x="1866900" y="270510"/>
                      <a:pt x="1879600" y="236220"/>
                    </a:cubicBezTo>
                    <a:cubicBezTo>
                      <a:pt x="1892300" y="201930"/>
                      <a:pt x="1888490" y="165100"/>
                      <a:pt x="1910080" y="137160"/>
                    </a:cubicBezTo>
                    <a:cubicBezTo>
                      <a:pt x="1931670" y="109220"/>
                      <a:pt x="1992630" y="74930"/>
                      <a:pt x="2009140" y="68580"/>
                    </a:cubicBezTo>
                    <a:cubicBezTo>
                      <a:pt x="2025650" y="62230"/>
                      <a:pt x="2020570" y="87630"/>
                      <a:pt x="2009140" y="99060"/>
                    </a:cubicBezTo>
                    <a:cubicBezTo>
                      <a:pt x="1997710" y="110490"/>
                      <a:pt x="1951990" y="121920"/>
                      <a:pt x="1940560" y="137160"/>
                    </a:cubicBezTo>
                    <a:cubicBezTo>
                      <a:pt x="1929130" y="152400"/>
                      <a:pt x="1925320" y="172720"/>
                      <a:pt x="1940560" y="190500"/>
                    </a:cubicBezTo>
                    <a:cubicBezTo>
                      <a:pt x="1955800" y="208280"/>
                      <a:pt x="1998980" y="254000"/>
                      <a:pt x="2032000" y="243840"/>
                    </a:cubicBezTo>
                    <a:cubicBezTo>
                      <a:pt x="2065020" y="233680"/>
                      <a:pt x="2110740" y="161290"/>
                      <a:pt x="2138680" y="129540"/>
                    </a:cubicBezTo>
                    <a:cubicBezTo>
                      <a:pt x="2166620" y="97790"/>
                      <a:pt x="2180590" y="64770"/>
                      <a:pt x="2199640" y="53340"/>
                    </a:cubicBezTo>
                    <a:cubicBezTo>
                      <a:pt x="2218690" y="41910"/>
                      <a:pt x="2244090" y="53340"/>
                      <a:pt x="2252980" y="60960"/>
                    </a:cubicBezTo>
                    <a:cubicBezTo>
                      <a:pt x="2261870" y="68580"/>
                      <a:pt x="2261870" y="83820"/>
                      <a:pt x="2252980" y="99060"/>
                    </a:cubicBezTo>
                    <a:cubicBezTo>
                      <a:pt x="2244090" y="114300"/>
                      <a:pt x="2211070" y="132080"/>
                      <a:pt x="2199640" y="152400"/>
                    </a:cubicBezTo>
                    <a:cubicBezTo>
                      <a:pt x="2188210" y="172720"/>
                      <a:pt x="2166620" y="205740"/>
                      <a:pt x="2184400" y="220980"/>
                    </a:cubicBezTo>
                    <a:cubicBezTo>
                      <a:pt x="2202180" y="236220"/>
                      <a:pt x="2273300" y="257810"/>
                      <a:pt x="2306320" y="243840"/>
                    </a:cubicBezTo>
                    <a:cubicBezTo>
                      <a:pt x="2339340" y="229870"/>
                      <a:pt x="2350770" y="162560"/>
                      <a:pt x="2382520" y="137160"/>
                    </a:cubicBezTo>
                    <a:cubicBezTo>
                      <a:pt x="2414270" y="111760"/>
                      <a:pt x="2504440" y="106680"/>
                      <a:pt x="2496820" y="91440"/>
                    </a:cubicBezTo>
                    <a:cubicBezTo>
                      <a:pt x="2489200" y="76200"/>
                      <a:pt x="2336800" y="45720"/>
                      <a:pt x="2336800" y="45720"/>
                    </a:cubicBezTo>
                    <a:lnTo>
                      <a:pt x="2283460" y="30480"/>
                    </a:lnTo>
                  </a:path>
                </a:pathLst>
              </a:custGeom>
              <a:grpFill/>
              <a:ln>
                <a:noFill/>
              </a:ln>
              <a:effectLst>
                <a:outerShdw blurRad="44450" dist="27940" dir="5400000" algn="ctr">
                  <a:srgbClr val="000000">
                    <a:alpha val="32000"/>
                  </a:srgbClr>
                </a:outerShdw>
              </a:effectLst>
            </p:spPr>
            <p:style>
              <a:lnRef idx="1">
                <a:schemeClr val="accent1"/>
              </a:lnRef>
              <a:fillRef idx="0">
                <a:schemeClr val="accent1"/>
              </a:fillRef>
              <a:effectRef idx="0">
                <a:schemeClr val="accent1"/>
              </a:effectRef>
              <a:fontRef idx="minor">
                <a:schemeClr val="tx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fontAlgn="auto">
                  <a:spcBef>
                    <a:spcPts val="0"/>
                  </a:spcBef>
                  <a:spcAft>
                    <a:spcPts val="0"/>
                  </a:spcAft>
                  <a:defRPr/>
                </a:pPr>
                <a:endParaRPr lang="id-ID"/>
              </a:p>
            </p:txBody>
          </p:sp>
          <p:sp>
            <p:nvSpPr>
              <p:cNvPr id="101" name="Freeform 100"/>
              <p:cNvSpPr/>
              <p:nvPr/>
            </p:nvSpPr>
            <p:spPr>
              <a:xfrm>
                <a:off x="3060893" y="517861"/>
                <a:ext cx="119085" cy="199978"/>
              </a:xfrm>
              <a:custGeom>
                <a:avLst/>
                <a:gdLst>
                  <a:gd name="connsiteX0" fmla="*/ 127000 w 147320"/>
                  <a:gd name="connsiteY0" fmla="*/ 6350 h 245110"/>
                  <a:gd name="connsiteX1" fmla="*/ 20320 w 147320"/>
                  <a:gd name="connsiteY1" fmla="*/ 113030 h 245110"/>
                  <a:gd name="connsiteX2" fmla="*/ 5080 w 147320"/>
                  <a:gd name="connsiteY2" fmla="*/ 166370 h 245110"/>
                  <a:gd name="connsiteX3" fmla="*/ 27940 w 147320"/>
                  <a:gd name="connsiteY3" fmla="*/ 189230 h 245110"/>
                  <a:gd name="connsiteX4" fmla="*/ 43180 w 147320"/>
                  <a:gd name="connsiteY4" fmla="*/ 242570 h 245110"/>
                  <a:gd name="connsiteX5" fmla="*/ 127000 w 147320"/>
                  <a:gd name="connsiteY5" fmla="*/ 173990 h 245110"/>
                  <a:gd name="connsiteX6" fmla="*/ 142240 w 147320"/>
                  <a:gd name="connsiteY6" fmla="*/ 151130 h 245110"/>
                  <a:gd name="connsiteX7" fmla="*/ 127000 w 147320"/>
                  <a:gd name="connsiteY7" fmla="*/ 6350 h 24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20" h="245110">
                    <a:moveTo>
                      <a:pt x="127000" y="6350"/>
                    </a:moveTo>
                    <a:cubicBezTo>
                      <a:pt x="106680" y="0"/>
                      <a:pt x="40640" y="86360"/>
                      <a:pt x="20320" y="113030"/>
                    </a:cubicBezTo>
                    <a:cubicBezTo>
                      <a:pt x="0" y="139700"/>
                      <a:pt x="3810" y="153670"/>
                      <a:pt x="5080" y="166370"/>
                    </a:cubicBezTo>
                    <a:cubicBezTo>
                      <a:pt x="6350" y="179070"/>
                      <a:pt x="21590" y="176530"/>
                      <a:pt x="27940" y="189230"/>
                    </a:cubicBezTo>
                    <a:cubicBezTo>
                      <a:pt x="34290" y="201930"/>
                      <a:pt x="26670" y="245110"/>
                      <a:pt x="43180" y="242570"/>
                    </a:cubicBezTo>
                    <a:cubicBezTo>
                      <a:pt x="59690" y="240030"/>
                      <a:pt x="110490" y="189230"/>
                      <a:pt x="127000" y="173990"/>
                    </a:cubicBezTo>
                    <a:cubicBezTo>
                      <a:pt x="143510" y="158750"/>
                      <a:pt x="140970" y="180340"/>
                      <a:pt x="142240" y="151130"/>
                    </a:cubicBezTo>
                    <a:cubicBezTo>
                      <a:pt x="143510" y="121920"/>
                      <a:pt x="147320" y="12700"/>
                      <a:pt x="127000" y="635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02" name="Freeform 101"/>
              <p:cNvSpPr/>
              <p:nvPr/>
            </p:nvSpPr>
            <p:spPr>
              <a:xfrm>
                <a:off x="2987858" y="686099"/>
                <a:ext cx="219106" cy="306320"/>
              </a:xfrm>
              <a:custGeom>
                <a:avLst/>
                <a:gdLst>
                  <a:gd name="connsiteX0" fmla="*/ 20320 w 271780"/>
                  <a:gd name="connsiteY0" fmla="*/ 317500 h 378460"/>
                  <a:gd name="connsiteX1" fmla="*/ 12700 w 271780"/>
                  <a:gd name="connsiteY1" fmla="*/ 370840 h 378460"/>
                  <a:gd name="connsiteX2" fmla="*/ 96520 w 271780"/>
                  <a:gd name="connsiteY2" fmla="*/ 363220 h 378460"/>
                  <a:gd name="connsiteX3" fmla="*/ 180340 w 271780"/>
                  <a:gd name="connsiteY3" fmla="*/ 287020 h 378460"/>
                  <a:gd name="connsiteX4" fmla="*/ 210820 w 271780"/>
                  <a:gd name="connsiteY4" fmla="*/ 165100 h 378460"/>
                  <a:gd name="connsiteX5" fmla="*/ 248920 w 271780"/>
                  <a:gd name="connsiteY5" fmla="*/ 66040 h 378460"/>
                  <a:gd name="connsiteX6" fmla="*/ 256540 w 271780"/>
                  <a:gd name="connsiteY6" fmla="*/ 5080 h 378460"/>
                  <a:gd name="connsiteX7" fmla="*/ 157480 w 271780"/>
                  <a:gd name="connsiteY7" fmla="*/ 96520 h 378460"/>
                  <a:gd name="connsiteX8" fmla="*/ 134620 w 271780"/>
                  <a:gd name="connsiteY8" fmla="*/ 187960 h 378460"/>
                  <a:gd name="connsiteX9" fmla="*/ 111760 w 271780"/>
                  <a:gd name="connsiteY9" fmla="*/ 264160 h 378460"/>
                  <a:gd name="connsiteX10" fmla="*/ 20320 w 271780"/>
                  <a:gd name="connsiteY10" fmla="*/ 317500 h 3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1780" h="378460">
                    <a:moveTo>
                      <a:pt x="20320" y="317500"/>
                    </a:moveTo>
                    <a:cubicBezTo>
                      <a:pt x="3810" y="335280"/>
                      <a:pt x="0" y="363220"/>
                      <a:pt x="12700" y="370840"/>
                    </a:cubicBezTo>
                    <a:cubicBezTo>
                      <a:pt x="25400" y="378460"/>
                      <a:pt x="68580" y="377190"/>
                      <a:pt x="96520" y="363220"/>
                    </a:cubicBezTo>
                    <a:cubicBezTo>
                      <a:pt x="124460" y="349250"/>
                      <a:pt x="161290" y="320040"/>
                      <a:pt x="180340" y="287020"/>
                    </a:cubicBezTo>
                    <a:cubicBezTo>
                      <a:pt x="199390" y="254000"/>
                      <a:pt x="199390" y="201930"/>
                      <a:pt x="210820" y="165100"/>
                    </a:cubicBezTo>
                    <a:cubicBezTo>
                      <a:pt x="222250" y="128270"/>
                      <a:pt x="241300" y="92710"/>
                      <a:pt x="248920" y="66040"/>
                    </a:cubicBezTo>
                    <a:cubicBezTo>
                      <a:pt x="256540" y="39370"/>
                      <a:pt x="271780" y="0"/>
                      <a:pt x="256540" y="5080"/>
                    </a:cubicBezTo>
                    <a:cubicBezTo>
                      <a:pt x="241300" y="10160"/>
                      <a:pt x="177800" y="66040"/>
                      <a:pt x="157480" y="96520"/>
                    </a:cubicBezTo>
                    <a:cubicBezTo>
                      <a:pt x="137160" y="127000"/>
                      <a:pt x="142240" y="160020"/>
                      <a:pt x="134620" y="187960"/>
                    </a:cubicBezTo>
                    <a:cubicBezTo>
                      <a:pt x="127000" y="215900"/>
                      <a:pt x="133350" y="247650"/>
                      <a:pt x="111760" y="264160"/>
                    </a:cubicBezTo>
                    <a:cubicBezTo>
                      <a:pt x="90170" y="280670"/>
                      <a:pt x="36830" y="299720"/>
                      <a:pt x="20320" y="31750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03" name="Freeform 102"/>
              <p:cNvSpPr/>
              <p:nvPr/>
            </p:nvSpPr>
            <p:spPr>
              <a:xfrm>
                <a:off x="3718225" y="697212"/>
                <a:ext cx="362007" cy="142843"/>
              </a:xfrm>
              <a:custGeom>
                <a:avLst/>
                <a:gdLst>
                  <a:gd name="connsiteX0" fmla="*/ 0 w 447040"/>
                  <a:gd name="connsiteY0" fmla="*/ 36830 h 176530"/>
                  <a:gd name="connsiteX1" fmla="*/ 99060 w 447040"/>
                  <a:gd name="connsiteY1" fmla="*/ 128270 h 176530"/>
                  <a:gd name="connsiteX2" fmla="*/ 137160 w 447040"/>
                  <a:gd name="connsiteY2" fmla="*/ 173990 h 176530"/>
                  <a:gd name="connsiteX3" fmla="*/ 251460 w 447040"/>
                  <a:gd name="connsiteY3" fmla="*/ 143510 h 176530"/>
                  <a:gd name="connsiteX4" fmla="*/ 358140 w 447040"/>
                  <a:gd name="connsiteY4" fmla="*/ 82550 h 176530"/>
                  <a:gd name="connsiteX5" fmla="*/ 441960 w 447040"/>
                  <a:gd name="connsiteY5" fmla="*/ 13970 h 176530"/>
                  <a:gd name="connsiteX6" fmla="*/ 327660 w 447040"/>
                  <a:gd name="connsiteY6" fmla="*/ 44450 h 176530"/>
                  <a:gd name="connsiteX7" fmla="*/ 236220 w 447040"/>
                  <a:gd name="connsiteY7" fmla="*/ 6350 h 176530"/>
                  <a:gd name="connsiteX8" fmla="*/ 160020 w 447040"/>
                  <a:gd name="connsiteY8" fmla="*/ 6350 h 176530"/>
                  <a:gd name="connsiteX9" fmla="*/ 99060 w 447040"/>
                  <a:gd name="connsiteY9" fmla="*/ 29210 h 176530"/>
                  <a:gd name="connsiteX10" fmla="*/ 0 w 447040"/>
                  <a:gd name="connsiteY10" fmla="*/ 36830 h 17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7040" h="176530">
                    <a:moveTo>
                      <a:pt x="0" y="36830"/>
                    </a:moveTo>
                    <a:cubicBezTo>
                      <a:pt x="0" y="53340"/>
                      <a:pt x="76200" y="105410"/>
                      <a:pt x="99060" y="128270"/>
                    </a:cubicBezTo>
                    <a:cubicBezTo>
                      <a:pt x="121920" y="151130"/>
                      <a:pt x="111760" y="171450"/>
                      <a:pt x="137160" y="173990"/>
                    </a:cubicBezTo>
                    <a:cubicBezTo>
                      <a:pt x="162560" y="176530"/>
                      <a:pt x="214630" y="158750"/>
                      <a:pt x="251460" y="143510"/>
                    </a:cubicBezTo>
                    <a:cubicBezTo>
                      <a:pt x="288290" y="128270"/>
                      <a:pt x="326390" y="104140"/>
                      <a:pt x="358140" y="82550"/>
                    </a:cubicBezTo>
                    <a:cubicBezTo>
                      <a:pt x="389890" y="60960"/>
                      <a:pt x="447040" y="20320"/>
                      <a:pt x="441960" y="13970"/>
                    </a:cubicBezTo>
                    <a:cubicBezTo>
                      <a:pt x="436880" y="7620"/>
                      <a:pt x="361950" y="45720"/>
                      <a:pt x="327660" y="44450"/>
                    </a:cubicBezTo>
                    <a:cubicBezTo>
                      <a:pt x="293370" y="43180"/>
                      <a:pt x="264160" y="12700"/>
                      <a:pt x="236220" y="6350"/>
                    </a:cubicBezTo>
                    <a:cubicBezTo>
                      <a:pt x="208280" y="0"/>
                      <a:pt x="182880" y="2540"/>
                      <a:pt x="160020" y="6350"/>
                    </a:cubicBezTo>
                    <a:cubicBezTo>
                      <a:pt x="137160" y="10160"/>
                      <a:pt x="125730" y="30480"/>
                      <a:pt x="99060" y="29210"/>
                    </a:cubicBezTo>
                    <a:cubicBezTo>
                      <a:pt x="72390" y="27940"/>
                      <a:pt x="0" y="20320"/>
                      <a:pt x="0" y="3683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04" name="Freeform 103"/>
              <p:cNvSpPr/>
              <p:nvPr/>
            </p:nvSpPr>
            <p:spPr>
              <a:xfrm rot="21146456">
                <a:off x="3578499" y="779743"/>
                <a:ext cx="212761" cy="112687"/>
              </a:xfrm>
              <a:custGeom>
                <a:avLst/>
                <a:gdLst>
                  <a:gd name="connsiteX0" fmla="*/ 22860 w 327660"/>
                  <a:gd name="connsiteY0" fmla="*/ 154940 h 165100"/>
                  <a:gd name="connsiteX1" fmla="*/ 182880 w 327660"/>
                  <a:gd name="connsiteY1" fmla="*/ 154940 h 165100"/>
                  <a:gd name="connsiteX2" fmla="*/ 320040 w 327660"/>
                  <a:gd name="connsiteY2" fmla="*/ 109220 h 165100"/>
                  <a:gd name="connsiteX3" fmla="*/ 228600 w 327660"/>
                  <a:gd name="connsiteY3" fmla="*/ 55880 h 165100"/>
                  <a:gd name="connsiteX4" fmla="*/ 175260 w 327660"/>
                  <a:gd name="connsiteY4" fmla="*/ 2540 h 165100"/>
                  <a:gd name="connsiteX5" fmla="*/ 106680 w 327660"/>
                  <a:gd name="connsiteY5" fmla="*/ 40640 h 165100"/>
                  <a:gd name="connsiteX6" fmla="*/ 45720 w 327660"/>
                  <a:gd name="connsiteY6" fmla="*/ 93980 h 165100"/>
                  <a:gd name="connsiteX7" fmla="*/ 22860 w 327660"/>
                  <a:gd name="connsiteY7" fmla="*/ 15494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660" h="165100">
                    <a:moveTo>
                      <a:pt x="22860" y="154940"/>
                    </a:moveTo>
                    <a:cubicBezTo>
                      <a:pt x="45720" y="165100"/>
                      <a:pt x="133350" y="162560"/>
                      <a:pt x="182880" y="154940"/>
                    </a:cubicBezTo>
                    <a:cubicBezTo>
                      <a:pt x="232410" y="147320"/>
                      <a:pt x="312420" y="125730"/>
                      <a:pt x="320040" y="109220"/>
                    </a:cubicBezTo>
                    <a:cubicBezTo>
                      <a:pt x="327660" y="92710"/>
                      <a:pt x="252730" y="73660"/>
                      <a:pt x="228600" y="55880"/>
                    </a:cubicBezTo>
                    <a:cubicBezTo>
                      <a:pt x="204470" y="38100"/>
                      <a:pt x="195580" y="5080"/>
                      <a:pt x="175260" y="2540"/>
                    </a:cubicBezTo>
                    <a:cubicBezTo>
                      <a:pt x="154940" y="0"/>
                      <a:pt x="128270" y="25400"/>
                      <a:pt x="106680" y="40640"/>
                    </a:cubicBezTo>
                    <a:cubicBezTo>
                      <a:pt x="85090" y="55880"/>
                      <a:pt x="58420" y="78740"/>
                      <a:pt x="45720" y="93980"/>
                    </a:cubicBezTo>
                    <a:cubicBezTo>
                      <a:pt x="33020" y="109220"/>
                      <a:pt x="0" y="144780"/>
                      <a:pt x="22860" y="15494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05" name="Freeform 104"/>
              <p:cNvSpPr/>
              <p:nvPr/>
            </p:nvSpPr>
            <p:spPr>
              <a:xfrm>
                <a:off x="3451485" y="979721"/>
                <a:ext cx="341367" cy="225374"/>
              </a:xfrm>
              <a:custGeom>
                <a:avLst/>
                <a:gdLst>
                  <a:gd name="connsiteX0" fmla="*/ 93980 w 422910"/>
                  <a:gd name="connsiteY0" fmla="*/ 105410 h 276860"/>
                  <a:gd name="connsiteX1" fmla="*/ 132080 w 422910"/>
                  <a:gd name="connsiteY1" fmla="*/ 13970 h 276860"/>
                  <a:gd name="connsiteX2" fmla="*/ 223520 w 422910"/>
                  <a:gd name="connsiteY2" fmla="*/ 21590 h 276860"/>
                  <a:gd name="connsiteX3" fmla="*/ 284480 w 422910"/>
                  <a:gd name="connsiteY3" fmla="*/ 59690 h 276860"/>
                  <a:gd name="connsiteX4" fmla="*/ 414020 w 422910"/>
                  <a:gd name="connsiteY4" fmla="*/ 44450 h 276860"/>
                  <a:gd name="connsiteX5" fmla="*/ 337820 w 422910"/>
                  <a:gd name="connsiteY5" fmla="*/ 128270 h 276860"/>
                  <a:gd name="connsiteX6" fmla="*/ 238760 w 422910"/>
                  <a:gd name="connsiteY6" fmla="*/ 173990 h 276860"/>
                  <a:gd name="connsiteX7" fmla="*/ 139700 w 422910"/>
                  <a:gd name="connsiteY7" fmla="*/ 151130 h 276860"/>
                  <a:gd name="connsiteX8" fmla="*/ 200660 w 422910"/>
                  <a:gd name="connsiteY8" fmla="*/ 204470 h 276860"/>
                  <a:gd name="connsiteX9" fmla="*/ 154940 w 422910"/>
                  <a:gd name="connsiteY9" fmla="*/ 250190 h 276860"/>
                  <a:gd name="connsiteX10" fmla="*/ 55880 w 422910"/>
                  <a:gd name="connsiteY10" fmla="*/ 265430 h 276860"/>
                  <a:gd name="connsiteX11" fmla="*/ 2540 w 422910"/>
                  <a:gd name="connsiteY11" fmla="*/ 181610 h 276860"/>
                  <a:gd name="connsiteX12" fmla="*/ 71120 w 422910"/>
                  <a:gd name="connsiteY12" fmla="*/ 166370 h 276860"/>
                  <a:gd name="connsiteX13" fmla="*/ 93980 w 422910"/>
                  <a:gd name="connsiteY13" fmla="*/ 105410 h 27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910" h="276860">
                    <a:moveTo>
                      <a:pt x="93980" y="105410"/>
                    </a:moveTo>
                    <a:cubicBezTo>
                      <a:pt x="104140" y="80010"/>
                      <a:pt x="110490" y="27940"/>
                      <a:pt x="132080" y="13970"/>
                    </a:cubicBezTo>
                    <a:cubicBezTo>
                      <a:pt x="153670" y="0"/>
                      <a:pt x="198120" y="13970"/>
                      <a:pt x="223520" y="21590"/>
                    </a:cubicBezTo>
                    <a:cubicBezTo>
                      <a:pt x="248920" y="29210"/>
                      <a:pt x="252730" y="55880"/>
                      <a:pt x="284480" y="59690"/>
                    </a:cubicBezTo>
                    <a:cubicBezTo>
                      <a:pt x="316230" y="63500"/>
                      <a:pt x="405130" y="33020"/>
                      <a:pt x="414020" y="44450"/>
                    </a:cubicBezTo>
                    <a:cubicBezTo>
                      <a:pt x="422910" y="55880"/>
                      <a:pt x="367030" y="106680"/>
                      <a:pt x="337820" y="128270"/>
                    </a:cubicBezTo>
                    <a:cubicBezTo>
                      <a:pt x="308610" y="149860"/>
                      <a:pt x="271780" y="170180"/>
                      <a:pt x="238760" y="173990"/>
                    </a:cubicBezTo>
                    <a:cubicBezTo>
                      <a:pt x="205740" y="177800"/>
                      <a:pt x="146050" y="146050"/>
                      <a:pt x="139700" y="151130"/>
                    </a:cubicBezTo>
                    <a:cubicBezTo>
                      <a:pt x="133350" y="156210"/>
                      <a:pt x="198120" y="187960"/>
                      <a:pt x="200660" y="204470"/>
                    </a:cubicBezTo>
                    <a:cubicBezTo>
                      <a:pt x="203200" y="220980"/>
                      <a:pt x="179070" y="240030"/>
                      <a:pt x="154940" y="250190"/>
                    </a:cubicBezTo>
                    <a:cubicBezTo>
                      <a:pt x="130810" y="260350"/>
                      <a:pt x="81280" y="276860"/>
                      <a:pt x="55880" y="265430"/>
                    </a:cubicBezTo>
                    <a:cubicBezTo>
                      <a:pt x="30480" y="254000"/>
                      <a:pt x="0" y="198120"/>
                      <a:pt x="2540" y="181610"/>
                    </a:cubicBezTo>
                    <a:cubicBezTo>
                      <a:pt x="5080" y="165100"/>
                      <a:pt x="57150" y="175260"/>
                      <a:pt x="71120" y="166370"/>
                    </a:cubicBezTo>
                    <a:cubicBezTo>
                      <a:pt x="85090" y="157480"/>
                      <a:pt x="83820" y="130810"/>
                      <a:pt x="93980" y="10541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06" name="Freeform 105"/>
              <p:cNvSpPr/>
              <p:nvPr/>
            </p:nvSpPr>
            <p:spPr>
              <a:xfrm>
                <a:off x="2978330" y="1579657"/>
                <a:ext cx="161951" cy="117448"/>
              </a:xfrm>
              <a:custGeom>
                <a:avLst/>
                <a:gdLst>
                  <a:gd name="connsiteX0" fmla="*/ 63500 w 201930"/>
                  <a:gd name="connsiteY0" fmla="*/ 139700 h 143510"/>
                  <a:gd name="connsiteX1" fmla="*/ 17780 w 201930"/>
                  <a:gd name="connsiteY1" fmla="*/ 101600 h 143510"/>
                  <a:gd name="connsiteX2" fmla="*/ 10160 w 201930"/>
                  <a:gd name="connsiteY2" fmla="*/ 48260 h 143510"/>
                  <a:gd name="connsiteX3" fmla="*/ 78740 w 201930"/>
                  <a:gd name="connsiteY3" fmla="*/ 2540 h 143510"/>
                  <a:gd name="connsiteX4" fmla="*/ 132080 w 201930"/>
                  <a:gd name="connsiteY4" fmla="*/ 33020 h 143510"/>
                  <a:gd name="connsiteX5" fmla="*/ 200660 w 201930"/>
                  <a:gd name="connsiteY5" fmla="*/ 48260 h 143510"/>
                  <a:gd name="connsiteX6" fmla="*/ 124460 w 201930"/>
                  <a:gd name="connsiteY6" fmla="*/ 124460 h 143510"/>
                  <a:gd name="connsiteX7" fmla="*/ 63500 w 201930"/>
                  <a:gd name="connsiteY7" fmla="*/ 139700 h 14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930" h="143510">
                    <a:moveTo>
                      <a:pt x="63500" y="139700"/>
                    </a:moveTo>
                    <a:cubicBezTo>
                      <a:pt x="45720" y="135890"/>
                      <a:pt x="26670" y="116840"/>
                      <a:pt x="17780" y="101600"/>
                    </a:cubicBezTo>
                    <a:cubicBezTo>
                      <a:pt x="8890" y="86360"/>
                      <a:pt x="0" y="64770"/>
                      <a:pt x="10160" y="48260"/>
                    </a:cubicBezTo>
                    <a:cubicBezTo>
                      <a:pt x="20320" y="31750"/>
                      <a:pt x="58420" y="5080"/>
                      <a:pt x="78740" y="2540"/>
                    </a:cubicBezTo>
                    <a:cubicBezTo>
                      <a:pt x="99060" y="0"/>
                      <a:pt x="111760" y="25400"/>
                      <a:pt x="132080" y="33020"/>
                    </a:cubicBezTo>
                    <a:cubicBezTo>
                      <a:pt x="152400" y="40640"/>
                      <a:pt x="201930" y="33020"/>
                      <a:pt x="200660" y="48260"/>
                    </a:cubicBezTo>
                    <a:cubicBezTo>
                      <a:pt x="199390" y="63500"/>
                      <a:pt x="149860" y="109220"/>
                      <a:pt x="124460" y="124460"/>
                    </a:cubicBezTo>
                    <a:cubicBezTo>
                      <a:pt x="99060" y="139700"/>
                      <a:pt x="81280" y="143510"/>
                      <a:pt x="63500" y="13970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07" name="Freeform 106"/>
              <p:cNvSpPr/>
              <p:nvPr/>
            </p:nvSpPr>
            <p:spPr>
              <a:xfrm>
                <a:off x="3054541" y="1362220"/>
                <a:ext cx="279444" cy="239656"/>
              </a:xfrm>
              <a:custGeom>
                <a:avLst/>
                <a:gdLst>
                  <a:gd name="connsiteX0" fmla="*/ 135890 w 345440"/>
                  <a:gd name="connsiteY0" fmla="*/ 295910 h 297180"/>
                  <a:gd name="connsiteX1" fmla="*/ 90170 w 345440"/>
                  <a:gd name="connsiteY1" fmla="*/ 250190 h 297180"/>
                  <a:gd name="connsiteX2" fmla="*/ 21590 w 345440"/>
                  <a:gd name="connsiteY2" fmla="*/ 257810 h 297180"/>
                  <a:gd name="connsiteX3" fmla="*/ 6350 w 345440"/>
                  <a:gd name="connsiteY3" fmla="*/ 212090 h 297180"/>
                  <a:gd name="connsiteX4" fmla="*/ 59690 w 345440"/>
                  <a:gd name="connsiteY4" fmla="*/ 173990 h 297180"/>
                  <a:gd name="connsiteX5" fmla="*/ 135890 w 345440"/>
                  <a:gd name="connsiteY5" fmla="*/ 166370 h 297180"/>
                  <a:gd name="connsiteX6" fmla="*/ 204470 w 345440"/>
                  <a:gd name="connsiteY6" fmla="*/ 128270 h 297180"/>
                  <a:gd name="connsiteX7" fmla="*/ 280670 w 345440"/>
                  <a:gd name="connsiteY7" fmla="*/ 44450 h 297180"/>
                  <a:gd name="connsiteX8" fmla="*/ 341630 w 345440"/>
                  <a:gd name="connsiteY8" fmla="*/ 6350 h 297180"/>
                  <a:gd name="connsiteX9" fmla="*/ 303530 w 345440"/>
                  <a:gd name="connsiteY9" fmla="*/ 82550 h 297180"/>
                  <a:gd name="connsiteX10" fmla="*/ 280670 w 345440"/>
                  <a:gd name="connsiteY10" fmla="*/ 204470 h 297180"/>
                  <a:gd name="connsiteX11" fmla="*/ 189230 w 345440"/>
                  <a:gd name="connsiteY11" fmla="*/ 204470 h 297180"/>
                  <a:gd name="connsiteX12" fmla="*/ 143510 w 345440"/>
                  <a:gd name="connsiteY12" fmla="*/ 196850 h 297180"/>
                  <a:gd name="connsiteX13" fmla="*/ 181610 w 345440"/>
                  <a:gd name="connsiteY13" fmla="*/ 257810 h 297180"/>
                  <a:gd name="connsiteX14" fmla="*/ 135890 w 345440"/>
                  <a:gd name="connsiteY14" fmla="*/ 295910 h 29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5440" h="297180">
                    <a:moveTo>
                      <a:pt x="135890" y="295910"/>
                    </a:moveTo>
                    <a:cubicBezTo>
                      <a:pt x="120650" y="294640"/>
                      <a:pt x="109220" y="256540"/>
                      <a:pt x="90170" y="250190"/>
                    </a:cubicBezTo>
                    <a:cubicBezTo>
                      <a:pt x="71120" y="243840"/>
                      <a:pt x="35560" y="264160"/>
                      <a:pt x="21590" y="257810"/>
                    </a:cubicBezTo>
                    <a:cubicBezTo>
                      <a:pt x="7620" y="251460"/>
                      <a:pt x="0" y="226060"/>
                      <a:pt x="6350" y="212090"/>
                    </a:cubicBezTo>
                    <a:cubicBezTo>
                      <a:pt x="12700" y="198120"/>
                      <a:pt x="38100" y="181610"/>
                      <a:pt x="59690" y="173990"/>
                    </a:cubicBezTo>
                    <a:cubicBezTo>
                      <a:pt x="81280" y="166370"/>
                      <a:pt x="111760" y="173990"/>
                      <a:pt x="135890" y="166370"/>
                    </a:cubicBezTo>
                    <a:cubicBezTo>
                      <a:pt x="160020" y="158750"/>
                      <a:pt x="180340" y="148590"/>
                      <a:pt x="204470" y="128270"/>
                    </a:cubicBezTo>
                    <a:cubicBezTo>
                      <a:pt x="228600" y="107950"/>
                      <a:pt x="257810" y="64770"/>
                      <a:pt x="280670" y="44450"/>
                    </a:cubicBezTo>
                    <a:cubicBezTo>
                      <a:pt x="303530" y="24130"/>
                      <a:pt x="337820" y="0"/>
                      <a:pt x="341630" y="6350"/>
                    </a:cubicBezTo>
                    <a:cubicBezTo>
                      <a:pt x="345440" y="12700"/>
                      <a:pt x="313690" y="49530"/>
                      <a:pt x="303530" y="82550"/>
                    </a:cubicBezTo>
                    <a:cubicBezTo>
                      <a:pt x="293370" y="115570"/>
                      <a:pt x="299720" y="184150"/>
                      <a:pt x="280670" y="204470"/>
                    </a:cubicBezTo>
                    <a:cubicBezTo>
                      <a:pt x="261620" y="224790"/>
                      <a:pt x="212090" y="205740"/>
                      <a:pt x="189230" y="204470"/>
                    </a:cubicBezTo>
                    <a:cubicBezTo>
                      <a:pt x="166370" y="203200"/>
                      <a:pt x="144780" y="187960"/>
                      <a:pt x="143510" y="196850"/>
                    </a:cubicBezTo>
                    <a:cubicBezTo>
                      <a:pt x="142240" y="205740"/>
                      <a:pt x="182880" y="236220"/>
                      <a:pt x="181610" y="257810"/>
                    </a:cubicBezTo>
                    <a:cubicBezTo>
                      <a:pt x="180340" y="279400"/>
                      <a:pt x="151130" y="297180"/>
                      <a:pt x="135890" y="29591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08" name="Freeform 107"/>
              <p:cNvSpPr/>
              <p:nvPr/>
            </p:nvSpPr>
            <p:spPr>
              <a:xfrm>
                <a:off x="3086301" y="1354283"/>
                <a:ext cx="166712" cy="125384"/>
              </a:xfrm>
              <a:custGeom>
                <a:avLst/>
                <a:gdLst>
                  <a:gd name="connsiteX0" fmla="*/ 80010 w 205740"/>
                  <a:gd name="connsiteY0" fmla="*/ 22860 h 153670"/>
                  <a:gd name="connsiteX1" fmla="*/ 140970 w 205740"/>
                  <a:gd name="connsiteY1" fmla="*/ 15240 h 153670"/>
                  <a:gd name="connsiteX2" fmla="*/ 201930 w 205740"/>
                  <a:gd name="connsiteY2" fmla="*/ 7620 h 153670"/>
                  <a:gd name="connsiteX3" fmla="*/ 118110 w 205740"/>
                  <a:gd name="connsiteY3" fmla="*/ 60960 h 153670"/>
                  <a:gd name="connsiteX4" fmla="*/ 11430 w 205740"/>
                  <a:gd name="connsiteY4" fmla="*/ 152400 h 153670"/>
                  <a:gd name="connsiteX5" fmla="*/ 80010 w 205740"/>
                  <a:gd name="connsiteY5" fmla="*/ 22860 h 153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40" h="153670">
                    <a:moveTo>
                      <a:pt x="80010" y="22860"/>
                    </a:moveTo>
                    <a:cubicBezTo>
                      <a:pt x="101600" y="0"/>
                      <a:pt x="140970" y="15240"/>
                      <a:pt x="140970" y="15240"/>
                    </a:cubicBezTo>
                    <a:cubicBezTo>
                      <a:pt x="161290" y="12700"/>
                      <a:pt x="205740" y="0"/>
                      <a:pt x="201930" y="7620"/>
                    </a:cubicBezTo>
                    <a:cubicBezTo>
                      <a:pt x="198120" y="15240"/>
                      <a:pt x="149860" y="36830"/>
                      <a:pt x="118110" y="60960"/>
                    </a:cubicBezTo>
                    <a:cubicBezTo>
                      <a:pt x="86360" y="85090"/>
                      <a:pt x="22860" y="153670"/>
                      <a:pt x="11430" y="152400"/>
                    </a:cubicBezTo>
                    <a:cubicBezTo>
                      <a:pt x="0" y="151130"/>
                      <a:pt x="58420" y="45720"/>
                      <a:pt x="80010" y="2286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09" name="Freeform 108"/>
              <p:cNvSpPr/>
              <p:nvPr/>
            </p:nvSpPr>
            <p:spPr>
              <a:xfrm>
                <a:off x="1958997" y="1706626"/>
                <a:ext cx="693846" cy="1369693"/>
              </a:xfrm>
              <a:custGeom>
                <a:avLst/>
                <a:gdLst>
                  <a:gd name="connsiteX0" fmla="*/ 119380 w 857250"/>
                  <a:gd name="connsiteY0" fmla="*/ 15240 h 1697990"/>
                  <a:gd name="connsiteX1" fmla="*/ 50800 w 857250"/>
                  <a:gd name="connsiteY1" fmla="*/ 236220 h 1697990"/>
                  <a:gd name="connsiteX2" fmla="*/ 5080 w 857250"/>
                  <a:gd name="connsiteY2" fmla="*/ 388620 h 1697990"/>
                  <a:gd name="connsiteX3" fmla="*/ 20320 w 857250"/>
                  <a:gd name="connsiteY3" fmla="*/ 594360 h 1697990"/>
                  <a:gd name="connsiteX4" fmla="*/ 43180 w 857250"/>
                  <a:gd name="connsiteY4" fmla="*/ 746760 h 1697990"/>
                  <a:gd name="connsiteX5" fmla="*/ 142240 w 857250"/>
                  <a:gd name="connsiteY5" fmla="*/ 952500 h 1697990"/>
                  <a:gd name="connsiteX6" fmla="*/ 256540 w 857250"/>
                  <a:gd name="connsiteY6" fmla="*/ 1127760 h 1697990"/>
                  <a:gd name="connsiteX7" fmla="*/ 340360 w 857250"/>
                  <a:gd name="connsiteY7" fmla="*/ 1226820 h 1697990"/>
                  <a:gd name="connsiteX8" fmla="*/ 340360 w 857250"/>
                  <a:gd name="connsiteY8" fmla="*/ 1310640 h 1697990"/>
                  <a:gd name="connsiteX9" fmla="*/ 393700 w 857250"/>
                  <a:gd name="connsiteY9" fmla="*/ 1394460 h 1697990"/>
                  <a:gd name="connsiteX10" fmla="*/ 431800 w 857250"/>
                  <a:gd name="connsiteY10" fmla="*/ 1363980 h 1697990"/>
                  <a:gd name="connsiteX11" fmla="*/ 424180 w 857250"/>
                  <a:gd name="connsiteY11" fmla="*/ 1318260 h 1697990"/>
                  <a:gd name="connsiteX12" fmla="*/ 492760 w 857250"/>
                  <a:gd name="connsiteY12" fmla="*/ 1341120 h 1697990"/>
                  <a:gd name="connsiteX13" fmla="*/ 485140 w 857250"/>
                  <a:gd name="connsiteY13" fmla="*/ 1417320 h 1697990"/>
                  <a:gd name="connsiteX14" fmla="*/ 431800 w 857250"/>
                  <a:gd name="connsiteY14" fmla="*/ 1493520 h 1697990"/>
                  <a:gd name="connsiteX15" fmla="*/ 439420 w 857250"/>
                  <a:gd name="connsiteY15" fmla="*/ 1584960 h 1697990"/>
                  <a:gd name="connsiteX16" fmla="*/ 508000 w 857250"/>
                  <a:gd name="connsiteY16" fmla="*/ 1691640 h 1697990"/>
                  <a:gd name="connsiteX17" fmla="*/ 576580 w 857250"/>
                  <a:gd name="connsiteY17" fmla="*/ 1623060 h 1697990"/>
                  <a:gd name="connsiteX18" fmla="*/ 614680 w 857250"/>
                  <a:gd name="connsiteY18" fmla="*/ 1554480 h 1697990"/>
                  <a:gd name="connsiteX19" fmla="*/ 683260 w 857250"/>
                  <a:gd name="connsiteY19" fmla="*/ 1516380 h 1697990"/>
                  <a:gd name="connsiteX20" fmla="*/ 645160 w 857250"/>
                  <a:gd name="connsiteY20" fmla="*/ 1417320 h 1697990"/>
                  <a:gd name="connsiteX21" fmla="*/ 622300 w 857250"/>
                  <a:gd name="connsiteY21" fmla="*/ 1402080 h 1697990"/>
                  <a:gd name="connsiteX22" fmla="*/ 683260 w 857250"/>
                  <a:gd name="connsiteY22" fmla="*/ 1287780 h 1697990"/>
                  <a:gd name="connsiteX23" fmla="*/ 675640 w 857250"/>
                  <a:gd name="connsiteY23" fmla="*/ 1127760 h 1697990"/>
                  <a:gd name="connsiteX24" fmla="*/ 721360 w 857250"/>
                  <a:gd name="connsiteY24" fmla="*/ 990600 h 1697990"/>
                  <a:gd name="connsiteX25" fmla="*/ 744220 w 857250"/>
                  <a:gd name="connsiteY25" fmla="*/ 1082040 h 1697990"/>
                  <a:gd name="connsiteX26" fmla="*/ 728980 w 857250"/>
                  <a:gd name="connsiteY26" fmla="*/ 1173480 h 1697990"/>
                  <a:gd name="connsiteX27" fmla="*/ 805180 w 857250"/>
                  <a:gd name="connsiteY27" fmla="*/ 1074420 h 1697990"/>
                  <a:gd name="connsiteX28" fmla="*/ 789940 w 857250"/>
                  <a:gd name="connsiteY28" fmla="*/ 899160 h 1697990"/>
                  <a:gd name="connsiteX29" fmla="*/ 843280 w 857250"/>
                  <a:gd name="connsiteY29" fmla="*/ 746760 h 1697990"/>
                  <a:gd name="connsiteX30" fmla="*/ 706120 w 857250"/>
                  <a:gd name="connsiteY30" fmla="*/ 861060 h 1697990"/>
                  <a:gd name="connsiteX31" fmla="*/ 584200 w 857250"/>
                  <a:gd name="connsiteY31" fmla="*/ 975360 h 1697990"/>
                  <a:gd name="connsiteX32" fmla="*/ 515620 w 857250"/>
                  <a:gd name="connsiteY32" fmla="*/ 1165860 h 1697990"/>
                  <a:gd name="connsiteX33" fmla="*/ 454660 w 857250"/>
                  <a:gd name="connsiteY33" fmla="*/ 1203960 h 1697990"/>
                  <a:gd name="connsiteX34" fmla="*/ 439420 w 857250"/>
                  <a:gd name="connsiteY34" fmla="*/ 1143000 h 1697990"/>
                  <a:gd name="connsiteX35" fmla="*/ 469900 w 857250"/>
                  <a:gd name="connsiteY35" fmla="*/ 1021080 h 1697990"/>
                  <a:gd name="connsiteX36" fmla="*/ 401320 w 857250"/>
                  <a:gd name="connsiteY36" fmla="*/ 883920 h 1697990"/>
                  <a:gd name="connsiteX37" fmla="*/ 248920 w 857250"/>
                  <a:gd name="connsiteY37" fmla="*/ 838200 h 1697990"/>
                  <a:gd name="connsiteX38" fmla="*/ 203200 w 857250"/>
                  <a:gd name="connsiteY38" fmla="*/ 830580 h 1697990"/>
                  <a:gd name="connsiteX39" fmla="*/ 218440 w 857250"/>
                  <a:gd name="connsiteY39" fmla="*/ 762000 h 1697990"/>
                  <a:gd name="connsiteX40" fmla="*/ 287020 w 857250"/>
                  <a:gd name="connsiteY40" fmla="*/ 792480 h 1697990"/>
                  <a:gd name="connsiteX41" fmla="*/ 355600 w 857250"/>
                  <a:gd name="connsiteY41" fmla="*/ 830580 h 1697990"/>
                  <a:gd name="connsiteX42" fmla="*/ 386080 w 857250"/>
                  <a:gd name="connsiteY42" fmla="*/ 822960 h 1697990"/>
                  <a:gd name="connsiteX43" fmla="*/ 378460 w 857250"/>
                  <a:gd name="connsiteY43" fmla="*/ 769620 h 1697990"/>
                  <a:gd name="connsiteX44" fmla="*/ 271780 w 857250"/>
                  <a:gd name="connsiteY44" fmla="*/ 655320 h 1697990"/>
                  <a:gd name="connsiteX45" fmla="*/ 195580 w 857250"/>
                  <a:gd name="connsiteY45" fmla="*/ 640080 h 1697990"/>
                  <a:gd name="connsiteX46" fmla="*/ 187960 w 857250"/>
                  <a:gd name="connsiteY46" fmla="*/ 579120 h 1697990"/>
                  <a:gd name="connsiteX47" fmla="*/ 264160 w 857250"/>
                  <a:gd name="connsiteY47" fmla="*/ 624840 h 1697990"/>
                  <a:gd name="connsiteX48" fmla="*/ 309880 w 857250"/>
                  <a:gd name="connsiteY48" fmla="*/ 624840 h 1697990"/>
                  <a:gd name="connsiteX49" fmla="*/ 302260 w 857250"/>
                  <a:gd name="connsiteY49" fmla="*/ 502920 h 1697990"/>
                  <a:gd name="connsiteX50" fmla="*/ 279400 w 857250"/>
                  <a:gd name="connsiteY50" fmla="*/ 441960 h 1697990"/>
                  <a:gd name="connsiteX51" fmla="*/ 210820 w 857250"/>
                  <a:gd name="connsiteY51" fmla="*/ 388620 h 1697990"/>
                  <a:gd name="connsiteX52" fmla="*/ 134620 w 857250"/>
                  <a:gd name="connsiteY52" fmla="*/ 320040 h 1697990"/>
                  <a:gd name="connsiteX53" fmla="*/ 149860 w 857250"/>
                  <a:gd name="connsiteY53" fmla="*/ 251460 h 1697990"/>
                  <a:gd name="connsiteX54" fmla="*/ 187960 w 857250"/>
                  <a:gd name="connsiteY54" fmla="*/ 274320 h 1697990"/>
                  <a:gd name="connsiteX55" fmla="*/ 241300 w 857250"/>
                  <a:gd name="connsiteY55" fmla="*/ 350520 h 1697990"/>
                  <a:gd name="connsiteX56" fmla="*/ 241300 w 857250"/>
                  <a:gd name="connsiteY56" fmla="*/ 259080 h 1697990"/>
                  <a:gd name="connsiteX57" fmla="*/ 233680 w 857250"/>
                  <a:gd name="connsiteY57" fmla="*/ 144780 h 1697990"/>
                  <a:gd name="connsiteX58" fmla="*/ 119380 w 857250"/>
                  <a:gd name="connsiteY58" fmla="*/ 15240 h 169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57250" h="1697990">
                    <a:moveTo>
                      <a:pt x="119380" y="15240"/>
                    </a:moveTo>
                    <a:cubicBezTo>
                      <a:pt x="88900" y="30480"/>
                      <a:pt x="69850" y="173990"/>
                      <a:pt x="50800" y="236220"/>
                    </a:cubicBezTo>
                    <a:cubicBezTo>
                      <a:pt x="31750" y="298450"/>
                      <a:pt x="10160" y="328930"/>
                      <a:pt x="5080" y="388620"/>
                    </a:cubicBezTo>
                    <a:cubicBezTo>
                      <a:pt x="0" y="448310"/>
                      <a:pt x="13970" y="534670"/>
                      <a:pt x="20320" y="594360"/>
                    </a:cubicBezTo>
                    <a:cubicBezTo>
                      <a:pt x="26670" y="654050"/>
                      <a:pt x="22860" y="687070"/>
                      <a:pt x="43180" y="746760"/>
                    </a:cubicBezTo>
                    <a:cubicBezTo>
                      <a:pt x="63500" y="806450"/>
                      <a:pt x="106680" y="889000"/>
                      <a:pt x="142240" y="952500"/>
                    </a:cubicBezTo>
                    <a:cubicBezTo>
                      <a:pt x="177800" y="1016000"/>
                      <a:pt x="223520" y="1082040"/>
                      <a:pt x="256540" y="1127760"/>
                    </a:cubicBezTo>
                    <a:cubicBezTo>
                      <a:pt x="289560" y="1173480"/>
                      <a:pt x="326390" y="1196340"/>
                      <a:pt x="340360" y="1226820"/>
                    </a:cubicBezTo>
                    <a:cubicBezTo>
                      <a:pt x="354330" y="1257300"/>
                      <a:pt x="331470" y="1282700"/>
                      <a:pt x="340360" y="1310640"/>
                    </a:cubicBezTo>
                    <a:cubicBezTo>
                      <a:pt x="349250" y="1338580"/>
                      <a:pt x="378460" y="1385570"/>
                      <a:pt x="393700" y="1394460"/>
                    </a:cubicBezTo>
                    <a:cubicBezTo>
                      <a:pt x="408940" y="1403350"/>
                      <a:pt x="426720" y="1376680"/>
                      <a:pt x="431800" y="1363980"/>
                    </a:cubicBezTo>
                    <a:cubicBezTo>
                      <a:pt x="436880" y="1351280"/>
                      <a:pt x="414020" y="1322070"/>
                      <a:pt x="424180" y="1318260"/>
                    </a:cubicBezTo>
                    <a:cubicBezTo>
                      <a:pt x="434340" y="1314450"/>
                      <a:pt x="482600" y="1324610"/>
                      <a:pt x="492760" y="1341120"/>
                    </a:cubicBezTo>
                    <a:cubicBezTo>
                      <a:pt x="502920" y="1357630"/>
                      <a:pt x="495300" y="1391920"/>
                      <a:pt x="485140" y="1417320"/>
                    </a:cubicBezTo>
                    <a:cubicBezTo>
                      <a:pt x="474980" y="1442720"/>
                      <a:pt x="439420" y="1465580"/>
                      <a:pt x="431800" y="1493520"/>
                    </a:cubicBezTo>
                    <a:cubicBezTo>
                      <a:pt x="424180" y="1521460"/>
                      <a:pt x="426720" y="1551940"/>
                      <a:pt x="439420" y="1584960"/>
                    </a:cubicBezTo>
                    <a:cubicBezTo>
                      <a:pt x="452120" y="1617980"/>
                      <a:pt x="485140" y="1685290"/>
                      <a:pt x="508000" y="1691640"/>
                    </a:cubicBezTo>
                    <a:cubicBezTo>
                      <a:pt x="530860" y="1697990"/>
                      <a:pt x="558800" y="1645920"/>
                      <a:pt x="576580" y="1623060"/>
                    </a:cubicBezTo>
                    <a:cubicBezTo>
                      <a:pt x="594360" y="1600200"/>
                      <a:pt x="596900" y="1572260"/>
                      <a:pt x="614680" y="1554480"/>
                    </a:cubicBezTo>
                    <a:cubicBezTo>
                      <a:pt x="632460" y="1536700"/>
                      <a:pt x="678180" y="1539240"/>
                      <a:pt x="683260" y="1516380"/>
                    </a:cubicBezTo>
                    <a:cubicBezTo>
                      <a:pt x="688340" y="1493520"/>
                      <a:pt x="655320" y="1436370"/>
                      <a:pt x="645160" y="1417320"/>
                    </a:cubicBezTo>
                    <a:cubicBezTo>
                      <a:pt x="635000" y="1398270"/>
                      <a:pt x="615950" y="1423670"/>
                      <a:pt x="622300" y="1402080"/>
                    </a:cubicBezTo>
                    <a:cubicBezTo>
                      <a:pt x="628650" y="1380490"/>
                      <a:pt x="674370" y="1333500"/>
                      <a:pt x="683260" y="1287780"/>
                    </a:cubicBezTo>
                    <a:cubicBezTo>
                      <a:pt x="692150" y="1242060"/>
                      <a:pt x="669290" y="1177290"/>
                      <a:pt x="675640" y="1127760"/>
                    </a:cubicBezTo>
                    <a:cubicBezTo>
                      <a:pt x="681990" y="1078230"/>
                      <a:pt x="709930" y="998220"/>
                      <a:pt x="721360" y="990600"/>
                    </a:cubicBezTo>
                    <a:cubicBezTo>
                      <a:pt x="732790" y="982980"/>
                      <a:pt x="742950" y="1051560"/>
                      <a:pt x="744220" y="1082040"/>
                    </a:cubicBezTo>
                    <a:cubicBezTo>
                      <a:pt x="745490" y="1112520"/>
                      <a:pt x="718820" y="1174750"/>
                      <a:pt x="728980" y="1173480"/>
                    </a:cubicBezTo>
                    <a:cubicBezTo>
                      <a:pt x="739140" y="1172210"/>
                      <a:pt x="795020" y="1120140"/>
                      <a:pt x="805180" y="1074420"/>
                    </a:cubicBezTo>
                    <a:cubicBezTo>
                      <a:pt x="815340" y="1028700"/>
                      <a:pt x="783590" y="953770"/>
                      <a:pt x="789940" y="899160"/>
                    </a:cubicBezTo>
                    <a:cubicBezTo>
                      <a:pt x="796290" y="844550"/>
                      <a:pt x="857250" y="753110"/>
                      <a:pt x="843280" y="746760"/>
                    </a:cubicBezTo>
                    <a:cubicBezTo>
                      <a:pt x="829310" y="740410"/>
                      <a:pt x="749300" y="822960"/>
                      <a:pt x="706120" y="861060"/>
                    </a:cubicBezTo>
                    <a:cubicBezTo>
                      <a:pt x="662940" y="899160"/>
                      <a:pt x="615950" y="924560"/>
                      <a:pt x="584200" y="975360"/>
                    </a:cubicBezTo>
                    <a:cubicBezTo>
                      <a:pt x="552450" y="1026160"/>
                      <a:pt x="537210" y="1127760"/>
                      <a:pt x="515620" y="1165860"/>
                    </a:cubicBezTo>
                    <a:cubicBezTo>
                      <a:pt x="494030" y="1203960"/>
                      <a:pt x="467360" y="1207770"/>
                      <a:pt x="454660" y="1203960"/>
                    </a:cubicBezTo>
                    <a:cubicBezTo>
                      <a:pt x="441960" y="1200150"/>
                      <a:pt x="436880" y="1173480"/>
                      <a:pt x="439420" y="1143000"/>
                    </a:cubicBezTo>
                    <a:cubicBezTo>
                      <a:pt x="441960" y="1112520"/>
                      <a:pt x="476250" y="1064260"/>
                      <a:pt x="469900" y="1021080"/>
                    </a:cubicBezTo>
                    <a:cubicBezTo>
                      <a:pt x="463550" y="977900"/>
                      <a:pt x="438150" y="914400"/>
                      <a:pt x="401320" y="883920"/>
                    </a:cubicBezTo>
                    <a:cubicBezTo>
                      <a:pt x="364490" y="853440"/>
                      <a:pt x="281940" y="847090"/>
                      <a:pt x="248920" y="838200"/>
                    </a:cubicBezTo>
                    <a:cubicBezTo>
                      <a:pt x="215900" y="829310"/>
                      <a:pt x="208280" y="843280"/>
                      <a:pt x="203200" y="830580"/>
                    </a:cubicBezTo>
                    <a:cubicBezTo>
                      <a:pt x="198120" y="817880"/>
                      <a:pt x="204470" y="768350"/>
                      <a:pt x="218440" y="762000"/>
                    </a:cubicBezTo>
                    <a:cubicBezTo>
                      <a:pt x="232410" y="755650"/>
                      <a:pt x="264160" y="781050"/>
                      <a:pt x="287020" y="792480"/>
                    </a:cubicBezTo>
                    <a:cubicBezTo>
                      <a:pt x="309880" y="803910"/>
                      <a:pt x="339090" y="825500"/>
                      <a:pt x="355600" y="830580"/>
                    </a:cubicBezTo>
                    <a:cubicBezTo>
                      <a:pt x="372110" y="835660"/>
                      <a:pt x="382270" y="833120"/>
                      <a:pt x="386080" y="822960"/>
                    </a:cubicBezTo>
                    <a:cubicBezTo>
                      <a:pt x="389890" y="812800"/>
                      <a:pt x="397510" y="797560"/>
                      <a:pt x="378460" y="769620"/>
                    </a:cubicBezTo>
                    <a:cubicBezTo>
                      <a:pt x="359410" y="741680"/>
                      <a:pt x="302260" y="676910"/>
                      <a:pt x="271780" y="655320"/>
                    </a:cubicBezTo>
                    <a:cubicBezTo>
                      <a:pt x="241300" y="633730"/>
                      <a:pt x="209550" y="652780"/>
                      <a:pt x="195580" y="640080"/>
                    </a:cubicBezTo>
                    <a:cubicBezTo>
                      <a:pt x="181610" y="627380"/>
                      <a:pt x="176530" y="581660"/>
                      <a:pt x="187960" y="579120"/>
                    </a:cubicBezTo>
                    <a:cubicBezTo>
                      <a:pt x="199390" y="576580"/>
                      <a:pt x="243840" y="617220"/>
                      <a:pt x="264160" y="624840"/>
                    </a:cubicBezTo>
                    <a:cubicBezTo>
                      <a:pt x="284480" y="632460"/>
                      <a:pt x="303530" y="645160"/>
                      <a:pt x="309880" y="624840"/>
                    </a:cubicBezTo>
                    <a:cubicBezTo>
                      <a:pt x="316230" y="604520"/>
                      <a:pt x="307340" y="533400"/>
                      <a:pt x="302260" y="502920"/>
                    </a:cubicBezTo>
                    <a:cubicBezTo>
                      <a:pt x="297180" y="472440"/>
                      <a:pt x="294640" y="461010"/>
                      <a:pt x="279400" y="441960"/>
                    </a:cubicBezTo>
                    <a:cubicBezTo>
                      <a:pt x="264160" y="422910"/>
                      <a:pt x="234950" y="408940"/>
                      <a:pt x="210820" y="388620"/>
                    </a:cubicBezTo>
                    <a:cubicBezTo>
                      <a:pt x="186690" y="368300"/>
                      <a:pt x="144780" y="342900"/>
                      <a:pt x="134620" y="320040"/>
                    </a:cubicBezTo>
                    <a:cubicBezTo>
                      <a:pt x="124460" y="297180"/>
                      <a:pt x="140970" y="259080"/>
                      <a:pt x="149860" y="251460"/>
                    </a:cubicBezTo>
                    <a:cubicBezTo>
                      <a:pt x="158750" y="243840"/>
                      <a:pt x="172720" y="257810"/>
                      <a:pt x="187960" y="274320"/>
                    </a:cubicBezTo>
                    <a:cubicBezTo>
                      <a:pt x="203200" y="290830"/>
                      <a:pt x="232410" y="353060"/>
                      <a:pt x="241300" y="350520"/>
                    </a:cubicBezTo>
                    <a:cubicBezTo>
                      <a:pt x="250190" y="347980"/>
                      <a:pt x="242570" y="293370"/>
                      <a:pt x="241300" y="259080"/>
                    </a:cubicBezTo>
                    <a:cubicBezTo>
                      <a:pt x="240030" y="224790"/>
                      <a:pt x="255270" y="189230"/>
                      <a:pt x="233680" y="144780"/>
                    </a:cubicBezTo>
                    <a:cubicBezTo>
                      <a:pt x="212090" y="100330"/>
                      <a:pt x="149860" y="0"/>
                      <a:pt x="119380" y="1524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10" name="Freeform 109"/>
              <p:cNvSpPr/>
              <p:nvPr/>
            </p:nvSpPr>
            <p:spPr>
              <a:xfrm>
                <a:off x="2171751" y="1887562"/>
                <a:ext cx="87324" cy="263466"/>
              </a:xfrm>
              <a:custGeom>
                <a:avLst/>
                <a:gdLst>
                  <a:gd name="connsiteX0" fmla="*/ 86360 w 109220"/>
                  <a:gd name="connsiteY0" fmla="*/ 316230 h 326390"/>
                  <a:gd name="connsiteX1" fmla="*/ 71120 w 109220"/>
                  <a:gd name="connsiteY1" fmla="*/ 201930 h 326390"/>
                  <a:gd name="connsiteX2" fmla="*/ 10160 w 109220"/>
                  <a:gd name="connsiteY2" fmla="*/ 140970 h 326390"/>
                  <a:gd name="connsiteX3" fmla="*/ 25400 w 109220"/>
                  <a:gd name="connsiteY3" fmla="*/ 41910 h 326390"/>
                  <a:gd name="connsiteX4" fmla="*/ 10160 w 109220"/>
                  <a:gd name="connsiteY4" fmla="*/ 3810 h 326390"/>
                  <a:gd name="connsiteX5" fmla="*/ 86360 w 109220"/>
                  <a:gd name="connsiteY5" fmla="*/ 64770 h 326390"/>
                  <a:gd name="connsiteX6" fmla="*/ 109220 w 109220"/>
                  <a:gd name="connsiteY6" fmla="*/ 140970 h 326390"/>
                  <a:gd name="connsiteX7" fmla="*/ 86360 w 109220"/>
                  <a:gd name="connsiteY7" fmla="*/ 316230 h 32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 h="326390">
                    <a:moveTo>
                      <a:pt x="86360" y="316230"/>
                    </a:moveTo>
                    <a:cubicBezTo>
                      <a:pt x="80010" y="326390"/>
                      <a:pt x="83820" y="231140"/>
                      <a:pt x="71120" y="201930"/>
                    </a:cubicBezTo>
                    <a:cubicBezTo>
                      <a:pt x="58420" y="172720"/>
                      <a:pt x="17780" y="167640"/>
                      <a:pt x="10160" y="140970"/>
                    </a:cubicBezTo>
                    <a:cubicBezTo>
                      <a:pt x="2540" y="114300"/>
                      <a:pt x="25400" y="64770"/>
                      <a:pt x="25400" y="41910"/>
                    </a:cubicBezTo>
                    <a:cubicBezTo>
                      <a:pt x="25400" y="19050"/>
                      <a:pt x="0" y="0"/>
                      <a:pt x="10160" y="3810"/>
                    </a:cubicBezTo>
                    <a:cubicBezTo>
                      <a:pt x="20320" y="7620"/>
                      <a:pt x="69850" y="41910"/>
                      <a:pt x="86360" y="64770"/>
                    </a:cubicBezTo>
                    <a:cubicBezTo>
                      <a:pt x="102870" y="87630"/>
                      <a:pt x="109220" y="97790"/>
                      <a:pt x="109220" y="140970"/>
                    </a:cubicBezTo>
                    <a:cubicBezTo>
                      <a:pt x="109220" y="184150"/>
                      <a:pt x="92710" y="306070"/>
                      <a:pt x="86360" y="31623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11" name="Freeform 110"/>
              <p:cNvSpPr/>
              <p:nvPr/>
            </p:nvSpPr>
            <p:spPr>
              <a:xfrm>
                <a:off x="2608385" y="2120873"/>
                <a:ext cx="146071" cy="114271"/>
              </a:xfrm>
              <a:custGeom>
                <a:avLst/>
                <a:gdLst>
                  <a:gd name="connsiteX0" fmla="*/ 2540 w 181610"/>
                  <a:gd name="connsiteY0" fmla="*/ 87630 h 139700"/>
                  <a:gd name="connsiteX1" fmla="*/ 86360 w 181610"/>
                  <a:gd name="connsiteY1" fmla="*/ 49530 h 139700"/>
                  <a:gd name="connsiteX2" fmla="*/ 170180 w 181610"/>
                  <a:gd name="connsiteY2" fmla="*/ 3810 h 139700"/>
                  <a:gd name="connsiteX3" fmla="*/ 154940 w 181610"/>
                  <a:gd name="connsiteY3" fmla="*/ 72390 h 139700"/>
                  <a:gd name="connsiteX4" fmla="*/ 132080 w 181610"/>
                  <a:gd name="connsiteY4" fmla="*/ 133350 h 139700"/>
                  <a:gd name="connsiteX5" fmla="*/ 71120 w 181610"/>
                  <a:gd name="connsiteY5" fmla="*/ 110490 h 139700"/>
                  <a:gd name="connsiteX6" fmla="*/ 2540 w 181610"/>
                  <a:gd name="connsiteY6" fmla="*/ 8763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610" h="139700">
                    <a:moveTo>
                      <a:pt x="2540" y="87630"/>
                    </a:moveTo>
                    <a:cubicBezTo>
                      <a:pt x="5080" y="77470"/>
                      <a:pt x="58420" y="63500"/>
                      <a:pt x="86360" y="49530"/>
                    </a:cubicBezTo>
                    <a:cubicBezTo>
                      <a:pt x="114300" y="35560"/>
                      <a:pt x="158750" y="0"/>
                      <a:pt x="170180" y="3810"/>
                    </a:cubicBezTo>
                    <a:cubicBezTo>
                      <a:pt x="181610" y="7620"/>
                      <a:pt x="161290" y="50800"/>
                      <a:pt x="154940" y="72390"/>
                    </a:cubicBezTo>
                    <a:cubicBezTo>
                      <a:pt x="148590" y="93980"/>
                      <a:pt x="146050" y="127000"/>
                      <a:pt x="132080" y="133350"/>
                    </a:cubicBezTo>
                    <a:cubicBezTo>
                      <a:pt x="118110" y="139700"/>
                      <a:pt x="96520" y="118110"/>
                      <a:pt x="71120" y="110490"/>
                    </a:cubicBezTo>
                    <a:cubicBezTo>
                      <a:pt x="45720" y="102870"/>
                      <a:pt x="0" y="97790"/>
                      <a:pt x="2540" y="8763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12" name="Freeform 111"/>
              <p:cNvSpPr/>
              <p:nvPr/>
            </p:nvSpPr>
            <p:spPr>
              <a:xfrm>
                <a:off x="2649667" y="2208165"/>
                <a:ext cx="139725" cy="347582"/>
              </a:xfrm>
              <a:custGeom>
                <a:avLst/>
                <a:gdLst>
                  <a:gd name="connsiteX0" fmla="*/ 119380 w 172720"/>
                  <a:gd name="connsiteY0" fmla="*/ 41910 h 430530"/>
                  <a:gd name="connsiteX1" fmla="*/ 43180 w 172720"/>
                  <a:gd name="connsiteY1" fmla="*/ 125730 h 430530"/>
                  <a:gd name="connsiteX2" fmla="*/ 20320 w 172720"/>
                  <a:gd name="connsiteY2" fmla="*/ 224790 h 430530"/>
                  <a:gd name="connsiteX3" fmla="*/ 12700 w 172720"/>
                  <a:gd name="connsiteY3" fmla="*/ 331470 h 430530"/>
                  <a:gd name="connsiteX4" fmla="*/ 12700 w 172720"/>
                  <a:gd name="connsiteY4" fmla="*/ 430530 h 430530"/>
                  <a:gd name="connsiteX5" fmla="*/ 88900 w 172720"/>
                  <a:gd name="connsiteY5" fmla="*/ 331470 h 430530"/>
                  <a:gd name="connsiteX6" fmla="*/ 142240 w 172720"/>
                  <a:gd name="connsiteY6" fmla="*/ 240030 h 430530"/>
                  <a:gd name="connsiteX7" fmla="*/ 142240 w 172720"/>
                  <a:gd name="connsiteY7" fmla="*/ 95250 h 430530"/>
                  <a:gd name="connsiteX8" fmla="*/ 165100 w 172720"/>
                  <a:gd name="connsiteY8" fmla="*/ 3810 h 430530"/>
                  <a:gd name="connsiteX9" fmla="*/ 119380 w 172720"/>
                  <a:gd name="connsiteY9" fmla="*/ 41910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720" h="430530">
                    <a:moveTo>
                      <a:pt x="119380" y="41910"/>
                    </a:moveTo>
                    <a:cubicBezTo>
                      <a:pt x="99060" y="62230"/>
                      <a:pt x="59690" y="95250"/>
                      <a:pt x="43180" y="125730"/>
                    </a:cubicBezTo>
                    <a:cubicBezTo>
                      <a:pt x="26670" y="156210"/>
                      <a:pt x="25400" y="190500"/>
                      <a:pt x="20320" y="224790"/>
                    </a:cubicBezTo>
                    <a:cubicBezTo>
                      <a:pt x="15240" y="259080"/>
                      <a:pt x="13970" y="297180"/>
                      <a:pt x="12700" y="331470"/>
                    </a:cubicBezTo>
                    <a:cubicBezTo>
                      <a:pt x="11430" y="365760"/>
                      <a:pt x="0" y="430530"/>
                      <a:pt x="12700" y="430530"/>
                    </a:cubicBezTo>
                    <a:cubicBezTo>
                      <a:pt x="25400" y="430530"/>
                      <a:pt x="67310" y="363220"/>
                      <a:pt x="88900" y="331470"/>
                    </a:cubicBezTo>
                    <a:cubicBezTo>
                      <a:pt x="110490" y="299720"/>
                      <a:pt x="133350" y="279400"/>
                      <a:pt x="142240" y="240030"/>
                    </a:cubicBezTo>
                    <a:cubicBezTo>
                      <a:pt x="151130" y="200660"/>
                      <a:pt x="138430" y="134620"/>
                      <a:pt x="142240" y="95250"/>
                    </a:cubicBezTo>
                    <a:cubicBezTo>
                      <a:pt x="146050" y="55880"/>
                      <a:pt x="172720" y="7620"/>
                      <a:pt x="165100" y="3810"/>
                    </a:cubicBezTo>
                    <a:cubicBezTo>
                      <a:pt x="157480" y="0"/>
                      <a:pt x="139700" y="21590"/>
                      <a:pt x="119380" y="4191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13" name="Freeform 112"/>
              <p:cNvSpPr/>
              <p:nvPr/>
            </p:nvSpPr>
            <p:spPr>
              <a:xfrm>
                <a:off x="2525822" y="2585902"/>
                <a:ext cx="217521" cy="201563"/>
              </a:xfrm>
              <a:custGeom>
                <a:avLst/>
                <a:gdLst>
                  <a:gd name="connsiteX0" fmla="*/ 13970 w 269240"/>
                  <a:gd name="connsiteY0" fmla="*/ 243840 h 248920"/>
                  <a:gd name="connsiteX1" fmla="*/ 135890 w 269240"/>
                  <a:gd name="connsiteY1" fmla="*/ 175260 h 248920"/>
                  <a:gd name="connsiteX2" fmla="*/ 212090 w 269240"/>
                  <a:gd name="connsiteY2" fmla="*/ 76200 h 248920"/>
                  <a:gd name="connsiteX3" fmla="*/ 257810 w 269240"/>
                  <a:gd name="connsiteY3" fmla="*/ 0 h 248920"/>
                  <a:gd name="connsiteX4" fmla="*/ 143510 w 269240"/>
                  <a:gd name="connsiteY4" fmla="*/ 76200 h 248920"/>
                  <a:gd name="connsiteX5" fmla="*/ 52070 w 269240"/>
                  <a:gd name="connsiteY5" fmla="*/ 144780 h 248920"/>
                  <a:gd name="connsiteX6" fmla="*/ 13970 w 269240"/>
                  <a:gd name="connsiteY6" fmla="*/ 243840 h 24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240" h="248920">
                    <a:moveTo>
                      <a:pt x="13970" y="243840"/>
                    </a:moveTo>
                    <a:cubicBezTo>
                      <a:pt x="27940" y="248920"/>
                      <a:pt x="102870" y="203200"/>
                      <a:pt x="135890" y="175260"/>
                    </a:cubicBezTo>
                    <a:cubicBezTo>
                      <a:pt x="168910" y="147320"/>
                      <a:pt x="191770" y="105410"/>
                      <a:pt x="212090" y="76200"/>
                    </a:cubicBezTo>
                    <a:cubicBezTo>
                      <a:pt x="232410" y="46990"/>
                      <a:pt x="269240" y="0"/>
                      <a:pt x="257810" y="0"/>
                    </a:cubicBezTo>
                    <a:cubicBezTo>
                      <a:pt x="246380" y="0"/>
                      <a:pt x="177800" y="52070"/>
                      <a:pt x="143510" y="76200"/>
                    </a:cubicBezTo>
                    <a:cubicBezTo>
                      <a:pt x="109220" y="100330"/>
                      <a:pt x="73660" y="118110"/>
                      <a:pt x="52070" y="144780"/>
                    </a:cubicBezTo>
                    <a:cubicBezTo>
                      <a:pt x="30480" y="171450"/>
                      <a:pt x="0" y="238760"/>
                      <a:pt x="13970" y="24384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14" name="Freeform 113"/>
              <p:cNvSpPr/>
              <p:nvPr/>
            </p:nvSpPr>
            <p:spPr>
              <a:xfrm>
                <a:off x="1855793" y="2416080"/>
                <a:ext cx="928832" cy="1168130"/>
              </a:xfrm>
              <a:custGeom>
                <a:avLst/>
                <a:gdLst>
                  <a:gd name="connsiteX0" fmla="*/ 41910 w 1149350"/>
                  <a:gd name="connsiteY0" fmla="*/ 5080 h 1445260"/>
                  <a:gd name="connsiteX1" fmla="*/ 41910 w 1149350"/>
                  <a:gd name="connsiteY1" fmla="*/ 134620 h 1445260"/>
                  <a:gd name="connsiteX2" fmla="*/ 3810 w 1149350"/>
                  <a:gd name="connsiteY2" fmla="*/ 279400 h 1445260"/>
                  <a:gd name="connsiteX3" fmla="*/ 19050 w 1149350"/>
                  <a:gd name="connsiteY3" fmla="*/ 462280 h 1445260"/>
                  <a:gd name="connsiteX4" fmla="*/ 118110 w 1149350"/>
                  <a:gd name="connsiteY4" fmla="*/ 660400 h 1445260"/>
                  <a:gd name="connsiteX5" fmla="*/ 361950 w 1149350"/>
                  <a:gd name="connsiteY5" fmla="*/ 873760 h 1445260"/>
                  <a:gd name="connsiteX6" fmla="*/ 598170 w 1149350"/>
                  <a:gd name="connsiteY6" fmla="*/ 995680 h 1445260"/>
                  <a:gd name="connsiteX7" fmla="*/ 704850 w 1149350"/>
                  <a:gd name="connsiteY7" fmla="*/ 1087120 h 1445260"/>
                  <a:gd name="connsiteX8" fmla="*/ 758190 w 1149350"/>
                  <a:gd name="connsiteY8" fmla="*/ 1231900 h 1445260"/>
                  <a:gd name="connsiteX9" fmla="*/ 826770 w 1149350"/>
                  <a:gd name="connsiteY9" fmla="*/ 1323340 h 1445260"/>
                  <a:gd name="connsiteX10" fmla="*/ 933450 w 1149350"/>
                  <a:gd name="connsiteY10" fmla="*/ 1384300 h 1445260"/>
                  <a:gd name="connsiteX11" fmla="*/ 971550 w 1149350"/>
                  <a:gd name="connsiteY11" fmla="*/ 1422400 h 1445260"/>
                  <a:gd name="connsiteX12" fmla="*/ 963930 w 1149350"/>
                  <a:gd name="connsiteY12" fmla="*/ 1247140 h 1445260"/>
                  <a:gd name="connsiteX13" fmla="*/ 849630 w 1149350"/>
                  <a:gd name="connsiteY13" fmla="*/ 1231900 h 1445260"/>
                  <a:gd name="connsiteX14" fmla="*/ 811530 w 1149350"/>
                  <a:gd name="connsiteY14" fmla="*/ 1201420 h 1445260"/>
                  <a:gd name="connsiteX15" fmla="*/ 872490 w 1149350"/>
                  <a:gd name="connsiteY15" fmla="*/ 1163320 h 1445260"/>
                  <a:gd name="connsiteX16" fmla="*/ 971550 w 1149350"/>
                  <a:gd name="connsiteY16" fmla="*/ 1216660 h 1445260"/>
                  <a:gd name="connsiteX17" fmla="*/ 971550 w 1149350"/>
                  <a:gd name="connsiteY17" fmla="*/ 1125220 h 1445260"/>
                  <a:gd name="connsiteX18" fmla="*/ 941070 w 1149350"/>
                  <a:gd name="connsiteY18" fmla="*/ 1041400 h 1445260"/>
                  <a:gd name="connsiteX19" fmla="*/ 842010 w 1149350"/>
                  <a:gd name="connsiteY19" fmla="*/ 965200 h 1445260"/>
                  <a:gd name="connsiteX20" fmla="*/ 826770 w 1149350"/>
                  <a:gd name="connsiteY20" fmla="*/ 896620 h 1445260"/>
                  <a:gd name="connsiteX21" fmla="*/ 849630 w 1149350"/>
                  <a:gd name="connsiteY21" fmla="*/ 789940 h 1445260"/>
                  <a:gd name="connsiteX22" fmla="*/ 895350 w 1149350"/>
                  <a:gd name="connsiteY22" fmla="*/ 835660 h 1445260"/>
                  <a:gd name="connsiteX23" fmla="*/ 941070 w 1149350"/>
                  <a:gd name="connsiteY23" fmla="*/ 949960 h 1445260"/>
                  <a:gd name="connsiteX24" fmla="*/ 979170 w 1149350"/>
                  <a:gd name="connsiteY24" fmla="*/ 835660 h 1445260"/>
                  <a:gd name="connsiteX25" fmla="*/ 956310 w 1149350"/>
                  <a:gd name="connsiteY25" fmla="*/ 728980 h 1445260"/>
                  <a:gd name="connsiteX26" fmla="*/ 925830 w 1149350"/>
                  <a:gd name="connsiteY26" fmla="*/ 675640 h 1445260"/>
                  <a:gd name="connsiteX27" fmla="*/ 948690 w 1149350"/>
                  <a:gd name="connsiteY27" fmla="*/ 629920 h 1445260"/>
                  <a:gd name="connsiteX28" fmla="*/ 979170 w 1149350"/>
                  <a:gd name="connsiteY28" fmla="*/ 660400 h 1445260"/>
                  <a:gd name="connsiteX29" fmla="*/ 1009650 w 1149350"/>
                  <a:gd name="connsiteY29" fmla="*/ 706120 h 1445260"/>
                  <a:gd name="connsiteX30" fmla="*/ 1070610 w 1149350"/>
                  <a:gd name="connsiteY30" fmla="*/ 751840 h 1445260"/>
                  <a:gd name="connsiteX31" fmla="*/ 1055370 w 1149350"/>
                  <a:gd name="connsiteY31" fmla="*/ 645160 h 1445260"/>
                  <a:gd name="connsiteX32" fmla="*/ 1055370 w 1149350"/>
                  <a:gd name="connsiteY32" fmla="*/ 584200 h 1445260"/>
                  <a:gd name="connsiteX33" fmla="*/ 1108710 w 1149350"/>
                  <a:gd name="connsiteY33" fmla="*/ 637540 h 1445260"/>
                  <a:gd name="connsiteX34" fmla="*/ 1116330 w 1149350"/>
                  <a:gd name="connsiteY34" fmla="*/ 698500 h 1445260"/>
                  <a:gd name="connsiteX35" fmla="*/ 1146810 w 1149350"/>
                  <a:gd name="connsiteY35" fmla="*/ 629920 h 1445260"/>
                  <a:gd name="connsiteX36" fmla="*/ 1101090 w 1149350"/>
                  <a:gd name="connsiteY36" fmla="*/ 530860 h 1445260"/>
                  <a:gd name="connsiteX37" fmla="*/ 1101090 w 1149350"/>
                  <a:gd name="connsiteY37" fmla="*/ 431800 h 1445260"/>
                  <a:gd name="connsiteX38" fmla="*/ 1009650 w 1149350"/>
                  <a:gd name="connsiteY38" fmla="*/ 492760 h 1445260"/>
                  <a:gd name="connsiteX39" fmla="*/ 864870 w 1149350"/>
                  <a:gd name="connsiteY39" fmla="*/ 607060 h 1445260"/>
                  <a:gd name="connsiteX40" fmla="*/ 781050 w 1149350"/>
                  <a:gd name="connsiteY40" fmla="*/ 767080 h 1445260"/>
                  <a:gd name="connsiteX41" fmla="*/ 758190 w 1149350"/>
                  <a:gd name="connsiteY41" fmla="*/ 957580 h 1445260"/>
                  <a:gd name="connsiteX42" fmla="*/ 712470 w 1149350"/>
                  <a:gd name="connsiteY42" fmla="*/ 965200 h 1445260"/>
                  <a:gd name="connsiteX43" fmla="*/ 613410 w 1149350"/>
                  <a:gd name="connsiteY43" fmla="*/ 858520 h 1445260"/>
                  <a:gd name="connsiteX44" fmla="*/ 552450 w 1149350"/>
                  <a:gd name="connsiteY44" fmla="*/ 782320 h 1445260"/>
                  <a:gd name="connsiteX45" fmla="*/ 438150 w 1149350"/>
                  <a:gd name="connsiteY45" fmla="*/ 774700 h 1445260"/>
                  <a:gd name="connsiteX46" fmla="*/ 354330 w 1149350"/>
                  <a:gd name="connsiteY46" fmla="*/ 759460 h 1445260"/>
                  <a:gd name="connsiteX47" fmla="*/ 415290 w 1149350"/>
                  <a:gd name="connsiteY47" fmla="*/ 721360 h 1445260"/>
                  <a:gd name="connsiteX48" fmla="*/ 461010 w 1149350"/>
                  <a:gd name="connsiteY48" fmla="*/ 675640 h 1445260"/>
                  <a:gd name="connsiteX49" fmla="*/ 415290 w 1149350"/>
                  <a:gd name="connsiteY49" fmla="*/ 622300 h 1445260"/>
                  <a:gd name="connsiteX50" fmla="*/ 316230 w 1149350"/>
                  <a:gd name="connsiteY50" fmla="*/ 561340 h 1445260"/>
                  <a:gd name="connsiteX51" fmla="*/ 217170 w 1149350"/>
                  <a:gd name="connsiteY51" fmla="*/ 568960 h 1445260"/>
                  <a:gd name="connsiteX52" fmla="*/ 201930 w 1149350"/>
                  <a:gd name="connsiteY52" fmla="*/ 477520 h 1445260"/>
                  <a:gd name="connsiteX53" fmla="*/ 278130 w 1149350"/>
                  <a:gd name="connsiteY53" fmla="*/ 508000 h 1445260"/>
                  <a:gd name="connsiteX54" fmla="*/ 262890 w 1149350"/>
                  <a:gd name="connsiteY54" fmla="*/ 401320 h 1445260"/>
                  <a:gd name="connsiteX55" fmla="*/ 194310 w 1149350"/>
                  <a:gd name="connsiteY55" fmla="*/ 340360 h 1445260"/>
                  <a:gd name="connsiteX56" fmla="*/ 118110 w 1149350"/>
                  <a:gd name="connsiteY56" fmla="*/ 317500 h 1445260"/>
                  <a:gd name="connsiteX57" fmla="*/ 171450 w 1149350"/>
                  <a:gd name="connsiteY57" fmla="*/ 264160 h 1445260"/>
                  <a:gd name="connsiteX58" fmla="*/ 217170 w 1149350"/>
                  <a:gd name="connsiteY58" fmla="*/ 317500 h 1445260"/>
                  <a:gd name="connsiteX59" fmla="*/ 217170 w 1149350"/>
                  <a:gd name="connsiteY59" fmla="*/ 233680 h 1445260"/>
                  <a:gd name="connsiteX60" fmla="*/ 247650 w 1149350"/>
                  <a:gd name="connsiteY60" fmla="*/ 203200 h 1445260"/>
                  <a:gd name="connsiteX61" fmla="*/ 171450 w 1149350"/>
                  <a:gd name="connsiteY61" fmla="*/ 134620 h 1445260"/>
                  <a:gd name="connsiteX62" fmla="*/ 95250 w 1149350"/>
                  <a:gd name="connsiteY62" fmla="*/ 104140 h 1445260"/>
                  <a:gd name="connsiteX63" fmla="*/ 41910 w 1149350"/>
                  <a:gd name="connsiteY63" fmla="*/ 5080 h 144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149350" h="1445260">
                    <a:moveTo>
                      <a:pt x="41910" y="5080"/>
                    </a:moveTo>
                    <a:cubicBezTo>
                      <a:pt x="33020" y="10160"/>
                      <a:pt x="48260" y="88900"/>
                      <a:pt x="41910" y="134620"/>
                    </a:cubicBezTo>
                    <a:cubicBezTo>
                      <a:pt x="35560" y="180340"/>
                      <a:pt x="7620" y="224790"/>
                      <a:pt x="3810" y="279400"/>
                    </a:cubicBezTo>
                    <a:cubicBezTo>
                      <a:pt x="0" y="334010"/>
                      <a:pt x="0" y="398780"/>
                      <a:pt x="19050" y="462280"/>
                    </a:cubicBezTo>
                    <a:cubicBezTo>
                      <a:pt x="38100" y="525780"/>
                      <a:pt x="60960" y="591820"/>
                      <a:pt x="118110" y="660400"/>
                    </a:cubicBezTo>
                    <a:cubicBezTo>
                      <a:pt x="175260" y="728980"/>
                      <a:pt x="281940" y="817880"/>
                      <a:pt x="361950" y="873760"/>
                    </a:cubicBezTo>
                    <a:cubicBezTo>
                      <a:pt x="441960" y="929640"/>
                      <a:pt x="541020" y="960120"/>
                      <a:pt x="598170" y="995680"/>
                    </a:cubicBezTo>
                    <a:cubicBezTo>
                      <a:pt x="655320" y="1031240"/>
                      <a:pt x="678180" y="1047750"/>
                      <a:pt x="704850" y="1087120"/>
                    </a:cubicBezTo>
                    <a:cubicBezTo>
                      <a:pt x="731520" y="1126490"/>
                      <a:pt x="737870" y="1192530"/>
                      <a:pt x="758190" y="1231900"/>
                    </a:cubicBezTo>
                    <a:cubicBezTo>
                      <a:pt x="778510" y="1271270"/>
                      <a:pt x="797560" y="1297940"/>
                      <a:pt x="826770" y="1323340"/>
                    </a:cubicBezTo>
                    <a:cubicBezTo>
                      <a:pt x="855980" y="1348740"/>
                      <a:pt x="909320" y="1367790"/>
                      <a:pt x="933450" y="1384300"/>
                    </a:cubicBezTo>
                    <a:cubicBezTo>
                      <a:pt x="957580" y="1400810"/>
                      <a:pt x="966470" y="1445260"/>
                      <a:pt x="971550" y="1422400"/>
                    </a:cubicBezTo>
                    <a:cubicBezTo>
                      <a:pt x="976630" y="1399540"/>
                      <a:pt x="984250" y="1278890"/>
                      <a:pt x="963930" y="1247140"/>
                    </a:cubicBezTo>
                    <a:cubicBezTo>
                      <a:pt x="943610" y="1215390"/>
                      <a:pt x="875030" y="1239520"/>
                      <a:pt x="849630" y="1231900"/>
                    </a:cubicBezTo>
                    <a:cubicBezTo>
                      <a:pt x="824230" y="1224280"/>
                      <a:pt x="807720" y="1212850"/>
                      <a:pt x="811530" y="1201420"/>
                    </a:cubicBezTo>
                    <a:cubicBezTo>
                      <a:pt x="815340" y="1189990"/>
                      <a:pt x="845820" y="1160780"/>
                      <a:pt x="872490" y="1163320"/>
                    </a:cubicBezTo>
                    <a:cubicBezTo>
                      <a:pt x="899160" y="1165860"/>
                      <a:pt x="955040" y="1223010"/>
                      <a:pt x="971550" y="1216660"/>
                    </a:cubicBezTo>
                    <a:cubicBezTo>
                      <a:pt x="988060" y="1210310"/>
                      <a:pt x="976630" y="1154430"/>
                      <a:pt x="971550" y="1125220"/>
                    </a:cubicBezTo>
                    <a:cubicBezTo>
                      <a:pt x="966470" y="1096010"/>
                      <a:pt x="962660" y="1068070"/>
                      <a:pt x="941070" y="1041400"/>
                    </a:cubicBezTo>
                    <a:cubicBezTo>
                      <a:pt x="919480" y="1014730"/>
                      <a:pt x="861060" y="989330"/>
                      <a:pt x="842010" y="965200"/>
                    </a:cubicBezTo>
                    <a:cubicBezTo>
                      <a:pt x="822960" y="941070"/>
                      <a:pt x="825500" y="925830"/>
                      <a:pt x="826770" y="896620"/>
                    </a:cubicBezTo>
                    <a:cubicBezTo>
                      <a:pt x="828040" y="867410"/>
                      <a:pt x="838200" y="800100"/>
                      <a:pt x="849630" y="789940"/>
                    </a:cubicBezTo>
                    <a:cubicBezTo>
                      <a:pt x="861060" y="779780"/>
                      <a:pt x="880110" y="808990"/>
                      <a:pt x="895350" y="835660"/>
                    </a:cubicBezTo>
                    <a:cubicBezTo>
                      <a:pt x="910590" y="862330"/>
                      <a:pt x="927100" y="949960"/>
                      <a:pt x="941070" y="949960"/>
                    </a:cubicBezTo>
                    <a:cubicBezTo>
                      <a:pt x="955040" y="949960"/>
                      <a:pt x="976630" y="872490"/>
                      <a:pt x="979170" y="835660"/>
                    </a:cubicBezTo>
                    <a:cubicBezTo>
                      <a:pt x="981710" y="798830"/>
                      <a:pt x="965200" y="755650"/>
                      <a:pt x="956310" y="728980"/>
                    </a:cubicBezTo>
                    <a:cubicBezTo>
                      <a:pt x="947420" y="702310"/>
                      <a:pt x="927100" y="692150"/>
                      <a:pt x="925830" y="675640"/>
                    </a:cubicBezTo>
                    <a:cubicBezTo>
                      <a:pt x="924560" y="659130"/>
                      <a:pt x="939800" y="632460"/>
                      <a:pt x="948690" y="629920"/>
                    </a:cubicBezTo>
                    <a:cubicBezTo>
                      <a:pt x="957580" y="627380"/>
                      <a:pt x="969010" y="647700"/>
                      <a:pt x="979170" y="660400"/>
                    </a:cubicBezTo>
                    <a:cubicBezTo>
                      <a:pt x="989330" y="673100"/>
                      <a:pt x="994410" y="690880"/>
                      <a:pt x="1009650" y="706120"/>
                    </a:cubicBezTo>
                    <a:cubicBezTo>
                      <a:pt x="1024890" y="721360"/>
                      <a:pt x="1062990" y="762000"/>
                      <a:pt x="1070610" y="751840"/>
                    </a:cubicBezTo>
                    <a:cubicBezTo>
                      <a:pt x="1078230" y="741680"/>
                      <a:pt x="1057910" y="673100"/>
                      <a:pt x="1055370" y="645160"/>
                    </a:cubicBezTo>
                    <a:cubicBezTo>
                      <a:pt x="1052830" y="617220"/>
                      <a:pt x="1046480" y="585470"/>
                      <a:pt x="1055370" y="584200"/>
                    </a:cubicBezTo>
                    <a:cubicBezTo>
                      <a:pt x="1064260" y="582930"/>
                      <a:pt x="1098550" y="618490"/>
                      <a:pt x="1108710" y="637540"/>
                    </a:cubicBezTo>
                    <a:cubicBezTo>
                      <a:pt x="1118870" y="656590"/>
                      <a:pt x="1109980" y="699770"/>
                      <a:pt x="1116330" y="698500"/>
                    </a:cubicBezTo>
                    <a:cubicBezTo>
                      <a:pt x="1122680" y="697230"/>
                      <a:pt x="1149350" y="657860"/>
                      <a:pt x="1146810" y="629920"/>
                    </a:cubicBezTo>
                    <a:cubicBezTo>
                      <a:pt x="1144270" y="601980"/>
                      <a:pt x="1108710" y="563880"/>
                      <a:pt x="1101090" y="530860"/>
                    </a:cubicBezTo>
                    <a:cubicBezTo>
                      <a:pt x="1093470" y="497840"/>
                      <a:pt x="1116330" y="438150"/>
                      <a:pt x="1101090" y="431800"/>
                    </a:cubicBezTo>
                    <a:cubicBezTo>
                      <a:pt x="1085850" y="425450"/>
                      <a:pt x="1049020" y="463550"/>
                      <a:pt x="1009650" y="492760"/>
                    </a:cubicBezTo>
                    <a:cubicBezTo>
                      <a:pt x="970280" y="521970"/>
                      <a:pt x="902970" y="561340"/>
                      <a:pt x="864870" y="607060"/>
                    </a:cubicBezTo>
                    <a:cubicBezTo>
                      <a:pt x="826770" y="652780"/>
                      <a:pt x="798830" y="708660"/>
                      <a:pt x="781050" y="767080"/>
                    </a:cubicBezTo>
                    <a:cubicBezTo>
                      <a:pt x="763270" y="825500"/>
                      <a:pt x="769620" y="924560"/>
                      <a:pt x="758190" y="957580"/>
                    </a:cubicBezTo>
                    <a:cubicBezTo>
                      <a:pt x="746760" y="990600"/>
                      <a:pt x="736600" y="981710"/>
                      <a:pt x="712470" y="965200"/>
                    </a:cubicBezTo>
                    <a:cubicBezTo>
                      <a:pt x="688340" y="948690"/>
                      <a:pt x="640080" y="889000"/>
                      <a:pt x="613410" y="858520"/>
                    </a:cubicBezTo>
                    <a:cubicBezTo>
                      <a:pt x="586740" y="828040"/>
                      <a:pt x="581660" y="796290"/>
                      <a:pt x="552450" y="782320"/>
                    </a:cubicBezTo>
                    <a:cubicBezTo>
                      <a:pt x="523240" y="768350"/>
                      <a:pt x="471170" y="778510"/>
                      <a:pt x="438150" y="774700"/>
                    </a:cubicBezTo>
                    <a:cubicBezTo>
                      <a:pt x="405130" y="770890"/>
                      <a:pt x="358140" y="768350"/>
                      <a:pt x="354330" y="759460"/>
                    </a:cubicBezTo>
                    <a:cubicBezTo>
                      <a:pt x="350520" y="750570"/>
                      <a:pt x="397510" y="735330"/>
                      <a:pt x="415290" y="721360"/>
                    </a:cubicBezTo>
                    <a:cubicBezTo>
                      <a:pt x="433070" y="707390"/>
                      <a:pt x="461010" y="692150"/>
                      <a:pt x="461010" y="675640"/>
                    </a:cubicBezTo>
                    <a:cubicBezTo>
                      <a:pt x="461010" y="659130"/>
                      <a:pt x="439420" y="641350"/>
                      <a:pt x="415290" y="622300"/>
                    </a:cubicBezTo>
                    <a:cubicBezTo>
                      <a:pt x="391160" y="603250"/>
                      <a:pt x="349250" y="570230"/>
                      <a:pt x="316230" y="561340"/>
                    </a:cubicBezTo>
                    <a:cubicBezTo>
                      <a:pt x="283210" y="552450"/>
                      <a:pt x="236220" y="582930"/>
                      <a:pt x="217170" y="568960"/>
                    </a:cubicBezTo>
                    <a:cubicBezTo>
                      <a:pt x="198120" y="554990"/>
                      <a:pt x="191770" y="487680"/>
                      <a:pt x="201930" y="477520"/>
                    </a:cubicBezTo>
                    <a:cubicBezTo>
                      <a:pt x="212090" y="467360"/>
                      <a:pt x="267970" y="520700"/>
                      <a:pt x="278130" y="508000"/>
                    </a:cubicBezTo>
                    <a:cubicBezTo>
                      <a:pt x="288290" y="495300"/>
                      <a:pt x="276860" y="429260"/>
                      <a:pt x="262890" y="401320"/>
                    </a:cubicBezTo>
                    <a:cubicBezTo>
                      <a:pt x="248920" y="373380"/>
                      <a:pt x="218440" y="354330"/>
                      <a:pt x="194310" y="340360"/>
                    </a:cubicBezTo>
                    <a:cubicBezTo>
                      <a:pt x="170180" y="326390"/>
                      <a:pt x="121920" y="330200"/>
                      <a:pt x="118110" y="317500"/>
                    </a:cubicBezTo>
                    <a:cubicBezTo>
                      <a:pt x="114300" y="304800"/>
                      <a:pt x="154940" y="264160"/>
                      <a:pt x="171450" y="264160"/>
                    </a:cubicBezTo>
                    <a:cubicBezTo>
                      <a:pt x="187960" y="264160"/>
                      <a:pt x="209550" y="322580"/>
                      <a:pt x="217170" y="317500"/>
                    </a:cubicBezTo>
                    <a:cubicBezTo>
                      <a:pt x="224790" y="312420"/>
                      <a:pt x="212090" y="252730"/>
                      <a:pt x="217170" y="233680"/>
                    </a:cubicBezTo>
                    <a:cubicBezTo>
                      <a:pt x="222250" y="214630"/>
                      <a:pt x="255270" y="219710"/>
                      <a:pt x="247650" y="203200"/>
                    </a:cubicBezTo>
                    <a:cubicBezTo>
                      <a:pt x="240030" y="186690"/>
                      <a:pt x="196850" y="151130"/>
                      <a:pt x="171450" y="134620"/>
                    </a:cubicBezTo>
                    <a:cubicBezTo>
                      <a:pt x="146050" y="118110"/>
                      <a:pt x="116840" y="125730"/>
                      <a:pt x="95250" y="104140"/>
                    </a:cubicBezTo>
                    <a:cubicBezTo>
                      <a:pt x="73660" y="82550"/>
                      <a:pt x="50800" y="0"/>
                      <a:pt x="41910" y="508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15" name="Freeform 114"/>
              <p:cNvSpPr/>
              <p:nvPr/>
            </p:nvSpPr>
            <p:spPr>
              <a:xfrm>
                <a:off x="2066963" y="2625580"/>
                <a:ext cx="111141" cy="223789"/>
              </a:xfrm>
              <a:custGeom>
                <a:avLst/>
                <a:gdLst>
                  <a:gd name="connsiteX0" fmla="*/ 16510 w 135890"/>
                  <a:gd name="connsiteY0" fmla="*/ 5080 h 276860"/>
                  <a:gd name="connsiteX1" fmla="*/ 16510 w 135890"/>
                  <a:gd name="connsiteY1" fmla="*/ 96520 h 276860"/>
                  <a:gd name="connsiteX2" fmla="*/ 77470 w 135890"/>
                  <a:gd name="connsiteY2" fmla="*/ 172720 h 276860"/>
                  <a:gd name="connsiteX3" fmla="*/ 69850 w 135890"/>
                  <a:gd name="connsiteY3" fmla="*/ 241300 h 276860"/>
                  <a:gd name="connsiteX4" fmla="*/ 123190 w 135890"/>
                  <a:gd name="connsiteY4" fmla="*/ 264160 h 276860"/>
                  <a:gd name="connsiteX5" fmla="*/ 123190 w 135890"/>
                  <a:gd name="connsiteY5" fmla="*/ 165100 h 276860"/>
                  <a:gd name="connsiteX6" fmla="*/ 115570 w 135890"/>
                  <a:gd name="connsiteY6" fmla="*/ 66040 h 276860"/>
                  <a:gd name="connsiteX7" fmla="*/ 16510 w 135890"/>
                  <a:gd name="connsiteY7" fmla="*/ 5080 h 27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890" h="276860">
                    <a:moveTo>
                      <a:pt x="16510" y="5080"/>
                    </a:moveTo>
                    <a:cubicBezTo>
                      <a:pt x="0" y="10160"/>
                      <a:pt x="6350" y="68580"/>
                      <a:pt x="16510" y="96520"/>
                    </a:cubicBezTo>
                    <a:cubicBezTo>
                      <a:pt x="26670" y="124460"/>
                      <a:pt x="68580" y="148590"/>
                      <a:pt x="77470" y="172720"/>
                    </a:cubicBezTo>
                    <a:cubicBezTo>
                      <a:pt x="86360" y="196850"/>
                      <a:pt x="62230" y="226060"/>
                      <a:pt x="69850" y="241300"/>
                    </a:cubicBezTo>
                    <a:cubicBezTo>
                      <a:pt x="77470" y="256540"/>
                      <a:pt x="114300" y="276860"/>
                      <a:pt x="123190" y="264160"/>
                    </a:cubicBezTo>
                    <a:cubicBezTo>
                      <a:pt x="132080" y="251460"/>
                      <a:pt x="124460" y="198120"/>
                      <a:pt x="123190" y="165100"/>
                    </a:cubicBezTo>
                    <a:cubicBezTo>
                      <a:pt x="121920" y="132080"/>
                      <a:pt x="135890" y="99060"/>
                      <a:pt x="115570" y="66040"/>
                    </a:cubicBezTo>
                    <a:cubicBezTo>
                      <a:pt x="95250" y="33020"/>
                      <a:pt x="33020" y="0"/>
                      <a:pt x="16510" y="508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16" name="Freeform 115"/>
              <p:cNvSpPr/>
              <p:nvPr/>
            </p:nvSpPr>
            <p:spPr>
              <a:xfrm>
                <a:off x="1857378" y="3016015"/>
                <a:ext cx="1124128" cy="1163369"/>
              </a:xfrm>
              <a:custGeom>
                <a:avLst/>
                <a:gdLst>
                  <a:gd name="connsiteX0" fmla="*/ 10160 w 1391920"/>
                  <a:gd name="connsiteY0" fmla="*/ 22860 h 1440180"/>
                  <a:gd name="connsiteX1" fmla="*/ 17780 w 1391920"/>
                  <a:gd name="connsiteY1" fmla="*/ 251460 h 1440180"/>
                  <a:gd name="connsiteX2" fmla="*/ 86360 w 1391920"/>
                  <a:gd name="connsiteY2" fmla="*/ 472440 h 1440180"/>
                  <a:gd name="connsiteX3" fmla="*/ 276860 w 1391920"/>
                  <a:gd name="connsiteY3" fmla="*/ 670560 h 1440180"/>
                  <a:gd name="connsiteX4" fmla="*/ 665480 w 1391920"/>
                  <a:gd name="connsiteY4" fmla="*/ 815340 h 1440180"/>
                  <a:gd name="connsiteX5" fmla="*/ 916940 w 1391920"/>
                  <a:gd name="connsiteY5" fmla="*/ 906780 h 1440180"/>
                  <a:gd name="connsiteX6" fmla="*/ 1069340 w 1391920"/>
                  <a:gd name="connsiteY6" fmla="*/ 1120140 h 1440180"/>
                  <a:gd name="connsiteX7" fmla="*/ 1115060 w 1391920"/>
                  <a:gd name="connsiteY7" fmla="*/ 1211580 h 1440180"/>
                  <a:gd name="connsiteX8" fmla="*/ 1054100 w 1391920"/>
                  <a:gd name="connsiteY8" fmla="*/ 1203960 h 1440180"/>
                  <a:gd name="connsiteX9" fmla="*/ 970280 w 1391920"/>
                  <a:gd name="connsiteY9" fmla="*/ 1257300 h 1440180"/>
                  <a:gd name="connsiteX10" fmla="*/ 878840 w 1391920"/>
                  <a:gd name="connsiteY10" fmla="*/ 1257300 h 1440180"/>
                  <a:gd name="connsiteX11" fmla="*/ 916940 w 1391920"/>
                  <a:gd name="connsiteY11" fmla="*/ 1203960 h 1440180"/>
                  <a:gd name="connsiteX12" fmla="*/ 833120 w 1391920"/>
                  <a:gd name="connsiteY12" fmla="*/ 1173480 h 1440180"/>
                  <a:gd name="connsiteX13" fmla="*/ 756920 w 1391920"/>
                  <a:gd name="connsiteY13" fmla="*/ 1203960 h 1440180"/>
                  <a:gd name="connsiteX14" fmla="*/ 734060 w 1391920"/>
                  <a:gd name="connsiteY14" fmla="*/ 1257300 h 1440180"/>
                  <a:gd name="connsiteX15" fmla="*/ 703580 w 1391920"/>
                  <a:gd name="connsiteY15" fmla="*/ 1173480 h 1440180"/>
                  <a:gd name="connsiteX16" fmla="*/ 764540 w 1391920"/>
                  <a:gd name="connsiteY16" fmla="*/ 1112520 h 1440180"/>
                  <a:gd name="connsiteX17" fmla="*/ 673100 w 1391920"/>
                  <a:gd name="connsiteY17" fmla="*/ 1089660 h 1440180"/>
                  <a:gd name="connsiteX18" fmla="*/ 566420 w 1391920"/>
                  <a:gd name="connsiteY18" fmla="*/ 1097280 h 1440180"/>
                  <a:gd name="connsiteX19" fmla="*/ 505460 w 1391920"/>
                  <a:gd name="connsiteY19" fmla="*/ 1082040 h 1440180"/>
                  <a:gd name="connsiteX20" fmla="*/ 520700 w 1391920"/>
                  <a:gd name="connsiteY20" fmla="*/ 1043940 h 1440180"/>
                  <a:gd name="connsiteX21" fmla="*/ 574040 w 1391920"/>
                  <a:gd name="connsiteY21" fmla="*/ 1059180 h 1440180"/>
                  <a:gd name="connsiteX22" fmla="*/ 581660 w 1391920"/>
                  <a:gd name="connsiteY22" fmla="*/ 1021080 h 1440180"/>
                  <a:gd name="connsiteX23" fmla="*/ 505460 w 1391920"/>
                  <a:gd name="connsiteY23" fmla="*/ 967740 h 1440180"/>
                  <a:gd name="connsiteX24" fmla="*/ 436880 w 1391920"/>
                  <a:gd name="connsiteY24" fmla="*/ 876300 h 1440180"/>
                  <a:gd name="connsiteX25" fmla="*/ 345440 w 1391920"/>
                  <a:gd name="connsiteY25" fmla="*/ 906780 h 1440180"/>
                  <a:gd name="connsiteX26" fmla="*/ 284480 w 1391920"/>
                  <a:gd name="connsiteY26" fmla="*/ 891540 h 1440180"/>
                  <a:gd name="connsiteX27" fmla="*/ 398780 w 1391920"/>
                  <a:gd name="connsiteY27" fmla="*/ 1066800 h 1440180"/>
                  <a:gd name="connsiteX28" fmla="*/ 505460 w 1391920"/>
                  <a:gd name="connsiteY28" fmla="*/ 1219200 h 1440180"/>
                  <a:gd name="connsiteX29" fmla="*/ 642620 w 1391920"/>
                  <a:gd name="connsiteY29" fmla="*/ 1295400 h 1440180"/>
                  <a:gd name="connsiteX30" fmla="*/ 916940 w 1391920"/>
                  <a:gd name="connsiteY30" fmla="*/ 1310640 h 1440180"/>
                  <a:gd name="connsiteX31" fmla="*/ 1137920 w 1391920"/>
                  <a:gd name="connsiteY31" fmla="*/ 1325880 h 1440180"/>
                  <a:gd name="connsiteX32" fmla="*/ 1313180 w 1391920"/>
                  <a:gd name="connsiteY32" fmla="*/ 1424940 h 1440180"/>
                  <a:gd name="connsiteX33" fmla="*/ 1381760 w 1391920"/>
                  <a:gd name="connsiteY33" fmla="*/ 1417320 h 1440180"/>
                  <a:gd name="connsiteX34" fmla="*/ 1252220 w 1391920"/>
                  <a:gd name="connsiteY34" fmla="*/ 1287780 h 1440180"/>
                  <a:gd name="connsiteX35" fmla="*/ 1229360 w 1391920"/>
                  <a:gd name="connsiteY35" fmla="*/ 1196340 h 1440180"/>
                  <a:gd name="connsiteX36" fmla="*/ 1252220 w 1391920"/>
                  <a:gd name="connsiteY36" fmla="*/ 1036320 h 1440180"/>
                  <a:gd name="connsiteX37" fmla="*/ 1176020 w 1391920"/>
                  <a:gd name="connsiteY37" fmla="*/ 800100 h 1440180"/>
                  <a:gd name="connsiteX38" fmla="*/ 1153160 w 1391920"/>
                  <a:gd name="connsiteY38" fmla="*/ 731520 h 1440180"/>
                  <a:gd name="connsiteX39" fmla="*/ 1214120 w 1391920"/>
                  <a:gd name="connsiteY39" fmla="*/ 754380 h 1440180"/>
                  <a:gd name="connsiteX40" fmla="*/ 1267460 w 1391920"/>
                  <a:gd name="connsiteY40" fmla="*/ 800100 h 1440180"/>
                  <a:gd name="connsiteX41" fmla="*/ 1290320 w 1391920"/>
                  <a:gd name="connsiteY41" fmla="*/ 762000 h 1440180"/>
                  <a:gd name="connsiteX42" fmla="*/ 1236980 w 1391920"/>
                  <a:gd name="connsiteY42" fmla="*/ 701040 h 1440180"/>
                  <a:gd name="connsiteX43" fmla="*/ 1191260 w 1391920"/>
                  <a:gd name="connsiteY43" fmla="*/ 632460 h 1440180"/>
                  <a:gd name="connsiteX44" fmla="*/ 1183640 w 1391920"/>
                  <a:gd name="connsiteY44" fmla="*/ 563880 h 1440180"/>
                  <a:gd name="connsiteX45" fmla="*/ 1244600 w 1391920"/>
                  <a:gd name="connsiteY45" fmla="*/ 594360 h 1440180"/>
                  <a:gd name="connsiteX46" fmla="*/ 1275080 w 1391920"/>
                  <a:gd name="connsiteY46" fmla="*/ 647700 h 1440180"/>
                  <a:gd name="connsiteX47" fmla="*/ 1275080 w 1391920"/>
                  <a:gd name="connsiteY47" fmla="*/ 563880 h 1440180"/>
                  <a:gd name="connsiteX48" fmla="*/ 1267460 w 1391920"/>
                  <a:gd name="connsiteY48" fmla="*/ 487680 h 1440180"/>
                  <a:gd name="connsiteX49" fmla="*/ 1198880 w 1391920"/>
                  <a:gd name="connsiteY49" fmla="*/ 403860 h 1440180"/>
                  <a:gd name="connsiteX50" fmla="*/ 1259840 w 1391920"/>
                  <a:gd name="connsiteY50" fmla="*/ 411480 h 1440180"/>
                  <a:gd name="connsiteX51" fmla="*/ 1297940 w 1391920"/>
                  <a:gd name="connsiteY51" fmla="*/ 480060 h 1440180"/>
                  <a:gd name="connsiteX52" fmla="*/ 1290320 w 1391920"/>
                  <a:gd name="connsiteY52" fmla="*/ 381000 h 1440180"/>
                  <a:gd name="connsiteX53" fmla="*/ 1259840 w 1391920"/>
                  <a:gd name="connsiteY53" fmla="*/ 289560 h 1440180"/>
                  <a:gd name="connsiteX54" fmla="*/ 1267460 w 1391920"/>
                  <a:gd name="connsiteY54" fmla="*/ 160020 h 1440180"/>
                  <a:gd name="connsiteX55" fmla="*/ 1168400 w 1391920"/>
                  <a:gd name="connsiteY55" fmla="*/ 297180 h 1440180"/>
                  <a:gd name="connsiteX56" fmla="*/ 1069340 w 1391920"/>
                  <a:gd name="connsiteY56" fmla="*/ 426720 h 1440180"/>
                  <a:gd name="connsiteX57" fmla="*/ 1023620 w 1391920"/>
                  <a:gd name="connsiteY57" fmla="*/ 510540 h 1440180"/>
                  <a:gd name="connsiteX58" fmla="*/ 1008380 w 1391920"/>
                  <a:gd name="connsiteY58" fmla="*/ 609600 h 1440180"/>
                  <a:gd name="connsiteX59" fmla="*/ 1023620 w 1391920"/>
                  <a:gd name="connsiteY59" fmla="*/ 746760 h 1440180"/>
                  <a:gd name="connsiteX60" fmla="*/ 1000760 w 1391920"/>
                  <a:gd name="connsiteY60" fmla="*/ 792480 h 1440180"/>
                  <a:gd name="connsiteX61" fmla="*/ 909320 w 1391920"/>
                  <a:gd name="connsiteY61" fmla="*/ 769620 h 1440180"/>
                  <a:gd name="connsiteX62" fmla="*/ 871220 w 1391920"/>
                  <a:gd name="connsiteY62" fmla="*/ 678180 h 1440180"/>
                  <a:gd name="connsiteX63" fmla="*/ 795020 w 1391920"/>
                  <a:gd name="connsiteY63" fmla="*/ 701040 h 1440180"/>
                  <a:gd name="connsiteX64" fmla="*/ 734060 w 1391920"/>
                  <a:gd name="connsiteY64" fmla="*/ 586740 h 1440180"/>
                  <a:gd name="connsiteX65" fmla="*/ 612140 w 1391920"/>
                  <a:gd name="connsiteY65" fmla="*/ 594360 h 1440180"/>
                  <a:gd name="connsiteX66" fmla="*/ 490220 w 1391920"/>
                  <a:gd name="connsiteY66" fmla="*/ 647700 h 1440180"/>
                  <a:gd name="connsiteX67" fmla="*/ 452120 w 1391920"/>
                  <a:gd name="connsiteY67" fmla="*/ 640080 h 1440180"/>
                  <a:gd name="connsiteX68" fmla="*/ 520700 w 1391920"/>
                  <a:gd name="connsiteY68" fmla="*/ 571500 h 1440180"/>
                  <a:gd name="connsiteX69" fmla="*/ 452120 w 1391920"/>
                  <a:gd name="connsiteY69" fmla="*/ 495300 h 1440180"/>
                  <a:gd name="connsiteX70" fmla="*/ 360680 w 1391920"/>
                  <a:gd name="connsiteY70" fmla="*/ 464820 h 1440180"/>
                  <a:gd name="connsiteX71" fmla="*/ 337820 w 1391920"/>
                  <a:gd name="connsiteY71" fmla="*/ 510540 h 1440180"/>
                  <a:gd name="connsiteX72" fmla="*/ 254000 w 1391920"/>
                  <a:gd name="connsiteY72" fmla="*/ 525780 h 1440180"/>
                  <a:gd name="connsiteX73" fmla="*/ 307340 w 1391920"/>
                  <a:gd name="connsiteY73" fmla="*/ 441960 h 1440180"/>
                  <a:gd name="connsiteX74" fmla="*/ 345440 w 1391920"/>
                  <a:gd name="connsiteY74" fmla="*/ 426720 h 1440180"/>
                  <a:gd name="connsiteX75" fmla="*/ 269240 w 1391920"/>
                  <a:gd name="connsiteY75" fmla="*/ 350520 h 1440180"/>
                  <a:gd name="connsiteX76" fmla="*/ 215900 w 1391920"/>
                  <a:gd name="connsiteY76" fmla="*/ 350520 h 1440180"/>
                  <a:gd name="connsiteX77" fmla="*/ 193040 w 1391920"/>
                  <a:gd name="connsiteY77" fmla="*/ 274320 h 1440180"/>
                  <a:gd name="connsiteX78" fmla="*/ 284480 w 1391920"/>
                  <a:gd name="connsiteY78" fmla="*/ 312420 h 1440180"/>
                  <a:gd name="connsiteX79" fmla="*/ 231140 w 1391920"/>
                  <a:gd name="connsiteY79" fmla="*/ 182880 h 1440180"/>
                  <a:gd name="connsiteX80" fmla="*/ 78740 w 1391920"/>
                  <a:gd name="connsiteY80" fmla="*/ 114300 h 1440180"/>
                  <a:gd name="connsiteX81" fmla="*/ 10160 w 1391920"/>
                  <a:gd name="connsiteY81" fmla="*/ 22860 h 144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391920" h="1440180">
                    <a:moveTo>
                      <a:pt x="10160" y="22860"/>
                    </a:moveTo>
                    <a:cubicBezTo>
                      <a:pt x="0" y="45720"/>
                      <a:pt x="5080" y="176530"/>
                      <a:pt x="17780" y="251460"/>
                    </a:cubicBezTo>
                    <a:cubicBezTo>
                      <a:pt x="30480" y="326390"/>
                      <a:pt x="43180" y="402590"/>
                      <a:pt x="86360" y="472440"/>
                    </a:cubicBezTo>
                    <a:cubicBezTo>
                      <a:pt x="129540" y="542290"/>
                      <a:pt x="180340" y="613410"/>
                      <a:pt x="276860" y="670560"/>
                    </a:cubicBezTo>
                    <a:cubicBezTo>
                      <a:pt x="373380" y="727710"/>
                      <a:pt x="665480" y="815340"/>
                      <a:pt x="665480" y="815340"/>
                    </a:cubicBezTo>
                    <a:cubicBezTo>
                      <a:pt x="772160" y="854710"/>
                      <a:pt x="849630" y="855980"/>
                      <a:pt x="916940" y="906780"/>
                    </a:cubicBezTo>
                    <a:cubicBezTo>
                      <a:pt x="984250" y="957580"/>
                      <a:pt x="1036320" y="1069340"/>
                      <a:pt x="1069340" y="1120140"/>
                    </a:cubicBezTo>
                    <a:cubicBezTo>
                      <a:pt x="1102360" y="1170940"/>
                      <a:pt x="1117600" y="1197610"/>
                      <a:pt x="1115060" y="1211580"/>
                    </a:cubicBezTo>
                    <a:cubicBezTo>
                      <a:pt x="1112520" y="1225550"/>
                      <a:pt x="1078230" y="1196340"/>
                      <a:pt x="1054100" y="1203960"/>
                    </a:cubicBezTo>
                    <a:cubicBezTo>
                      <a:pt x="1029970" y="1211580"/>
                      <a:pt x="999490" y="1248410"/>
                      <a:pt x="970280" y="1257300"/>
                    </a:cubicBezTo>
                    <a:cubicBezTo>
                      <a:pt x="941070" y="1266190"/>
                      <a:pt x="887730" y="1266190"/>
                      <a:pt x="878840" y="1257300"/>
                    </a:cubicBezTo>
                    <a:cubicBezTo>
                      <a:pt x="869950" y="1248410"/>
                      <a:pt x="924560" y="1217930"/>
                      <a:pt x="916940" y="1203960"/>
                    </a:cubicBezTo>
                    <a:cubicBezTo>
                      <a:pt x="909320" y="1189990"/>
                      <a:pt x="859790" y="1173480"/>
                      <a:pt x="833120" y="1173480"/>
                    </a:cubicBezTo>
                    <a:cubicBezTo>
                      <a:pt x="806450" y="1173480"/>
                      <a:pt x="773430" y="1189990"/>
                      <a:pt x="756920" y="1203960"/>
                    </a:cubicBezTo>
                    <a:cubicBezTo>
                      <a:pt x="740410" y="1217930"/>
                      <a:pt x="742950" y="1262380"/>
                      <a:pt x="734060" y="1257300"/>
                    </a:cubicBezTo>
                    <a:cubicBezTo>
                      <a:pt x="725170" y="1252220"/>
                      <a:pt x="698500" y="1197610"/>
                      <a:pt x="703580" y="1173480"/>
                    </a:cubicBezTo>
                    <a:cubicBezTo>
                      <a:pt x="708660" y="1149350"/>
                      <a:pt x="769620" y="1126490"/>
                      <a:pt x="764540" y="1112520"/>
                    </a:cubicBezTo>
                    <a:cubicBezTo>
                      <a:pt x="759460" y="1098550"/>
                      <a:pt x="706120" y="1092200"/>
                      <a:pt x="673100" y="1089660"/>
                    </a:cubicBezTo>
                    <a:cubicBezTo>
                      <a:pt x="640080" y="1087120"/>
                      <a:pt x="594360" y="1098550"/>
                      <a:pt x="566420" y="1097280"/>
                    </a:cubicBezTo>
                    <a:cubicBezTo>
                      <a:pt x="538480" y="1096010"/>
                      <a:pt x="513080" y="1090930"/>
                      <a:pt x="505460" y="1082040"/>
                    </a:cubicBezTo>
                    <a:cubicBezTo>
                      <a:pt x="497840" y="1073150"/>
                      <a:pt x="509270" y="1047750"/>
                      <a:pt x="520700" y="1043940"/>
                    </a:cubicBezTo>
                    <a:cubicBezTo>
                      <a:pt x="532130" y="1040130"/>
                      <a:pt x="563880" y="1062990"/>
                      <a:pt x="574040" y="1059180"/>
                    </a:cubicBezTo>
                    <a:cubicBezTo>
                      <a:pt x="584200" y="1055370"/>
                      <a:pt x="593090" y="1036320"/>
                      <a:pt x="581660" y="1021080"/>
                    </a:cubicBezTo>
                    <a:cubicBezTo>
                      <a:pt x="570230" y="1005840"/>
                      <a:pt x="529590" y="991870"/>
                      <a:pt x="505460" y="967740"/>
                    </a:cubicBezTo>
                    <a:cubicBezTo>
                      <a:pt x="481330" y="943610"/>
                      <a:pt x="463550" y="886460"/>
                      <a:pt x="436880" y="876300"/>
                    </a:cubicBezTo>
                    <a:cubicBezTo>
                      <a:pt x="410210" y="866140"/>
                      <a:pt x="370840" y="904240"/>
                      <a:pt x="345440" y="906780"/>
                    </a:cubicBezTo>
                    <a:cubicBezTo>
                      <a:pt x="320040" y="909320"/>
                      <a:pt x="275590" y="864870"/>
                      <a:pt x="284480" y="891540"/>
                    </a:cubicBezTo>
                    <a:cubicBezTo>
                      <a:pt x="293370" y="918210"/>
                      <a:pt x="361950" y="1012190"/>
                      <a:pt x="398780" y="1066800"/>
                    </a:cubicBezTo>
                    <a:cubicBezTo>
                      <a:pt x="435610" y="1121410"/>
                      <a:pt x="464820" y="1181100"/>
                      <a:pt x="505460" y="1219200"/>
                    </a:cubicBezTo>
                    <a:cubicBezTo>
                      <a:pt x="546100" y="1257300"/>
                      <a:pt x="574040" y="1280160"/>
                      <a:pt x="642620" y="1295400"/>
                    </a:cubicBezTo>
                    <a:cubicBezTo>
                      <a:pt x="711200" y="1310640"/>
                      <a:pt x="916940" y="1310640"/>
                      <a:pt x="916940" y="1310640"/>
                    </a:cubicBezTo>
                    <a:cubicBezTo>
                      <a:pt x="999490" y="1315720"/>
                      <a:pt x="1071880" y="1306830"/>
                      <a:pt x="1137920" y="1325880"/>
                    </a:cubicBezTo>
                    <a:cubicBezTo>
                      <a:pt x="1203960" y="1344930"/>
                      <a:pt x="1272540" y="1409700"/>
                      <a:pt x="1313180" y="1424940"/>
                    </a:cubicBezTo>
                    <a:cubicBezTo>
                      <a:pt x="1353820" y="1440180"/>
                      <a:pt x="1391920" y="1440180"/>
                      <a:pt x="1381760" y="1417320"/>
                    </a:cubicBezTo>
                    <a:cubicBezTo>
                      <a:pt x="1371600" y="1394460"/>
                      <a:pt x="1277620" y="1324610"/>
                      <a:pt x="1252220" y="1287780"/>
                    </a:cubicBezTo>
                    <a:cubicBezTo>
                      <a:pt x="1226820" y="1250950"/>
                      <a:pt x="1229360" y="1238250"/>
                      <a:pt x="1229360" y="1196340"/>
                    </a:cubicBezTo>
                    <a:cubicBezTo>
                      <a:pt x="1229360" y="1154430"/>
                      <a:pt x="1261110" y="1102360"/>
                      <a:pt x="1252220" y="1036320"/>
                    </a:cubicBezTo>
                    <a:cubicBezTo>
                      <a:pt x="1243330" y="970280"/>
                      <a:pt x="1192530" y="850900"/>
                      <a:pt x="1176020" y="800100"/>
                    </a:cubicBezTo>
                    <a:cubicBezTo>
                      <a:pt x="1159510" y="749300"/>
                      <a:pt x="1146810" y="739140"/>
                      <a:pt x="1153160" y="731520"/>
                    </a:cubicBezTo>
                    <a:cubicBezTo>
                      <a:pt x="1159510" y="723900"/>
                      <a:pt x="1195070" y="742950"/>
                      <a:pt x="1214120" y="754380"/>
                    </a:cubicBezTo>
                    <a:cubicBezTo>
                      <a:pt x="1233170" y="765810"/>
                      <a:pt x="1254760" y="798830"/>
                      <a:pt x="1267460" y="800100"/>
                    </a:cubicBezTo>
                    <a:cubicBezTo>
                      <a:pt x="1280160" y="801370"/>
                      <a:pt x="1295400" y="778510"/>
                      <a:pt x="1290320" y="762000"/>
                    </a:cubicBezTo>
                    <a:cubicBezTo>
                      <a:pt x="1285240" y="745490"/>
                      <a:pt x="1253490" y="722630"/>
                      <a:pt x="1236980" y="701040"/>
                    </a:cubicBezTo>
                    <a:cubicBezTo>
                      <a:pt x="1220470" y="679450"/>
                      <a:pt x="1200150" y="655320"/>
                      <a:pt x="1191260" y="632460"/>
                    </a:cubicBezTo>
                    <a:cubicBezTo>
                      <a:pt x="1182370" y="609600"/>
                      <a:pt x="1174750" y="570230"/>
                      <a:pt x="1183640" y="563880"/>
                    </a:cubicBezTo>
                    <a:cubicBezTo>
                      <a:pt x="1192530" y="557530"/>
                      <a:pt x="1229360" y="580390"/>
                      <a:pt x="1244600" y="594360"/>
                    </a:cubicBezTo>
                    <a:cubicBezTo>
                      <a:pt x="1259840" y="608330"/>
                      <a:pt x="1270000" y="652780"/>
                      <a:pt x="1275080" y="647700"/>
                    </a:cubicBezTo>
                    <a:cubicBezTo>
                      <a:pt x="1280160" y="642620"/>
                      <a:pt x="1276350" y="590550"/>
                      <a:pt x="1275080" y="563880"/>
                    </a:cubicBezTo>
                    <a:cubicBezTo>
                      <a:pt x="1273810" y="537210"/>
                      <a:pt x="1280160" y="514350"/>
                      <a:pt x="1267460" y="487680"/>
                    </a:cubicBezTo>
                    <a:cubicBezTo>
                      <a:pt x="1254760" y="461010"/>
                      <a:pt x="1200150" y="416560"/>
                      <a:pt x="1198880" y="403860"/>
                    </a:cubicBezTo>
                    <a:cubicBezTo>
                      <a:pt x="1197610" y="391160"/>
                      <a:pt x="1243330" y="398780"/>
                      <a:pt x="1259840" y="411480"/>
                    </a:cubicBezTo>
                    <a:cubicBezTo>
                      <a:pt x="1276350" y="424180"/>
                      <a:pt x="1292860" y="485140"/>
                      <a:pt x="1297940" y="480060"/>
                    </a:cubicBezTo>
                    <a:cubicBezTo>
                      <a:pt x="1303020" y="474980"/>
                      <a:pt x="1296670" y="412750"/>
                      <a:pt x="1290320" y="381000"/>
                    </a:cubicBezTo>
                    <a:cubicBezTo>
                      <a:pt x="1283970" y="349250"/>
                      <a:pt x="1263650" y="326390"/>
                      <a:pt x="1259840" y="289560"/>
                    </a:cubicBezTo>
                    <a:cubicBezTo>
                      <a:pt x="1256030" y="252730"/>
                      <a:pt x="1282700" y="158750"/>
                      <a:pt x="1267460" y="160020"/>
                    </a:cubicBezTo>
                    <a:cubicBezTo>
                      <a:pt x="1252220" y="161290"/>
                      <a:pt x="1201420" y="252730"/>
                      <a:pt x="1168400" y="297180"/>
                    </a:cubicBezTo>
                    <a:cubicBezTo>
                      <a:pt x="1135380" y="341630"/>
                      <a:pt x="1093470" y="391160"/>
                      <a:pt x="1069340" y="426720"/>
                    </a:cubicBezTo>
                    <a:cubicBezTo>
                      <a:pt x="1045210" y="462280"/>
                      <a:pt x="1033780" y="480060"/>
                      <a:pt x="1023620" y="510540"/>
                    </a:cubicBezTo>
                    <a:cubicBezTo>
                      <a:pt x="1013460" y="541020"/>
                      <a:pt x="1008380" y="570230"/>
                      <a:pt x="1008380" y="609600"/>
                    </a:cubicBezTo>
                    <a:cubicBezTo>
                      <a:pt x="1008380" y="648970"/>
                      <a:pt x="1024890" y="716280"/>
                      <a:pt x="1023620" y="746760"/>
                    </a:cubicBezTo>
                    <a:cubicBezTo>
                      <a:pt x="1022350" y="777240"/>
                      <a:pt x="1019810" y="788670"/>
                      <a:pt x="1000760" y="792480"/>
                    </a:cubicBezTo>
                    <a:cubicBezTo>
                      <a:pt x="981710" y="796290"/>
                      <a:pt x="930910" y="788670"/>
                      <a:pt x="909320" y="769620"/>
                    </a:cubicBezTo>
                    <a:cubicBezTo>
                      <a:pt x="887730" y="750570"/>
                      <a:pt x="890270" y="689610"/>
                      <a:pt x="871220" y="678180"/>
                    </a:cubicBezTo>
                    <a:cubicBezTo>
                      <a:pt x="852170" y="666750"/>
                      <a:pt x="817880" y="716280"/>
                      <a:pt x="795020" y="701040"/>
                    </a:cubicBezTo>
                    <a:cubicBezTo>
                      <a:pt x="772160" y="685800"/>
                      <a:pt x="764540" y="604520"/>
                      <a:pt x="734060" y="586740"/>
                    </a:cubicBezTo>
                    <a:cubicBezTo>
                      <a:pt x="703580" y="568960"/>
                      <a:pt x="652780" y="584200"/>
                      <a:pt x="612140" y="594360"/>
                    </a:cubicBezTo>
                    <a:cubicBezTo>
                      <a:pt x="571500" y="604520"/>
                      <a:pt x="516890" y="640080"/>
                      <a:pt x="490220" y="647700"/>
                    </a:cubicBezTo>
                    <a:cubicBezTo>
                      <a:pt x="463550" y="655320"/>
                      <a:pt x="447040" y="652780"/>
                      <a:pt x="452120" y="640080"/>
                    </a:cubicBezTo>
                    <a:cubicBezTo>
                      <a:pt x="457200" y="627380"/>
                      <a:pt x="520700" y="595630"/>
                      <a:pt x="520700" y="571500"/>
                    </a:cubicBezTo>
                    <a:cubicBezTo>
                      <a:pt x="520700" y="547370"/>
                      <a:pt x="478790" y="513080"/>
                      <a:pt x="452120" y="495300"/>
                    </a:cubicBezTo>
                    <a:cubicBezTo>
                      <a:pt x="425450" y="477520"/>
                      <a:pt x="379730" y="462280"/>
                      <a:pt x="360680" y="464820"/>
                    </a:cubicBezTo>
                    <a:cubicBezTo>
                      <a:pt x="341630" y="467360"/>
                      <a:pt x="355600" y="500380"/>
                      <a:pt x="337820" y="510540"/>
                    </a:cubicBezTo>
                    <a:cubicBezTo>
                      <a:pt x="320040" y="520700"/>
                      <a:pt x="259080" y="537210"/>
                      <a:pt x="254000" y="525780"/>
                    </a:cubicBezTo>
                    <a:cubicBezTo>
                      <a:pt x="248920" y="514350"/>
                      <a:pt x="292100" y="458470"/>
                      <a:pt x="307340" y="441960"/>
                    </a:cubicBezTo>
                    <a:cubicBezTo>
                      <a:pt x="322580" y="425450"/>
                      <a:pt x="351790" y="441960"/>
                      <a:pt x="345440" y="426720"/>
                    </a:cubicBezTo>
                    <a:cubicBezTo>
                      <a:pt x="339090" y="411480"/>
                      <a:pt x="290830" y="363220"/>
                      <a:pt x="269240" y="350520"/>
                    </a:cubicBezTo>
                    <a:cubicBezTo>
                      <a:pt x="247650" y="337820"/>
                      <a:pt x="228600" y="363220"/>
                      <a:pt x="215900" y="350520"/>
                    </a:cubicBezTo>
                    <a:cubicBezTo>
                      <a:pt x="203200" y="337820"/>
                      <a:pt x="181610" y="280670"/>
                      <a:pt x="193040" y="274320"/>
                    </a:cubicBezTo>
                    <a:cubicBezTo>
                      <a:pt x="204470" y="267970"/>
                      <a:pt x="278130" y="327660"/>
                      <a:pt x="284480" y="312420"/>
                    </a:cubicBezTo>
                    <a:cubicBezTo>
                      <a:pt x="290830" y="297180"/>
                      <a:pt x="265430" y="215900"/>
                      <a:pt x="231140" y="182880"/>
                    </a:cubicBezTo>
                    <a:cubicBezTo>
                      <a:pt x="196850" y="149860"/>
                      <a:pt x="114300" y="142240"/>
                      <a:pt x="78740" y="114300"/>
                    </a:cubicBezTo>
                    <a:cubicBezTo>
                      <a:pt x="43180" y="86360"/>
                      <a:pt x="20320" y="0"/>
                      <a:pt x="10160" y="2286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17" name="Freeform 116"/>
              <p:cNvSpPr/>
              <p:nvPr/>
            </p:nvSpPr>
            <p:spPr>
              <a:xfrm>
                <a:off x="2646491" y="3046171"/>
                <a:ext cx="90500" cy="219028"/>
              </a:xfrm>
              <a:custGeom>
                <a:avLst/>
                <a:gdLst>
                  <a:gd name="connsiteX0" fmla="*/ 83820 w 160020"/>
                  <a:gd name="connsiteY0" fmla="*/ 12700 h 304800"/>
                  <a:gd name="connsiteX1" fmla="*/ 45720 w 160020"/>
                  <a:gd name="connsiteY1" fmla="*/ 50800 h 304800"/>
                  <a:gd name="connsiteX2" fmla="*/ 45720 w 160020"/>
                  <a:gd name="connsiteY2" fmla="*/ 111760 h 304800"/>
                  <a:gd name="connsiteX3" fmla="*/ 7620 w 160020"/>
                  <a:gd name="connsiteY3" fmla="*/ 195580 h 304800"/>
                  <a:gd name="connsiteX4" fmla="*/ 15240 w 160020"/>
                  <a:gd name="connsiteY4" fmla="*/ 248920 h 304800"/>
                  <a:gd name="connsiteX5" fmla="*/ 15240 w 160020"/>
                  <a:gd name="connsiteY5" fmla="*/ 302260 h 304800"/>
                  <a:gd name="connsiteX6" fmla="*/ 106680 w 160020"/>
                  <a:gd name="connsiteY6" fmla="*/ 233680 h 304800"/>
                  <a:gd name="connsiteX7" fmla="*/ 160020 w 160020"/>
                  <a:gd name="connsiteY7" fmla="*/ 127000 h 304800"/>
                  <a:gd name="connsiteX8" fmla="*/ 83820 w 160020"/>
                  <a:gd name="connsiteY8" fmla="*/ 127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020" h="304800">
                    <a:moveTo>
                      <a:pt x="83820" y="12700"/>
                    </a:moveTo>
                    <a:cubicBezTo>
                      <a:pt x="64770" y="0"/>
                      <a:pt x="52070" y="34290"/>
                      <a:pt x="45720" y="50800"/>
                    </a:cubicBezTo>
                    <a:cubicBezTo>
                      <a:pt x="39370" y="67310"/>
                      <a:pt x="52070" y="87630"/>
                      <a:pt x="45720" y="111760"/>
                    </a:cubicBezTo>
                    <a:cubicBezTo>
                      <a:pt x="39370" y="135890"/>
                      <a:pt x="12700" y="172720"/>
                      <a:pt x="7620" y="195580"/>
                    </a:cubicBezTo>
                    <a:cubicBezTo>
                      <a:pt x="2540" y="218440"/>
                      <a:pt x="13970" y="231140"/>
                      <a:pt x="15240" y="248920"/>
                    </a:cubicBezTo>
                    <a:cubicBezTo>
                      <a:pt x="16510" y="266700"/>
                      <a:pt x="0" y="304800"/>
                      <a:pt x="15240" y="302260"/>
                    </a:cubicBezTo>
                    <a:cubicBezTo>
                      <a:pt x="30480" y="299720"/>
                      <a:pt x="82550" y="262890"/>
                      <a:pt x="106680" y="233680"/>
                    </a:cubicBezTo>
                    <a:cubicBezTo>
                      <a:pt x="130810" y="204470"/>
                      <a:pt x="160020" y="165100"/>
                      <a:pt x="160020" y="127000"/>
                    </a:cubicBezTo>
                    <a:cubicBezTo>
                      <a:pt x="160020" y="88900"/>
                      <a:pt x="102870" y="25400"/>
                      <a:pt x="83820" y="1270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18" name="Freeform 117"/>
              <p:cNvSpPr/>
              <p:nvPr/>
            </p:nvSpPr>
            <p:spPr>
              <a:xfrm>
                <a:off x="2114596" y="3223930"/>
                <a:ext cx="234986" cy="234895"/>
              </a:xfrm>
              <a:custGeom>
                <a:avLst/>
                <a:gdLst>
                  <a:gd name="connsiteX0" fmla="*/ 14287 w 290512"/>
                  <a:gd name="connsiteY0" fmla="*/ 3175 h 289719"/>
                  <a:gd name="connsiteX1" fmla="*/ 14287 w 290512"/>
                  <a:gd name="connsiteY1" fmla="*/ 60325 h 289719"/>
                  <a:gd name="connsiteX2" fmla="*/ 42862 w 290512"/>
                  <a:gd name="connsiteY2" fmla="*/ 117475 h 289719"/>
                  <a:gd name="connsiteX3" fmla="*/ 114299 w 290512"/>
                  <a:gd name="connsiteY3" fmla="*/ 146050 h 289719"/>
                  <a:gd name="connsiteX4" fmla="*/ 190499 w 290512"/>
                  <a:gd name="connsiteY4" fmla="*/ 222250 h 289719"/>
                  <a:gd name="connsiteX5" fmla="*/ 280987 w 290512"/>
                  <a:gd name="connsiteY5" fmla="*/ 288925 h 289719"/>
                  <a:gd name="connsiteX6" fmla="*/ 247649 w 290512"/>
                  <a:gd name="connsiteY6" fmla="*/ 227012 h 289719"/>
                  <a:gd name="connsiteX7" fmla="*/ 204787 w 290512"/>
                  <a:gd name="connsiteY7" fmla="*/ 136525 h 289719"/>
                  <a:gd name="connsiteX8" fmla="*/ 100012 w 290512"/>
                  <a:gd name="connsiteY8" fmla="*/ 41275 h 289719"/>
                  <a:gd name="connsiteX9" fmla="*/ 14287 w 290512"/>
                  <a:gd name="connsiteY9" fmla="*/ 3175 h 28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512" h="289719">
                    <a:moveTo>
                      <a:pt x="14287" y="3175"/>
                    </a:moveTo>
                    <a:cubicBezTo>
                      <a:pt x="0" y="6350"/>
                      <a:pt x="9525" y="41275"/>
                      <a:pt x="14287" y="60325"/>
                    </a:cubicBezTo>
                    <a:cubicBezTo>
                      <a:pt x="19049" y="79375"/>
                      <a:pt x="26193" y="103188"/>
                      <a:pt x="42862" y="117475"/>
                    </a:cubicBezTo>
                    <a:cubicBezTo>
                      <a:pt x="59531" y="131762"/>
                      <a:pt x="89693" y="128588"/>
                      <a:pt x="114299" y="146050"/>
                    </a:cubicBezTo>
                    <a:cubicBezTo>
                      <a:pt x="138905" y="163512"/>
                      <a:pt x="162718" y="198438"/>
                      <a:pt x="190499" y="222250"/>
                    </a:cubicBezTo>
                    <a:cubicBezTo>
                      <a:pt x="218280" y="246062"/>
                      <a:pt x="271462" y="288131"/>
                      <a:pt x="280987" y="288925"/>
                    </a:cubicBezTo>
                    <a:cubicBezTo>
                      <a:pt x="290512" y="289719"/>
                      <a:pt x="260349" y="252412"/>
                      <a:pt x="247649" y="227012"/>
                    </a:cubicBezTo>
                    <a:cubicBezTo>
                      <a:pt x="234949" y="201612"/>
                      <a:pt x="229393" y="167481"/>
                      <a:pt x="204787" y="136525"/>
                    </a:cubicBezTo>
                    <a:cubicBezTo>
                      <a:pt x="180181" y="105569"/>
                      <a:pt x="132556" y="65087"/>
                      <a:pt x="100012" y="41275"/>
                    </a:cubicBezTo>
                    <a:cubicBezTo>
                      <a:pt x="67468" y="17463"/>
                      <a:pt x="28574" y="0"/>
                      <a:pt x="14287" y="3175"/>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19" name="Freeform 118"/>
              <p:cNvSpPr/>
              <p:nvPr/>
            </p:nvSpPr>
            <p:spPr>
              <a:xfrm>
                <a:off x="2492477" y="3811167"/>
                <a:ext cx="188944" cy="125384"/>
              </a:xfrm>
              <a:custGeom>
                <a:avLst/>
                <a:gdLst>
                  <a:gd name="connsiteX0" fmla="*/ 232569 w 233363"/>
                  <a:gd name="connsiteY0" fmla="*/ 138906 h 155575"/>
                  <a:gd name="connsiteX1" fmla="*/ 146844 w 233363"/>
                  <a:gd name="connsiteY1" fmla="*/ 29369 h 155575"/>
                  <a:gd name="connsiteX2" fmla="*/ 56356 w 233363"/>
                  <a:gd name="connsiteY2" fmla="*/ 794 h 155575"/>
                  <a:gd name="connsiteX3" fmla="*/ 65881 w 233363"/>
                  <a:gd name="connsiteY3" fmla="*/ 34131 h 155575"/>
                  <a:gd name="connsiteX4" fmla="*/ 61119 w 233363"/>
                  <a:gd name="connsiteY4" fmla="*/ 110331 h 155575"/>
                  <a:gd name="connsiteX5" fmla="*/ 13494 w 233363"/>
                  <a:gd name="connsiteY5" fmla="*/ 138906 h 155575"/>
                  <a:gd name="connsiteX6" fmla="*/ 142081 w 233363"/>
                  <a:gd name="connsiteY6" fmla="*/ 129381 h 155575"/>
                  <a:gd name="connsiteX7" fmla="*/ 232569 w 233363"/>
                  <a:gd name="connsiteY7" fmla="*/ 138906 h 15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363" h="155575">
                    <a:moveTo>
                      <a:pt x="232569" y="138906"/>
                    </a:moveTo>
                    <a:cubicBezTo>
                      <a:pt x="233363" y="122237"/>
                      <a:pt x="176213" y="52388"/>
                      <a:pt x="146844" y="29369"/>
                    </a:cubicBezTo>
                    <a:cubicBezTo>
                      <a:pt x="117475" y="6350"/>
                      <a:pt x="69850" y="0"/>
                      <a:pt x="56356" y="794"/>
                    </a:cubicBezTo>
                    <a:cubicBezTo>
                      <a:pt x="42862" y="1588"/>
                      <a:pt x="65087" y="15875"/>
                      <a:pt x="65881" y="34131"/>
                    </a:cubicBezTo>
                    <a:cubicBezTo>
                      <a:pt x="66675" y="52387"/>
                      <a:pt x="69850" y="92869"/>
                      <a:pt x="61119" y="110331"/>
                    </a:cubicBezTo>
                    <a:cubicBezTo>
                      <a:pt x="52388" y="127793"/>
                      <a:pt x="0" y="135731"/>
                      <a:pt x="13494" y="138906"/>
                    </a:cubicBezTo>
                    <a:cubicBezTo>
                      <a:pt x="26988" y="142081"/>
                      <a:pt x="103981" y="122237"/>
                      <a:pt x="142081" y="129381"/>
                    </a:cubicBezTo>
                    <a:cubicBezTo>
                      <a:pt x="180181" y="136525"/>
                      <a:pt x="231775" y="155575"/>
                      <a:pt x="232569" y="138906"/>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20" name="Freeform 119"/>
              <p:cNvSpPr/>
              <p:nvPr/>
            </p:nvSpPr>
            <p:spPr>
              <a:xfrm>
                <a:off x="2370223" y="3769905"/>
                <a:ext cx="141310" cy="125384"/>
              </a:xfrm>
              <a:custGeom>
                <a:avLst/>
                <a:gdLst>
                  <a:gd name="connsiteX0" fmla="*/ 69850 w 175419"/>
                  <a:gd name="connsiteY0" fmla="*/ 14287 h 155574"/>
                  <a:gd name="connsiteX1" fmla="*/ 155575 w 175419"/>
                  <a:gd name="connsiteY1" fmla="*/ 42862 h 155574"/>
                  <a:gd name="connsiteX2" fmla="*/ 174625 w 175419"/>
                  <a:gd name="connsiteY2" fmla="*/ 109537 h 155574"/>
                  <a:gd name="connsiteX3" fmla="*/ 150812 w 175419"/>
                  <a:gd name="connsiteY3" fmla="*/ 138112 h 155574"/>
                  <a:gd name="connsiteX4" fmla="*/ 150812 w 175419"/>
                  <a:gd name="connsiteY4" fmla="*/ 152399 h 155574"/>
                  <a:gd name="connsiteX5" fmla="*/ 79375 w 175419"/>
                  <a:gd name="connsiteY5" fmla="*/ 119062 h 155574"/>
                  <a:gd name="connsiteX6" fmla="*/ 3175 w 175419"/>
                  <a:gd name="connsiteY6" fmla="*/ 128587 h 155574"/>
                  <a:gd name="connsiteX7" fmla="*/ 69850 w 175419"/>
                  <a:gd name="connsiteY7" fmla="*/ 14287 h 155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419" h="155574">
                    <a:moveTo>
                      <a:pt x="69850" y="14287"/>
                    </a:moveTo>
                    <a:cubicBezTo>
                      <a:pt x="95250" y="0"/>
                      <a:pt x="138113" y="26987"/>
                      <a:pt x="155575" y="42862"/>
                    </a:cubicBezTo>
                    <a:cubicBezTo>
                      <a:pt x="173037" y="58737"/>
                      <a:pt x="175419" y="93662"/>
                      <a:pt x="174625" y="109537"/>
                    </a:cubicBezTo>
                    <a:cubicBezTo>
                      <a:pt x="173831" y="125412"/>
                      <a:pt x="154781" y="130969"/>
                      <a:pt x="150812" y="138112"/>
                    </a:cubicBezTo>
                    <a:cubicBezTo>
                      <a:pt x="146843" y="145255"/>
                      <a:pt x="162718" y="155574"/>
                      <a:pt x="150812" y="152399"/>
                    </a:cubicBezTo>
                    <a:cubicBezTo>
                      <a:pt x="138906" y="149224"/>
                      <a:pt x="103981" y="123031"/>
                      <a:pt x="79375" y="119062"/>
                    </a:cubicBezTo>
                    <a:cubicBezTo>
                      <a:pt x="54769" y="115093"/>
                      <a:pt x="6350" y="138906"/>
                      <a:pt x="3175" y="128587"/>
                    </a:cubicBezTo>
                    <a:cubicBezTo>
                      <a:pt x="0" y="118268"/>
                      <a:pt x="44450" y="28574"/>
                      <a:pt x="69850" y="14287"/>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21" name="Freeform 120"/>
              <p:cNvSpPr/>
              <p:nvPr/>
            </p:nvSpPr>
            <p:spPr>
              <a:xfrm>
                <a:off x="2271786" y="3723876"/>
                <a:ext cx="123845" cy="128561"/>
              </a:xfrm>
              <a:custGeom>
                <a:avLst/>
                <a:gdLst>
                  <a:gd name="connsiteX0" fmla="*/ 794 w 153194"/>
                  <a:gd name="connsiteY0" fmla="*/ 19050 h 159543"/>
                  <a:gd name="connsiteX1" fmla="*/ 100806 w 153194"/>
                  <a:gd name="connsiteY1" fmla="*/ 33337 h 159543"/>
                  <a:gd name="connsiteX2" fmla="*/ 153194 w 153194"/>
                  <a:gd name="connsiteY2" fmla="*/ 61912 h 159543"/>
                  <a:gd name="connsiteX3" fmla="*/ 100806 w 153194"/>
                  <a:gd name="connsiteY3" fmla="*/ 123825 h 159543"/>
                  <a:gd name="connsiteX4" fmla="*/ 96044 w 153194"/>
                  <a:gd name="connsiteY4" fmla="*/ 147637 h 159543"/>
                  <a:gd name="connsiteX5" fmla="*/ 794 w 153194"/>
                  <a:gd name="connsiteY5" fmla="*/ 19050 h 15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194" h="159543">
                    <a:moveTo>
                      <a:pt x="794" y="19050"/>
                    </a:moveTo>
                    <a:cubicBezTo>
                      <a:pt x="1588" y="0"/>
                      <a:pt x="75406" y="26193"/>
                      <a:pt x="100806" y="33337"/>
                    </a:cubicBezTo>
                    <a:cubicBezTo>
                      <a:pt x="126206" y="40481"/>
                      <a:pt x="153194" y="46831"/>
                      <a:pt x="153194" y="61912"/>
                    </a:cubicBezTo>
                    <a:cubicBezTo>
                      <a:pt x="153194" y="76993"/>
                      <a:pt x="110331" y="109538"/>
                      <a:pt x="100806" y="123825"/>
                    </a:cubicBezTo>
                    <a:cubicBezTo>
                      <a:pt x="91281" y="138112"/>
                      <a:pt x="109538" y="159543"/>
                      <a:pt x="96044" y="147637"/>
                    </a:cubicBezTo>
                    <a:cubicBezTo>
                      <a:pt x="82550" y="135731"/>
                      <a:pt x="0" y="38100"/>
                      <a:pt x="794" y="1905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22" name="Freeform 121"/>
              <p:cNvSpPr/>
              <p:nvPr/>
            </p:nvSpPr>
            <p:spPr>
              <a:xfrm>
                <a:off x="2376575" y="3592146"/>
                <a:ext cx="1039973" cy="925298"/>
              </a:xfrm>
              <a:custGeom>
                <a:avLst/>
                <a:gdLst>
                  <a:gd name="connsiteX0" fmla="*/ 1234282 w 1289051"/>
                  <a:gd name="connsiteY0" fmla="*/ 996157 h 1144588"/>
                  <a:gd name="connsiteX1" fmla="*/ 1162844 w 1289051"/>
                  <a:gd name="connsiteY1" fmla="*/ 962819 h 1144588"/>
                  <a:gd name="connsiteX2" fmla="*/ 1148557 w 1289051"/>
                  <a:gd name="connsiteY2" fmla="*/ 881857 h 1144588"/>
                  <a:gd name="connsiteX3" fmla="*/ 1129507 w 1289051"/>
                  <a:gd name="connsiteY3" fmla="*/ 819944 h 1144588"/>
                  <a:gd name="connsiteX4" fmla="*/ 1019969 w 1289051"/>
                  <a:gd name="connsiteY4" fmla="*/ 786607 h 1144588"/>
                  <a:gd name="connsiteX5" fmla="*/ 948532 w 1289051"/>
                  <a:gd name="connsiteY5" fmla="*/ 758032 h 1144588"/>
                  <a:gd name="connsiteX6" fmla="*/ 934244 w 1289051"/>
                  <a:gd name="connsiteY6" fmla="*/ 691357 h 1144588"/>
                  <a:gd name="connsiteX7" fmla="*/ 967582 w 1289051"/>
                  <a:gd name="connsiteY7" fmla="*/ 662782 h 1144588"/>
                  <a:gd name="connsiteX8" fmla="*/ 1019969 w 1289051"/>
                  <a:gd name="connsiteY8" fmla="*/ 719932 h 1144588"/>
                  <a:gd name="connsiteX9" fmla="*/ 1010444 w 1289051"/>
                  <a:gd name="connsiteY9" fmla="*/ 643732 h 1144588"/>
                  <a:gd name="connsiteX10" fmla="*/ 1000919 w 1289051"/>
                  <a:gd name="connsiteY10" fmla="*/ 629444 h 1144588"/>
                  <a:gd name="connsiteX11" fmla="*/ 1029494 w 1289051"/>
                  <a:gd name="connsiteY11" fmla="*/ 615157 h 1144588"/>
                  <a:gd name="connsiteX12" fmla="*/ 1105694 w 1289051"/>
                  <a:gd name="connsiteY12" fmla="*/ 677069 h 1144588"/>
                  <a:gd name="connsiteX13" fmla="*/ 1096169 w 1289051"/>
                  <a:gd name="connsiteY13" fmla="*/ 591344 h 1144588"/>
                  <a:gd name="connsiteX14" fmla="*/ 1100932 w 1289051"/>
                  <a:gd name="connsiteY14" fmla="*/ 477044 h 1144588"/>
                  <a:gd name="connsiteX15" fmla="*/ 1081882 w 1289051"/>
                  <a:gd name="connsiteY15" fmla="*/ 381794 h 1144588"/>
                  <a:gd name="connsiteX16" fmla="*/ 1029494 w 1289051"/>
                  <a:gd name="connsiteY16" fmla="*/ 429419 h 1144588"/>
                  <a:gd name="connsiteX17" fmla="*/ 981869 w 1289051"/>
                  <a:gd name="connsiteY17" fmla="*/ 472282 h 1144588"/>
                  <a:gd name="connsiteX18" fmla="*/ 986632 w 1289051"/>
                  <a:gd name="connsiteY18" fmla="*/ 581819 h 1144588"/>
                  <a:gd name="connsiteX19" fmla="*/ 986632 w 1289051"/>
                  <a:gd name="connsiteY19" fmla="*/ 619919 h 1144588"/>
                  <a:gd name="connsiteX20" fmla="*/ 924719 w 1289051"/>
                  <a:gd name="connsiteY20" fmla="*/ 553244 h 1144588"/>
                  <a:gd name="connsiteX21" fmla="*/ 858044 w 1289051"/>
                  <a:gd name="connsiteY21" fmla="*/ 524669 h 1144588"/>
                  <a:gd name="connsiteX22" fmla="*/ 896144 w 1289051"/>
                  <a:gd name="connsiteY22" fmla="*/ 429419 h 1144588"/>
                  <a:gd name="connsiteX23" fmla="*/ 872332 w 1289051"/>
                  <a:gd name="connsiteY23" fmla="*/ 319882 h 1144588"/>
                  <a:gd name="connsiteX24" fmla="*/ 815182 w 1289051"/>
                  <a:gd name="connsiteY24" fmla="*/ 305594 h 1144588"/>
                  <a:gd name="connsiteX25" fmla="*/ 810419 w 1289051"/>
                  <a:gd name="connsiteY25" fmla="*/ 257969 h 1144588"/>
                  <a:gd name="connsiteX26" fmla="*/ 848519 w 1289051"/>
                  <a:gd name="connsiteY26" fmla="*/ 191294 h 1144588"/>
                  <a:gd name="connsiteX27" fmla="*/ 929482 w 1289051"/>
                  <a:gd name="connsiteY27" fmla="*/ 238919 h 1144588"/>
                  <a:gd name="connsiteX28" fmla="*/ 910432 w 1289051"/>
                  <a:gd name="connsiteY28" fmla="*/ 129382 h 1144588"/>
                  <a:gd name="connsiteX29" fmla="*/ 867569 w 1289051"/>
                  <a:gd name="connsiteY29" fmla="*/ 72232 h 1144588"/>
                  <a:gd name="connsiteX30" fmla="*/ 848519 w 1289051"/>
                  <a:gd name="connsiteY30" fmla="*/ 794 h 1144588"/>
                  <a:gd name="connsiteX31" fmla="*/ 781844 w 1289051"/>
                  <a:gd name="connsiteY31" fmla="*/ 76994 h 1144588"/>
                  <a:gd name="connsiteX32" fmla="*/ 710407 w 1289051"/>
                  <a:gd name="connsiteY32" fmla="*/ 186532 h 1144588"/>
                  <a:gd name="connsiteX33" fmla="*/ 691357 w 1289051"/>
                  <a:gd name="connsiteY33" fmla="*/ 310357 h 1144588"/>
                  <a:gd name="connsiteX34" fmla="*/ 691357 w 1289051"/>
                  <a:gd name="connsiteY34" fmla="*/ 481807 h 1144588"/>
                  <a:gd name="connsiteX35" fmla="*/ 748507 w 1289051"/>
                  <a:gd name="connsiteY35" fmla="*/ 667544 h 1144588"/>
                  <a:gd name="connsiteX36" fmla="*/ 958057 w 1289051"/>
                  <a:gd name="connsiteY36" fmla="*/ 858044 h 1144588"/>
                  <a:gd name="connsiteX37" fmla="*/ 1062832 w 1289051"/>
                  <a:gd name="connsiteY37" fmla="*/ 910432 h 1144588"/>
                  <a:gd name="connsiteX38" fmla="*/ 1086644 w 1289051"/>
                  <a:gd name="connsiteY38" fmla="*/ 996157 h 1144588"/>
                  <a:gd name="connsiteX39" fmla="*/ 962819 w 1289051"/>
                  <a:gd name="connsiteY39" fmla="*/ 958057 h 1144588"/>
                  <a:gd name="connsiteX40" fmla="*/ 781844 w 1289051"/>
                  <a:gd name="connsiteY40" fmla="*/ 986632 h 1144588"/>
                  <a:gd name="connsiteX41" fmla="*/ 724694 w 1289051"/>
                  <a:gd name="connsiteY41" fmla="*/ 1043782 h 1144588"/>
                  <a:gd name="connsiteX42" fmla="*/ 681832 w 1289051"/>
                  <a:gd name="connsiteY42" fmla="*/ 1010444 h 1144588"/>
                  <a:gd name="connsiteX43" fmla="*/ 715169 w 1289051"/>
                  <a:gd name="connsiteY43" fmla="*/ 977107 h 1144588"/>
                  <a:gd name="connsiteX44" fmla="*/ 572294 w 1289051"/>
                  <a:gd name="connsiteY44" fmla="*/ 977107 h 1144588"/>
                  <a:gd name="connsiteX45" fmla="*/ 477044 w 1289051"/>
                  <a:gd name="connsiteY45" fmla="*/ 1077119 h 1144588"/>
                  <a:gd name="connsiteX46" fmla="*/ 443707 w 1289051"/>
                  <a:gd name="connsiteY46" fmla="*/ 1005682 h 1144588"/>
                  <a:gd name="connsiteX47" fmla="*/ 510382 w 1289051"/>
                  <a:gd name="connsiteY47" fmla="*/ 972344 h 1144588"/>
                  <a:gd name="connsiteX48" fmla="*/ 438944 w 1289051"/>
                  <a:gd name="connsiteY48" fmla="*/ 900907 h 1144588"/>
                  <a:gd name="connsiteX49" fmla="*/ 334169 w 1289051"/>
                  <a:gd name="connsiteY49" fmla="*/ 910432 h 1144588"/>
                  <a:gd name="connsiteX50" fmla="*/ 229394 w 1289051"/>
                  <a:gd name="connsiteY50" fmla="*/ 872332 h 1144588"/>
                  <a:gd name="connsiteX51" fmla="*/ 186532 w 1289051"/>
                  <a:gd name="connsiteY51" fmla="*/ 872332 h 1144588"/>
                  <a:gd name="connsiteX52" fmla="*/ 200819 w 1289051"/>
                  <a:gd name="connsiteY52" fmla="*/ 815182 h 1144588"/>
                  <a:gd name="connsiteX53" fmla="*/ 286544 w 1289051"/>
                  <a:gd name="connsiteY53" fmla="*/ 824707 h 1144588"/>
                  <a:gd name="connsiteX54" fmla="*/ 357982 w 1289051"/>
                  <a:gd name="connsiteY54" fmla="*/ 872332 h 1144588"/>
                  <a:gd name="connsiteX55" fmla="*/ 419894 w 1289051"/>
                  <a:gd name="connsiteY55" fmla="*/ 862807 h 1144588"/>
                  <a:gd name="connsiteX56" fmla="*/ 472282 w 1289051"/>
                  <a:gd name="connsiteY56" fmla="*/ 881857 h 1144588"/>
                  <a:gd name="connsiteX57" fmla="*/ 410369 w 1289051"/>
                  <a:gd name="connsiteY57" fmla="*/ 786607 h 1144588"/>
                  <a:gd name="connsiteX58" fmla="*/ 310357 w 1289051"/>
                  <a:gd name="connsiteY58" fmla="*/ 762794 h 1144588"/>
                  <a:gd name="connsiteX59" fmla="*/ 172244 w 1289051"/>
                  <a:gd name="connsiteY59" fmla="*/ 767557 h 1144588"/>
                  <a:gd name="connsiteX60" fmla="*/ 86519 w 1289051"/>
                  <a:gd name="connsiteY60" fmla="*/ 815182 h 1144588"/>
                  <a:gd name="connsiteX61" fmla="*/ 794 w 1289051"/>
                  <a:gd name="connsiteY61" fmla="*/ 824707 h 1144588"/>
                  <a:gd name="connsiteX62" fmla="*/ 91282 w 1289051"/>
                  <a:gd name="connsiteY62" fmla="*/ 877094 h 1144588"/>
                  <a:gd name="connsiteX63" fmla="*/ 215107 w 1289051"/>
                  <a:gd name="connsiteY63" fmla="*/ 981869 h 1144588"/>
                  <a:gd name="connsiteX64" fmla="*/ 386557 w 1289051"/>
                  <a:gd name="connsiteY64" fmla="*/ 1096169 h 1144588"/>
                  <a:gd name="connsiteX65" fmla="*/ 600869 w 1289051"/>
                  <a:gd name="connsiteY65" fmla="*/ 1143794 h 1144588"/>
                  <a:gd name="connsiteX66" fmla="*/ 758032 w 1289051"/>
                  <a:gd name="connsiteY66" fmla="*/ 1091407 h 1144588"/>
                  <a:gd name="connsiteX67" fmla="*/ 958057 w 1289051"/>
                  <a:gd name="connsiteY67" fmla="*/ 1048544 h 1144588"/>
                  <a:gd name="connsiteX68" fmla="*/ 1191419 w 1289051"/>
                  <a:gd name="connsiteY68" fmla="*/ 1053307 h 1144588"/>
                  <a:gd name="connsiteX69" fmla="*/ 1281907 w 1289051"/>
                  <a:gd name="connsiteY69" fmla="*/ 1048544 h 1144588"/>
                  <a:gd name="connsiteX70" fmla="*/ 1234282 w 1289051"/>
                  <a:gd name="connsiteY70" fmla="*/ 996157 h 114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289051" h="1144588">
                    <a:moveTo>
                      <a:pt x="1234282" y="996157"/>
                    </a:moveTo>
                    <a:cubicBezTo>
                      <a:pt x="1214438" y="981870"/>
                      <a:pt x="1177132" y="981869"/>
                      <a:pt x="1162844" y="962819"/>
                    </a:cubicBezTo>
                    <a:cubicBezTo>
                      <a:pt x="1148557" y="943769"/>
                      <a:pt x="1154113" y="905669"/>
                      <a:pt x="1148557" y="881857"/>
                    </a:cubicBezTo>
                    <a:cubicBezTo>
                      <a:pt x="1143001" y="858045"/>
                      <a:pt x="1150938" y="835819"/>
                      <a:pt x="1129507" y="819944"/>
                    </a:cubicBezTo>
                    <a:cubicBezTo>
                      <a:pt x="1108076" y="804069"/>
                      <a:pt x="1050131" y="796926"/>
                      <a:pt x="1019969" y="786607"/>
                    </a:cubicBezTo>
                    <a:cubicBezTo>
                      <a:pt x="989807" y="776288"/>
                      <a:pt x="962820" y="773907"/>
                      <a:pt x="948532" y="758032"/>
                    </a:cubicBezTo>
                    <a:cubicBezTo>
                      <a:pt x="934245" y="742157"/>
                      <a:pt x="931069" y="707232"/>
                      <a:pt x="934244" y="691357"/>
                    </a:cubicBezTo>
                    <a:cubicBezTo>
                      <a:pt x="937419" y="675482"/>
                      <a:pt x="953294" y="658019"/>
                      <a:pt x="967582" y="662782"/>
                    </a:cubicBezTo>
                    <a:cubicBezTo>
                      <a:pt x="981870" y="667545"/>
                      <a:pt x="1012825" y="723107"/>
                      <a:pt x="1019969" y="719932"/>
                    </a:cubicBezTo>
                    <a:cubicBezTo>
                      <a:pt x="1027113" y="716757"/>
                      <a:pt x="1013619" y="658813"/>
                      <a:pt x="1010444" y="643732"/>
                    </a:cubicBezTo>
                    <a:cubicBezTo>
                      <a:pt x="1007269" y="628651"/>
                      <a:pt x="997744" y="634206"/>
                      <a:pt x="1000919" y="629444"/>
                    </a:cubicBezTo>
                    <a:cubicBezTo>
                      <a:pt x="1004094" y="624682"/>
                      <a:pt x="1012032" y="607220"/>
                      <a:pt x="1029494" y="615157"/>
                    </a:cubicBezTo>
                    <a:cubicBezTo>
                      <a:pt x="1046956" y="623094"/>
                      <a:pt x="1094582" y="681038"/>
                      <a:pt x="1105694" y="677069"/>
                    </a:cubicBezTo>
                    <a:cubicBezTo>
                      <a:pt x="1116806" y="673100"/>
                      <a:pt x="1096963" y="624681"/>
                      <a:pt x="1096169" y="591344"/>
                    </a:cubicBezTo>
                    <a:cubicBezTo>
                      <a:pt x="1095375" y="558007"/>
                      <a:pt x="1103313" y="511969"/>
                      <a:pt x="1100932" y="477044"/>
                    </a:cubicBezTo>
                    <a:cubicBezTo>
                      <a:pt x="1098551" y="442119"/>
                      <a:pt x="1093788" y="389731"/>
                      <a:pt x="1081882" y="381794"/>
                    </a:cubicBezTo>
                    <a:cubicBezTo>
                      <a:pt x="1069976" y="373857"/>
                      <a:pt x="1029494" y="429419"/>
                      <a:pt x="1029494" y="429419"/>
                    </a:cubicBezTo>
                    <a:cubicBezTo>
                      <a:pt x="1012825" y="444500"/>
                      <a:pt x="989013" y="446882"/>
                      <a:pt x="981869" y="472282"/>
                    </a:cubicBezTo>
                    <a:cubicBezTo>
                      <a:pt x="974725" y="497682"/>
                      <a:pt x="985838" y="557213"/>
                      <a:pt x="986632" y="581819"/>
                    </a:cubicBezTo>
                    <a:cubicBezTo>
                      <a:pt x="987426" y="606425"/>
                      <a:pt x="996951" y="624681"/>
                      <a:pt x="986632" y="619919"/>
                    </a:cubicBezTo>
                    <a:cubicBezTo>
                      <a:pt x="976313" y="615157"/>
                      <a:pt x="946150" y="569119"/>
                      <a:pt x="924719" y="553244"/>
                    </a:cubicBezTo>
                    <a:cubicBezTo>
                      <a:pt x="903288" y="537369"/>
                      <a:pt x="862806" y="545306"/>
                      <a:pt x="858044" y="524669"/>
                    </a:cubicBezTo>
                    <a:cubicBezTo>
                      <a:pt x="853282" y="504032"/>
                      <a:pt x="893763" y="463550"/>
                      <a:pt x="896144" y="429419"/>
                    </a:cubicBezTo>
                    <a:cubicBezTo>
                      <a:pt x="898525" y="395288"/>
                      <a:pt x="885826" y="340519"/>
                      <a:pt x="872332" y="319882"/>
                    </a:cubicBezTo>
                    <a:cubicBezTo>
                      <a:pt x="858838" y="299245"/>
                      <a:pt x="825501" y="315913"/>
                      <a:pt x="815182" y="305594"/>
                    </a:cubicBezTo>
                    <a:cubicBezTo>
                      <a:pt x="804863" y="295275"/>
                      <a:pt x="804863" y="277019"/>
                      <a:pt x="810419" y="257969"/>
                    </a:cubicBezTo>
                    <a:cubicBezTo>
                      <a:pt x="815975" y="238919"/>
                      <a:pt x="828675" y="194469"/>
                      <a:pt x="848519" y="191294"/>
                    </a:cubicBezTo>
                    <a:cubicBezTo>
                      <a:pt x="868363" y="188119"/>
                      <a:pt x="919163" y="249238"/>
                      <a:pt x="929482" y="238919"/>
                    </a:cubicBezTo>
                    <a:cubicBezTo>
                      <a:pt x="939801" y="228600"/>
                      <a:pt x="920751" y="157163"/>
                      <a:pt x="910432" y="129382"/>
                    </a:cubicBezTo>
                    <a:cubicBezTo>
                      <a:pt x="900113" y="101601"/>
                      <a:pt x="877888" y="93663"/>
                      <a:pt x="867569" y="72232"/>
                    </a:cubicBezTo>
                    <a:cubicBezTo>
                      <a:pt x="857250" y="50801"/>
                      <a:pt x="862806" y="0"/>
                      <a:pt x="848519" y="794"/>
                    </a:cubicBezTo>
                    <a:cubicBezTo>
                      <a:pt x="834232" y="1588"/>
                      <a:pt x="804863" y="46038"/>
                      <a:pt x="781844" y="76994"/>
                    </a:cubicBezTo>
                    <a:cubicBezTo>
                      <a:pt x="758825" y="107950"/>
                      <a:pt x="725488" y="147638"/>
                      <a:pt x="710407" y="186532"/>
                    </a:cubicBezTo>
                    <a:cubicBezTo>
                      <a:pt x="695326" y="225426"/>
                      <a:pt x="694532" y="261145"/>
                      <a:pt x="691357" y="310357"/>
                    </a:cubicBezTo>
                    <a:cubicBezTo>
                      <a:pt x="688182" y="359569"/>
                      <a:pt x="681832" y="422276"/>
                      <a:pt x="691357" y="481807"/>
                    </a:cubicBezTo>
                    <a:cubicBezTo>
                      <a:pt x="700882" y="541338"/>
                      <a:pt x="704057" y="604838"/>
                      <a:pt x="748507" y="667544"/>
                    </a:cubicBezTo>
                    <a:cubicBezTo>
                      <a:pt x="792957" y="730250"/>
                      <a:pt x="905670" y="817563"/>
                      <a:pt x="958057" y="858044"/>
                    </a:cubicBezTo>
                    <a:cubicBezTo>
                      <a:pt x="1010444" y="898525"/>
                      <a:pt x="1041401" y="887413"/>
                      <a:pt x="1062832" y="910432"/>
                    </a:cubicBezTo>
                    <a:cubicBezTo>
                      <a:pt x="1084263" y="933451"/>
                      <a:pt x="1103313" y="988220"/>
                      <a:pt x="1086644" y="996157"/>
                    </a:cubicBezTo>
                    <a:cubicBezTo>
                      <a:pt x="1069975" y="1004094"/>
                      <a:pt x="1013619" y="959645"/>
                      <a:pt x="962819" y="958057"/>
                    </a:cubicBezTo>
                    <a:cubicBezTo>
                      <a:pt x="912019" y="956470"/>
                      <a:pt x="821531" y="972345"/>
                      <a:pt x="781844" y="986632"/>
                    </a:cubicBezTo>
                    <a:cubicBezTo>
                      <a:pt x="742157" y="1000919"/>
                      <a:pt x="741363" y="1039813"/>
                      <a:pt x="724694" y="1043782"/>
                    </a:cubicBezTo>
                    <a:cubicBezTo>
                      <a:pt x="708025" y="1047751"/>
                      <a:pt x="683419" y="1021556"/>
                      <a:pt x="681832" y="1010444"/>
                    </a:cubicBezTo>
                    <a:cubicBezTo>
                      <a:pt x="680245" y="999332"/>
                      <a:pt x="733425" y="982663"/>
                      <a:pt x="715169" y="977107"/>
                    </a:cubicBezTo>
                    <a:cubicBezTo>
                      <a:pt x="696913" y="971551"/>
                      <a:pt x="611982" y="960438"/>
                      <a:pt x="572294" y="977107"/>
                    </a:cubicBezTo>
                    <a:cubicBezTo>
                      <a:pt x="532607" y="993776"/>
                      <a:pt x="498475" y="1072357"/>
                      <a:pt x="477044" y="1077119"/>
                    </a:cubicBezTo>
                    <a:cubicBezTo>
                      <a:pt x="455613" y="1081881"/>
                      <a:pt x="438151" y="1023144"/>
                      <a:pt x="443707" y="1005682"/>
                    </a:cubicBezTo>
                    <a:cubicBezTo>
                      <a:pt x="449263" y="988220"/>
                      <a:pt x="511176" y="989806"/>
                      <a:pt x="510382" y="972344"/>
                    </a:cubicBezTo>
                    <a:cubicBezTo>
                      <a:pt x="509588" y="954882"/>
                      <a:pt x="468313" y="911226"/>
                      <a:pt x="438944" y="900907"/>
                    </a:cubicBezTo>
                    <a:cubicBezTo>
                      <a:pt x="409575" y="890588"/>
                      <a:pt x="369094" y="915195"/>
                      <a:pt x="334169" y="910432"/>
                    </a:cubicBezTo>
                    <a:cubicBezTo>
                      <a:pt x="299244" y="905670"/>
                      <a:pt x="254000" y="878682"/>
                      <a:pt x="229394" y="872332"/>
                    </a:cubicBezTo>
                    <a:cubicBezTo>
                      <a:pt x="204788" y="865982"/>
                      <a:pt x="191295" y="881857"/>
                      <a:pt x="186532" y="872332"/>
                    </a:cubicBezTo>
                    <a:cubicBezTo>
                      <a:pt x="181769" y="862807"/>
                      <a:pt x="184150" y="823119"/>
                      <a:pt x="200819" y="815182"/>
                    </a:cubicBezTo>
                    <a:cubicBezTo>
                      <a:pt x="217488" y="807245"/>
                      <a:pt x="260350" y="815182"/>
                      <a:pt x="286544" y="824707"/>
                    </a:cubicBezTo>
                    <a:cubicBezTo>
                      <a:pt x="312738" y="834232"/>
                      <a:pt x="335757" y="865982"/>
                      <a:pt x="357982" y="872332"/>
                    </a:cubicBezTo>
                    <a:cubicBezTo>
                      <a:pt x="380207" y="878682"/>
                      <a:pt x="400844" y="861220"/>
                      <a:pt x="419894" y="862807"/>
                    </a:cubicBezTo>
                    <a:cubicBezTo>
                      <a:pt x="438944" y="864394"/>
                      <a:pt x="473869" y="894557"/>
                      <a:pt x="472282" y="881857"/>
                    </a:cubicBezTo>
                    <a:cubicBezTo>
                      <a:pt x="470695" y="869157"/>
                      <a:pt x="437356" y="806451"/>
                      <a:pt x="410369" y="786607"/>
                    </a:cubicBezTo>
                    <a:cubicBezTo>
                      <a:pt x="383382" y="766763"/>
                      <a:pt x="350044" y="765969"/>
                      <a:pt x="310357" y="762794"/>
                    </a:cubicBezTo>
                    <a:cubicBezTo>
                      <a:pt x="270670" y="759619"/>
                      <a:pt x="209550" y="758826"/>
                      <a:pt x="172244" y="767557"/>
                    </a:cubicBezTo>
                    <a:cubicBezTo>
                      <a:pt x="134938" y="776288"/>
                      <a:pt x="115094" y="805657"/>
                      <a:pt x="86519" y="815182"/>
                    </a:cubicBezTo>
                    <a:cubicBezTo>
                      <a:pt x="57944" y="824707"/>
                      <a:pt x="0" y="814388"/>
                      <a:pt x="794" y="824707"/>
                    </a:cubicBezTo>
                    <a:cubicBezTo>
                      <a:pt x="1588" y="835026"/>
                      <a:pt x="55563" y="850900"/>
                      <a:pt x="91282" y="877094"/>
                    </a:cubicBezTo>
                    <a:cubicBezTo>
                      <a:pt x="127001" y="903288"/>
                      <a:pt x="165895" y="945357"/>
                      <a:pt x="215107" y="981869"/>
                    </a:cubicBezTo>
                    <a:cubicBezTo>
                      <a:pt x="264320" y="1018382"/>
                      <a:pt x="322263" y="1069182"/>
                      <a:pt x="386557" y="1096169"/>
                    </a:cubicBezTo>
                    <a:cubicBezTo>
                      <a:pt x="450851" y="1123157"/>
                      <a:pt x="538957" y="1144588"/>
                      <a:pt x="600869" y="1143794"/>
                    </a:cubicBezTo>
                    <a:cubicBezTo>
                      <a:pt x="662781" y="1143000"/>
                      <a:pt x="698501" y="1107282"/>
                      <a:pt x="758032" y="1091407"/>
                    </a:cubicBezTo>
                    <a:cubicBezTo>
                      <a:pt x="817563" y="1075532"/>
                      <a:pt x="885826" y="1054894"/>
                      <a:pt x="958057" y="1048544"/>
                    </a:cubicBezTo>
                    <a:cubicBezTo>
                      <a:pt x="1030288" y="1042194"/>
                      <a:pt x="1137444" y="1053307"/>
                      <a:pt x="1191419" y="1053307"/>
                    </a:cubicBezTo>
                    <a:cubicBezTo>
                      <a:pt x="1245394" y="1053307"/>
                      <a:pt x="1274763" y="1058069"/>
                      <a:pt x="1281907" y="1048544"/>
                    </a:cubicBezTo>
                    <a:cubicBezTo>
                      <a:pt x="1289051" y="1039019"/>
                      <a:pt x="1254126" y="1010444"/>
                      <a:pt x="1234282" y="996157"/>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23" name="Freeform 122"/>
              <p:cNvSpPr/>
              <p:nvPr/>
            </p:nvSpPr>
            <p:spPr>
              <a:xfrm>
                <a:off x="3091062" y="3758792"/>
                <a:ext cx="138134" cy="199978"/>
              </a:xfrm>
              <a:custGeom>
                <a:avLst/>
                <a:gdLst>
                  <a:gd name="connsiteX0" fmla="*/ 86519 w 170656"/>
                  <a:gd name="connsiteY0" fmla="*/ 0 h 248444"/>
                  <a:gd name="connsiteX1" fmla="*/ 148431 w 170656"/>
                  <a:gd name="connsiteY1" fmla="*/ 85725 h 248444"/>
                  <a:gd name="connsiteX2" fmla="*/ 167481 w 170656"/>
                  <a:gd name="connsiteY2" fmla="*/ 138112 h 248444"/>
                  <a:gd name="connsiteX3" fmla="*/ 129381 w 170656"/>
                  <a:gd name="connsiteY3" fmla="*/ 166687 h 248444"/>
                  <a:gd name="connsiteX4" fmla="*/ 72231 w 170656"/>
                  <a:gd name="connsiteY4" fmla="*/ 247650 h 248444"/>
                  <a:gd name="connsiteX5" fmla="*/ 43656 w 170656"/>
                  <a:gd name="connsiteY5" fmla="*/ 171450 h 248444"/>
                  <a:gd name="connsiteX6" fmla="*/ 794 w 170656"/>
                  <a:gd name="connsiteY6" fmla="*/ 80962 h 248444"/>
                  <a:gd name="connsiteX7" fmla="*/ 48419 w 170656"/>
                  <a:gd name="connsiteY7" fmla="*/ 85725 h 248444"/>
                  <a:gd name="connsiteX8" fmla="*/ 86519 w 170656"/>
                  <a:gd name="connsiteY8" fmla="*/ 0 h 2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656" h="248444">
                    <a:moveTo>
                      <a:pt x="86519" y="0"/>
                    </a:moveTo>
                    <a:cubicBezTo>
                      <a:pt x="103188" y="0"/>
                      <a:pt x="134937" y="62706"/>
                      <a:pt x="148431" y="85725"/>
                    </a:cubicBezTo>
                    <a:cubicBezTo>
                      <a:pt x="161925" y="108744"/>
                      <a:pt x="170656" y="124618"/>
                      <a:pt x="167481" y="138112"/>
                    </a:cubicBezTo>
                    <a:cubicBezTo>
                      <a:pt x="164306" y="151606"/>
                      <a:pt x="145256" y="148431"/>
                      <a:pt x="129381" y="166687"/>
                    </a:cubicBezTo>
                    <a:cubicBezTo>
                      <a:pt x="113506" y="184943"/>
                      <a:pt x="86518" y="246856"/>
                      <a:pt x="72231" y="247650"/>
                    </a:cubicBezTo>
                    <a:cubicBezTo>
                      <a:pt x="57944" y="248444"/>
                      <a:pt x="55562" y="199231"/>
                      <a:pt x="43656" y="171450"/>
                    </a:cubicBezTo>
                    <a:cubicBezTo>
                      <a:pt x="31750" y="143669"/>
                      <a:pt x="0" y="95249"/>
                      <a:pt x="794" y="80962"/>
                    </a:cubicBezTo>
                    <a:cubicBezTo>
                      <a:pt x="1588" y="66675"/>
                      <a:pt x="36513" y="98425"/>
                      <a:pt x="48419" y="85725"/>
                    </a:cubicBezTo>
                    <a:cubicBezTo>
                      <a:pt x="60325" y="73025"/>
                      <a:pt x="69850" y="0"/>
                      <a:pt x="86519" y="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24" name="Freeform 123"/>
              <p:cNvSpPr/>
              <p:nvPr/>
            </p:nvSpPr>
            <p:spPr>
              <a:xfrm>
                <a:off x="2719526" y="4206363"/>
                <a:ext cx="379472" cy="146019"/>
              </a:xfrm>
              <a:custGeom>
                <a:avLst/>
                <a:gdLst>
                  <a:gd name="connsiteX0" fmla="*/ 466725 w 469900"/>
                  <a:gd name="connsiteY0" fmla="*/ 154781 h 180975"/>
                  <a:gd name="connsiteX1" fmla="*/ 333375 w 469900"/>
                  <a:gd name="connsiteY1" fmla="*/ 64294 h 180975"/>
                  <a:gd name="connsiteX2" fmla="*/ 214312 w 469900"/>
                  <a:gd name="connsiteY2" fmla="*/ 45244 h 180975"/>
                  <a:gd name="connsiteX3" fmla="*/ 161925 w 469900"/>
                  <a:gd name="connsiteY3" fmla="*/ 40481 h 180975"/>
                  <a:gd name="connsiteX4" fmla="*/ 14287 w 469900"/>
                  <a:gd name="connsiteY4" fmla="*/ 2381 h 180975"/>
                  <a:gd name="connsiteX5" fmla="*/ 76200 w 469900"/>
                  <a:gd name="connsiteY5" fmla="*/ 54769 h 180975"/>
                  <a:gd name="connsiteX6" fmla="*/ 123825 w 469900"/>
                  <a:gd name="connsiteY6" fmla="*/ 130969 h 180975"/>
                  <a:gd name="connsiteX7" fmla="*/ 166687 w 469900"/>
                  <a:gd name="connsiteY7" fmla="*/ 173831 h 180975"/>
                  <a:gd name="connsiteX8" fmla="*/ 285750 w 469900"/>
                  <a:gd name="connsiteY8" fmla="*/ 173831 h 180975"/>
                  <a:gd name="connsiteX9" fmla="*/ 352425 w 469900"/>
                  <a:gd name="connsiteY9" fmla="*/ 130969 h 180975"/>
                  <a:gd name="connsiteX10" fmla="*/ 466725 w 469900"/>
                  <a:gd name="connsiteY10" fmla="*/ 15478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9900" h="180975">
                    <a:moveTo>
                      <a:pt x="466725" y="154781"/>
                    </a:moveTo>
                    <a:cubicBezTo>
                      <a:pt x="463550" y="143668"/>
                      <a:pt x="375444" y="82550"/>
                      <a:pt x="333375" y="64294"/>
                    </a:cubicBezTo>
                    <a:cubicBezTo>
                      <a:pt x="291306" y="46038"/>
                      <a:pt x="242887" y="49213"/>
                      <a:pt x="214312" y="45244"/>
                    </a:cubicBezTo>
                    <a:cubicBezTo>
                      <a:pt x="185737" y="41275"/>
                      <a:pt x="195262" y="47625"/>
                      <a:pt x="161925" y="40481"/>
                    </a:cubicBezTo>
                    <a:cubicBezTo>
                      <a:pt x="128588" y="33337"/>
                      <a:pt x="28574" y="0"/>
                      <a:pt x="14287" y="2381"/>
                    </a:cubicBezTo>
                    <a:cubicBezTo>
                      <a:pt x="0" y="4762"/>
                      <a:pt x="57944" y="33338"/>
                      <a:pt x="76200" y="54769"/>
                    </a:cubicBezTo>
                    <a:cubicBezTo>
                      <a:pt x="94456" y="76200"/>
                      <a:pt x="108744" y="111125"/>
                      <a:pt x="123825" y="130969"/>
                    </a:cubicBezTo>
                    <a:cubicBezTo>
                      <a:pt x="138906" y="150813"/>
                      <a:pt x="139700" y="166687"/>
                      <a:pt x="166687" y="173831"/>
                    </a:cubicBezTo>
                    <a:cubicBezTo>
                      <a:pt x="193675" y="180975"/>
                      <a:pt x="254794" y="180975"/>
                      <a:pt x="285750" y="173831"/>
                    </a:cubicBezTo>
                    <a:cubicBezTo>
                      <a:pt x="316706" y="166687"/>
                      <a:pt x="318294" y="130969"/>
                      <a:pt x="352425" y="130969"/>
                    </a:cubicBezTo>
                    <a:cubicBezTo>
                      <a:pt x="386556" y="130969"/>
                      <a:pt x="469900" y="165894"/>
                      <a:pt x="466725" y="154781"/>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25" name="Freeform 124"/>
              <p:cNvSpPr/>
              <p:nvPr/>
            </p:nvSpPr>
            <p:spPr>
              <a:xfrm>
                <a:off x="3422900" y="4296831"/>
                <a:ext cx="1751291" cy="841183"/>
              </a:xfrm>
              <a:custGeom>
                <a:avLst/>
                <a:gdLst>
                  <a:gd name="connsiteX0" fmla="*/ 2162969 w 2168525"/>
                  <a:gd name="connsiteY0" fmla="*/ 948531 h 1042194"/>
                  <a:gd name="connsiteX1" fmla="*/ 2067719 w 2168525"/>
                  <a:gd name="connsiteY1" fmla="*/ 905669 h 1042194"/>
                  <a:gd name="connsiteX2" fmla="*/ 1558132 w 2168525"/>
                  <a:gd name="connsiteY2" fmla="*/ 738981 h 1042194"/>
                  <a:gd name="connsiteX3" fmla="*/ 900907 w 2168525"/>
                  <a:gd name="connsiteY3" fmla="*/ 519906 h 1042194"/>
                  <a:gd name="connsiteX4" fmla="*/ 410369 w 2168525"/>
                  <a:gd name="connsiteY4" fmla="*/ 362744 h 1042194"/>
                  <a:gd name="connsiteX5" fmla="*/ 415132 w 2168525"/>
                  <a:gd name="connsiteY5" fmla="*/ 334169 h 1042194"/>
                  <a:gd name="connsiteX6" fmla="*/ 391319 w 2168525"/>
                  <a:gd name="connsiteY6" fmla="*/ 291306 h 1042194"/>
                  <a:gd name="connsiteX7" fmla="*/ 310357 w 2168525"/>
                  <a:gd name="connsiteY7" fmla="*/ 253206 h 1042194"/>
                  <a:gd name="connsiteX8" fmla="*/ 243682 w 2168525"/>
                  <a:gd name="connsiteY8" fmla="*/ 200819 h 1042194"/>
                  <a:gd name="connsiteX9" fmla="*/ 172244 w 2168525"/>
                  <a:gd name="connsiteY9" fmla="*/ 191294 h 1042194"/>
                  <a:gd name="connsiteX10" fmla="*/ 181769 w 2168525"/>
                  <a:gd name="connsiteY10" fmla="*/ 153194 h 1042194"/>
                  <a:gd name="connsiteX11" fmla="*/ 243682 w 2168525"/>
                  <a:gd name="connsiteY11" fmla="*/ 148431 h 1042194"/>
                  <a:gd name="connsiteX12" fmla="*/ 277019 w 2168525"/>
                  <a:gd name="connsiteY12" fmla="*/ 153194 h 1042194"/>
                  <a:gd name="connsiteX13" fmla="*/ 310357 w 2168525"/>
                  <a:gd name="connsiteY13" fmla="*/ 143669 h 1042194"/>
                  <a:gd name="connsiteX14" fmla="*/ 229394 w 2168525"/>
                  <a:gd name="connsiteY14" fmla="*/ 43656 h 1042194"/>
                  <a:gd name="connsiteX15" fmla="*/ 181769 w 2168525"/>
                  <a:gd name="connsiteY15" fmla="*/ 53181 h 1042194"/>
                  <a:gd name="connsiteX16" fmla="*/ 38894 w 2168525"/>
                  <a:gd name="connsiteY16" fmla="*/ 38894 h 1042194"/>
                  <a:gd name="connsiteX17" fmla="*/ 794 w 2168525"/>
                  <a:gd name="connsiteY17" fmla="*/ 10319 h 1042194"/>
                  <a:gd name="connsiteX18" fmla="*/ 34132 w 2168525"/>
                  <a:gd name="connsiteY18" fmla="*/ 100806 h 1042194"/>
                  <a:gd name="connsiteX19" fmla="*/ 96044 w 2168525"/>
                  <a:gd name="connsiteY19" fmla="*/ 210344 h 1042194"/>
                  <a:gd name="connsiteX20" fmla="*/ 62707 w 2168525"/>
                  <a:gd name="connsiteY20" fmla="*/ 210344 h 1042194"/>
                  <a:gd name="connsiteX21" fmla="*/ 29369 w 2168525"/>
                  <a:gd name="connsiteY21" fmla="*/ 243681 h 1042194"/>
                  <a:gd name="connsiteX22" fmla="*/ 81757 w 2168525"/>
                  <a:gd name="connsiteY22" fmla="*/ 281781 h 1042194"/>
                  <a:gd name="connsiteX23" fmla="*/ 86519 w 2168525"/>
                  <a:gd name="connsiteY23" fmla="*/ 324644 h 1042194"/>
                  <a:gd name="connsiteX24" fmla="*/ 153194 w 2168525"/>
                  <a:gd name="connsiteY24" fmla="*/ 372269 h 1042194"/>
                  <a:gd name="connsiteX25" fmla="*/ 181769 w 2168525"/>
                  <a:gd name="connsiteY25" fmla="*/ 329406 h 1042194"/>
                  <a:gd name="connsiteX26" fmla="*/ 248444 w 2168525"/>
                  <a:gd name="connsiteY26" fmla="*/ 324644 h 1042194"/>
                  <a:gd name="connsiteX27" fmla="*/ 234157 w 2168525"/>
                  <a:gd name="connsiteY27" fmla="*/ 367506 h 1042194"/>
                  <a:gd name="connsiteX28" fmla="*/ 196057 w 2168525"/>
                  <a:gd name="connsiteY28" fmla="*/ 405606 h 1042194"/>
                  <a:gd name="connsiteX29" fmla="*/ 124619 w 2168525"/>
                  <a:gd name="connsiteY29" fmla="*/ 396081 h 1042194"/>
                  <a:gd name="connsiteX30" fmla="*/ 38894 w 2168525"/>
                  <a:gd name="connsiteY30" fmla="*/ 434181 h 1042194"/>
                  <a:gd name="connsiteX31" fmla="*/ 62707 w 2168525"/>
                  <a:gd name="connsiteY31" fmla="*/ 467519 h 1042194"/>
                  <a:gd name="connsiteX32" fmla="*/ 62707 w 2168525"/>
                  <a:gd name="connsiteY32" fmla="*/ 548481 h 1042194"/>
                  <a:gd name="connsiteX33" fmla="*/ 124619 w 2168525"/>
                  <a:gd name="connsiteY33" fmla="*/ 491331 h 1042194"/>
                  <a:gd name="connsiteX34" fmla="*/ 196057 w 2168525"/>
                  <a:gd name="connsiteY34" fmla="*/ 448469 h 1042194"/>
                  <a:gd name="connsiteX35" fmla="*/ 291307 w 2168525"/>
                  <a:gd name="connsiteY35" fmla="*/ 438944 h 1042194"/>
                  <a:gd name="connsiteX36" fmla="*/ 553244 w 2168525"/>
                  <a:gd name="connsiteY36" fmla="*/ 529431 h 1042194"/>
                  <a:gd name="connsiteX37" fmla="*/ 1753394 w 2168525"/>
                  <a:gd name="connsiteY37" fmla="*/ 939006 h 1042194"/>
                  <a:gd name="connsiteX38" fmla="*/ 1943894 w 2168525"/>
                  <a:gd name="connsiteY38" fmla="*/ 1010444 h 1042194"/>
                  <a:gd name="connsiteX39" fmla="*/ 2015332 w 2168525"/>
                  <a:gd name="connsiteY39" fmla="*/ 1039019 h 1042194"/>
                  <a:gd name="connsiteX40" fmla="*/ 2086769 w 2168525"/>
                  <a:gd name="connsiteY40" fmla="*/ 991394 h 1042194"/>
                  <a:gd name="connsiteX41" fmla="*/ 2162969 w 2168525"/>
                  <a:gd name="connsiteY41" fmla="*/ 948531 h 104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68525" h="1042194">
                    <a:moveTo>
                      <a:pt x="2162969" y="948531"/>
                    </a:moveTo>
                    <a:cubicBezTo>
                      <a:pt x="2159794" y="934244"/>
                      <a:pt x="2168525" y="940594"/>
                      <a:pt x="2067719" y="905669"/>
                    </a:cubicBezTo>
                    <a:cubicBezTo>
                      <a:pt x="1966913" y="870744"/>
                      <a:pt x="1558132" y="738981"/>
                      <a:pt x="1558132" y="738981"/>
                    </a:cubicBezTo>
                    <a:lnTo>
                      <a:pt x="900907" y="519906"/>
                    </a:lnTo>
                    <a:cubicBezTo>
                      <a:pt x="709613" y="457200"/>
                      <a:pt x="491332" y="393700"/>
                      <a:pt x="410369" y="362744"/>
                    </a:cubicBezTo>
                    <a:cubicBezTo>
                      <a:pt x="329406" y="331788"/>
                      <a:pt x="418307" y="346075"/>
                      <a:pt x="415132" y="334169"/>
                    </a:cubicBezTo>
                    <a:cubicBezTo>
                      <a:pt x="411957" y="322263"/>
                      <a:pt x="408781" y="304800"/>
                      <a:pt x="391319" y="291306"/>
                    </a:cubicBezTo>
                    <a:cubicBezTo>
                      <a:pt x="373857" y="277812"/>
                      <a:pt x="334963" y="268287"/>
                      <a:pt x="310357" y="253206"/>
                    </a:cubicBezTo>
                    <a:cubicBezTo>
                      <a:pt x="285751" y="238125"/>
                      <a:pt x="266701" y="211138"/>
                      <a:pt x="243682" y="200819"/>
                    </a:cubicBezTo>
                    <a:cubicBezTo>
                      <a:pt x="220663" y="190500"/>
                      <a:pt x="182563" y="199231"/>
                      <a:pt x="172244" y="191294"/>
                    </a:cubicBezTo>
                    <a:cubicBezTo>
                      <a:pt x="161925" y="183357"/>
                      <a:pt x="169863" y="160338"/>
                      <a:pt x="181769" y="153194"/>
                    </a:cubicBezTo>
                    <a:cubicBezTo>
                      <a:pt x="193675" y="146050"/>
                      <a:pt x="227807" y="148431"/>
                      <a:pt x="243682" y="148431"/>
                    </a:cubicBezTo>
                    <a:cubicBezTo>
                      <a:pt x="259557" y="148431"/>
                      <a:pt x="265907" y="153988"/>
                      <a:pt x="277019" y="153194"/>
                    </a:cubicBezTo>
                    <a:cubicBezTo>
                      <a:pt x="288131" y="152400"/>
                      <a:pt x="318294" y="161925"/>
                      <a:pt x="310357" y="143669"/>
                    </a:cubicBezTo>
                    <a:cubicBezTo>
                      <a:pt x="302420" y="125413"/>
                      <a:pt x="250825" y="58737"/>
                      <a:pt x="229394" y="43656"/>
                    </a:cubicBezTo>
                    <a:cubicBezTo>
                      <a:pt x="207963" y="28575"/>
                      <a:pt x="213519" y="53975"/>
                      <a:pt x="181769" y="53181"/>
                    </a:cubicBezTo>
                    <a:cubicBezTo>
                      <a:pt x="150019" y="52387"/>
                      <a:pt x="69056" y="46038"/>
                      <a:pt x="38894" y="38894"/>
                    </a:cubicBezTo>
                    <a:cubicBezTo>
                      <a:pt x="8732" y="31750"/>
                      <a:pt x="1588" y="0"/>
                      <a:pt x="794" y="10319"/>
                    </a:cubicBezTo>
                    <a:cubicBezTo>
                      <a:pt x="0" y="20638"/>
                      <a:pt x="18257" y="67469"/>
                      <a:pt x="34132" y="100806"/>
                    </a:cubicBezTo>
                    <a:cubicBezTo>
                      <a:pt x="50007" y="134143"/>
                      <a:pt x="91282" y="192088"/>
                      <a:pt x="96044" y="210344"/>
                    </a:cubicBezTo>
                    <a:cubicBezTo>
                      <a:pt x="100806" y="228600"/>
                      <a:pt x="73820" y="204788"/>
                      <a:pt x="62707" y="210344"/>
                    </a:cubicBezTo>
                    <a:cubicBezTo>
                      <a:pt x="51595" y="215900"/>
                      <a:pt x="26194" y="231775"/>
                      <a:pt x="29369" y="243681"/>
                    </a:cubicBezTo>
                    <a:cubicBezTo>
                      <a:pt x="32544" y="255587"/>
                      <a:pt x="72232" y="268287"/>
                      <a:pt x="81757" y="281781"/>
                    </a:cubicBezTo>
                    <a:cubicBezTo>
                      <a:pt x="91282" y="295275"/>
                      <a:pt x="74613" y="309563"/>
                      <a:pt x="86519" y="324644"/>
                    </a:cubicBezTo>
                    <a:cubicBezTo>
                      <a:pt x="98425" y="339725"/>
                      <a:pt x="137319" y="371475"/>
                      <a:pt x="153194" y="372269"/>
                    </a:cubicBezTo>
                    <a:cubicBezTo>
                      <a:pt x="169069" y="373063"/>
                      <a:pt x="165894" y="337343"/>
                      <a:pt x="181769" y="329406"/>
                    </a:cubicBezTo>
                    <a:cubicBezTo>
                      <a:pt x="197644" y="321469"/>
                      <a:pt x="239713" y="318294"/>
                      <a:pt x="248444" y="324644"/>
                    </a:cubicBezTo>
                    <a:cubicBezTo>
                      <a:pt x="257175" y="330994"/>
                      <a:pt x="242888" y="354012"/>
                      <a:pt x="234157" y="367506"/>
                    </a:cubicBezTo>
                    <a:cubicBezTo>
                      <a:pt x="225426" y="381000"/>
                      <a:pt x="214313" y="400844"/>
                      <a:pt x="196057" y="405606"/>
                    </a:cubicBezTo>
                    <a:cubicBezTo>
                      <a:pt x="177801" y="410368"/>
                      <a:pt x="150813" y="391319"/>
                      <a:pt x="124619" y="396081"/>
                    </a:cubicBezTo>
                    <a:cubicBezTo>
                      <a:pt x="98425" y="400843"/>
                      <a:pt x="49213" y="422275"/>
                      <a:pt x="38894" y="434181"/>
                    </a:cubicBezTo>
                    <a:cubicBezTo>
                      <a:pt x="28575" y="446087"/>
                      <a:pt x="58738" y="448469"/>
                      <a:pt x="62707" y="467519"/>
                    </a:cubicBezTo>
                    <a:cubicBezTo>
                      <a:pt x="66676" y="486569"/>
                      <a:pt x="52388" y="544512"/>
                      <a:pt x="62707" y="548481"/>
                    </a:cubicBezTo>
                    <a:cubicBezTo>
                      <a:pt x="73026" y="552450"/>
                      <a:pt x="102394" y="508000"/>
                      <a:pt x="124619" y="491331"/>
                    </a:cubicBezTo>
                    <a:cubicBezTo>
                      <a:pt x="146844" y="474662"/>
                      <a:pt x="168276" y="457200"/>
                      <a:pt x="196057" y="448469"/>
                    </a:cubicBezTo>
                    <a:cubicBezTo>
                      <a:pt x="223838" y="439738"/>
                      <a:pt x="231776" y="425450"/>
                      <a:pt x="291307" y="438944"/>
                    </a:cubicBezTo>
                    <a:cubicBezTo>
                      <a:pt x="350838" y="452438"/>
                      <a:pt x="553244" y="529431"/>
                      <a:pt x="553244" y="529431"/>
                    </a:cubicBezTo>
                    <a:lnTo>
                      <a:pt x="1753394" y="939006"/>
                    </a:lnTo>
                    <a:cubicBezTo>
                      <a:pt x="1985169" y="1019175"/>
                      <a:pt x="1900238" y="993775"/>
                      <a:pt x="1943894" y="1010444"/>
                    </a:cubicBezTo>
                    <a:cubicBezTo>
                      <a:pt x="1987550" y="1027113"/>
                      <a:pt x="1991520" y="1042194"/>
                      <a:pt x="2015332" y="1039019"/>
                    </a:cubicBezTo>
                    <a:cubicBezTo>
                      <a:pt x="2039145" y="1035844"/>
                      <a:pt x="2061369" y="1006475"/>
                      <a:pt x="2086769" y="991394"/>
                    </a:cubicBezTo>
                    <a:cubicBezTo>
                      <a:pt x="2112169" y="976313"/>
                      <a:pt x="2166144" y="962818"/>
                      <a:pt x="2162969" y="948531"/>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26" name="Freeform 125"/>
              <p:cNvSpPr/>
              <p:nvPr/>
            </p:nvSpPr>
            <p:spPr>
              <a:xfrm>
                <a:off x="3057717" y="4473006"/>
                <a:ext cx="403289" cy="314250"/>
              </a:xfrm>
              <a:custGeom>
                <a:avLst/>
                <a:gdLst>
                  <a:gd name="connsiteX0" fmla="*/ 476250 w 500062"/>
                  <a:gd name="connsiteY0" fmla="*/ 334169 h 388144"/>
                  <a:gd name="connsiteX1" fmla="*/ 338137 w 500062"/>
                  <a:gd name="connsiteY1" fmla="*/ 381794 h 388144"/>
                  <a:gd name="connsiteX2" fmla="*/ 176212 w 500062"/>
                  <a:gd name="connsiteY2" fmla="*/ 372269 h 388144"/>
                  <a:gd name="connsiteX3" fmla="*/ 76200 w 500062"/>
                  <a:gd name="connsiteY3" fmla="*/ 353219 h 388144"/>
                  <a:gd name="connsiteX4" fmla="*/ 4762 w 500062"/>
                  <a:gd name="connsiteY4" fmla="*/ 362744 h 388144"/>
                  <a:gd name="connsiteX5" fmla="*/ 104775 w 500062"/>
                  <a:gd name="connsiteY5" fmla="*/ 310356 h 388144"/>
                  <a:gd name="connsiteX6" fmla="*/ 176212 w 500062"/>
                  <a:gd name="connsiteY6" fmla="*/ 272256 h 388144"/>
                  <a:gd name="connsiteX7" fmla="*/ 214312 w 500062"/>
                  <a:gd name="connsiteY7" fmla="*/ 215106 h 388144"/>
                  <a:gd name="connsiteX8" fmla="*/ 171450 w 500062"/>
                  <a:gd name="connsiteY8" fmla="*/ 172244 h 388144"/>
                  <a:gd name="connsiteX9" fmla="*/ 119062 w 500062"/>
                  <a:gd name="connsiteY9" fmla="*/ 119856 h 388144"/>
                  <a:gd name="connsiteX10" fmla="*/ 76200 w 500062"/>
                  <a:gd name="connsiteY10" fmla="*/ 72231 h 388144"/>
                  <a:gd name="connsiteX11" fmla="*/ 71437 w 500062"/>
                  <a:gd name="connsiteY11" fmla="*/ 48419 h 388144"/>
                  <a:gd name="connsiteX12" fmla="*/ 123825 w 500062"/>
                  <a:gd name="connsiteY12" fmla="*/ 43656 h 388144"/>
                  <a:gd name="connsiteX13" fmla="*/ 166687 w 500062"/>
                  <a:gd name="connsiteY13" fmla="*/ 29369 h 388144"/>
                  <a:gd name="connsiteX14" fmla="*/ 204787 w 500062"/>
                  <a:gd name="connsiteY14" fmla="*/ 53181 h 388144"/>
                  <a:gd name="connsiteX15" fmla="*/ 185737 w 500062"/>
                  <a:gd name="connsiteY15" fmla="*/ 100806 h 388144"/>
                  <a:gd name="connsiteX16" fmla="*/ 242887 w 500062"/>
                  <a:gd name="connsiteY16" fmla="*/ 172244 h 388144"/>
                  <a:gd name="connsiteX17" fmla="*/ 328612 w 500062"/>
                  <a:gd name="connsiteY17" fmla="*/ 172244 h 388144"/>
                  <a:gd name="connsiteX18" fmla="*/ 276225 w 500062"/>
                  <a:gd name="connsiteY18" fmla="*/ 215106 h 388144"/>
                  <a:gd name="connsiteX19" fmla="*/ 276225 w 500062"/>
                  <a:gd name="connsiteY19" fmla="*/ 267494 h 388144"/>
                  <a:gd name="connsiteX20" fmla="*/ 323850 w 500062"/>
                  <a:gd name="connsiteY20" fmla="*/ 215106 h 388144"/>
                  <a:gd name="connsiteX21" fmla="*/ 390525 w 500062"/>
                  <a:gd name="connsiteY21" fmla="*/ 210344 h 388144"/>
                  <a:gd name="connsiteX22" fmla="*/ 423862 w 500062"/>
                  <a:gd name="connsiteY22" fmla="*/ 191294 h 388144"/>
                  <a:gd name="connsiteX23" fmla="*/ 433387 w 500062"/>
                  <a:gd name="connsiteY23" fmla="*/ 167481 h 388144"/>
                  <a:gd name="connsiteX24" fmla="*/ 357187 w 500062"/>
                  <a:gd name="connsiteY24" fmla="*/ 153194 h 388144"/>
                  <a:gd name="connsiteX25" fmla="*/ 323850 w 500062"/>
                  <a:gd name="connsiteY25" fmla="*/ 148431 h 388144"/>
                  <a:gd name="connsiteX26" fmla="*/ 304800 w 500062"/>
                  <a:gd name="connsiteY26" fmla="*/ 96044 h 388144"/>
                  <a:gd name="connsiteX27" fmla="*/ 252412 w 500062"/>
                  <a:gd name="connsiteY27" fmla="*/ 48419 h 388144"/>
                  <a:gd name="connsiteX28" fmla="*/ 228600 w 500062"/>
                  <a:gd name="connsiteY28" fmla="*/ 29369 h 388144"/>
                  <a:gd name="connsiteX29" fmla="*/ 276225 w 500062"/>
                  <a:gd name="connsiteY29" fmla="*/ 15081 h 388144"/>
                  <a:gd name="connsiteX30" fmla="*/ 357187 w 500062"/>
                  <a:gd name="connsiteY30" fmla="*/ 794 h 388144"/>
                  <a:gd name="connsiteX31" fmla="*/ 423862 w 500062"/>
                  <a:gd name="connsiteY31" fmla="*/ 10319 h 388144"/>
                  <a:gd name="connsiteX32" fmla="*/ 452437 w 500062"/>
                  <a:gd name="connsiteY32" fmla="*/ 57944 h 388144"/>
                  <a:gd name="connsiteX33" fmla="*/ 461962 w 500062"/>
                  <a:gd name="connsiteY33" fmla="*/ 129381 h 388144"/>
                  <a:gd name="connsiteX34" fmla="*/ 452437 w 500062"/>
                  <a:gd name="connsiteY34" fmla="*/ 172244 h 388144"/>
                  <a:gd name="connsiteX35" fmla="*/ 457200 w 500062"/>
                  <a:gd name="connsiteY35" fmla="*/ 224631 h 388144"/>
                  <a:gd name="connsiteX36" fmla="*/ 481012 w 500062"/>
                  <a:gd name="connsiteY36" fmla="*/ 277019 h 388144"/>
                  <a:gd name="connsiteX37" fmla="*/ 476250 w 500062"/>
                  <a:gd name="connsiteY37" fmla="*/ 334169 h 38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00062" h="388144">
                    <a:moveTo>
                      <a:pt x="476250" y="334169"/>
                    </a:moveTo>
                    <a:cubicBezTo>
                      <a:pt x="452438" y="351631"/>
                      <a:pt x="388143" y="375444"/>
                      <a:pt x="338137" y="381794"/>
                    </a:cubicBezTo>
                    <a:cubicBezTo>
                      <a:pt x="288131" y="388144"/>
                      <a:pt x="219868" y="377031"/>
                      <a:pt x="176212" y="372269"/>
                    </a:cubicBezTo>
                    <a:cubicBezTo>
                      <a:pt x="132556" y="367507"/>
                      <a:pt x="104775" y="354807"/>
                      <a:pt x="76200" y="353219"/>
                    </a:cubicBezTo>
                    <a:cubicBezTo>
                      <a:pt x="47625" y="351632"/>
                      <a:pt x="0" y="369888"/>
                      <a:pt x="4762" y="362744"/>
                    </a:cubicBezTo>
                    <a:cubicBezTo>
                      <a:pt x="9524" y="355600"/>
                      <a:pt x="104775" y="310356"/>
                      <a:pt x="104775" y="310356"/>
                    </a:cubicBezTo>
                    <a:cubicBezTo>
                      <a:pt x="133350" y="295275"/>
                      <a:pt x="157956" y="288131"/>
                      <a:pt x="176212" y="272256"/>
                    </a:cubicBezTo>
                    <a:cubicBezTo>
                      <a:pt x="194468" y="256381"/>
                      <a:pt x="215106" y="231775"/>
                      <a:pt x="214312" y="215106"/>
                    </a:cubicBezTo>
                    <a:cubicBezTo>
                      <a:pt x="213518" y="198437"/>
                      <a:pt x="171450" y="172244"/>
                      <a:pt x="171450" y="172244"/>
                    </a:cubicBezTo>
                    <a:cubicBezTo>
                      <a:pt x="155575" y="156369"/>
                      <a:pt x="134937" y="136525"/>
                      <a:pt x="119062" y="119856"/>
                    </a:cubicBezTo>
                    <a:cubicBezTo>
                      <a:pt x="103187" y="103187"/>
                      <a:pt x="84137" y="84137"/>
                      <a:pt x="76200" y="72231"/>
                    </a:cubicBezTo>
                    <a:cubicBezTo>
                      <a:pt x="68263" y="60325"/>
                      <a:pt x="63500" y="53182"/>
                      <a:pt x="71437" y="48419"/>
                    </a:cubicBezTo>
                    <a:cubicBezTo>
                      <a:pt x="79375" y="43657"/>
                      <a:pt x="107950" y="46831"/>
                      <a:pt x="123825" y="43656"/>
                    </a:cubicBezTo>
                    <a:cubicBezTo>
                      <a:pt x="139700" y="40481"/>
                      <a:pt x="153193" y="27782"/>
                      <a:pt x="166687" y="29369"/>
                    </a:cubicBezTo>
                    <a:cubicBezTo>
                      <a:pt x="180181" y="30956"/>
                      <a:pt x="201612" y="41275"/>
                      <a:pt x="204787" y="53181"/>
                    </a:cubicBezTo>
                    <a:cubicBezTo>
                      <a:pt x="207962" y="65087"/>
                      <a:pt x="179387" y="80962"/>
                      <a:pt x="185737" y="100806"/>
                    </a:cubicBezTo>
                    <a:cubicBezTo>
                      <a:pt x="192087" y="120650"/>
                      <a:pt x="219075" y="160338"/>
                      <a:pt x="242887" y="172244"/>
                    </a:cubicBezTo>
                    <a:cubicBezTo>
                      <a:pt x="266699" y="184150"/>
                      <a:pt x="323056" y="165100"/>
                      <a:pt x="328612" y="172244"/>
                    </a:cubicBezTo>
                    <a:cubicBezTo>
                      <a:pt x="334168" y="179388"/>
                      <a:pt x="284956" y="199231"/>
                      <a:pt x="276225" y="215106"/>
                    </a:cubicBezTo>
                    <a:cubicBezTo>
                      <a:pt x="267494" y="230981"/>
                      <a:pt x="268288" y="267494"/>
                      <a:pt x="276225" y="267494"/>
                    </a:cubicBezTo>
                    <a:cubicBezTo>
                      <a:pt x="284162" y="267494"/>
                      <a:pt x="304800" y="224631"/>
                      <a:pt x="323850" y="215106"/>
                    </a:cubicBezTo>
                    <a:cubicBezTo>
                      <a:pt x="342900" y="205581"/>
                      <a:pt x="373856" y="214313"/>
                      <a:pt x="390525" y="210344"/>
                    </a:cubicBezTo>
                    <a:cubicBezTo>
                      <a:pt x="407194" y="206375"/>
                      <a:pt x="416718" y="198438"/>
                      <a:pt x="423862" y="191294"/>
                    </a:cubicBezTo>
                    <a:cubicBezTo>
                      <a:pt x="431006" y="184150"/>
                      <a:pt x="444499" y="173831"/>
                      <a:pt x="433387" y="167481"/>
                    </a:cubicBezTo>
                    <a:cubicBezTo>
                      <a:pt x="422275" y="161131"/>
                      <a:pt x="375443" y="156369"/>
                      <a:pt x="357187" y="153194"/>
                    </a:cubicBezTo>
                    <a:cubicBezTo>
                      <a:pt x="338931" y="150019"/>
                      <a:pt x="332581" y="157956"/>
                      <a:pt x="323850" y="148431"/>
                    </a:cubicBezTo>
                    <a:cubicBezTo>
                      <a:pt x="315119" y="138906"/>
                      <a:pt x="316706" y="112713"/>
                      <a:pt x="304800" y="96044"/>
                    </a:cubicBezTo>
                    <a:cubicBezTo>
                      <a:pt x="292894" y="79375"/>
                      <a:pt x="265112" y="59531"/>
                      <a:pt x="252412" y="48419"/>
                    </a:cubicBezTo>
                    <a:cubicBezTo>
                      <a:pt x="239712" y="37307"/>
                      <a:pt x="224631" y="34925"/>
                      <a:pt x="228600" y="29369"/>
                    </a:cubicBezTo>
                    <a:cubicBezTo>
                      <a:pt x="232569" y="23813"/>
                      <a:pt x="254794" y="19843"/>
                      <a:pt x="276225" y="15081"/>
                    </a:cubicBezTo>
                    <a:cubicBezTo>
                      <a:pt x="297656" y="10319"/>
                      <a:pt x="332581" y="1588"/>
                      <a:pt x="357187" y="794"/>
                    </a:cubicBezTo>
                    <a:cubicBezTo>
                      <a:pt x="381793" y="0"/>
                      <a:pt x="407987" y="794"/>
                      <a:pt x="423862" y="10319"/>
                    </a:cubicBezTo>
                    <a:cubicBezTo>
                      <a:pt x="439737" y="19844"/>
                      <a:pt x="446087" y="38100"/>
                      <a:pt x="452437" y="57944"/>
                    </a:cubicBezTo>
                    <a:cubicBezTo>
                      <a:pt x="458787" y="77788"/>
                      <a:pt x="461962" y="110331"/>
                      <a:pt x="461962" y="129381"/>
                    </a:cubicBezTo>
                    <a:cubicBezTo>
                      <a:pt x="461962" y="148431"/>
                      <a:pt x="453231" y="156369"/>
                      <a:pt x="452437" y="172244"/>
                    </a:cubicBezTo>
                    <a:cubicBezTo>
                      <a:pt x="451643" y="188119"/>
                      <a:pt x="452437" y="207168"/>
                      <a:pt x="457200" y="224631"/>
                    </a:cubicBezTo>
                    <a:cubicBezTo>
                      <a:pt x="461963" y="242094"/>
                      <a:pt x="477837" y="258763"/>
                      <a:pt x="481012" y="277019"/>
                    </a:cubicBezTo>
                    <a:cubicBezTo>
                      <a:pt x="484187" y="295275"/>
                      <a:pt x="500062" y="316707"/>
                      <a:pt x="476250" y="334169"/>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27" name="Freeform 126"/>
              <p:cNvSpPr/>
              <p:nvPr/>
            </p:nvSpPr>
            <p:spPr>
              <a:xfrm>
                <a:off x="2844963" y="4620609"/>
                <a:ext cx="328662" cy="128561"/>
              </a:xfrm>
              <a:custGeom>
                <a:avLst/>
                <a:gdLst>
                  <a:gd name="connsiteX0" fmla="*/ 396875 w 406400"/>
                  <a:gd name="connsiteY0" fmla="*/ 52387 h 159543"/>
                  <a:gd name="connsiteX1" fmla="*/ 292100 w 406400"/>
                  <a:gd name="connsiteY1" fmla="*/ 128587 h 159543"/>
                  <a:gd name="connsiteX2" fmla="*/ 196850 w 406400"/>
                  <a:gd name="connsiteY2" fmla="*/ 157162 h 159543"/>
                  <a:gd name="connsiteX3" fmla="*/ 92075 w 406400"/>
                  <a:gd name="connsiteY3" fmla="*/ 114300 h 159543"/>
                  <a:gd name="connsiteX4" fmla="*/ 34925 w 406400"/>
                  <a:gd name="connsiteY4" fmla="*/ 123825 h 159543"/>
                  <a:gd name="connsiteX5" fmla="*/ 6350 w 406400"/>
                  <a:gd name="connsiteY5" fmla="*/ 119062 h 159543"/>
                  <a:gd name="connsiteX6" fmla="*/ 73025 w 406400"/>
                  <a:gd name="connsiteY6" fmla="*/ 28575 h 159543"/>
                  <a:gd name="connsiteX7" fmla="*/ 163512 w 406400"/>
                  <a:gd name="connsiteY7" fmla="*/ 33337 h 159543"/>
                  <a:gd name="connsiteX8" fmla="*/ 254000 w 406400"/>
                  <a:gd name="connsiteY8" fmla="*/ 0 h 159543"/>
                  <a:gd name="connsiteX9" fmla="*/ 349250 w 406400"/>
                  <a:gd name="connsiteY9" fmla="*/ 33337 h 159543"/>
                  <a:gd name="connsiteX10" fmla="*/ 396875 w 406400"/>
                  <a:gd name="connsiteY10" fmla="*/ 52387 h 15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400" h="159543">
                    <a:moveTo>
                      <a:pt x="396875" y="52387"/>
                    </a:moveTo>
                    <a:cubicBezTo>
                      <a:pt x="387350" y="68262"/>
                      <a:pt x="325437" y="111125"/>
                      <a:pt x="292100" y="128587"/>
                    </a:cubicBezTo>
                    <a:cubicBezTo>
                      <a:pt x="258763" y="146049"/>
                      <a:pt x="230187" y="159543"/>
                      <a:pt x="196850" y="157162"/>
                    </a:cubicBezTo>
                    <a:cubicBezTo>
                      <a:pt x="163513" y="154781"/>
                      <a:pt x="119062" y="119856"/>
                      <a:pt x="92075" y="114300"/>
                    </a:cubicBezTo>
                    <a:cubicBezTo>
                      <a:pt x="65088" y="108744"/>
                      <a:pt x="49212" y="123031"/>
                      <a:pt x="34925" y="123825"/>
                    </a:cubicBezTo>
                    <a:cubicBezTo>
                      <a:pt x="20638" y="124619"/>
                      <a:pt x="0" y="134937"/>
                      <a:pt x="6350" y="119062"/>
                    </a:cubicBezTo>
                    <a:cubicBezTo>
                      <a:pt x="12700" y="103187"/>
                      <a:pt x="46831" y="42862"/>
                      <a:pt x="73025" y="28575"/>
                    </a:cubicBezTo>
                    <a:cubicBezTo>
                      <a:pt x="99219" y="14288"/>
                      <a:pt x="133350" y="38100"/>
                      <a:pt x="163512" y="33337"/>
                    </a:cubicBezTo>
                    <a:cubicBezTo>
                      <a:pt x="193675" y="28575"/>
                      <a:pt x="223044" y="0"/>
                      <a:pt x="254000" y="0"/>
                    </a:cubicBezTo>
                    <a:cubicBezTo>
                      <a:pt x="284956" y="0"/>
                      <a:pt x="322263" y="27781"/>
                      <a:pt x="349250" y="33337"/>
                    </a:cubicBezTo>
                    <a:cubicBezTo>
                      <a:pt x="376237" y="38893"/>
                      <a:pt x="406400" y="36512"/>
                      <a:pt x="396875" y="52387"/>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28" name="Freeform 127"/>
              <p:cNvSpPr/>
              <p:nvPr/>
            </p:nvSpPr>
            <p:spPr>
              <a:xfrm>
                <a:off x="2892597" y="4517444"/>
                <a:ext cx="257218" cy="115863"/>
              </a:xfrm>
              <a:custGeom>
                <a:avLst/>
                <a:gdLst>
                  <a:gd name="connsiteX0" fmla="*/ 313532 w 317501"/>
                  <a:gd name="connsiteY0" fmla="*/ 113507 h 145257"/>
                  <a:gd name="connsiteX1" fmla="*/ 237332 w 317501"/>
                  <a:gd name="connsiteY1" fmla="*/ 13494 h 145257"/>
                  <a:gd name="connsiteX2" fmla="*/ 161132 w 317501"/>
                  <a:gd name="connsiteY2" fmla="*/ 32544 h 145257"/>
                  <a:gd name="connsiteX3" fmla="*/ 89694 w 317501"/>
                  <a:gd name="connsiteY3" fmla="*/ 65882 h 145257"/>
                  <a:gd name="connsiteX4" fmla="*/ 3969 w 317501"/>
                  <a:gd name="connsiteY4" fmla="*/ 137319 h 145257"/>
                  <a:gd name="connsiteX5" fmla="*/ 113507 w 317501"/>
                  <a:gd name="connsiteY5" fmla="*/ 113507 h 145257"/>
                  <a:gd name="connsiteX6" fmla="*/ 170657 w 317501"/>
                  <a:gd name="connsiteY6" fmla="*/ 94457 h 145257"/>
                  <a:gd name="connsiteX7" fmla="*/ 261144 w 317501"/>
                  <a:gd name="connsiteY7" fmla="*/ 108744 h 145257"/>
                  <a:gd name="connsiteX8" fmla="*/ 313532 w 317501"/>
                  <a:gd name="connsiteY8" fmla="*/ 113507 h 14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501" h="145257">
                    <a:moveTo>
                      <a:pt x="313532" y="113507"/>
                    </a:moveTo>
                    <a:cubicBezTo>
                      <a:pt x="309563" y="97632"/>
                      <a:pt x="262732" y="26988"/>
                      <a:pt x="237332" y="13494"/>
                    </a:cubicBezTo>
                    <a:cubicBezTo>
                      <a:pt x="211932" y="0"/>
                      <a:pt x="185738" y="23813"/>
                      <a:pt x="161132" y="32544"/>
                    </a:cubicBezTo>
                    <a:cubicBezTo>
                      <a:pt x="136526" y="41275"/>
                      <a:pt x="115888" y="48420"/>
                      <a:pt x="89694" y="65882"/>
                    </a:cubicBezTo>
                    <a:cubicBezTo>
                      <a:pt x="63500" y="83344"/>
                      <a:pt x="0" y="129382"/>
                      <a:pt x="3969" y="137319"/>
                    </a:cubicBezTo>
                    <a:cubicBezTo>
                      <a:pt x="7938" y="145257"/>
                      <a:pt x="85726" y="120651"/>
                      <a:pt x="113507" y="113507"/>
                    </a:cubicBezTo>
                    <a:cubicBezTo>
                      <a:pt x="141288" y="106363"/>
                      <a:pt x="146051" y="95251"/>
                      <a:pt x="170657" y="94457"/>
                    </a:cubicBezTo>
                    <a:cubicBezTo>
                      <a:pt x="195263" y="93663"/>
                      <a:pt x="234157" y="101600"/>
                      <a:pt x="261144" y="108744"/>
                    </a:cubicBezTo>
                    <a:cubicBezTo>
                      <a:pt x="288132" y="115888"/>
                      <a:pt x="317501" y="129382"/>
                      <a:pt x="313532" y="113507"/>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29" name="Freeform 128"/>
              <p:cNvSpPr/>
              <p:nvPr/>
            </p:nvSpPr>
            <p:spPr>
              <a:xfrm>
                <a:off x="3653126" y="4366665"/>
                <a:ext cx="141310" cy="166646"/>
              </a:xfrm>
              <a:custGeom>
                <a:avLst/>
                <a:gdLst>
                  <a:gd name="connsiteX0" fmla="*/ 149225 w 175418"/>
                  <a:gd name="connsiteY0" fmla="*/ 204787 h 207962"/>
                  <a:gd name="connsiteX1" fmla="*/ 173037 w 175418"/>
                  <a:gd name="connsiteY1" fmla="*/ 157162 h 207962"/>
                  <a:gd name="connsiteX2" fmla="*/ 134937 w 175418"/>
                  <a:gd name="connsiteY2" fmla="*/ 71437 h 207962"/>
                  <a:gd name="connsiteX3" fmla="*/ 115887 w 175418"/>
                  <a:gd name="connsiteY3" fmla="*/ 0 h 207962"/>
                  <a:gd name="connsiteX4" fmla="*/ 73025 w 175418"/>
                  <a:gd name="connsiteY4" fmla="*/ 71437 h 207962"/>
                  <a:gd name="connsiteX5" fmla="*/ 58737 w 175418"/>
                  <a:gd name="connsiteY5" fmla="*/ 104775 h 207962"/>
                  <a:gd name="connsiteX6" fmla="*/ 6350 w 175418"/>
                  <a:gd name="connsiteY6" fmla="*/ 109537 h 207962"/>
                  <a:gd name="connsiteX7" fmla="*/ 96837 w 175418"/>
                  <a:gd name="connsiteY7" fmla="*/ 138112 h 207962"/>
                  <a:gd name="connsiteX8" fmla="*/ 149225 w 175418"/>
                  <a:gd name="connsiteY8" fmla="*/ 204787 h 207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418" h="207962">
                    <a:moveTo>
                      <a:pt x="149225" y="204787"/>
                    </a:moveTo>
                    <a:cubicBezTo>
                      <a:pt x="161925" y="207962"/>
                      <a:pt x="175418" y="179387"/>
                      <a:pt x="173037" y="157162"/>
                    </a:cubicBezTo>
                    <a:cubicBezTo>
                      <a:pt x="170656" y="134937"/>
                      <a:pt x="144462" y="97630"/>
                      <a:pt x="134937" y="71437"/>
                    </a:cubicBezTo>
                    <a:cubicBezTo>
                      <a:pt x="125412" y="45244"/>
                      <a:pt x="126206" y="0"/>
                      <a:pt x="115887" y="0"/>
                    </a:cubicBezTo>
                    <a:cubicBezTo>
                      <a:pt x="105568" y="0"/>
                      <a:pt x="82550" y="53975"/>
                      <a:pt x="73025" y="71437"/>
                    </a:cubicBezTo>
                    <a:cubicBezTo>
                      <a:pt x="63500" y="88900"/>
                      <a:pt x="69849" y="98425"/>
                      <a:pt x="58737" y="104775"/>
                    </a:cubicBezTo>
                    <a:cubicBezTo>
                      <a:pt x="47625" y="111125"/>
                      <a:pt x="0" y="103981"/>
                      <a:pt x="6350" y="109537"/>
                    </a:cubicBezTo>
                    <a:cubicBezTo>
                      <a:pt x="12700" y="115093"/>
                      <a:pt x="73818" y="120649"/>
                      <a:pt x="96837" y="138112"/>
                    </a:cubicBezTo>
                    <a:cubicBezTo>
                      <a:pt x="119856" y="155575"/>
                      <a:pt x="136525" y="201612"/>
                      <a:pt x="149225" y="204787"/>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30" name="Freeform 129"/>
              <p:cNvSpPr/>
              <p:nvPr/>
            </p:nvSpPr>
            <p:spPr>
              <a:xfrm>
                <a:off x="3561041" y="4180968"/>
                <a:ext cx="177831" cy="217437"/>
              </a:xfrm>
              <a:custGeom>
                <a:avLst/>
                <a:gdLst>
                  <a:gd name="connsiteX0" fmla="*/ 219074 w 219868"/>
                  <a:gd name="connsiteY0" fmla="*/ 161925 h 268288"/>
                  <a:gd name="connsiteX1" fmla="*/ 176212 w 219868"/>
                  <a:gd name="connsiteY1" fmla="*/ 104775 h 268288"/>
                  <a:gd name="connsiteX2" fmla="*/ 138112 w 219868"/>
                  <a:gd name="connsiteY2" fmla="*/ 4762 h 268288"/>
                  <a:gd name="connsiteX3" fmla="*/ 114299 w 219868"/>
                  <a:gd name="connsiteY3" fmla="*/ 76200 h 268288"/>
                  <a:gd name="connsiteX4" fmla="*/ 52387 w 219868"/>
                  <a:gd name="connsiteY4" fmla="*/ 104775 h 268288"/>
                  <a:gd name="connsiteX5" fmla="*/ 4762 w 219868"/>
                  <a:gd name="connsiteY5" fmla="*/ 109537 h 268288"/>
                  <a:gd name="connsiteX6" fmla="*/ 80962 w 219868"/>
                  <a:gd name="connsiteY6" fmla="*/ 152400 h 268288"/>
                  <a:gd name="connsiteX7" fmla="*/ 147637 w 219868"/>
                  <a:gd name="connsiteY7" fmla="*/ 223837 h 268288"/>
                  <a:gd name="connsiteX8" fmla="*/ 171449 w 219868"/>
                  <a:gd name="connsiteY8" fmla="*/ 257175 h 268288"/>
                  <a:gd name="connsiteX9" fmla="*/ 219074 w 219868"/>
                  <a:gd name="connsiteY9" fmla="*/ 161925 h 26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868" h="268288">
                    <a:moveTo>
                      <a:pt x="219074" y="161925"/>
                    </a:moveTo>
                    <a:cubicBezTo>
                      <a:pt x="219868" y="136525"/>
                      <a:pt x="189706" y="130969"/>
                      <a:pt x="176212" y="104775"/>
                    </a:cubicBezTo>
                    <a:cubicBezTo>
                      <a:pt x="162718" y="78581"/>
                      <a:pt x="148431" y="9524"/>
                      <a:pt x="138112" y="4762"/>
                    </a:cubicBezTo>
                    <a:cubicBezTo>
                      <a:pt x="127793" y="0"/>
                      <a:pt x="128586" y="59531"/>
                      <a:pt x="114299" y="76200"/>
                    </a:cubicBezTo>
                    <a:cubicBezTo>
                      <a:pt x="100012" y="92869"/>
                      <a:pt x="70643" y="99219"/>
                      <a:pt x="52387" y="104775"/>
                    </a:cubicBezTo>
                    <a:cubicBezTo>
                      <a:pt x="34131" y="110331"/>
                      <a:pt x="0" y="101600"/>
                      <a:pt x="4762" y="109537"/>
                    </a:cubicBezTo>
                    <a:cubicBezTo>
                      <a:pt x="9525" y="117475"/>
                      <a:pt x="57150" y="133350"/>
                      <a:pt x="80962" y="152400"/>
                    </a:cubicBezTo>
                    <a:cubicBezTo>
                      <a:pt x="104774" y="171450"/>
                      <a:pt x="132556" y="206375"/>
                      <a:pt x="147637" y="223837"/>
                    </a:cubicBezTo>
                    <a:cubicBezTo>
                      <a:pt x="162718" y="241299"/>
                      <a:pt x="161130" y="268288"/>
                      <a:pt x="171449" y="257175"/>
                    </a:cubicBezTo>
                    <a:cubicBezTo>
                      <a:pt x="181768" y="246062"/>
                      <a:pt x="218280" y="187325"/>
                      <a:pt x="219074" y="161925"/>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31" name="Freeform 130"/>
              <p:cNvSpPr/>
              <p:nvPr/>
            </p:nvSpPr>
            <p:spPr>
              <a:xfrm>
                <a:off x="3448316" y="3968292"/>
                <a:ext cx="204817" cy="274572"/>
              </a:xfrm>
              <a:custGeom>
                <a:avLst/>
                <a:gdLst>
                  <a:gd name="connsiteX0" fmla="*/ 254793 w 254793"/>
                  <a:gd name="connsiteY0" fmla="*/ 234156 h 338930"/>
                  <a:gd name="connsiteX1" fmla="*/ 183356 w 254793"/>
                  <a:gd name="connsiteY1" fmla="*/ 138906 h 338930"/>
                  <a:gd name="connsiteX2" fmla="*/ 30956 w 254793"/>
                  <a:gd name="connsiteY2" fmla="*/ 34131 h 338930"/>
                  <a:gd name="connsiteX3" fmla="*/ 2381 w 254793"/>
                  <a:gd name="connsiteY3" fmla="*/ 5556 h 338930"/>
                  <a:gd name="connsiteX4" fmla="*/ 16668 w 254793"/>
                  <a:gd name="connsiteY4" fmla="*/ 67468 h 338930"/>
                  <a:gd name="connsiteX5" fmla="*/ 35718 w 254793"/>
                  <a:gd name="connsiteY5" fmla="*/ 191293 h 338930"/>
                  <a:gd name="connsiteX6" fmla="*/ 130968 w 254793"/>
                  <a:gd name="connsiteY6" fmla="*/ 205581 h 338930"/>
                  <a:gd name="connsiteX7" fmla="*/ 116681 w 254793"/>
                  <a:gd name="connsiteY7" fmla="*/ 267493 h 338930"/>
                  <a:gd name="connsiteX8" fmla="*/ 145256 w 254793"/>
                  <a:gd name="connsiteY8" fmla="*/ 319881 h 338930"/>
                  <a:gd name="connsiteX9" fmla="*/ 183356 w 254793"/>
                  <a:gd name="connsiteY9" fmla="*/ 324643 h 338930"/>
                  <a:gd name="connsiteX10" fmla="*/ 254793 w 254793"/>
                  <a:gd name="connsiteY10" fmla="*/ 234156 h 33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793" h="338930">
                    <a:moveTo>
                      <a:pt x="254793" y="234156"/>
                    </a:moveTo>
                    <a:cubicBezTo>
                      <a:pt x="254793" y="203200"/>
                      <a:pt x="220662" y="172243"/>
                      <a:pt x="183356" y="138906"/>
                    </a:cubicBezTo>
                    <a:cubicBezTo>
                      <a:pt x="146050" y="105569"/>
                      <a:pt x="61118" y="56356"/>
                      <a:pt x="30956" y="34131"/>
                    </a:cubicBezTo>
                    <a:cubicBezTo>
                      <a:pt x="794" y="11906"/>
                      <a:pt x="4762" y="0"/>
                      <a:pt x="2381" y="5556"/>
                    </a:cubicBezTo>
                    <a:cubicBezTo>
                      <a:pt x="0" y="11112"/>
                      <a:pt x="11112" y="36512"/>
                      <a:pt x="16668" y="67468"/>
                    </a:cubicBezTo>
                    <a:cubicBezTo>
                      <a:pt x="22224" y="98424"/>
                      <a:pt x="16668" y="168274"/>
                      <a:pt x="35718" y="191293"/>
                    </a:cubicBezTo>
                    <a:cubicBezTo>
                      <a:pt x="54768" y="214312"/>
                      <a:pt x="117474" y="192881"/>
                      <a:pt x="130968" y="205581"/>
                    </a:cubicBezTo>
                    <a:cubicBezTo>
                      <a:pt x="144462" y="218281"/>
                      <a:pt x="114300" y="248443"/>
                      <a:pt x="116681" y="267493"/>
                    </a:cubicBezTo>
                    <a:cubicBezTo>
                      <a:pt x="119062" y="286543"/>
                      <a:pt x="134144" y="310356"/>
                      <a:pt x="145256" y="319881"/>
                    </a:cubicBezTo>
                    <a:cubicBezTo>
                      <a:pt x="156369" y="329406"/>
                      <a:pt x="165894" y="338930"/>
                      <a:pt x="183356" y="324643"/>
                    </a:cubicBezTo>
                    <a:cubicBezTo>
                      <a:pt x="200818" y="310356"/>
                      <a:pt x="254793" y="265112"/>
                      <a:pt x="254793" y="234156"/>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32" name="Freeform 131"/>
              <p:cNvSpPr/>
              <p:nvPr/>
            </p:nvSpPr>
            <p:spPr>
              <a:xfrm>
                <a:off x="3330809" y="3871479"/>
                <a:ext cx="222282" cy="444395"/>
              </a:xfrm>
              <a:custGeom>
                <a:avLst/>
                <a:gdLst>
                  <a:gd name="connsiteX0" fmla="*/ 123824 w 274637"/>
                  <a:gd name="connsiteY0" fmla="*/ 103187 h 550068"/>
                  <a:gd name="connsiteX1" fmla="*/ 14287 w 274637"/>
                  <a:gd name="connsiteY1" fmla="*/ 7937 h 550068"/>
                  <a:gd name="connsiteX2" fmla="*/ 38099 w 274637"/>
                  <a:gd name="connsiteY2" fmla="*/ 55562 h 550068"/>
                  <a:gd name="connsiteX3" fmla="*/ 57149 w 274637"/>
                  <a:gd name="connsiteY3" fmla="*/ 165100 h 550068"/>
                  <a:gd name="connsiteX4" fmla="*/ 57149 w 274637"/>
                  <a:gd name="connsiteY4" fmla="*/ 284162 h 550068"/>
                  <a:gd name="connsiteX5" fmla="*/ 76199 w 274637"/>
                  <a:gd name="connsiteY5" fmla="*/ 398462 h 550068"/>
                  <a:gd name="connsiteX6" fmla="*/ 109537 w 274637"/>
                  <a:gd name="connsiteY6" fmla="*/ 469900 h 550068"/>
                  <a:gd name="connsiteX7" fmla="*/ 161924 w 274637"/>
                  <a:gd name="connsiteY7" fmla="*/ 508000 h 550068"/>
                  <a:gd name="connsiteX8" fmla="*/ 223837 w 274637"/>
                  <a:gd name="connsiteY8" fmla="*/ 527050 h 550068"/>
                  <a:gd name="connsiteX9" fmla="*/ 271462 w 274637"/>
                  <a:gd name="connsiteY9" fmla="*/ 541337 h 550068"/>
                  <a:gd name="connsiteX10" fmla="*/ 242887 w 274637"/>
                  <a:gd name="connsiteY10" fmla="*/ 474662 h 550068"/>
                  <a:gd name="connsiteX11" fmla="*/ 171449 w 274637"/>
                  <a:gd name="connsiteY11" fmla="*/ 407987 h 550068"/>
                  <a:gd name="connsiteX12" fmla="*/ 133349 w 274637"/>
                  <a:gd name="connsiteY12" fmla="*/ 393700 h 550068"/>
                  <a:gd name="connsiteX13" fmla="*/ 200024 w 274637"/>
                  <a:gd name="connsiteY13" fmla="*/ 374650 h 550068"/>
                  <a:gd name="connsiteX14" fmla="*/ 128587 w 274637"/>
                  <a:gd name="connsiteY14" fmla="*/ 312737 h 550068"/>
                  <a:gd name="connsiteX15" fmla="*/ 109537 w 274637"/>
                  <a:gd name="connsiteY15" fmla="*/ 250825 h 550068"/>
                  <a:gd name="connsiteX16" fmla="*/ 128587 w 274637"/>
                  <a:gd name="connsiteY16" fmla="*/ 193675 h 550068"/>
                  <a:gd name="connsiteX17" fmla="*/ 123824 w 274637"/>
                  <a:gd name="connsiteY17" fmla="*/ 103187 h 55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637" h="550068">
                    <a:moveTo>
                      <a:pt x="123824" y="103187"/>
                    </a:moveTo>
                    <a:cubicBezTo>
                      <a:pt x="104774" y="72231"/>
                      <a:pt x="28574" y="15874"/>
                      <a:pt x="14287" y="7937"/>
                    </a:cubicBezTo>
                    <a:cubicBezTo>
                      <a:pt x="0" y="0"/>
                      <a:pt x="30955" y="29368"/>
                      <a:pt x="38099" y="55562"/>
                    </a:cubicBezTo>
                    <a:cubicBezTo>
                      <a:pt x="45243" y="81756"/>
                      <a:pt x="53974" y="127000"/>
                      <a:pt x="57149" y="165100"/>
                    </a:cubicBezTo>
                    <a:cubicBezTo>
                      <a:pt x="60324" y="203200"/>
                      <a:pt x="53974" y="245268"/>
                      <a:pt x="57149" y="284162"/>
                    </a:cubicBezTo>
                    <a:cubicBezTo>
                      <a:pt x="60324" y="323056"/>
                      <a:pt x="67468" y="367506"/>
                      <a:pt x="76199" y="398462"/>
                    </a:cubicBezTo>
                    <a:cubicBezTo>
                      <a:pt x="84930" y="429418"/>
                      <a:pt x="95249" y="451644"/>
                      <a:pt x="109537" y="469900"/>
                    </a:cubicBezTo>
                    <a:cubicBezTo>
                      <a:pt x="123825" y="488156"/>
                      <a:pt x="142874" y="498475"/>
                      <a:pt x="161924" y="508000"/>
                    </a:cubicBezTo>
                    <a:cubicBezTo>
                      <a:pt x="180974" y="517525"/>
                      <a:pt x="223837" y="527050"/>
                      <a:pt x="223837" y="527050"/>
                    </a:cubicBezTo>
                    <a:cubicBezTo>
                      <a:pt x="242093" y="532606"/>
                      <a:pt x="268287" y="550068"/>
                      <a:pt x="271462" y="541337"/>
                    </a:cubicBezTo>
                    <a:cubicBezTo>
                      <a:pt x="274637" y="532606"/>
                      <a:pt x="259556" y="496887"/>
                      <a:pt x="242887" y="474662"/>
                    </a:cubicBezTo>
                    <a:cubicBezTo>
                      <a:pt x="226218" y="452437"/>
                      <a:pt x="189705" y="421481"/>
                      <a:pt x="171449" y="407987"/>
                    </a:cubicBezTo>
                    <a:cubicBezTo>
                      <a:pt x="153193" y="394493"/>
                      <a:pt x="128587" y="399256"/>
                      <a:pt x="133349" y="393700"/>
                    </a:cubicBezTo>
                    <a:cubicBezTo>
                      <a:pt x="138111" y="388144"/>
                      <a:pt x="200818" y="388144"/>
                      <a:pt x="200024" y="374650"/>
                    </a:cubicBezTo>
                    <a:cubicBezTo>
                      <a:pt x="199230" y="361156"/>
                      <a:pt x="143668" y="333375"/>
                      <a:pt x="128587" y="312737"/>
                    </a:cubicBezTo>
                    <a:cubicBezTo>
                      <a:pt x="113506" y="292100"/>
                      <a:pt x="109537" y="270669"/>
                      <a:pt x="109537" y="250825"/>
                    </a:cubicBezTo>
                    <a:cubicBezTo>
                      <a:pt x="109537" y="230981"/>
                      <a:pt x="130968" y="215900"/>
                      <a:pt x="128587" y="193675"/>
                    </a:cubicBezTo>
                    <a:cubicBezTo>
                      <a:pt x="126206" y="171450"/>
                      <a:pt x="142874" y="134143"/>
                      <a:pt x="123824" y="103187"/>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grpSp>
        <p:grpSp>
          <p:nvGrpSpPr>
            <p:cNvPr id="77" name="Group 11"/>
            <p:cNvGrpSpPr/>
            <p:nvPr/>
          </p:nvGrpSpPr>
          <p:grpSpPr bwMode="auto">
            <a:xfrm>
              <a:off x="858774" y="199900"/>
              <a:ext cx="512828" cy="637630"/>
              <a:chOff x="2586831" y="611172"/>
              <a:chExt cx="4298157" cy="5791215"/>
            </a:xfrm>
            <a:solidFill>
              <a:srgbClr val="FFFF00"/>
            </a:solidFill>
          </p:grpSpPr>
          <p:grpSp>
            <p:nvGrpSpPr>
              <p:cNvPr id="87" name="Group 21"/>
              <p:cNvGrpSpPr/>
              <p:nvPr/>
            </p:nvGrpSpPr>
            <p:grpSpPr>
              <a:xfrm>
                <a:off x="4034631" y="611172"/>
                <a:ext cx="2850357" cy="4902218"/>
                <a:chOff x="4034631" y="427831"/>
                <a:chExt cx="2850357" cy="5098257"/>
              </a:xfrm>
              <a:grpFill/>
            </p:grpSpPr>
            <p:sp>
              <p:nvSpPr>
                <p:cNvPr id="89" name="Freeform 88"/>
                <p:cNvSpPr/>
                <p:nvPr/>
              </p:nvSpPr>
              <p:spPr>
                <a:xfrm>
                  <a:off x="4034631" y="427831"/>
                  <a:ext cx="830263" cy="562770"/>
                </a:xfrm>
                <a:custGeom>
                  <a:avLst/>
                  <a:gdLst>
                    <a:gd name="connsiteX0" fmla="*/ 818357 w 830263"/>
                    <a:gd name="connsiteY0" fmla="*/ 162719 h 562770"/>
                    <a:gd name="connsiteX1" fmla="*/ 818357 w 830263"/>
                    <a:gd name="connsiteY1" fmla="*/ 76994 h 562770"/>
                    <a:gd name="connsiteX2" fmla="*/ 751682 w 830263"/>
                    <a:gd name="connsiteY2" fmla="*/ 19844 h 562770"/>
                    <a:gd name="connsiteX3" fmla="*/ 561182 w 830263"/>
                    <a:gd name="connsiteY3" fmla="*/ 794 h 562770"/>
                    <a:gd name="connsiteX4" fmla="*/ 451644 w 830263"/>
                    <a:gd name="connsiteY4" fmla="*/ 15082 h 562770"/>
                    <a:gd name="connsiteX5" fmla="*/ 404019 w 830263"/>
                    <a:gd name="connsiteY5" fmla="*/ 57944 h 562770"/>
                    <a:gd name="connsiteX6" fmla="*/ 327819 w 830263"/>
                    <a:gd name="connsiteY6" fmla="*/ 67469 h 562770"/>
                    <a:gd name="connsiteX7" fmla="*/ 256382 w 830263"/>
                    <a:gd name="connsiteY7" fmla="*/ 110332 h 562770"/>
                    <a:gd name="connsiteX8" fmla="*/ 137319 w 830263"/>
                    <a:gd name="connsiteY8" fmla="*/ 110332 h 562770"/>
                    <a:gd name="connsiteX9" fmla="*/ 13494 w 830263"/>
                    <a:gd name="connsiteY9" fmla="*/ 124619 h 562770"/>
                    <a:gd name="connsiteX10" fmla="*/ 56357 w 830263"/>
                    <a:gd name="connsiteY10" fmla="*/ 186532 h 562770"/>
                    <a:gd name="connsiteX11" fmla="*/ 142082 w 830263"/>
                    <a:gd name="connsiteY11" fmla="*/ 219869 h 562770"/>
                    <a:gd name="connsiteX12" fmla="*/ 194469 w 830263"/>
                    <a:gd name="connsiteY12" fmla="*/ 267494 h 562770"/>
                    <a:gd name="connsiteX13" fmla="*/ 256382 w 830263"/>
                    <a:gd name="connsiteY13" fmla="*/ 310357 h 562770"/>
                    <a:gd name="connsiteX14" fmla="*/ 308769 w 830263"/>
                    <a:gd name="connsiteY14" fmla="*/ 338932 h 562770"/>
                    <a:gd name="connsiteX15" fmla="*/ 337344 w 830263"/>
                    <a:gd name="connsiteY15" fmla="*/ 381794 h 562770"/>
                    <a:gd name="connsiteX16" fmla="*/ 384969 w 830263"/>
                    <a:gd name="connsiteY16" fmla="*/ 453232 h 562770"/>
                    <a:gd name="connsiteX17" fmla="*/ 456407 w 830263"/>
                    <a:gd name="connsiteY17" fmla="*/ 515144 h 562770"/>
                    <a:gd name="connsiteX18" fmla="*/ 527844 w 830263"/>
                    <a:gd name="connsiteY18" fmla="*/ 524669 h 562770"/>
                    <a:gd name="connsiteX19" fmla="*/ 589757 w 830263"/>
                    <a:gd name="connsiteY19" fmla="*/ 558007 h 562770"/>
                    <a:gd name="connsiteX20" fmla="*/ 665957 w 830263"/>
                    <a:gd name="connsiteY20" fmla="*/ 553244 h 562770"/>
                    <a:gd name="connsiteX21" fmla="*/ 699294 w 830263"/>
                    <a:gd name="connsiteY21" fmla="*/ 500857 h 562770"/>
                    <a:gd name="connsiteX22" fmla="*/ 646907 w 830263"/>
                    <a:gd name="connsiteY22" fmla="*/ 457994 h 562770"/>
                    <a:gd name="connsiteX23" fmla="*/ 584994 w 830263"/>
                    <a:gd name="connsiteY23" fmla="*/ 453232 h 562770"/>
                    <a:gd name="connsiteX24" fmla="*/ 580232 w 830263"/>
                    <a:gd name="connsiteY24" fmla="*/ 396082 h 562770"/>
                    <a:gd name="connsiteX25" fmla="*/ 637382 w 830263"/>
                    <a:gd name="connsiteY25" fmla="*/ 400844 h 562770"/>
                    <a:gd name="connsiteX26" fmla="*/ 670719 w 830263"/>
                    <a:gd name="connsiteY26" fmla="*/ 419894 h 562770"/>
                    <a:gd name="connsiteX27" fmla="*/ 704057 w 830263"/>
                    <a:gd name="connsiteY27" fmla="*/ 415132 h 562770"/>
                    <a:gd name="connsiteX28" fmla="*/ 718344 w 830263"/>
                    <a:gd name="connsiteY28" fmla="*/ 362744 h 562770"/>
                    <a:gd name="connsiteX29" fmla="*/ 775494 w 830263"/>
                    <a:gd name="connsiteY29" fmla="*/ 324644 h 562770"/>
                    <a:gd name="connsiteX30" fmla="*/ 699294 w 830263"/>
                    <a:gd name="connsiteY30" fmla="*/ 319882 h 562770"/>
                    <a:gd name="connsiteX31" fmla="*/ 632619 w 830263"/>
                    <a:gd name="connsiteY31" fmla="*/ 305594 h 562770"/>
                    <a:gd name="connsiteX32" fmla="*/ 604044 w 830263"/>
                    <a:gd name="connsiteY32" fmla="*/ 267494 h 562770"/>
                    <a:gd name="connsiteX33" fmla="*/ 527844 w 830263"/>
                    <a:gd name="connsiteY33" fmla="*/ 224632 h 562770"/>
                    <a:gd name="connsiteX34" fmla="*/ 442119 w 830263"/>
                    <a:gd name="connsiteY34" fmla="*/ 224632 h 562770"/>
                    <a:gd name="connsiteX35" fmla="*/ 384969 w 830263"/>
                    <a:gd name="connsiteY35" fmla="*/ 162719 h 562770"/>
                    <a:gd name="connsiteX36" fmla="*/ 446882 w 830263"/>
                    <a:gd name="connsiteY36" fmla="*/ 157957 h 562770"/>
                    <a:gd name="connsiteX37" fmla="*/ 475457 w 830263"/>
                    <a:gd name="connsiteY37" fmla="*/ 167482 h 562770"/>
                    <a:gd name="connsiteX38" fmla="*/ 532607 w 830263"/>
                    <a:gd name="connsiteY38" fmla="*/ 157957 h 562770"/>
                    <a:gd name="connsiteX39" fmla="*/ 618332 w 830263"/>
                    <a:gd name="connsiteY39" fmla="*/ 215107 h 562770"/>
                    <a:gd name="connsiteX40" fmla="*/ 694532 w 830263"/>
                    <a:gd name="connsiteY40" fmla="*/ 257969 h 562770"/>
                    <a:gd name="connsiteX41" fmla="*/ 742157 w 830263"/>
                    <a:gd name="connsiteY41" fmla="*/ 291307 h 562770"/>
                    <a:gd name="connsiteX42" fmla="*/ 789782 w 830263"/>
                    <a:gd name="connsiteY42" fmla="*/ 277019 h 562770"/>
                    <a:gd name="connsiteX43" fmla="*/ 808832 w 830263"/>
                    <a:gd name="connsiteY43" fmla="*/ 229394 h 562770"/>
                    <a:gd name="connsiteX44" fmla="*/ 765969 w 830263"/>
                    <a:gd name="connsiteY44" fmla="*/ 219869 h 562770"/>
                    <a:gd name="connsiteX45" fmla="*/ 732632 w 830263"/>
                    <a:gd name="connsiteY45" fmla="*/ 181769 h 562770"/>
                    <a:gd name="connsiteX46" fmla="*/ 689769 w 830263"/>
                    <a:gd name="connsiteY46" fmla="*/ 162719 h 562770"/>
                    <a:gd name="connsiteX47" fmla="*/ 675482 w 830263"/>
                    <a:gd name="connsiteY47" fmla="*/ 96044 h 562770"/>
                    <a:gd name="connsiteX48" fmla="*/ 746919 w 830263"/>
                    <a:gd name="connsiteY48" fmla="*/ 119857 h 562770"/>
                    <a:gd name="connsiteX49" fmla="*/ 818357 w 830263"/>
                    <a:gd name="connsiteY49" fmla="*/ 162719 h 56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30263" h="562770">
                      <a:moveTo>
                        <a:pt x="818357" y="162719"/>
                      </a:moveTo>
                      <a:cubicBezTo>
                        <a:pt x="830263" y="155575"/>
                        <a:pt x="829470" y="100807"/>
                        <a:pt x="818357" y="76994"/>
                      </a:cubicBezTo>
                      <a:cubicBezTo>
                        <a:pt x="807245" y="53182"/>
                        <a:pt x="794545" y="32544"/>
                        <a:pt x="751682" y="19844"/>
                      </a:cubicBezTo>
                      <a:cubicBezTo>
                        <a:pt x="708820" y="7144"/>
                        <a:pt x="611188" y="1588"/>
                        <a:pt x="561182" y="794"/>
                      </a:cubicBezTo>
                      <a:cubicBezTo>
                        <a:pt x="511176" y="0"/>
                        <a:pt x="477838" y="5557"/>
                        <a:pt x="451644" y="15082"/>
                      </a:cubicBezTo>
                      <a:cubicBezTo>
                        <a:pt x="425450" y="24607"/>
                        <a:pt x="424656" y="49213"/>
                        <a:pt x="404019" y="57944"/>
                      </a:cubicBezTo>
                      <a:cubicBezTo>
                        <a:pt x="383382" y="66675"/>
                        <a:pt x="352425" y="58738"/>
                        <a:pt x="327819" y="67469"/>
                      </a:cubicBezTo>
                      <a:cubicBezTo>
                        <a:pt x="303213" y="76200"/>
                        <a:pt x="288132" y="103188"/>
                        <a:pt x="256382" y="110332"/>
                      </a:cubicBezTo>
                      <a:cubicBezTo>
                        <a:pt x="224632" y="117476"/>
                        <a:pt x="177800" y="107951"/>
                        <a:pt x="137319" y="110332"/>
                      </a:cubicBezTo>
                      <a:cubicBezTo>
                        <a:pt x="96838" y="112713"/>
                        <a:pt x="26988" y="111919"/>
                        <a:pt x="13494" y="124619"/>
                      </a:cubicBezTo>
                      <a:cubicBezTo>
                        <a:pt x="0" y="137319"/>
                        <a:pt x="34926" y="170657"/>
                        <a:pt x="56357" y="186532"/>
                      </a:cubicBezTo>
                      <a:cubicBezTo>
                        <a:pt x="77788" y="202407"/>
                        <a:pt x="119063" y="206375"/>
                        <a:pt x="142082" y="219869"/>
                      </a:cubicBezTo>
                      <a:cubicBezTo>
                        <a:pt x="165101" y="233363"/>
                        <a:pt x="175419" y="252413"/>
                        <a:pt x="194469" y="267494"/>
                      </a:cubicBezTo>
                      <a:cubicBezTo>
                        <a:pt x="213519" y="282575"/>
                        <a:pt x="237332" y="298451"/>
                        <a:pt x="256382" y="310357"/>
                      </a:cubicBezTo>
                      <a:cubicBezTo>
                        <a:pt x="275432" y="322263"/>
                        <a:pt x="295275" y="327026"/>
                        <a:pt x="308769" y="338932"/>
                      </a:cubicBezTo>
                      <a:cubicBezTo>
                        <a:pt x="322263" y="350838"/>
                        <a:pt x="337344" y="381794"/>
                        <a:pt x="337344" y="381794"/>
                      </a:cubicBezTo>
                      <a:cubicBezTo>
                        <a:pt x="350044" y="400844"/>
                        <a:pt x="365125" y="431007"/>
                        <a:pt x="384969" y="453232"/>
                      </a:cubicBezTo>
                      <a:cubicBezTo>
                        <a:pt x="404813" y="475457"/>
                        <a:pt x="432595" y="503238"/>
                        <a:pt x="456407" y="515144"/>
                      </a:cubicBezTo>
                      <a:cubicBezTo>
                        <a:pt x="480219" y="527050"/>
                        <a:pt x="505619" y="517525"/>
                        <a:pt x="527844" y="524669"/>
                      </a:cubicBezTo>
                      <a:cubicBezTo>
                        <a:pt x="550069" y="531813"/>
                        <a:pt x="566738" y="553245"/>
                        <a:pt x="589757" y="558007"/>
                      </a:cubicBezTo>
                      <a:cubicBezTo>
                        <a:pt x="612776" y="562770"/>
                        <a:pt x="647701" y="562769"/>
                        <a:pt x="665957" y="553244"/>
                      </a:cubicBezTo>
                      <a:cubicBezTo>
                        <a:pt x="684213" y="543719"/>
                        <a:pt x="702469" y="516732"/>
                        <a:pt x="699294" y="500857"/>
                      </a:cubicBezTo>
                      <a:cubicBezTo>
                        <a:pt x="696119" y="484982"/>
                        <a:pt x="665957" y="465931"/>
                        <a:pt x="646907" y="457994"/>
                      </a:cubicBezTo>
                      <a:cubicBezTo>
                        <a:pt x="627857" y="450057"/>
                        <a:pt x="596107" y="463551"/>
                        <a:pt x="584994" y="453232"/>
                      </a:cubicBezTo>
                      <a:cubicBezTo>
                        <a:pt x="573881" y="442913"/>
                        <a:pt x="571501" y="404813"/>
                        <a:pt x="580232" y="396082"/>
                      </a:cubicBezTo>
                      <a:cubicBezTo>
                        <a:pt x="588963" y="387351"/>
                        <a:pt x="622301" y="396875"/>
                        <a:pt x="637382" y="400844"/>
                      </a:cubicBezTo>
                      <a:cubicBezTo>
                        <a:pt x="652463" y="404813"/>
                        <a:pt x="659607" y="417513"/>
                        <a:pt x="670719" y="419894"/>
                      </a:cubicBezTo>
                      <a:cubicBezTo>
                        <a:pt x="681831" y="422275"/>
                        <a:pt x="696120" y="424657"/>
                        <a:pt x="704057" y="415132"/>
                      </a:cubicBezTo>
                      <a:cubicBezTo>
                        <a:pt x="711994" y="405607"/>
                        <a:pt x="706438" y="377825"/>
                        <a:pt x="718344" y="362744"/>
                      </a:cubicBezTo>
                      <a:cubicBezTo>
                        <a:pt x="730250" y="347663"/>
                        <a:pt x="778669" y="331788"/>
                        <a:pt x="775494" y="324644"/>
                      </a:cubicBezTo>
                      <a:cubicBezTo>
                        <a:pt x="772319" y="317500"/>
                        <a:pt x="723107" y="323057"/>
                        <a:pt x="699294" y="319882"/>
                      </a:cubicBezTo>
                      <a:cubicBezTo>
                        <a:pt x="675482" y="316707"/>
                        <a:pt x="648494" y="314325"/>
                        <a:pt x="632619" y="305594"/>
                      </a:cubicBezTo>
                      <a:cubicBezTo>
                        <a:pt x="616744" y="296863"/>
                        <a:pt x="621507" y="280988"/>
                        <a:pt x="604044" y="267494"/>
                      </a:cubicBezTo>
                      <a:cubicBezTo>
                        <a:pt x="586582" y="254000"/>
                        <a:pt x="554832" y="231776"/>
                        <a:pt x="527844" y="224632"/>
                      </a:cubicBezTo>
                      <a:cubicBezTo>
                        <a:pt x="500857" y="217488"/>
                        <a:pt x="465931" y="234951"/>
                        <a:pt x="442119" y="224632"/>
                      </a:cubicBezTo>
                      <a:cubicBezTo>
                        <a:pt x="418307" y="214313"/>
                        <a:pt x="384175" y="173831"/>
                        <a:pt x="384969" y="162719"/>
                      </a:cubicBezTo>
                      <a:cubicBezTo>
                        <a:pt x="385763" y="151607"/>
                        <a:pt x="431801" y="157163"/>
                        <a:pt x="446882" y="157957"/>
                      </a:cubicBezTo>
                      <a:cubicBezTo>
                        <a:pt x="461963" y="158751"/>
                        <a:pt x="461170" y="167482"/>
                        <a:pt x="475457" y="167482"/>
                      </a:cubicBezTo>
                      <a:cubicBezTo>
                        <a:pt x="489744" y="167482"/>
                        <a:pt x="508795" y="150020"/>
                        <a:pt x="532607" y="157957"/>
                      </a:cubicBezTo>
                      <a:cubicBezTo>
                        <a:pt x="556420" y="165895"/>
                        <a:pt x="591345" y="198438"/>
                        <a:pt x="618332" y="215107"/>
                      </a:cubicBezTo>
                      <a:cubicBezTo>
                        <a:pt x="645319" y="231776"/>
                        <a:pt x="673895" y="245269"/>
                        <a:pt x="694532" y="257969"/>
                      </a:cubicBezTo>
                      <a:cubicBezTo>
                        <a:pt x="715169" y="270669"/>
                        <a:pt x="726282" y="288132"/>
                        <a:pt x="742157" y="291307"/>
                      </a:cubicBezTo>
                      <a:cubicBezTo>
                        <a:pt x="758032" y="294482"/>
                        <a:pt x="778670" y="287338"/>
                        <a:pt x="789782" y="277019"/>
                      </a:cubicBezTo>
                      <a:cubicBezTo>
                        <a:pt x="800894" y="266700"/>
                        <a:pt x="812801" y="238919"/>
                        <a:pt x="808832" y="229394"/>
                      </a:cubicBezTo>
                      <a:cubicBezTo>
                        <a:pt x="804863" y="219869"/>
                        <a:pt x="778669" y="227806"/>
                        <a:pt x="765969" y="219869"/>
                      </a:cubicBezTo>
                      <a:cubicBezTo>
                        <a:pt x="753269" y="211932"/>
                        <a:pt x="745332" y="191294"/>
                        <a:pt x="732632" y="181769"/>
                      </a:cubicBezTo>
                      <a:cubicBezTo>
                        <a:pt x="719932" y="172244"/>
                        <a:pt x="699294" y="177006"/>
                        <a:pt x="689769" y="162719"/>
                      </a:cubicBezTo>
                      <a:cubicBezTo>
                        <a:pt x="680244" y="148432"/>
                        <a:pt x="665957" y="103188"/>
                        <a:pt x="675482" y="96044"/>
                      </a:cubicBezTo>
                      <a:cubicBezTo>
                        <a:pt x="685007" y="88900"/>
                        <a:pt x="727869" y="108745"/>
                        <a:pt x="746919" y="119857"/>
                      </a:cubicBezTo>
                      <a:cubicBezTo>
                        <a:pt x="765969" y="130969"/>
                        <a:pt x="806451" y="169863"/>
                        <a:pt x="818357" y="162719"/>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90" name="Freeform 89"/>
                <p:cNvSpPr/>
                <p:nvPr/>
              </p:nvSpPr>
              <p:spPr>
                <a:xfrm>
                  <a:off x="4451351" y="600869"/>
                  <a:ext cx="1527968" cy="1082675"/>
                </a:xfrm>
                <a:custGeom>
                  <a:avLst/>
                  <a:gdLst>
                    <a:gd name="connsiteX0" fmla="*/ 1354137 w 1527968"/>
                    <a:gd name="connsiteY0" fmla="*/ 1037431 h 1082675"/>
                    <a:gd name="connsiteX1" fmla="*/ 1268412 w 1527968"/>
                    <a:gd name="connsiteY1" fmla="*/ 1018381 h 1082675"/>
                    <a:gd name="connsiteX2" fmla="*/ 1211262 w 1527968"/>
                    <a:gd name="connsiteY2" fmla="*/ 994569 h 1082675"/>
                    <a:gd name="connsiteX3" fmla="*/ 1173162 w 1527968"/>
                    <a:gd name="connsiteY3" fmla="*/ 937419 h 1082675"/>
                    <a:gd name="connsiteX4" fmla="*/ 1096962 w 1527968"/>
                    <a:gd name="connsiteY4" fmla="*/ 894556 h 1082675"/>
                    <a:gd name="connsiteX5" fmla="*/ 1039812 w 1527968"/>
                    <a:gd name="connsiteY5" fmla="*/ 894556 h 1082675"/>
                    <a:gd name="connsiteX6" fmla="*/ 1039812 w 1527968"/>
                    <a:gd name="connsiteY6" fmla="*/ 856456 h 1082675"/>
                    <a:gd name="connsiteX7" fmla="*/ 1049337 w 1527968"/>
                    <a:gd name="connsiteY7" fmla="*/ 842169 h 1082675"/>
                    <a:gd name="connsiteX8" fmla="*/ 1054099 w 1527968"/>
                    <a:gd name="connsiteY8" fmla="*/ 842169 h 1082675"/>
                    <a:gd name="connsiteX9" fmla="*/ 1006474 w 1527968"/>
                    <a:gd name="connsiteY9" fmla="*/ 827881 h 1082675"/>
                    <a:gd name="connsiteX10" fmla="*/ 954087 w 1527968"/>
                    <a:gd name="connsiteY10" fmla="*/ 861219 h 1082675"/>
                    <a:gd name="connsiteX11" fmla="*/ 877887 w 1527968"/>
                    <a:gd name="connsiteY11" fmla="*/ 832644 h 1082675"/>
                    <a:gd name="connsiteX12" fmla="*/ 796924 w 1527968"/>
                    <a:gd name="connsiteY12" fmla="*/ 813594 h 1082675"/>
                    <a:gd name="connsiteX13" fmla="*/ 673099 w 1527968"/>
                    <a:gd name="connsiteY13" fmla="*/ 751681 h 1082675"/>
                    <a:gd name="connsiteX14" fmla="*/ 568324 w 1527968"/>
                    <a:gd name="connsiteY14" fmla="*/ 727869 h 1082675"/>
                    <a:gd name="connsiteX15" fmla="*/ 473074 w 1527968"/>
                    <a:gd name="connsiteY15" fmla="*/ 665956 h 1082675"/>
                    <a:gd name="connsiteX16" fmla="*/ 373062 w 1527968"/>
                    <a:gd name="connsiteY16" fmla="*/ 670719 h 1082675"/>
                    <a:gd name="connsiteX17" fmla="*/ 434974 w 1527968"/>
                    <a:gd name="connsiteY17" fmla="*/ 737394 h 1082675"/>
                    <a:gd name="connsiteX18" fmla="*/ 506412 w 1527968"/>
                    <a:gd name="connsiteY18" fmla="*/ 775494 h 1082675"/>
                    <a:gd name="connsiteX19" fmla="*/ 530224 w 1527968"/>
                    <a:gd name="connsiteY19" fmla="*/ 799306 h 1082675"/>
                    <a:gd name="connsiteX20" fmla="*/ 425449 w 1527968"/>
                    <a:gd name="connsiteY20" fmla="*/ 827881 h 1082675"/>
                    <a:gd name="connsiteX21" fmla="*/ 320674 w 1527968"/>
                    <a:gd name="connsiteY21" fmla="*/ 794544 h 1082675"/>
                    <a:gd name="connsiteX22" fmla="*/ 239712 w 1527968"/>
                    <a:gd name="connsiteY22" fmla="*/ 804069 h 1082675"/>
                    <a:gd name="connsiteX23" fmla="*/ 249237 w 1527968"/>
                    <a:gd name="connsiteY23" fmla="*/ 851694 h 1082675"/>
                    <a:gd name="connsiteX24" fmla="*/ 306387 w 1527968"/>
                    <a:gd name="connsiteY24" fmla="*/ 904081 h 1082675"/>
                    <a:gd name="connsiteX25" fmla="*/ 392112 w 1527968"/>
                    <a:gd name="connsiteY25" fmla="*/ 894556 h 1082675"/>
                    <a:gd name="connsiteX26" fmla="*/ 463549 w 1527968"/>
                    <a:gd name="connsiteY26" fmla="*/ 904081 h 1082675"/>
                    <a:gd name="connsiteX27" fmla="*/ 534987 w 1527968"/>
                    <a:gd name="connsiteY27" fmla="*/ 837406 h 1082675"/>
                    <a:gd name="connsiteX28" fmla="*/ 511174 w 1527968"/>
                    <a:gd name="connsiteY28" fmla="*/ 946944 h 1082675"/>
                    <a:gd name="connsiteX29" fmla="*/ 539749 w 1527968"/>
                    <a:gd name="connsiteY29" fmla="*/ 999331 h 1082675"/>
                    <a:gd name="connsiteX30" fmla="*/ 649287 w 1527968"/>
                    <a:gd name="connsiteY30" fmla="*/ 942181 h 1082675"/>
                    <a:gd name="connsiteX31" fmla="*/ 768349 w 1527968"/>
                    <a:gd name="connsiteY31" fmla="*/ 961231 h 1082675"/>
                    <a:gd name="connsiteX32" fmla="*/ 796924 w 1527968"/>
                    <a:gd name="connsiteY32" fmla="*/ 961231 h 1082675"/>
                    <a:gd name="connsiteX33" fmla="*/ 725487 w 1527968"/>
                    <a:gd name="connsiteY33" fmla="*/ 1018381 h 1082675"/>
                    <a:gd name="connsiteX34" fmla="*/ 592137 w 1527968"/>
                    <a:gd name="connsiteY34" fmla="*/ 1075531 h 1082675"/>
                    <a:gd name="connsiteX35" fmla="*/ 430212 w 1527968"/>
                    <a:gd name="connsiteY35" fmla="*/ 1061244 h 1082675"/>
                    <a:gd name="connsiteX36" fmla="*/ 249237 w 1527968"/>
                    <a:gd name="connsiteY36" fmla="*/ 975519 h 1082675"/>
                    <a:gd name="connsiteX37" fmla="*/ 153987 w 1527968"/>
                    <a:gd name="connsiteY37" fmla="*/ 899319 h 1082675"/>
                    <a:gd name="connsiteX38" fmla="*/ 30162 w 1527968"/>
                    <a:gd name="connsiteY38" fmla="*/ 870744 h 1082675"/>
                    <a:gd name="connsiteX39" fmla="*/ 1587 w 1527968"/>
                    <a:gd name="connsiteY39" fmla="*/ 880269 h 1082675"/>
                    <a:gd name="connsiteX40" fmla="*/ 39687 w 1527968"/>
                    <a:gd name="connsiteY40" fmla="*/ 789781 h 1082675"/>
                    <a:gd name="connsiteX41" fmla="*/ 130174 w 1527968"/>
                    <a:gd name="connsiteY41" fmla="*/ 708819 h 1082675"/>
                    <a:gd name="connsiteX42" fmla="*/ 268287 w 1527968"/>
                    <a:gd name="connsiteY42" fmla="*/ 646906 h 1082675"/>
                    <a:gd name="connsiteX43" fmla="*/ 401637 w 1527968"/>
                    <a:gd name="connsiteY43" fmla="*/ 613569 h 1082675"/>
                    <a:gd name="connsiteX44" fmla="*/ 563562 w 1527968"/>
                    <a:gd name="connsiteY44" fmla="*/ 604044 h 1082675"/>
                    <a:gd name="connsiteX45" fmla="*/ 673099 w 1527968"/>
                    <a:gd name="connsiteY45" fmla="*/ 632619 h 1082675"/>
                    <a:gd name="connsiteX46" fmla="*/ 796924 w 1527968"/>
                    <a:gd name="connsiteY46" fmla="*/ 704056 h 1082675"/>
                    <a:gd name="connsiteX47" fmla="*/ 854074 w 1527968"/>
                    <a:gd name="connsiteY47" fmla="*/ 756444 h 1082675"/>
                    <a:gd name="connsiteX48" fmla="*/ 901699 w 1527968"/>
                    <a:gd name="connsiteY48" fmla="*/ 718344 h 1082675"/>
                    <a:gd name="connsiteX49" fmla="*/ 854074 w 1527968"/>
                    <a:gd name="connsiteY49" fmla="*/ 623094 h 1082675"/>
                    <a:gd name="connsiteX50" fmla="*/ 711199 w 1527968"/>
                    <a:gd name="connsiteY50" fmla="*/ 565944 h 1082675"/>
                    <a:gd name="connsiteX51" fmla="*/ 630237 w 1527968"/>
                    <a:gd name="connsiteY51" fmla="*/ 504031 h 1082675"/>
                    <a:gd name="connsiteX52" fmla="*/ 506412 w 1527968"/>
                    <a:gd name="connsiteY52" fmla="*/ 470694 h 1082675"/>
                    <a:gd name="connsiteX53" fmla="*/ 458787 w 1527968"/>
                    <a:gd name="connsiteY53" fmla="*/ 408781 h 1082675"/>
                    <a:gd name="connsiteX54" fmla="*/ 363537 w 1527968"/>
                    <a:gd name="connsiteY54" fmla="*/ 394494 h 1082675"/>
                    <a:gd name="connsiteX55" fmla="*/ 320674 w 1527968"/>
                    <a:gd name="connsiteY55" fmla="*/ 384969 h 1082675"/>
                    <a:gd name="connsiteX56" fmla="*/ 325437 w 1527968"/>
                    <a:gd name="connsiteY56" fmla="*/ 323056 h 1082675"/>
                    <a:gd name="connsiteX57" fmla="*/ 306387 w 1527968"/>
                    <a:gd name="connsiteY57" fmla="*/ 289719 h 1082675"/>
                    <a:gd name="connsiteX58" fmla="*/ 339724 w 1527968"/>
                    <a:gd name="connsiteY58" fmla="*/ 203994 h 1082675"/>
                    <a:gd name="connsiteX59" fmla="*/ 396874 w 1527968"/>
                    <a:gd name="connsiteY59" fmla="*/ 251619 h 1082675"/>
                    <a:gd name="connsiteX60" fmla="*/ 439737 w 1527968"/>
                    <a:gd name="connsiteY60" fmla="*/ 313531 h 1082675"/>
                    <a:gd name="connsiteX61" fmla="*/ 501649 w 1527968"/>
                    <a:gd name="connsiteY61" fmla="*/ 323056 h 1082675"/>
                    <a:gd name="connsiteX62" fmla="*/ 549274 w 1527968"/>
                    <a:gd name="connsiteY62" fmla="*/ 361156 h 1082675"/>
                    <a:gd name="connsiteX63" fmla="*/ 587374 w 1527968"/>
                    <a:gd name="connsiteY63" fmla="*/ 323056 h 1082675"/>
                    <a:gd name="connsiteX64" fmla="*/ 592137 w 1527968"/>
                    <a:gd name="connsiteY64" fmla="*/ 242094 h 1082675"/>
                    <a:gd name="connsiteX65" fmla="*/ 634999 w 1527968"/>
                    <a:gd name="connsiteY65" fmla="*/ 156369 h 1082675"/>
                    <a:gd name="connsiteX66" fmla="*/ 639762 w 1527968"/>
                    <a:gd name="connsiteY66" fmla="*/ 94456 h 1082675"/>
                    <a:gd name="connsiteX67" fmla="*/ 630237 w 1527968"/>
                    <a:gd name="connsiteY67" fmla="*/ 8731 h 1082675"/>
                    <a:gd name="connsiteX68" fmla="*/ 687387 w 1527968"/>
                    <a:gd name="connsiteY68" fmla="*/ 42069 h 1082675"/>
                    <a:gd name="connsiteX69" fmla="*/ 739774 w 1527968"/>
                    <a:gd name="connsiteY69" fmla="*/ 80169 h 1082675"/>
                    <a:gd name="connsiteX70" fmla="*/ 787399 w 1527968"/>
                    <a:gd name="connsiteY70" fmla="*/ 103981 h 1082675"/>
                    <a:gd name="connsiteX71" fmla="*/ 806449 w 1527968"/>
                    <a:gd name="connsiteY71" fmla="*/ 127794 h 1082675"/>
                    <a:gd name="connsiteX72" fmla="*/ 896937 w 1527968"/>
                    <a:gd name="connsiteY72" fmla="*/ 118269 h 1082675"/>
                    <a:gd name="connsiteX73" fmla="*/ 1001712 w 1527968"/>
                    <a:gd name="connsiteY73" fmla="*/ 161131 h 1082675"/>
                    <a:gd name="connsiteX74" fmla="*/ 1101724 w 1527968"/>
                    <a:gd name="connsiteY74" fmla="*/ 256381 h 1082675"/>
                    <a:gd name="connsiteX75" fmla="*/ 1144587 w 1527968"/>
                    <a:gd name="connsiteY75" fmla="*/ 427831 h 1082675"/>
                    <a:gd name="connsiteX76" fmla="*/ 1116012 w 1527968"/>
                    <a:gd name="connsiteY76" fmla="*/ 589756 h 1082675"/>
                    <a:gd name="connsiteX77" fmla="*/ 1077912 w 1527968"/>
                    <a:gd name="connsiteY77" fmla="*/ 618331 h 1082675"/>
                    <a:gd name="connsiteX78" fmla="*/ 1058862 w 1527968"/>
                    <a:gd name="connsiteY78" fmla="*/ 556419 h 1082675"/>
                    <a:gd name="connsiteX79" fmla="*/ 1063624 w 1527968"/>
                    <a:gd name="connsiteY79" fmla="*/ 499269 h 1082675"/>
                    <a:gd name="connsiteX80" fmla="*/ 1096962 w 1527968"/>
                    <a:gd name="connsiteY80" fmla="*/ 446881 h 1082675"/>
                    <a:gd name="connsiteX81" fmla="*/ 1063624 w 1527968"/>
                    <a:gd name="connsiteY81" fmla="*/ 404019 h 1082675"/>
                    <a:gd name="connsiteX82" fmla="*/ 1011237 w 1527968"/>
                    <a:gd name="connsiteY82" fmla="*/ 423069 h 1082675"/>
                    <a:gd name="connsiteX83" fmla="*/ 935037 w 1527968"/>
                    <a:gd name="connsiteY83" fmla="*/ 365919 h 1082675"/>
                    <a:gd name="connsiteX84" fmla="*/ 892174 w 1527968"/>
                    <a:gd name="connsiteY84" fmla="*/ 275431 h 1082675"/>
                    <a:gd name="connsiteX85" fmla="*/ 849312 w 1527968"/>
                    <a:gd name="connsiteY85" fmla="*/ 203994 h 1082675"/>
                    <a:gd name="connsiteX86" fmla="*/ 792162 w 1527968"/>
                    <a:gd name="connsiteY86" fmla="*/ 170656 h 1082675"/>
                    <a:gd name="connsiteX87" fmla="*/ 782637 w 1527968"/>
                    <a:gd name="connsiteY87" fmla="*/ 237331 h 1082675"/>
                    <a:gd name="connsiteX88" fmla="*/ 854074 w 1527968"/>
                    <a:gd name="connsiteY88" fmla="*/ 323056 h 1082675"/>
                    <a:gd name="connsiteX89" fmla="*/ 868362 w 1527968"/>
                    <a:gd name="connsiteY89" fmla="*/ 404019 h 1082675"/>
                    <a:gd name="connsiteX90" fmla="*/ 887412 w 1527968"/>
                    <a:gd name="connsiteY90" fmla="*/ 480219 h 1082675"/>
                    <a:gd name="connsiteX91" fmla="*/ 820737 w 1527968"/>
                    <a:gd name="connsiteY91" fmla="*/ 437356 h 1082675"/>
                    <a:gd name="connsiteX92" fmla="*/ 763587 w 1527968"/>
                    <a:gd name="connsiteY92" fmla="*/ 365919 h 1082675"/>
                    <a:gd name="connsiteX93" fmla="*/ 739774 w 1527968"/>
                    <a:gd name="connsiteY93" fmla="*/ 327819 h 1082675"/>
                    <a:gd name="connsiteX94" fmla="*/ 706437 w 1527968"/>
                    <a:gd name="connsiteY94" fmla="*/ 361156 h 1082675"/>
                    <a:gd name="connsiteX95" fmla="*/ 701674 w 1527968"/>
                    <a:gd name="connsiteY95" fmla="*/ 427831 h 1082675"/>
                    <a:gd name="connsiteX96" fmla="*/ 749299 w 1527968"/>
                    <a:gd name="connsiteY96" fmla="*/ 461169 h 1082675"/>
                    <a:gd name="connsiteX97" fmla="*/ 858837 w 1527968"/>
                    <a:gd name="connsiteY97" fmla="*/ 532606 h 1082675"/>
                    <a:gd name="connsiteX98" fmla="*/ 925512 w 1527968"/>
                    <a:gd name="connsiteY98" fmla="*/ 613569 h 1082675"/>
                    <a:gd name="connsiteX99" fmla="*/ 963612 w 1527968"/>
                    <a:gd name="connsiteY99" fmla="*/ 694531 h 1082675"/>
                    <a:gd name="connsiteX100" fmla="*/ 1035049 w 1527968"/>
                    <a:gd name="connsiteY100" fmla="*/ 761206 h 1082675"/>
                    <a:gd name="connsiteX101" fmla="*/ 1063624 w 1527968"/>
                    <a:gd name="connsiteY101" fmla="*/ 799306 h 1082675"/>
                    <a:gd name="connsiteX102" fmla="*/ 1101724 w 1527968"/>
                    <a:gd name="connsiteY102" fmla="*/ 785019 h 1082675"/>
                    <a:gd name="connsiteX103" fmla="*/ 1144587 w 1527968"/>
                    <a:gd name="connsiteY103" fmla="*/ 780256 h 1082675"/>
                    <a:gd name="connsiteX104" fmla="*/ 1196974 w 1527968"/>
                    <a:gd name="connsiteY104" fmla="*/ 785019 h 1082675"/>
                    <a:gd name="connsiteX105" fmla="*/ 1192212 w 1527968"/>
                    <a:gd name="connsiteY105" fmla="*/ 761206 h 1082675"/>
                    <a:gd name="connsiteX106" fmla="*/ 1168399 w 1527968"/>
                    <a:gd name="connsiteY106" fmla="*/ 732631 h 1082675"/>
                    <a:gd name="connsiteX107" fmla="*/ 1196974 w 1527968"/>
                    <a:gd name="connsiteY107" fmla="*/ 704056 h 1082675"/>
                    <a:gd name="connsiteX108" fmla="*/ 1220787 w 1527968"/>
                    <a:gd name="connsiteY108" fmla="*/ 661194 h 1082675"/>
                    <a:gd name="connsiteX109" fmla="*/ 1239837 w 1527968"/>
                    <a:gd name="connsiteY109" fmla="*/ 589756 h 1082675"/>
                    <a:gd name="connsiteX110" fmla="*/ 1263649 w 1527968"/>
                    <a:gd name="connsiteY110" fmla="*/ 499269 h 1082675"/>
                    <a:gd name="connsiteX111" fmla="*/ 1282699 w 1527968"/>
                    <a:gd name="connsiteY111" fmla="*/ 432594 h 1082675"/>
                    <a:gd name="connsiteX112" fmla="*/ 1335087 w 1527968"/>
                    <a:gd name="connsiteY112" fmla="*/ 418306 h 1082675"/>
                    <a:gd name="connsiteX113" fmla="*/ 1377949 w 1527968"/>
                    <a:gd name="connsiteY113" fmla="*/ 480219 h 1082675"/>
                    <a:gd name="connsiteX114" fmla="*/ 1377949 w 1527968"/>
                    <a:gd name="connsiteY114" fmla="*/ 532606 h 1082675"/>
                    <a:gd name="connsiteX115" fmla="*/ 1444624 w 1527968"/>
                    <a:gd name="connsiteY115" fmla="*/ 589756 h 1082675"/>
                    <a:gd name="connsiteX116" fmla="*/ 1458912 w 1527968"/>
                    <a:gd name="connsiteY116" fmla="*/ 689769 h 1082675"/>
                    <a:gd name="connsiteX117" fmla="*/ 1477962 w 1527968"/>
                    <a:gd name="connsiteY117" fmla="*/ 751681 h 1082675"/>
                    <a:gd name="connsiteX118" fmla="*/ 1516062 w 1527968"/>
                    <a:gd name="connsiteY118" fmla="*/ 846931 h 1082675"/>
                    <a:gd name="connsiteX119" fmla="*/ 1520824 w 1527968"/>
                    <a:gd name="connsiteY119" fmla="*/ 1037431 h 1082675"/>
                    <a:gd name="connsiteX120" fmla="*/ 1473199 w 1527968"/>
                    <a:gd name="connsiteY120" fmla="*/ 1013619 h 1082675"/>
                    <a:gd name="connsiteX121" fmla="*/ 1430337 w 1527968"/>
                    <a:gd name="connsiteY121" fmla="*/ 975519 h 1082675"/>
                    <a:gd name="connsiteX122" fmla="*/ 1454149 w 1527968"/>
                    <a:gd name="connsiteY122" fmla="*/ 932656 h 1082675"/>
                    <a:gd name="connsiteX123" fmla="*/ 1416049 w 1527968"/>
                    <a:gd name="connsiteY123" fmla="*/ 837406 h 1082675"/>
                    <a:gd name="connsiteX124" fmla="*/ 1363662 w 1527968"/>
                    <a:gd name="connsiteY124" fmla="*/ 827881 h 1082675"/>
                    <a:gd name="connsiteX125" fmla="*/ 1325562 w 1527968"/>
                    <a:gd name="connsiteY125" fmla="*/ 861219 h 1082675"/>
                    <a:gd name="connsiteX126" fmla="*/ 1349374 w 1527968"/>
                    <a:gd name="connsiteY126" fmla="*/ 913606 h 1082675"/>
                    <a:gd name="connsiteX127" fmla="*/ 1354137 w 1527968"/>
                    <a:gd name="connsiteY127" fmla="*/ 985044 h 1082675"/>
                    <a:gd name="connsiteX128" fmla="*/ 1354137 w 1527968"/>
                    <a:gd name="connsiteY128" fmla="*/ 1037431 h 108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527968" h="1082675">
                      <a:moveTo>
                        <a:pt x="1354137" y="1037431"/>
                      </a:moveTo>
                      <a:cubicBezTo>
                        <a:pt x="1339850" y="1042987"/>
                        <a:pt x="1292224" y="1025525"/>
                        <a:pt x="1268412" y="1018381"/>
                      </a:cubicBezTo>
                      <a:cubicBezTo>
                        <a:pt x="1244600" y="1011237"/>
                        <a:pt x="1227137" y="1008063"/>
                        <a:pt x="1211262" y="994569"/>
                      </a:cubicBezTo>
                      <a:cubicBezTo>
                        <a:pt x="1195387" y="981075"/>
                        <a:pt x="1192212" y="954088"/>
                        <a:pt x="1173162" y="937419"/>
                      </a:cubicBezTo>
                      <a:cubicBezTo>
                        <a:pt x="1154112" y="920750"/>
                        <a:pt x="1119187" y="901700"/>
                        <a:pt x="1096962" y="894556"/>
                      </a:cubicBezTo>
                      <a:cubicBezTo>
                        <a:pt x="1074737" y="887412"/>
                        <a:pt x="1049337" y="900906"/>
                        <a:pt x="1039812" y="894556"/>
                      </a:cubicBezTo>
                      <a:cubicBezTo>
                        <a:pt x="1030287" y="888206"/>
                        <a:pt x="1038224" y="865187"/>
                        <a:pt x="1039812" y="856456"/>
                      </a:cubicBezTo>
                      <a:cubicBezTo>
                        <a:pt x="1041400" y="847725"/>
                        <a:pt x="1046956" y="844550"/>
                        <a:pt x="1049337" y="842169"/>
                      </a:cubicBezTo>
                      <a:cubicBezTo>
                        <a:pt x="1051718" y="839788"/>
                        <a:pt x="1061243" y="844550"/>
                        <a:pt x="1054099" y="842169"/>
                      </a:cubicBezTo>
                      <a:cubicBezTo>
                        <a:pt x="1046955" y="839788"/>
                        <a:pt x="1023143" y="824706"/>
                        <a:pt x="1006474" y="827881"/>
                      </a:cubicBezTo>
                      <a:cubicBezTo>
                        <a:pt x="989805" y="831056"/>
                        <a:pt x="975518" y="860425"/>
                        <a:pt x="954087" y="861219"/>
                      </a:cubicBezTo>
                      <a:cubicBezTo>
                        <a:pt x="932656" y="862013"/>
                        <a:pt x="904081" y="840581"/>
                        <a:pt x="877887" y="832644"/>
                      </a:cubicBezTo>
                      <a:cubicBezTo>
                        <a:pt x="851693" y="824707"/>
                        <a:pt x="831055" y="827088"/>
                        <a:pt x="796924" y="813594"/>
                      </a:cubicBezTo>
                      <a:cubicBezTo>
                        <a:pt x="762793" y="800100"/>
                        <a:pt x="711199" y="765968"/>
                        <a:pt x="673099" y="751681"/>
                      </a:cubicBezTo>
                      <a:cubicBezTo>
                        <a:pt x="634999" y="737394"/>
                        <a:pt x="601661" y="742156"/>
                        <a:pt x="568324" y="727869"/>
                      </a:cubicBezTo>
                      <a:cubicBezTo>
                        <a:pt x="534987" y="713582"/>
                        <a:pt x="505618" y="675481"/>
                        <a:pt x="473074" y="665956"/>
                      </a:cubicBezTo>
                      <a:cubicBezTo>
                        <a:pt x="440530" y="656431"/>
                        <a:pt x="379412" y="658813"/>
                        <a:pt x="373062" y="670719"/>
                      </a:cubicBezTo>
                      <a:cubicBezTo>
                        <a:pt x="366712" y="682625"/>
                        <a:pt x="412749" y="719932"/>
                        <a:pt x="434974" y="737394"/>
                      </a:cubicBezTo>
                      <a:cubicBezTo>
                        <a:pt x="457199" y="754856"/>
                        <a:pt x="490537" y="765175"/>
                        <a:pt x="506412" y="775494"/>
                      </a:cubicBezTo>
                      <a:cubicBezTo>
                        <a:pt x="522287" y="785813"/>
                        <a:pt x="543718" y="790575"/>
                        <a:pt x="530224" y="799306"/>
                      </a:cubicBezTo>
                      <a:cubicBezTo>
                        <a:pt x="516730" y="808037"/>
                        <a:pt x="460374" y="828675"/>
                        <a:pt x="425449" y="827881"/>
                      </a:cubicBezTo>
                      <a:cubicBezTo>
                        <a:pt x="390524" y="827087"/>
                        <a:pt x="351630" y="798513"/>
                        <a:pt x="320674" y="794544"/>
                      </a:cubicBezTo>
                      <a:cubicBezTo>
                        <a:pt x="289718" y="790575"/>
                        <a:pt x="251618" y="794544"/>
                        <a:pt x="239712" y="804069"/>
                      </a:cubicBezTo>
                      <a:cubicBezTo>
                        <a:pt x="227806" y="813594"/>
                        <a:pt x="238125" y="835025"/>
                        <a:pt x="249237" y="851694"/>
                      </a:cubicBezTo>
                      <a:cubicBezTo>
                        <a:pt x="260349" y="868363"/>
                        <a:pt x="282575" y="896937"/>
                        <a:pt x="306387" y="904081"/>
                      </a:cubicBezTo>
                      <a:cubicBezTo>
                        <a:pt x="330199" y="911225"/>
                        <a:pt x="365918" y="894556"/>
                        <a:pt x="392112" y="894556"/>
                      </a:cubicBezTo>
                      <a:cubicBezTo>
                        <a:pt x="418306" y="894556"/>
                        <a:pt x="439737" y="913606"/>
                        <a:pt x="463549" y="904081"/>
                      </a:cubicBezTo>
                      <a:cubicBezTo>
                        <a:pt x="487362" y="894556"/>
                        <a:pt x="527050" y="830262"/>
                        <a:pt x="534987" y="837406"/>
                      </a:cubicBezTo>
                      <a:cubicBezTo>
                        <a:pt x="542925" y="844550"/>
                        <a:pt x="510380" y="919957"/>
                        <a:pt x="511174" y="946944"/>
                      </a:cubicBezTo>
                      <a:cubicBezTo>
                        <a:pt x="511968" y="973931"/>
                        <a:pt x="516730" y="1000125"/>
                        <a:pt x="539749" y="999331"/>
                      </a:cubicBezTo>
                      <a:cubicBezTo>
                        <a:pt x="562768" y="998537"/>
                        <a:pt x="611187" y="948531"/>
                        <a:pt x="649287" y="942181"/>
                      </a:cubicBezTo>
                      <a:lnTo>
                        <a:pt x="768349" y="961231"/>
                      </a:lnTo>
                      <a:cubicBezTo>
                        <a:pt x="792955" y="964406"/>
                        <a:pt x="804068" y="951706"/>
                        <a:pt x="796924" y="961231"/>
                      </a:cubicBezTo>
                      <a:cubicBezTo>
                        <a:pt x="789780" y="970756"/>
                        <a:pt x="759618" y="999331"/>
                        <a:pt x="725487" y="1018381"/>
                      </a:cubicBezTo>
                      <a:cubicBezTo>
                        <a:pt x="691356" y="1037431"/>
                        <a:pt x="641349" y="1068387"/>
                        <a:pt x="592137" y="1075531"/>
                      </a:cubicBezTo>
                      <a:cubicBezTo>
                        <a:pt x="542925" y="1082675"/>
                        <a:pt x="487362" y="1077913"/>
                        <a:pt x="430212" y="1061244"/>
                      </a:cubicBezTo>
                      <a:cubicBezTo>
                        <a:pt x="373062" y="1044575"/>
                        <a:pt x="295275" y="1002507"/>
                        <a:pt x="249237" y="975519"/>
                      </a:cubicBezTo>
                      <a:cubicBezTo>
                        <a:pt x="203199" y="948531"/>
                        <a:pt x="190499" y="916781"/>
                        <a:pt x="153987" y="899319"/>
                      </a:cubicBezTo>
                      <a:cubicBezTo>
                        <a:pt x="117475" y="881857"/>
                        <a:pt x="55562" y="873919"/>
                        <a:pt x="30162" y="870744"/>
                      </a:cubicBezTo>
                      <a:cubicBezTo>
                        <a:pt x="4762" y="867569"/>
                        <a:pt x="0" y="893763"/>
                        <a:pt x="1587" y="880269"/>
                      </a:cubicBezTo>
                      <a:cubicBezTo>
                        <a:pt x="3174" y="866775"/>
                        <a:pt x="18256" y="818356"/>
                        <a:pt x="39687" y="789781"/>
                      </a:cubicBezTo>
                      <a:cubicBezTo>
                        <a:pt x="61118" y="761206"/>
                        <a:pt x="92074" y="732631"/>
                        <a:pt x="130174" y="708819"/>
                      </a:cubicBezTo>
                      <a:cubicBezTo>
                        <a:pt x="168274" y="685007"/>
                        <a:pt x="223043" y="662781"/>
                        <a:pt x="268287" y="646906"/>
                      </a:cubicBezTo>
                      <a:cubicBezTo>
                        <a:pt x="313531" y="631031"/>
                        <a:pt x="352425" y="620713"/>
                        <a:pt x="401637" y="613569"/>
                      </a:cubicBezTo>
                      <a:cubicBezTo>
                        <a:pt x="450849" y="606425"/>
                        <a:pt x="518318" y="600869"/>
                        <a:pt x="563562" y="604044"/>
                      </a:cubicBezTo>
                      <a:cubicBezTo>
                        <a:pt x="608806" y="607219"/>
                        <a:pt x="634205" y="615950"/>
                        <a:pt x="673099" y="632619"/>
                      </a:cubicBezTo>
                      <a:cubicBezTo>
                        <a:pt x="711993" y="649288"/>
                        <a:pt x="766762" y="683419"/>
                        <a:pt x="796924" y="704056"/>
                      </a:cubicBezTo>
                      <a:cubicBezTo>
                        <a:pt x="827086" y="724693"/>
                        <a:pt x="836612" y="754063"/>
                        <a:pt x="854074" y="756444"/>
                      </a:cubicBezTo>
                      <a:cubicBezTo>
                        <a:pt x="871536" y="758825"/>
                        <a:pt x="901699" y="740569"/>
                        <a:pt x="901699" y="718344"/>
                      </a:cubicBezTo>
                      <a:cubicBezTo>
                        <a:pt x="901699" y="696119"/>
                        <a:pt x="885824" y="648494"/>
                        <a:pt x="854074" y="623094"/>
                      </a:cubicBezTo>
                      <a:cubicBezTo>
                        <a:pt x="822324" y="597694"/>
                        <a:pt x="748505" y="585788"/>
                        <a:pt x="711199" y="565944"/>
                      </a:cubicBezTo>
                      <a:cubicBezTo>
                        <a:pt x="673893" y="546100"/>
                        <a:pt x="664368" y="519906"/>
                        <a:pt x="630237" y="504031"/>
                      </a:cubicBezTo>
                      <a:cubicBezTo>
                        <a:pt x="596106" y="488156"/>
                        <a:pt x="534987" y="486569"/>
                        <a:pt x="506412" y="470694"/>
                      </a:cubicBezTo>
                      <a:cubicBezTo>
                        <a:pt x="477837" y="454819"/>
                        <a:pt x="482600" y="421481"/>
                        <a:pt x="458787" y="408781"/>
                      </a:cubicBezTo>
                      <a:cubicBezTo>
                        <a:pt x="434975" y="396081"/>
                        <a:pt x="386556" y="398463"/>
                        <a:pt x="363537" y="394494"/>
                      </a:cubicBezTo>
                      <a:cubicBezTo>
                        <a:pt x="340518" y="390525"/>
                        <a:pt x="327024" y="396875"/>
                        <a:pt x="320674" y="384969"/>
                      </a:cubicBezTo>
                      <a:cubicBezTo>
                        <a:pt x="314324" y="373063"/>
                        <a:pt x="327818" y="338931"/>
                        <a:pt x="325437" y="323056"/>
                      </a:cubicBezTo>
                      <a:cubicBezTo>
                        <a:pt x="323056" y="307181"/>
                        <a:pt x="304006" y="309563"/>
                        <a:pt x="306387" y="289719"/>
                      </a:cubicBezTo>
                      <a:cubicBezTo>
                        <a:pt x="308768" y="269875"/>
                        <a:pt x="324643" y="210344"/>
                        <a:pt x="339724" y="203994"/>
                      </a:cubicBezTo>
                      <a:cubicBezTo>
                        <a:pt x="354805" y="197644"/>
                        <a:pt x="380205" y="233363"/>
                        <a:pt x="396874" y="251619"/>
                      </a:cubicBezTo>
                      <a:cubicBezTo>
                        <a:pt x="413543" y="269875"/>
                        <a:pt x="422275" y="301625"/>
                        <a:pt x="439737" y="313531"/>
                      </a:cubicBezTo>
                      <a:cubicBezTo>
                        <a:pt x="457199" y="325437"/>
                        <a:pt x="483393" y="315119"/>
                        <a:pt x="501649" y="323056"/>
                      </a:cubicBezTo>
                      <a:cubicBezTo>
                        <a:pt x="519905" y="330993"/>
                        <a:pt x="534987" y="361156"/>
                        <a:pt x="549274" y="361156"/>
                      </a:cubicBezTo>
                      <a:cubicBezTo>
                        <a:pt x="563561" y="361156"/>
                        <a:pt x="580230" y="342900"/>
                        <a:pt x="587374" y="323056"/>
                      </a:cubicBezTo>
                      <a:cubicBezTo>
                        <a:pt x="594518" y="303212"/>
                        <a:pt x="584199" y="269875"/>
                        <a:pt x="592137" y="242094"/>
                      </a:cubicBezTo>
                      <a:cubicBezTo>
                        <a:pt x="600075" y="214313"/>
                        <a:pt x="627062" y="180975"/>
                        <a:pt x="634999" y="156369"/>
                      </a:cubicBezTo>
                      <a:cubicBezTo>
                        <a:pt x="642936" y="131763"/>
                        <a:pt x="640556" y="119062"/>
                        <a:pt x="639762" y="94456"/>
                      </a:cubicBezTo>
                      <a:cubicBezTo>
                        <a:pt x="638968" y="69850"/>
                        <a:pt x="622300" y="17462"/>
                        <a:pt x="630237" y="8731"/>
                      </a:cubicBezTo>
                      <a:cubicBezTo>
                        <a:pt x="638174" y="0"/>
                        <a:pt x="669131" y="30163"/>
                        <a:pt x="687387" y="42069"/>
                      </a:cubicBezTo>
                      <a:cubicBezTo>
                        <a:pt x="705643" y="53975"/>
                        <a:pt x="723105" y="69850"/>
                        <a:pt x="739774" y="80169"/>
                      </a:cubicBezTo>
                      <a:cubicBezTo>
                        <a:pt x="756443" y="90488"/>
                        <a:pt x="776287" y="96044"/>
                        <a:pt x="787399" y="103981"/>
                      </a:cubicBezTo>
                      <a:cubicBezTo>
                        <a:pt x="798512" y="111919"/>
                        <a:pt x="788193" y="125413"/>
                        <a:pt x="806449" y="127794"/>
                      </a:cubicBezTo>
                      <a:cubicBezTo>
                        <a:pt x="824705" y="130175"/>
                        <a:pt x="864393" y="112713"/>
                        <a:pt x="896937" y="118269"/>
                      </a:cubicBezTo>
                      <a:cubicBezTo>
                        <a:pt x="929481" y="123825"/>
                        <a:pt x="967581" y="138112"/>
                        <a:pt x="1001712" y="161131"/>
                      </a:cubicBezTo>
                      <a:cubicBezTo>
                        <a:pt x="1035843" y="184150"/>
                        <a:pt x="1077912" y="211931"/>
                        <a:pt x="1101724" y="256381"/>
                      </a:cubicBezTo>
                      <a:cubicBezTo>
                        <a:pt x="1125536" y="300831"/>
                        <a:pt x="1142206" y="372269"/>
                        <a:pt x="1144587" y="427831"/>
                      </a:cubicBezTo>
                      <a:cubicBezTo>
                        <a:pt x="1146968" y="483393"/>
                        <a:pt x="1127124" y="558006"/>
                        <a:pt x="1116012" y="589756"/>
                      </a:cubicBezTo>
                      <a:cubicBezTo>
                        <a:pt x="1104900" y="621506"/>
                        <a:pt x="1087437" y="623887"/>
                        <a:pt x="1077912" y="618331"/>
                      </a:cubicBezTo>
                      <a:cubicBezTo>
                        <a:pt x="1068387" y="612775"/>
                        <a:pt x="1061243" y="576263"/>
                        <a:pt x="1058862" y="556419"/>
                      </a:cubicBezTo>
                      <a:cubicBezTo>
                        <a:pt x="1056481" y="536575"/>
                        <a:pt x="1057274" y="517525"/>
                        <a:pt x="1063624" y="499269"/>
                      </a:cubicBezTo>
                      <a:cubicBezTo>
                        <a:pt x="1069974" y="481013"/>
                        <a:pt x="1096962" y="462756"/>
                        <a:pt x="1096962" y="446881"/>
                      </a:cubicBezTo>
                      <a:cubicBezTo>
                        <a:pt x="1096962" y="431006"/>
                        <a:pt x="1077911" y="407988"/>
                        <a:pt x="1063624" y="404019"/>
                      </a:cubicBezTo>
                      <a:cubicBezTo>
                        <a:pt x="1049337" y="400050"/>
                        <a:pt x="1032668" y="429419"/>
                        <a:pt x="1011237" y="423069"/>
                      </a:cubicBezTo>
                      <a:cubicBezTo>
                        <a:pt x="989806" y="416719"/>
                        <a:pt x="954881" y="390525"/>
                        <a:pt x="935037" y="365919"/>
                      </a:cubicBezTo>
                      <a:cubicBezTo>
                        <a:pt x="915193" y="341313"/>
                        <a:pt x="906462" y="302419"/>
                        <a:pt x="892174" y="275431"/>
                      </a:cubicBezTo>
                      <a:cubicBezTo>
                        <a:pt x="877887" y="248444"/>
                        <a:pt x="865981" y="221456"/>
                        <a:pt x="849312" y="203994"/>
                      </a:cubicBezTo>
                      <a:cubicBezTo>
                        <a:pt x="832643" y="186532"/>
                        <a:pt x="803275" y="165100"/>
                        <a:pt x="792162" y="170656"/>
                      </a:cubicBezTo>
                      <a:cubicBezTo>
                        <a:pt x="781050" y="176212"/>
                        <a:pt x="772318" y="211931"/>
                        <a:pt x="782637" y="237331"/>
                      </a:cubicBezTo>
                      <a:cubicBezTo>
                        <a:pt x="792956" y="262731"/>
                        <a:pt x="839786" y="295275"/>
                        <a:pt x="854074" y="323056"/>
                      </a:cubicBezTo>
                      <a:cubicBezTo>
                        <a:pt x="868362" y="350837"/>
                        <a:pt x="862806" y="377825"/>
                        <a:pt x="868362" y="404019"/>
                      </a:cubicBezTo>
                      <a:cubicBezTo>
                        <a:pt x="873918" y="430213"/>
                        <a:pt x="895350" y="474663"/>
                        <a:pt x="887412" y="480219"/>
                      </a:cubicBezTo>
                      <a:cubicBezTo>
                        <a:pt x="879474" y="485775"/>
                        <a:pt x="841374" y="456406"/>
                        <a:pt x="820737" y="437356"/>
                      </a:cubicBezTo>
                      <a:cubicBezTo>
                        <a:pt x="800100" y="418306"/>
                        <a:pt x="777081" y="384175"/>
                        <a:pt x="763587" y="365919"/>
                      </a:cubicBezTo>
                      <a:cubicBezTo>
                        <a:pt x="750093" y="347663"/>
                        <a:pt x="749299" y="328613"/>
                        <a:pt x="739774" y="327819"/>
                      </a:cubicBezTo>
                      <a:cubicBezTo>
                        <a:pt x="730249" y="327025"/>
                        <a:pt x="712787" y="344487"/>
                        <a:pt x="706437" y="361156"/>
                      </a:cubicBezTo>
                      <a:cubicBezTo>
                        <a:pt x="700087" y="377825"/>
                        <a:pt x="694530" y="411162"/>
                        <a:pt x="701674" y="427831"/>
                      </a:cubicBezTo>
                      <a:cubicBezTo>
                        <a:pt x="708818" y="444500"/>
                        <a:pt x="723105" y="443707"/>
                        <a:pt x="749299" y="461169"/>
                      </a:cubicBezTo>
                      <a:cubicBezTo>
                        <a:pt x="775493" y="478631"/>
                        <a:pt x="829468" y="507206"/>
                        <a:pt x="858837" y="532606"/>
                      </a:cubicBezTo>
                      <a:cubicBezTo>
                        <a:pt x="888206" y="558006"/>
                        <a:pt x="908049" y="586581"/>
                        <a:pt x="925512" y="613569"/>
                      </a:cubicBezTo>
                      <a:cubicBezTo>
                        <a:pt x="942975" y="640557"/>
                        <a:pt x="945356" y="669925"/>
                        <a:pt x="963612" y="694531"/>
                      </a:cubicBezTo>
                      <a:cubicBezTo>
                        <a:pt x="981868" y="719137"/>
                        <a:pt x="1018380" y="743744"/>
                        <a:pt x="1035049" y="761206"/>
                      </a:cubicBezTo>
                      <a:cubicBezTo>
                        <a:pt x="1051718" y="778668"/>
                        <a:pt x="1052512" y="795337"/>
                        <a:pt x="1063624" y="799306"/>
                      </a:cubicBezTo>
                      <a:cubicBezTo>
                        <a:pt x="1074736" y="803275"/>
                        <a:pt x="1088230" y="788194"/>
                        <a:pt x="1101724" y="785019"/>
                      </a:cubicBezTo>
                      <a:cubicBezTo>
                        <a:pt x="1115218" y="781844"/>
                        <a:pt x="1128712" y="780256"/>
                        <a:pt x="1144587" y="780256"/>
                      </a:cubicBezTo>
                      <a:cubicBezTo>
                        <a:pt x="1160462" y="780256"/>
                        <a:pt x="1189036" y="788194"/>
                        <a:pt x="1196974" y="785019"/>
                      </a:cubicBezTo>
                      <a:cubicBezTo>
                        <a:pt x="1204912" y="781844"/>
                        <a:pt x="1196974" y="769937"/>
                        <a:pt x="1192212" y="761206"/>
                      </a:cubicBezTo>
                      <a:cubicBezTo>
                        <a:pt x="1187450" y="752475"/>
                        <a:pt x="1167605" y="742156"/>
                        <a:pt x="1168399" y="732631"/>
                      </a:cubicBezTo>
                      <a:cubicBezTo>
                        <a:pt x="1169193" y="723106"/>
                        <a:pt x="1188243" y="715962"/>
                        <a:pt x="1196974" y="704056"/>
                      </a:cubicBezTo>
                      <a:cubicBezTo>
                        <a:pt x="1205705" y="692150"/>
                        <a:pt x="1213643" y="680244"/>
                        <a:pt x="1220787" y="661194"/>
                      </a:cubicBezTo>
                      <a:cubicBezTo>
                        <a:pt x="1227931" y="642144"/>
                        <a:pt x="1232693" y="616744"/>
                        <a:pt x="1239837" y="589756"/>
                      </a:cubicBezTo>
                      <a:cubicBezTo>
                        <a:pt x="1246981" y="562769"/>
                        <a:pt x="1256505" y="525463"/>
                        <a:pt x="1263649" y="499269"/>
                      </a:cubicBezTo>
                      <a:cubicBezTo>
                        <a:pt x="1270793" y="473075"/>
                        <a:pt x="1270793" y="446088"/>
                        <a:pt x="1282699" y="432594"/>
                      </a:cubicBezTo>
                      <a:cubicBezTo>
                        <a:pt x="1294605" y="419100"/>
                        <a:pt x="1319212" y="410369"/>
                        <a:pt x="1335087" y="418306"/>
                      </a:cubicBezTo>
                      <a:cubicBezTo>
                        <a:pt x="1350962" y="426243"/>
                        <a:pt x="1370805" y="461169"/>
                        <a:pt x="1377949" y="480219"/>
                      </a:cubicBezTo>
                      <a:cubicBezTo>
                        <a:pt x="1385093" y="499269"/>
                        <a:pt x="1366837" y="514350"/>
                        <a:pt x="1377949" y="532606"/>
                      </a:cubicBezTo>
                      <a:cubicBezTo>
                        <a:pt x="1389062" y="550862"/>
                        <a:pt x="1431130" y="563562"/>
                        <a:pt x="1444624" y="589756"/>
                      </a:cubicBezTo>
                      <a:cubicBezTo>
                        <a:pt x="1458118" y="615950"/>
                        <a:pt x="1453356" y="662782"/>
                        <a:pt x="1458912" y="689769"/>
                      </a:cubicBezTo>
                      <a:cubicBezTo>
                        <a:pt x="1464468" y="716756"/>
                        <a:pt x="1468437" y="725488"/>
                        <a:pt x="1477962" y="751681"/>
                      </a:cubicBezTo>
                      <a:cubicBezTo>
                        <a:pt x="1487487" y="777874"/>
                        <a:pt x="1508918" y="799306"/>
                        <a:pt x="1516062" y="846931"/>
                      </a:cubicBezTo>
                      <a:cubicBezTo>
                        <a:pt x="1523206" y="894556"/>
                        <a:pt x="1527968" y="1009650"/>
                        <a:pt x="1520824" y="1037431"/>
                      </a:cubicBezTo>
                      <a:cubicBezTo>
                        <a:pt x="1513680" y="1065212"/>
                        <a:pt x="1488280" y="1023938"/>
                        <a:pt x="1473199" y="1013619"/>
                      </a:cubicBezTo>
                      <a:cubicBezTo>
                        <a:pt x="1458118" y="1003300"/>
                        <a:pt x="1433512" y="989013"/>
                        <a:pt x="1430337" y="975519"/>
                      </a:cubicBezTo>
                      <a:cubicBezTo>
                        <a:pt x="1427162" y="962025"/>
                        <a:pt x="1456530" y="955675"/>
                        <a:pt x="1454149" y="932656"/>
                      </a:cubicBezTo>
                      <a:cubicBezTo>
                        <a:pt x="1451768" y="909637"/>
                        <a:pt x="1431130" y="854868"/>
                        <a:pt x="1416049" y="837406"/>
                      </a:cubicBezTo>
                      <a:cubicBezTo>
                        <a:pt x="1400968" y="819944"/>
                        <a:pt x="1378743" y="823912"/>
                        <a:pt x="1363662" y="827881"/>
                      </a:cubicBezTo>
                      <a:cubicBezTo>
                        <a:pt x="1348581" y="831850"/>
                        <a:pt x="1327943" y="846932"/>
                        <a:pt x="1325562" y="861219"/>
                      </a:cubicBezTo>
                      <a:cubicBezTo>
                        <a:pt x="1323181" y="875506"/>
                        <a:pt x="1344612" y="892969"/>
                        <a:pt x="1349374" y="913606"/>
                      </a:cubicBezTo>
                      <a:cubicBezTo>
                        <a:pt x="1354136" y="934243"/>
                        <a:pt x="1350168" y="966788"/>
                        <a:pt x="1354137" y="985044"/>
                      </a:cubicBezTo>
                      <a:cubicBezTo>
                        <a:pt x="1358106" y="1003300"/>
                        <a:pt x="1368425" y="1031875"/>
                        <a:pt x="1354137" y="1037431"/>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91" name="Freeform 90"/>
                <p:cNvSpPr/>
                <p:nvPr/>
              </p:nvSpPr>
              <p:spPr>
                <a:xfrm>
                  <a:off x="5955507" y="1250950"/>
                  <a:ext cx="231775" cy="548481"/>
                </a:xfrm>
                <a:custGeom>
                  <a:avLst/>
                  <a:gdLst>
                    <a:gd name="connsiteX0" fmla="*/ 50006 w 231775"/>
                    <a:gd name="connsiteY0" fmla="*/ 539750 h 548481"/>
                    <a:gd name="connsiteX1" fmla="*/ 140493 w 231775"/>
                    <a:gd name="connsiteY1" fmla="*/ 444500 h 548481"/>
                    <a:gd name="connsiteX2" fmla="*/ 207168 w 231775"/>
                    <a:gd name="connsiteY2" fmla="*/ 392113 h 548481"/>
                    <a:gd name="connsiteX3" fmla="*/ 230981 w 231775"/>
                    <a:gd name="connsiteY3" fmla="*/ 320675 h 548481"/>
                    <a:gd name="connsiteX4" fmla="*/ 211931 w 231775"/>
                    <a:gd name="connsiteY4" fmla="*/ 254000 h 548481"/>
                    <a:gd name="connsiteX5" fmla="*/ 211931 w 231775"/>
                    <a:gd name="connsiteY5" fmla="*/ 182563 h 548481"/>
                    <a:gd name="connsiteX6" fmla="*/ 116681 w 231775"/>
                    <a:gd name="connsiteY6" fmla="*/ 58738 h 548481"/>
                    <a:gd name="connsiteX7" fmla="*/ 45243 w 231775"/>
                    <a:gd name="connsiteY7" fmla="*/ 34925 h 548481"/>
                    <a:gd name="connsiteX8" fmla="*/ 2381 w 231775"/>
                    <a:gd name="connsiteY8" fmla="*/ 6350 h 548481"/>
                    <a:gd name="connsiteX9" fmla="*/ 30956 w 231775"/>
                    <a:gd name="connsiteY9" fmla="*/ 73025 h 548481"/>
                    <a:gd name="connsiteX10" fmla="*/ 73818 w 231775"/>
                    <a:gd name="connsiteY10" fmla="*/ 168275 h 548481"/>
                    <a:gd name="connsiteX11" fmla="*/ 83343 w 231775"/>
                    <a:gd name="connsiteY11" fmla="*/ 311150 h 548481"/>
                    <a:gd name="connsiteX12" fmla="*/ 50006 w 231775"/>
                    <a:gd name="connsiteY12" fmla="*/ 420688 h 548481"/>
                    <a:gd name="connsiteX13" fmla="*/ 7143 w 231775"/>
                    <a:gd name="connsiteY13" fmla="*/ 496888 h 548481"/>
                    <a:gd name="connsiteX14" fmla="*/ 50006 w 231775"/>
                    <a:gd name="connsiteY14" fmla="*/ 539750 h 54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775" h="548481">
                      <a:moveTo>
                        <a:pt x="50006" y="539750"/>
                      </a:moveTo>
                      <a:cubicBezTo>
                        <a:pt x="72231" y="531019"/>
                        <a:pt x="114299" y="469106"/>
                        <a:pt x="140493" y="444500"/>
                      </a:cubicBezTo>
                      <a:cubicBezTo>
                        <a:pt x="166687" y="419894"/>
                        <a:pt x="192087" y="412750"/>
                        <a:pt x="207168" y="392113"/>
                      </a:cubicBezTo>
                      <a:cubicBezTo>
                        <a:pt x="222249" y="371476"/>
                        <a:pt x="230187" y="343694"/>
                        <a:pt x="230981" y="320675"/>
                      </a:cubicBezTo>
                      <a:cubicBezTo>
                        <a:pt x="231775" y="297656"/>
                        <a:pt x="215106" y="277019"/>
                        <a:pt x="211931" y="254000"/>
                      </a:cubicBezTo>
                      <a:cubicBezTo>
                        <a:pt x="208756" y="230981"/>
                        <a:pt x="227806" y="215107"/>
                        <a:pt x="211931" y="182563"/>
                      </a:cubicBezTo>
                      <a:cubicBezTo>
                        <a:pt x="196056" y="150019"/>
                        <a:pt x="144462" y="83344"/>
                        <a:pt x="116681" y="58738"/>
                      </a:cubicBezTo>
                      <a:cubicBezTo>
                        <a:pt x="88900" y="34132"/>
                        <a:pt x="64293" y="43656"/>
                        <a:pt x="45243" y="34925"/>
                      </a:cubicBezTo>
                      <a:cubicBezTo>
                        <a:pt x="26193" y="26194"/>
                        <a:pt x="4762" y="0"/>
                        <a:pt x="2381" y="6350"/>
                      </a:cubicBezTo>
                      <a:cubicBezTo>
                        <a:pt x="0" y="12700"/>
                        <a:pt x="19050" y="46038"/>
                        <a:pt x="30956" y="73025"/>
                      </a:cubicBezTo>
                      <a:cubicBezTo>
                        <a:pt x="42862" y="100012"/>
                        <a:pt x="65087" y="128587"/>
                        <a:pt x="73818" y="168275"/>
                      </a:cubicBezTo>
                      <a:cubicBezTo>
                        <a:pt x="82549" y="207963"/>
                        <a:pt x="87312" y="269081"/>
                        <a:pt x="83343" y="311150"/>
                      </a:cubicBezTo>
                      <a:cubicBezTo>
                        <a:pt x="79374" y="353219"/>
                        <a:pt x="62706" y="389732"/>
                        <a:pt x="50006" y="420688"/>
                      </a:cubicBezTo>
                      <a:cubicBezTo>
                        <a:pt x="37306" y="451644"/>
                        <a:pt x="8731" y="475457"/>
                        <a:pt x="7143" y="496888"/>
                      </a:cubicBezTo>
                      <a:cubicBezTo>
                        <a:pt x="5555" y="518319"/>
                        <a:pt x="27781" y="548481"/>
                        <a:pt x="50006" y="539750"/>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92" name="Freeform 91"/>
                <p:cNvSpPr/>
                <p:nvPr/>
              </p:nvSpPr>
              <p:spPr>
                <a:xfrm>
                  <a:off x="5037931" y="1566069"/>
                  <a:ext cx="1570038" cy="1140618"/>
                </a:xfrm>
                <a:custGeom>
                  <a:avLst/>
                  <a:gdLst>
                    <a:gd name="connsiteX0" fmla="*/ 1086644 w 1570038"/>
                    <a:gd name="connsiteY0" fmla="*/ 1072356 h 1140618"/>
                    <a:gd name="connsiteX1" fmla="*/ 1119982 w 1570038"/>
                    <a:gd name="connsiteY1" fmla="*/ 1010444 h 1140618"/>
                    <a:gd name="connsiteX2" fmla="*/ 1119982 w 1570038"/>
                    <a:gd name="connsiteY2" fmla="*/ 962819 h 1140618"/>
                    <a:gd name="connsiteX3" fmla="*/ 1196182 w 1570038"/>
                    <a:gd name="connsiteY3" fmla="*/ 919956 h 1140618"/>
                    <a:gd name="connsiteX4" fmla="*/ 1219994 w 1570038"/>
                    <a:gd name="connsiteY4" fmla="*/ 877094 h 1140618"/>
                    <a:gd name="connsiteX5" fmla="*/ 1205707 w 1570038"/>
                    <a:gd name="connsiteY5" fmla="*/ 800894 h 1140618"/>
                    <a:gd name="connsiteX6" fmla="*/ 1196182 w 1570038"/>
                    <a:gd name="connsiteY6" fmla="*/ 743744 h 1140618"/>
                    <a:gd name="connsiteX7" fmla="*/ 1162844 w 1570038"/>
                    <a:gd name="connsiteY7" fmla="*/ 677069 h 1140618"/>
                    <a:gd name="connsiteX8" fmla="*/ 1181894 w 1570038"/>
                    <a:gd name="connsiteY8" fmla="*/ 567531 h 1140618"/>
                    <a:gd name="connsiteX9" fmla="*/ 1205707 w 1570038"/>
                    <a:gd name="connsiteY9" fmla="*/ 610394 h 1140618"/>
                    <a:gd name="connsiteX10" fmla="*/ 1219994 w 1570038"/>
                    <a:gd name="connsiteY10" fmla="*/ 672306 h 1140618"/>
                    <a:gd name="connsiteX11" fmla="*/ 1210469 w 1570038"/>
                    <a:gd name="connsiteY11" fmla="*/ 724694 h 1140618"/>
                    <a:gd name="connsiteX12" fmla="*/ 1234282 w 1570038"/>
                    <a:gd name="connsiteY12" fmla="*/ 762794 h 1140618"/>
                    <a:gd name="connsiteX13" fmla="*/ 1253332 w 1570038"/>
                    <a:gd name="connsiteY13" fmla="*/ 815181 h 1140618"/>
                    <a:gd name="connsiteX14" fmla="*/ 1267619 w 1570038"/>
                    <a:gd name="connsiteY14" fmla="*/ 810419 h 1140618"/>
                    <a:gd name="connsiteX15" fmla="*/ 1310482 w 1570038"/>
                    <a:gd name="connsiteY15" fmla="*/ 738981 h 1140618"/>
                    <a:gd name="connsiteX16" fmla="*/ 1305719 w 1570038"/>
                    <a:gd name="connsiteY16" fmla="*/ 658019 h 1140618"/>
                    <a:gd name="connsiteX17" fmla="*/ 1329532 w 1570038"/>
                    <a:gd name="connsiteY17" fmla="*/ 624681 h 1140618"/>
                    <a:gd name="connsiteX18" fmla="*/ 1353344 w 1570038"/>
                    <a:gd name="connsiteY18" fmla="*/ 619919 h 1140618"/>
                    <a:gd name="connsiteX19" fmla="*/ 1320007 w 1570038"/>
                    <a:gd name="connsiteY19" fmla="*/ 510381 h 1140618"/>
                    <a:gd name="connsiteX20" fmla="*/ 1310482 w 1570038"/>
                    <a:gd name="connsiteY20" fmla="*/ 462756 h 1140618"/>
                    <a:gd name="connsiteX21" fmla="*/ 1262857 w 1570038"/>
                    <a:gd name="connsiteY21" fmla="*/ 410369 h 1140618"/>
                    <a:gd name="connsiteX22" fmla="*/ 1272382 w 1570038"/>
                    <a:gd name="connsiteY22" fmla="*/ 377031 h 1140618"/>
                    <a:gd name="connsiteX23" fmla="*/ 1315244 w 1570038"/>
                    <a:gd name="connsiteY23" fmla="*/ 415131 h 1140618"/>
                    <a:gd name="connsiteX24" fmla="*/ 1362869 w 1570038"/>
                    <a:gd name="connsiteY24" fmla="*/ 424656 h 1140618"/>
                    <a:gd name="connsiteX25" fmla="*/ 1367632 w 1570038"/>
                    <a:gd name="connsiteY25" fmla="*/ 500856 h 1140618"/>
                    <a:gd name="connsiteX26" fmla="*/ 1367632 w 1570038"/>
                    <a:gd name="connsiteY26" fmla="*/ 562769 h 1140618"/>
                    <a:gd name="connsiteX27" fmla="*/ 1367632 w 1570038"/>
                    <a:gd name="connsiteY27" fmla="*/ 662781 h 1140618"/>
                    <a:gd name="connsiteX28" fmla="*/ 1391444 w 1570038"/>
                    <a:gd name="connsiteY28" fmla="*/ 719931 h 1140618"/>
                    <a:gd name="connsiteX29" fmla="*/ 1381919 w 1570038"/>
                    <a:gd name="connsiteY29" fmla="*/ 777081 h 1140618"/>
                    <a:gd name="connsiteX30" fmla="*/ 1429544 w 1570038"/>
                    <a:gd name="connsiteY30" fmla="*/ 791369 h 1140618"/>
                    <a:gd name="connsiteX31" fmla="*/ 1453357 w 1570038"/>
                    <a:gd name="connsiteY31" fmla="*/ 724694 h 1140618"/>
                    <a:gd name="connsiteX32" fmla="*/ 1524794 w 1570038"/>
                    <a:gd name="connsiteY32" fmla="*/ 691356 h 1140618"/>
                    <a:gd name="connsiteX33" fmla="*/ 1558132 w 1570038"/>
                    <a:gd name="connsiteY33" fmla="*/ 529431 h 1140618"/>
                    <a:gd name="connsiteX34" fmla="*/ 1453357 w 1570038"/>
                    <a:gd name="connsiteY34" fmla="*/ 367506 h 1140618"/>
                    <a:gd name="connsiteX35" fmla="*/ 1400969 w 1570038"/>
                    <a:gd name="connsiteY35" fmla="*/ 300831 h 1140618"/>
                    <a:gd name="connsiteX36" fmla="*/ 1367632 w 1570038"/>
                    <a:gd name="connsiteY36" fmla="*/ 153194 h 1140618"/>
                    <a:gd name="connsiteX37" fmla="*/ 1315244 w 1570038"/>
                    <a:gd name="connsiteY37" fmla="*/ 105569 h 1140618"/>
                    <a:gd name="connsiteX38" fmla="*/ 1267619 w 1570038"/>
                    <a:gd name="connsiteY38" fmla="*/ 157956 h 1140618"/>
                    <a:gd name="connsiteX39" fmla="*/ 1158082 w 1570038"/>
                    <a:gd name="connsiteY39" fmla="*/ 224631 h 1140618"/>
                    <a:gd name="connsiteX40" fmla="*/ 1081882 w 1570038"/>
                    <a:gd name="connsiteY40" fmla="*/ 315119 h 1140618"/>
                    <a:gd name="connsiteX41" fmla="*/ 1005682 w 1570038"/>
                    <a:gd name="connsiteY41" fmla="*/ 438944 h 1140618"/>
                    <a:gd name="connsiteX42" fmla="*/ 972344 w 1570038"/>
                    <a:gd name="connsiteY42" fmla="*/ 410369 h 1140618"/>
                    <a:gd name="connsiteX43" fmla="*/ 900907 w 1570038"/>
                    <a:gd name="connsiteY43" fmla="*/ 319881 h 1140618"/>
                    <a:gd name="connsiteX44" fmla="*/ 715169 w 1570038"/>
                    <a:gd name="connsiteY44" fmla="*/ 248444 h 1140618"/>
                    <a:gd name="connsiteX45" fmla="*/ 624682 w 1570038"/>
                    <a:gd name="connsiteY45" fmla="*/ 219869 h 1140618"/>
                    <a:gd name="connsiteX46" fmla="*/ 596107 w 1570038"/>
                    <a:gd name="connsiteY46" fmla="*/ 219869 h 1140618"/>
                    <a:gd name="connsiteX47" fmla="*/ 605632 w 1570038"/>
                    <a:gd name="connsiteY47" fmla="*/ 191294 h 1140618"/>
                    <a:gd name="connsiteX48" fmla="*/ 634207 w 1570038"/>
                    <a:gd name="connsiteY48" fmla="*/ 167481 h 1140618"/>
                    <a:gd name="connsiteX49" fmla="*/ 634207 w 1570038"/>
                    <a:gd name="connsiteY49" fmla="*/ 100806 h 1140618"/>
                    <a:gd name="connsiteX50" fmla="*/ 562769 w 1570038"/>
                    <a:gd name="connsiteY50" fmla="*/ 34131 h 1140618"/>
                    <a:gd name="connsiteX51" fmla="*/ 429419 w 1570038"/>
                    <a:gd name="connsiteY51" fmla="*/ 794 h 1140618"/>
                    <a:gd name="connsiteX52" fmla="*/ 243682 w 1570038"/>
                    <a:gd name="connsiteY52" fmla="*/ 38894 h 1140618"/>
                    <a:gd name="connsiteX53" fmla="*/ 81757 w 1570038"/>
                    <a:gd name="connsiteY53" fmla="*/ 143669 h 1140618"/>
                    <a:gd name="connsiteX54" fmla="*/ 43657 w 1570038"/>
                    <a:gd name="connsiteY54" fmla="*/ 200819 h 1140618"/>
                    <a:gd name="connsiteX55" fmla="*/ 794 w 1570038"/>
                    <a:gd name="connsiteY55" fmla="*/ 253206 h 1140618"/>
                    <a:gd name="connsiteX56" fmla="*/ 38894 w 1570038"/>
                    <a:gd name="connsiteY56" fmla="*/ 272256 h 1140618"/>
                    <a:gd name="connsiteX57" fmla="*/ 100807 w 1570038"/>
                    <a:gd name="connsiteY57" fmla="*/ 329406 h 1140618"/>
                    <a:gd name="connsiteX58" fmla="*/ 177007 w 1570038"/>
                    <a:gd name="connsiteY58" fmla="*/ 400844 h 1140618"/>
                    <a:gd name="connsiteX59" fmla="*/ 334169 w 1570038"/>
                    <a:gd name="connsiteY59" fmla="*/ 472281 h 1140618"/>
                    <a:gd name="connsiteX60" fmla="*/ 391319 w 1570038"/>
                    <a:gd name="connsiteY60" fmla="*/ 429419 h 1140618"/>
                    <a:gd name="connsiteX61" fmla="*/ 429419 w 1570038"/>
                    <a:gd name="connsiteY61" fmla="*/ 405606 h 1140618"/>
                    <a:gd name="connsiteX62" fmla="*/ 472282 w 1570038"/>
                    <a:gd name="connsiteY62" fmla="*/ 405606 h 1140618"/>
                    <a:gd name="connsiteX63" fmla="*/ 486569 w 1570038"/>
                    <a:gd name="connsiteY63" fmla="*/ 429419 h 1140618"/>
                    <a:gd name="connsiteX64" fmla="*/ 538957 w 1570038"/>
                    <a:gd name="connsiteY64" fmla="*/ 400844 h 1140618"/>
                    <a:gd name="connsiteX65" fmla="*/ 596107 w 1570038"/>
                    <a:gd name="connsiteY65" fmla="*/ 405606 h 1140618"/>
                    <a:gd name="connsiteX66" fmla="*/ 586582 w 1570038"/>
                    <a:gd name="connsiteY66" fmla="*/ 343694 h 1140618"/>
                    <a:gd name="connsiteX67" fmla="*/ 500857 w 1570038"/>
                    <a:gd name="connsiteY67" fmla="*/ 319881 h 1140618"/>
                    <a:gd name="connsiteX68" fmla="*/ 396082 w 1570038"/>
                    <a:gd name="connsiteY68" fmla="*/ 300831 h 1140618"/>
                    <a:gd name="connsiteX69" fmla="*/ 362744 w 1570038"/>
                    <a:gd name="connsiteY69" fmla="*/ 353219 h 1140618"/>
                    <a:gd name="connsiteX70" fmla="*/ 338932 w 1570038"/>
                    <a:gd name="connsiteY70" fmla="*/ 362744 h 1140618"/>
                    <a:gd name="connsiteX71" fmla="*/ 329407 w 1570038"/>
                    <a:gd name="connsiteY71" fmla="*/ 319881 h 1140618"/>
                    <a:gd name="connsiteX72" fmla="*/ 257969 w 1570038"/>
                    <a:gd name="connsiteY72" fmla="*/ 305594 h 1140618"/>
                    <a:gd name="connsiteX73" fmla="*/ 229394 w 1570038"/>
                    <a:gd name="connsiteY73" fmla="*/ 281781 h 1140618"/>
                    <a:gd name="connsiteX74" fmla="*/ 300832 w 1570038"/>
                    <a:gd name="connsiteY74" fmla="*/ 277019 h 1140618"/>
                    <a:gd name="connsiteX75" fmla="*/ 334169 w 1570038"/>
                    <a:gd name="connsiteY75" fmla="*/ 267494 h 1140618"/>
                    <a:gd name="connsiteX76" fmla="*/ 386557 w 1570038"/>
                    <a:gd name="connsiteY76" fmla="*/ 272256 h 1140618"/>
                    <a:gd name="connsiteX77" fmla="*/ 438944 w 1570038"/>
                    <a:gd name="connsiteY77" fmla="*/ 253206 h 1140618"/>
                    <a:gd name="connsiteX78" fmla="*/ 453232 w 1570038"/>
                    <a:gd name="connsiteY78" fmla="*/ 281781 h 1140618"/>
                    <a:gd name="connsiteX79" fmla="*/ 481807 w 1570038"/>
                    <a:gd name="connsiteY79" fmla="*/ 300831 h 1140618"/>
                    <a:gd name="connsiteX80" fmla="*/ 529432 w 1570038"/>
                    <a:gd name="connsiteY80" fmla="*/ 262731 h 1140618"/>
                    <a:gd name="connsiteX81" fmla="*/ 538957 w 1570038"/>
                    <a:gd name="connsiteY81" fmla="*/ 229394 h 1140618"/>
                    <a:gd name="connsiteX82" fmla="*/ 486569 w 1570038"/>
                    <a:gd name="connsiteY82" fmla="*/ 238919 h 1140618"/>
                    <a:gd name="connsiteX83" fmla="*/ 477044 w 1570038"/>
                    <a:gd name="connsiteY83" fmla="*/ 205581 h 1140618"/>
                    <a:gd name="connsiteX84" fmla="*/ 419894 w 1570038"/>
                    <a:gd name="connsiteY84" fmla="*/ 162719 h 1140618"/>
                    <a:gd name="connsiteX85" fmla="*/ 381794 w 1570038"/>
                    <a:gd name="connsiteY85" fmla="*/ 148431 h 1140618"/>
                    <a:gd name="connsiteX86" fmla="*/ 410369 w 1570038"/>
                    <a:gd name="connsiteY86" fmla="*/ 100806 h 1140618"/>
                    <a:gd name="connsiteX87" fmla="*/ 481807 w 1570038"/>
                    <a:gd name="connsiteY87" fmla="*/ 124619 h 1140618"/>
                    <a:gd name="connsiteX88" fmla="*/ 491332 w 1570038"/>
                    <a:gd name="connsiteY88" fmla="*/ 177006 h 1140618"/>
                    <a:gd name="connsiteX89" fmla="*/ 543719 w 1570038"/>
                    <a:gd name="connsiteY89" fmla="*/ 191294 h 1140618"/>
                    <a:gd name="connsiteX90" fmla="*/ 586582 w 1570038"/>
                    <a:gd name="connsiteY90" fmla="*/ 196056 h 1140618"/>
                    <a:gd name="connsiteX91" fmla="*/ 558007 w 1570038"/>
                    <a:gd name="connsiteY91" fmla="*/ 257969 h 1140618"/>
                    <a:gd name="connsiteX92" fmla="*/ 624682 w 1570038"/>
                    <a:gd name="connsiteY92" fmla="*/ 310356 h 1140618"/>
                    <a:gd name="connsiteX93" fmla="*/ 743744 w 1570038"/>
                    <a:gd name="connsiteY93" fmla="*/ 372269 h 1140618"/>
                    <a:gd name="connsiteX94" fmla="*/ 886619 w 1570038"/>
                    <a:gd name="connsiteY94" fmla="*/ 424656 h 1140618"/>
                    <a:gd name="connsiteX95" fmla="*/ 967582 w 1570038"/>
                    <a:gd name="connsiteY95" fmla="*/ 577056 h 1140618"/>
                    <a:gd name="connsiteX96" fmla="*/ 1081882 w 1570038"/>
                    <a:gd name="connsiteY96" fmla="*/ 696119 h 1140618"/>
                    <a:gd name="connsiteX97" fmla="*/ 1119982 w 1570038"/>
                    <a:gd name="connsiteY97" fmla="*/ 743744 h 1140618"/>
                    <a:gd name="connsiteX98" fmla="*/ 1091407 w 1570038"/>
                    <a:gd name="connsiteY98" fmla="*/ 843756 h 1140618"/>
                    <a:gd name="connsiteX99" fmla="*/ 1043782 w 1570038"/>
                    <a:gd name="connsiteY99" fmla="*/ 848519 h 1140618"/>
                    <a:gd name="connsiteX100" fmla="*/ 1058069 w 1570038"/>
                    <a:gd name="connsiteY100" fmla="*/ 762794 h 1140618"/>
                    <a:gd name="connsiteX101" fmla="*/ 1010444 w 1570038"/>
                    <a:gd name="connsiteY101" fmla="*/ 681831 h 1140618"/>
                    <a:gd name="connsiteX102" fmla="*/ 948532 w 1570038"/>
                    <a:gd name="connsiteY102" fmla="*/ 615156 h 1140618"/>
                    <a:gd name="connsiteX103" fmla="*/ 834232 w 1570038"/>
                    <a:gd name="connsiteY103" fmla="*/ 605631 h 1140618"/>
                    <a:gd name="connsiteX104" fmla="*/ 762794 w 1570038"/>
                    <a:gd name="connsiteY104" fmla="*/ 553244 h 1140618"/>
                    <a:gd name="connsiteX105" fmla="*/ 524669 w 1570038"/>
                    <a:gd name="connsiteY105" fmla="*/ 534194 h 1140618"/>
                    <a:gd name="connsiteX106" fmla="*/ 391319 w 1570038"/>
                    <a:gd name="connsiteY106" fmla="*/ 591344 h 1140618"/>
                    <a:gd name="connsiteX107" fmla="*/ 329407 w 1570038"/>
                    <a:gd name="connsiteY107" fmla="*/ 600869 h 1140618"/>
                    <a:gd name="connsiteX108" fmla="*/ 300832 w 1570038"/>
                    <a:gd name="connsiteY108" fmla="*/ 577056 h 1140618"/>
                    <a:gd name="connsiteX109" fmla="*/ 319882 w 1570038"/>
                    <a:gd name="connsiteY109" fmla="*/ 643731 h 1140618"/>
                    <a:gd name="connsiteX110" fmla="*/ 362744 w 1570038"/>
                    <a:gd name="connsiteY110" fmla="*/ 748506 h 1140618"/>
                    <a:gd name="connsiteX111" fmla="*/ 443707 w 1570038"/>
                    <a:gd name="connsiteY111" fmla="*/ 872331 h 1140618"/>
                    <a:gd name="connsiteX112" fmla="*/ 591344 w 1570038"/>
                    <a:gd name="connsiteY112" fmla="*/ 1015206 h 1140618"/>
                    <a:gd name="connsiteX113" fmla="*/ 681832 w 1570038"/>
                    <a:gd name="connsiteY113" fmla="*/ 1119981 h 1140618"/>
                    <a:gd name="connsiteX114" fmla="*/ 805657 w 1570038"/>
                    <a:gd name="connsiteY114" fmla="*/ 1139031 h 1140618"/>
                    <a:gd name="connsiteX115" fmla="*/ 881857 w 1570038"/>
                    <a:gd name="connsiteY115" fmla="*/ 1119981 h 1140618"/>
                    <a:gd name="connsiteX116" fmla="*/ 905669 w 1570038"/>
                    <a:gd name="connsiteY116" fmla="*/ 1062831 h 1140618"/>
                    <a:gd name="connsiteX117" fmla="*/ 943769 w 1570038"/>
                    <a:gd name="connsiteY117" fmla="*/ 1034256 h 1140618"/>
                    <a:gd name="connsiteX118" fmla="*/ 862807 w 1570038"/>
                    <a:gd name="connsiteY118" fmla="*/ 1005681 h 1140618"/>
                    <a:gd name="connsiteX119" fmla="*/ 753269 w 1570038"/>
                    <a:gd name="connsiteY119" fmla="*/ 1019969 h 1140618"/>
                    <a:gd name="connsiteX120" fmla="*/ 719932 w 1570038"/>
                    <a:gd name="connsiteY120" fmla="*/ 986631 h 1140618"/>
                    <a:gd name="connsiteX121" fmla="*/ 762794 w 1570038"/>
                    <a:gd name="connsiteY121" fmla="*/ 934244 h 1140618"/>
                    <a:gd name="connsiteX122" fmla="*/ 691357 w 1570038"/>
                    <a:gd name="connsiteY122" fmla="*/ 867569 h 1140618"/>
                    <a:gd name="connsiteX123" fmla="*/ 615157 w 1570038"/>
                    <a:gd name="connsiteY123" fmla="*/ 824706 h 1140618"/>
                    <a:gd name="connsiteX124" fmla="*/ 562769 w 1570038"/>
                    <a:gd name="connsiteY124" fmla="*/ 758031 h 1140618"/>
                    <a:gd name="connsiteX125" fmla="*/ 643732 w 1570038"/>
                    <a:gd name="connsiteY125" fmla="*/ 781844 h 1140618"/>
                    <a:gd name="connsiteX126" fmla="*/ 724694 w 1570038"/>
                    <a:gd name="connsiteY126" fmla="*/ 834231 h 1140618"/>
                    <a:gd name="connsiteX127" fmla="*/ 748507 w 1570038"/>
                    <a:gd name="connsiteY127" fmla="*/ 834231 h 1140618"/>
                    <a:gd name="connsiteX128" fmla="*/ 819944 w 1570038"/>
                    <a:gd name="connsiteY128" fmla="*/ 919956 h 1140618"/>
                    <a:gd name="connsiteX129" fmla="*/ 858044 w 1570038"/>
                    <a:gd name="connsiteY129" fmla="*/ 915194 h 1140618"/>
                    <a:gd name="connsiteX130" fmla="*/ 867569 w 1570038"/>
                    <a:gd name="connsiteY130" fmla="*/ 872331 h 1140618"/>
                    <a:gd name="connsiteX131" fmla="*/ 900907 w 1570038"/>
                    <a:gd name="connsiteY131" fmla="*/ 858044 h 1140618"/>
                    <a:gd name="connsiteX132" fmla="*/ 919957 w 1570038"/>
                    <a:gd name="connsiteY132" fmla="*/ 896144 h 1140618"/>
                    <a:gd name="connsiteX133" fmla="*/ 910432 w 1570038"/>
                    <a:gd name="connsiteY133" fmla="*/ 977106 h 1140618"/>
                    <a:gd name="connsiteX134" fmla="*/ 977107 w 1570038"/>
                    <a:gd name="connsiteY134" fmla="*/ 1034256 h 1140618"/>
                    <a:gd name="connsiteX135" fmla="*/ 1086644 w 1570038"/>
                    <a:gd name="connsiteY135" fmla="*/ 1072356 h 114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570038" h="1140618">
                      <a:moveTo>
                        <a:pt x="1086644" y="1072356"/>
                      </a:moveTo>
                      <a:cubicBezTo>
                        <a:pt x="1110456" y="1068387"/>
                        <a:pt x="1114426" y="1028700"/>
                        <a:pt x="1119982" y="1010444"/>
                      </a:cubicBezTo>
                      <a:cubicBezTo>
                        <a:pt x="1125538" y="992188"/>
                        <a:pt x="1107282" y="977900"/>
                        <a:pt x="1119982" y="962819"/>
                      </a:cubicBezTo>
                      <a:cubicBezTo>
                        <a:pt x="1132682" y="947738"/>
                        <a:pt x="1179513" y="934243"/>
                        <a:pt x="1196182" y="919956"/>
                      </a:cubicBezTo>
                      <a:cubicBezTo>
                        <a:pt x="1212851" y="905669"/>
                        <a:pt x="1218407" y="896938"/>
                        <a:pt x="1219994" y="877094"/>
                      </a:cubicBezTo>
                      <a:cubicBezTo>
                        <a:pt x="1221582" y="857250"/>
                        <a:pt x="1209676" y="823119"/>
                        <a:pt x="1205707" y="800894"/>
                      </a:cubicBezTo>
                      <a:cubicBezTo>
                        <a:pt x="1201738" y="778669"/>
                        <a:pt x="1203326" y="764381"/>
                        <a:pt x="1196182" y="743744"/>
                      </a:cubicBezTo>
                      <a:cubicBezTo>
                        <a:pt x="1189038" y="723107"/>
                        <a:pt x="1165225" y="706438"/>
                        <a:pt x="1162844" y="677069"/>
                      </a:cubicBezTo>
                      <a:cubicBezTo>
                        <a:pt x="1160463" y="647700"/>
                        <a:pt x="1174750" y="578643"/>
                        <a:pt x="1181894" y="567531"/>
                      </a:cubicBezTo>
                      <a:cubicBezTo>
                        <a:pt x="1189038" y="556419"/>
                        <a:pt x="1199357" y="592932"/>
                        <a:pt x="1205707" y="610394"/>
                      </a:cubicBezTo>
                      <a:cubicBezTo>
                        <a:pt x="1212057" y="627856"/>
                        <a:pt x="1219200" y="653256"/>
                        <a:pt x="1219994" y="672306"/>
                      </a:cubicBezTo>
                      <a:cubicBezTo>
                        <a:pt x="1220788" y="691356"/>
                        <a:pt x="1208088" y="709613"/>
                        <a:pt x="1210469" y="724694"/>
                      </a:cubicBezTo>
                      <a:cubicBezTo>
                        <a:pt x="1212850" y="739775"/>
                        <a:pt x="1227138" y="747713"/>
                        <a:pt x="1234282" y="762794"/>
                      </a:cubicBezTo>
                      <a:cubicBezTo>
                        <a:pt x="1241426" y="777875"/>
                        <a:pt x="1247776" y="807243"/>
                        <a:pt x="1253332" y="815181"/>
                      </a:cubicBezTo>
                      <a:cubicBezTo>
                        <a:pt x="1258888" y="823119"/>
                        <a:pt x="1258094" y="823119"/>
                        <a:pt x="1267619" y="810419"/>
                      </a:cubicBezTo>
                      <a:cubicBezTo>
                        <a:pt x="1277144" y="797719"/>
                        <a:pt x="1304132" y="764381"/>
                        <a:pt x="1310482" y="738981"/>
                      </a:cubicBezTo>
                      <a:cubicBezTo>
                        <a:pt x="1316832" y="713581"/>
                        <a:pt x="1302544" y="677069"/>
                        <a:pt x="1305719" y="658019"/>
                      </a:cubicBezTo>
                      <a:cubicBezTo>
                        <a:pt x="1308894" y="638969"/>
                        <a:pt x="1321595" y="631031"/>
                        <a:pt x="1329532" y="624681"/>
                      </a:cubicBezTo>
                      <a:cubicBezTo>
                        <a:pt x="1337469" y="618331"/>
                        <a:pt x="1354931" y="638969"/>
                        <a:pt x="1353344" y="619919"/>
                      </a:cubicBezTo>
                      <a:cubicBezTo>
                        <a:pt x="1351757" y="600869"/>
                        <a:pt x="1327151" y="536575"/>
                        <a:pt x="1320007" y="510381"/>
                      </a:cubicBezTo>
                      <a:cubicBezTo>
                        <a:pt x="1312863" y="484187"/>
                        <a:pt x="1320007" y="479425"/>
                        <a:pt x="1310482" y="462756"/>
                      </a:cubicBezTo>
                      <a:cubicBezTo>
                        <a:pt x="1300957" y="446087"/>
                        <a:pt x="1269207" y="424657"/>
                        <a:pt x="1262857" y="410369"/>
                      </a:cubicBezTo>
                      <a:cubicBezTo>
                        <a:pt x="1256507" y="396081"/>
                        <a:pt x="1263651" y="376237"/>
                        <a:pt x="1272382" y="377031"/>
                      </a:cubicBezTo>
                      <a:cubicBezTo>
                        <a:pt x="1281113" y="377825"/>
                        <a:pt x="1300163" y="407194"/>
                        <a:pt x="1315244" y="415131"/>
                      </a:cubicBezTo>
                      <a:cubicBezTo>
                        <a:pt x="1330325" y="423068"/>
                        <a:pt x="1354138" y="410369"/>
                        <a:pt x="1362869" y="424656"/>
                      </a:cubicBezTo>
                      <a:cubicBezTo>
                        <a:pt x="1371600" y="438943"/>
                        <a:pt x="1366838" y="477837"/>
                        <a:pt x="1367632" y="500856"/>
                      </a:cubicBezTo>
                      <a:cubicBezTo>
                        <a:pt x="1368426" y="523875"/>
                        <a:pt x="1367632" y="562769"/>
                        <a:pt x="1367632" y="562769"/>
                      </a:cubicBezTo>
                      <a:cubicBezTo>
                        <a:pt x="1367632" y="589756"/>
                        <a:pt x="1363663" y="636587"/>
                        <a:pt x="1367632" y="662781"/>
                      </a:cubicBezTo>
                      <a:cubicBezTo>
                        <a:pt x="1371601" y="688975"/>
                        <a:pt x="1389063" y="700881"/>
                        <a:pt x="1391444" y="719931"/>
                      </a:cubicBezTo>
                      <a:cubicBezTo>
                        <a:pt x="1393825" y="738981"/>
                        <a:pt x="1375569" y="765175"/>
                        <a:pt x="1381919" y="777081"/>
                      </a:cubicBezTo>
                      <a:cubicBezTo>
                        <a:pt x="1388269" y="788987"/>
                        <a:pt x="1417638" y="800100"/>
                        <a:pt x="1429544" y="791369"/>
                      </a:cubicBezTo>
                      <a:cubicBezTo>
                        <a:pt x="1441450" y="782638"/>
                        <a:pt x="1437482" y="741363"/>
                        <a:pt x="1453357" y="724694"/>
                      </a:cubicBezTo>
                      <a:cubicBezTo>
                        <a:pt x="1469232" y="708025"/>
                        <a:pt x="1507332" y="723900"/>
                        <a:pt x="1524794" y="691356"/>
                      </a:cubicBezTo>
                      <a:cubicBezTo>
                        <a:pt x="1542257" y="658812"/>
                        <a:pt x="1570038" y="583406"/>
                        <a:pt x="1558132" y="529431"/>
                      </a:cubicBezTo>
                      <a:cubicBezTo>
                        <a:pt x="1546226" y="475456"/>
                        <a:pt x="1479551" y="405606"/>
                        <a:pt x="1453357" y="367506"/>
                      </a:cubicBezTo>
                      <a:cubicBezTo>
                        <a:pt x="1427163" y="329406"/>
                        <a:pt x="1415256" y="336550"/>
                        <a:pt x="1400969" y="300831"/>
                      </a:cubicBezTo>
                      <a:cubicBezTo>
                        <a:pt x="1386682" y="265112"/>
                        <a:pt x="1381919" y="185738"/>
                        <a:pt x="1367632" y="153194"/>
                      </a:cubicBezTo>
                      <a:cubicBezTo>
                        <a:pt x="1353345" y="120650"/>
                        <a:pt x="1331913" y="104775"/>
                        <a:pt x="1315244" y="105569"/>
                      </a:cubicBezTo>
                      <a:cubicBezTo>
                        <a:pt x="1298575" y="106363"/>
                        <a:pt x="1293813" y="138112"/>
                        <a:pt x="1267619" y="157956"/>
                      </a:cubicBezTo>
                      <a:cubicBezTo>
                        <a:pt x="1241425" y="177800"/>
                        <a:pt x="1189038" y="198437"/>
                        <a:pt x="1158082" y="224631"/>
                      </a:cubicBezTo>
                      <a:cubicBezTo>
                        <a:pt x="1127126" y="250825"/>
                        <a:pt x="1107282" y="279400"/>
                        <a:pt x="1081882" y="315119"/>
                      </a:cubicBezTo>
                      <a:cubicBezTo>
                        <a:pt x="1056482" y="350838"/>
                        <a:pt x="1023938" y="423069"/>
                        <a:pt x="1005682" y="438944"/>
                      </a:cubicBezTo>
                      <a:cubicBezTo>
                        <a:pt x="987426" y="454819"/>
                        <a:pt x="989806" y="430213"/>
                        <a:pt x="972344" y="410369"/>
                      </a:cubicBezTo>
                      <a:cubicBezTo>
                        <a:pt x="954882" y="390525"/>
                        <a:pt x="943769" y="346868"/>
                        <a:pt x="900907" y="319881"/>
                      </a:cubicBezTo>
                      <a:cubicBezTo>
                        <a:pt x="858045" y="292894"/>
                        <a:pt x="761207" y="265113"/>
                        <a:pt x="715169" y="248444"/>
                      </a:cubicBezTo>
                      <a:cubicBezTo>
                        <a:pt x="669132" y="231775"/>
                        <a:pt x="644526" y="224631"/>
                        <a:pt x="624682" y="219869"/>
                      </a:cubicBezTo>
                      <a:cubicBezTo>
                        <a:pt x="604838" y="215107"/>
                        <a:pt x="599282" y="224631"/>
                        <a:pt x="596107" y="219869"/>
                      </a:cubicBezTo>
                      <a:cubicBezTo>
                        <a:pt x="592932" y="215107"/>
                        <a:pt x="599282" y="200025"/>
                        <a:pt x="605632" y="191294"/>
                      </a:cubicBezTo>
                      <a:cubicBezTo>
                        <a:pt x="611982" y="182563"/>
                        <a:pt x="629445" y="182562"/>
                        <a:pt x="634207" y="167481"/>
                      </a:cubicBezTo>
                      <a:cubicBezTo>
                        <a:pt x="638970" y="152400"/>
                        <a:pt x="646113" y="123031"/>
                        <a:pt x="634207" y="100806"/>
                      </a:cubicBezTo>
                      <a:cubicBezTo>
                        <a:pt x="622301" y="78581"/>
                        <a:pt x="596900" y="50800"/>
                        <a:pt x="562769" y="34131"/>
                      </a:cubicBezTo>
                      <a:cubicBezTo>
                        <a:pt x="528638" y="17462"/>
                        <a:pt x="482600" y="0"/>
                        <a:pt x="429419" y="794"/>
                      </a:cubicBezTo>
                      <a:cubicBezTo>
                        <a:pt x="376238" y="1588"/>
                        <a:pt x="301626" y="15081"/>
                        <a:pt x="243682" y="38894"/>
                      </a:cubicBezTo>
                      <a:cubicBezTo>
                        <a:pt x="185738" y="62707"/>
                        <a:pt x="115095" y="116682"/>
                        <a:pt x="81757" y="143669"/>
                      </a:cubicBezTo>
                      <a:cubicBezTo>
                        <a:pt x="48420" y="170657"/>
                        <a:pt x="57151" y="182563"/>
                        <a:pt x="43657" y="200819"/>
                      </a:cubicBezTo>
                      <a:cubicBezTo>
                        <a:pt x="30163" y="219075"/>
                        <a:pt x="1588" y="241300"/>
                        <a:pt x="794" y="253206"/>
                      </a:cubicBezTo>
                      <a:cubicBezTo>
                        <a:pt x="0" y="265112"/>
                        <a:pt x="22225" y="259556"/>
                        <a:pt x="38894" y="272256"/>
                      </a:cubicBezTo>
                      <a:cubicBezTo>
                        <a:pt x="55563" y="284956"/>
                        <a:pt x="100807" y="329406"/>
                        <a:pt x="100807" y="329406"/>
                      </a:cubicBezTo>
                      <a:cubicBezTo>
                        <a:pt x="123826" y="350837"/>
                        <a:pt x="138113" y="377032"/>
                        <a:pt x="177007" y="400844"/>
                      </a:cubicBezTo>
                      <a:cubicBezTo>
                        <a:pt x="215901" y="424656"/>
                        <a:pt x="298450" y="467519"/>
                        <a:pt x="334169" y="472281"/>
                      </a:cubicBezTo>
                      <a:cubicBezTo>
                        <a:pt x="369888" y="477043"/>
                        <a:pt x="375444" y="440532"/>
                        <a:pt x="391319" y="429419"/>
                      </a:cubicBezTo>
                      <a:cubicBezTo>
                        <a:pt x="407194" y="418307"/>
                        <a:pt x="415925" y="409575"/>
                        <a:pt x="429419" y="405606"/>
                      </a:cubicBezTo>
                      <a:cubicBezTo>
                        <a:pt x="442913" y="401637"/>
                        <a:pt x="462757" y="401637"/>
                        <a:pt x="472282" y="405606"/>
                      </a:cubicBezTo>
                      <a:cubicBezTo>
                        <a:pt x="481807" y="409575"/>
                        <a:pt x="475457" y="430213"/>
                        <a:pt x="486569" y="429419"/>
                      </a:cubicBezTo>
                      <a:cubicBezTo>
                        <a:pt x="497681" y="428625"/>
                        <a:pt x="520701" y="404813"/>
                        <a:pt x="538957" y="400844"/>
                      </a:cubicBezTo>
                      <a:cubicBezTo>
                        <a:pt x="557213" y="396875"/>
                        <a:pt x="588170" y="415131"/>
                        <a:pt x="596107" y="405606"/>
                      </a:cubicBezTo>
                      <a:cubicBezTo>
                        <a:pt x="604044" y="396081"/>
                        <a:pt x="602457" y="357982"/>
                        <a:pt x="586582" y="343694"/>
                      </a:cubicBezTo>
                      <a:cubicBezTo>
                        <a:pt x="570707" y="329407"/>
                        <a:pt x="532607" y="327025"/>
                        <a:pt x="500857" y="319881"/>
                      </a:cubicBezTo>
                      <a:cubicBezTo>
                        <a:pt x="469107" y="312737"/>
                        <a:pt x="419101" y="295275"/>
                        <a:pt x="396082" y="300831"/>
                      </a:cubicBezTo>
                      <a:cubicBezTo>
                        <a:pt x="373063" y="306387"/>
                        <a:pt x="372269" y="342900"/>
                        <a:pt x="362744" y="353219"/>
                      </a:cubicBezTo>
                      <a:cubicBezTo>
                        <a:pt x="353219" y="363538"/>
                        <a:pt x="344488" y="368300"/>
                        <a:pt x="338932" y="362744"/>
                      </a:cubicBezTo>
                      <a:cubicBezTo>
                        <a:pt x="333376" y="357188"/>
                        <a:pt x="342901" y="329406"/>
                        <a:pt x="329407" y="319881"/>
                      </a:cubicBezTo>
                      <a:cubicBezTo>
                        <a:pt x="315913" y="310356"/>
                        <a:pt x="274638" y="311944"/>
                        <a:pt x="257969" y="305594"/>
                      </a:cubicBezTo>
                      <a:cubicBezTo>
                        <a:pt x="241300" y="299244"/>
                        <a:pt x="222250" y="286543"/>
                        <a:pt x="229394" y="281781"/>
                      </a:cubicBezTo>
                      <a:cubicBezTo>
                        <a:pt x="236538" y="277019"/>
                        <a:pt x="283370" y="279400"/>
                        <a:pt x="300832" y="277019"/>
                      </a:cubicBezTo>
                      <a:cubicBezTo>
                        <a:pt x="318294" y="274638"/>
                        <a:pt x="319882" y="268288"/>
                        <a:pt x="334169" y="267494"/>
                      </a:cubicBezTo>
                      <a:cubicBezTo>
                        <a:pt x="348456" y="266700"/>
                        <a:pt x="369095" y="274637"/>
                        <a:pt x="386557" y="272256"/>
                      </a:cubicBezTo>
                      <a:cubicBezTo>
                        <a:pt x="404019" y="269875"/>
                        <a:pt x="427832" y="251619"/>
                        <a:pt x="438944" y="253206"/>
                      </a:cubicBezTo>
                      <a:cubicBezTo>
                        <a:pt x="450056" y="254793"/>
                        <a:pt x="446088" y="273844"/>
                        <a:pt x="453232" y="281781"/>
                      </a:cubicBezTo>
                      <a:cubicBezTo>
                        <a:pt x="460376" y="289719"/>
                        <a:pt x="469107" y="304006"/>
                        <a:pt x="481807" y="300831"/>
                      </a:cubicBezTo>
                      <a:cubicBezTo>
                        <a:pt x="494507" y="297656"/>
                        <a:pt x="519907" y="274637"/>
                        <a:pt x="529432" y="262731"/>
                      </a:cubicBezTo>
                      <a:cubicBezTo>
                        <a:pt x="538957" y="250825"/>
                        <a:pt x="546101" y="233363"/>
                        <a:pt x="538957" y="229394"/>
                      </a:cubicBezTo>
                      <a:cubicBezTo>
                        <a:pt x="531813" y="225425"/>
                        <a:pt x="496888" y="242888"/>
                        <a:pt x="486569" y="238919"/>
                      </a:cubicBezTo>
                      <a:cubicBezTo>
                        <a:pt x="476250" y="234950"/>
                        <a:pt x="488156" y="218281"/>
                        <a:pt x="477044" y="205581"/>
                      </a:cubicBezTo>
                      <a:cubicBezTo>
                        <a:pt x="465932" y="192881"/>
                        <a:pt x="435769" y="172244"/>
                        <a:pt x="419894" y="162719"/>
                      </a:cubicBezTo>
                      <a:cubicBezTo>
                        <a:pt x="404019" y="153194"/>
                        <a:pt x="383382" y="158750"/>
                        <a:pt x="381794" y="148431"/>
                      </a:cubicBezTo>
                      <a:cubicBezTo>
                        <a:pt x="380207" y="138112"/>
                        <a:pt x="393700" y="104775"/>
                        <a:pt x="410369" y="100806"/>
                      </a:cubicBezTo>
                      <a:cubicBezTo>
                        <a:pt x="427038" y="96837"/>
                        <a:pt x="468313" y="111919"/>
                        <a:pt x="481807" y="124619"/>
                      </a:cubicBezTo>
                      <a:cubicBezTo>
                        <a:pt x="495301" y="137319"/>
                        <a:pt x="481013" y="165893"/>
                        <a:pt x="491332" y="177006"/>
                      </a:cubicBezTo>
                      <a:cubicBezTo>
                        <a:pt x="501651" y="188119"/>
                        <a:pt x="527844" y="188119"/>
                        <a:pt x="543719" y="191294"/>
                      </a:cubicBezTo>
                      <a:cubicBezTo>
                        <a:pt x="559594" y="194469"/>
                        <a:pt x="584201" y="184944"/>
                        <a:pt x="586582" y="196056"/>
                      </a:cubicBezTo>
                      <a:cubicBezTo>
                        <a:pt x="588963" y="207168"/>
                        <a:pt x="551657" y="238919"/>
                        <a:pt x="558007" y="257969"/>
                      </a:cubicBezTo>
                      <a:cubicBezTo>
                        <a:pt x="564357" y="277019"/>
                        <a:pt x="593726" y="291306"/>
                        <a:pt x="624682" y="310356"/>
                      </a:cubicBezTo>
                      <a:cubicBezTo>
                        <a:pt x="655638" y="329406"/>
                        <a:pt x="700088" y="353219"/>
                        <a:pt x="743744" y="372269"/>
                      </a:cubicBezTo>
                      <a:cubicBezTo>
                        <a:pt x="787400" y="391319"/>
                        <a:pt x="849313" y="390525"/>
                        <a:pt x="886619" y="424656"/>
                      </a:cubicBezTo>
                      <a:cubicBezTo>
                        <a:pt x="923925" y="458787"/>
                        <a:pt x="935038" y="531812"/>
                        <a:pt x="967582" y="577056"/>
                      </a:cubicBezTo>
                      <a:cubicBezTo>
                        <a:pt x="1000126" y="622300"/>
                        <a:pt x="1056482" y="668338"/>
                        <a:pt x="1081882" y="696119"/>
                      </a:cubicBezTo>
                      <a:cubicBezTo>
                        <a:pt x="1107282" y="723900"/>
                        <a:pt x="1118395" y="719138"/>
                        <a:pt x="1119982" y="743744"/>
                      </a:cubicBezTo>
                      <a:cubicBezTo>
                        <a:pt x="1121569" y="768350"/>
                        <a:pt x="1104107" y="826294"/>
                        <a:pt x="1091407" y="843756"/>
                      </a:cubicBezTo>
                      <a:cubicBezTo>
                        <a:pt x="1078707" y="861219"/>
                        <a:pt x="1049338" y="862013"/>
                        <a:pt x="1043782" y="848519"/>
                      </a:cubicBezTo>
                      <a:cubicBezTo>
                        <a:pt x="1038226" y="835025"/>
                        <a:pt x="1063625" y="790575"/>
                        <a:pt x="1058069" y="762794"/>
                      </a:cubicBezTo>
                      <a:cubicBezTo>
                        <a:pt x="1052513" y="735013"/>
                        <a:pt x="1028700" y="706437"/>
                        <a:pt x="1010444" y="681831"/>
                      </a:cubicBezTo>
                      <a:cubicBezTo>
                        <a:pt x="992188" y="657225"/>
                        <a:pt x="977901" y="627856"/>
                        <a:pt x="948532" y="615156"/>
                      </a:cubicBezTo>
                      <a:cubicBezTo>
                        <a:pt x="919163" y="602456"/>
                        <a:pt x="865188" y="615950"/>
                        <a:pt x="834232" y="605631"/>
                      </a:cubicBezTo>
                      <a:cubicBezTo>
                        <a:pt x="803276" y="595312"/>
                        <a:pt x="814388" y="565150"/>
                        <a:pt x="762794" y="553244"/>
                      </a:cubicBezTo>
                      <a:cubicBezTo>
                        <a:pt x="711200" y="541338"/>
                        <a:pt x="586582" y="527844"/>
                        <a:pt x="524669" y="534194"/>
                      </a:cubicBezTo>
                      <a:cubicBezTo>
                        <a:pt x="462757" y="540544"/>
                        <a:pt x="423863" y="580232"/>
                        <a:pt x="391319" y="591344"/>
                      </a:cubicBezTo>
                      <a:cubicBezTo>
                        <a:pt x="358775" y="602456"/>
                        <a:pt x="344488" y="603250"/>
                        <a:pt x="329407" y="600869"/>
                      </a:cubicBezTo>
                      <a:cubicBezTo>
                        <a:pt x="314326" y="598488"/>
                        <a:pt x="302420" y="569912"/>
                        <a:pt x="300832" y="577056"/>
                      </a:cubicBezTo>
                      <a:cubicBezTo>
                        <a:pt x="299245" y="584200"/>
                        <a:pt x="309563" y="615156"/>
                        <a:pt x="319882" y="643731"/>
                      </a:cubicBezTo>
                      <a:cubicBezTo>
                        <a:pt x="330201" y="672306"/>
                        <a:pt x="342107" y="710406"/>
                        <a:pt x="362744" y="748506"/>
                      </a:cubicBezTo>
                      <a:cubicBezTo>
                        <a:pt x="383381" y="786606"/>
                        <a:pt x="405607" y="827881"/>
                        <a:pt x="443707" y="872331"/>
                      </a:cubicBezTo>
                      <a:cubicBezTo>
                        <a:pt x="481807" y="916781"/>
                        <a:pt x="551657" y="973931"/>
                        <a:pt x="591344" y="1015206"/>
                      </a:cubicBezTo>
                      <a:cubicBezTo>
                        <a:pt x="631031" y="1056481"/>
                        <a:pt x="646113" y="1099344"/>
                        <a:pt x="681832" y="1119981"/>
                      </a:cubicBezTo>
                      <a:cubicBezTo>
                        <a:pt x="717551" y="1140618"/>
                        <a:pt x="772320" y="1139031"/>
                        <a:pt x="805657" y="1139031"/>
                      </a:cubicBezTo>
                      <a:cubicBezTo>
                        <a:pt x="838994" y="1139031"/>
                        <a:pt x="865188" y="1132681"/>
                        <a:pt x="881857" y="1119981"/>
                      </a:cubicBezTo>
                      <a:cubicBezTo>
                        <a:pt x="898526" y="1107281"/>
                        <a:pt x="895350" y="1077118"/>
                        <a:pt x="905669" y="1062831"/>
                      </a:cubicBezTo>
                      <a:cubicBezTo>
                        <a:pt x="915988" y="1048544"/>
                        <a:pt x="950913" y="1043781"/>
                        <a:pt x="943769" y="1034256"/>
                      </a:cubicBezTo>
                      <a:cubicBezTo>
                        <a:pt x="936625" y="1024731"/>
                        <a:pt x="894557" y="1008062"/>
                        <a:pt x="862807" y="1005681"/>
                      </a:cubicBezTo>
                      <a:cubicBezTo>
                        <a:pt x="831057" y="1003300"/>
                        <a:pt x="777082" y="1023144"/>
                        <a:pt x="753269" y="1019969"/>
                      </a:cubicBezTo>
                      <a:cubicBezTo>
                        <a:pt x="729457" y="1016794"/>
                        <a:pt x="718345" y="1000918"/>
                        <a:pt x="719932" y="986631"/>
                      </a:cubicBezTo>
                      <a:cubicBezTo>
                        <a:pt x="721519" y="972344"/>
                        <a:pt x="767556" y="954088"/>
                        <a:pt x="762794" y="934244"/>
                      </a:cubicBezTo>
                      <a:cubicBezTo>
                        <a:pt x="758032" y="914400"/>
                        <a:pt x="715963" y="885825"/>
                        <a:pt x="691357" y="867569"/>
                      </a:cubicBezTo>
                      <a:cubicBezTo>
                        <a:pt x="666751" y="849313"/>
                        <a:pt x="636588" y="842962"/>
                        <a:pt x="615157" y="824706"/>
                      </a:cubicBezTo>
                      <a:cubicBezTo>
                        <a:pt x="593726" y="806450"/>
                        <a:pt x="558007" y="765175"/>
                        <a:pt x="562769" y="758031"/>
                      </a:cubicBezTo>
                      <a:cubicBezTo>
                        <a:pt x="567531" y="750887"/>
                        <a:pt x="616745" y="769144"/>
                        <a:pt x="643732" y="781844"/>
                      </a:cubicBezTo>
                      <a:cubicBezTo>
                        <a:pt x="670719" y="794544"/>
                        <a:pt x="707232" y="825500"/>
                        <a:pt x="724694" y="834231"/>
                      </a:cubicBezTo>
                      <a:cubicBezTo>
                        <a:pt x="742156" y="842962"/>
                        <a:pt x="732632" y="819944"/>
                        <a:pt x="748507" y="834231"/>
                      </a:cubicBezTo>
                      <a:cubicBezTo>
                        <a:pt x="764382" y="848519"/>
                        <a:pt x="801688" y="906462"/>
                        <a:pt x="819944" y="919956"/>
                      </a:cubicBezTo>
                      <a:cubicBezTo>
                        <a:pt x="838200" y="933450"/>
                        <a:pt x="850107" y="923131"/>
                        <a:pt x="858044" y="915194"/>
                      </a:cubicBezTo>
                      <a:cubicBezTo>
                        <a:pt x="865981" y="907257"/>
                        <a:pt x="860425" y="881856"/>
                        <a:pt x="867569" y="872331"/>
                      </a:cubicBezTo>
                      <a:cubicBezTo>
                        <a:pt x="874713" y="862806"/>
                        <a:pt x="892176" y="854075"/>
                        <a:pt x="900907" y="858044"/>
                      </a:cubicBezTo>
                      <a:cubicBezTo>
                        <a:pt x="909638" y="862013"/>
                        <a:pt x="918370" y="876300"/>
                        <a:pt x="919957" y="896144"/>
                      </a:cubicBezTo>
                      <a:cubicBezTo>
                        <a:pt x="921545" y="915988"/>
                        <a:pt x="900907" y="954087"/>
                        <a:pt x="910432" y="977106"/>
                      </a:cubicBezTo>
                      <a:cubicBezTo>
                        <a:pt x="919957" y="1000125"/>
                        <a:pt x="953295" y="1016794"/>
                        <a:pt x="977107" y="1034256"/>
                      </a:cubicBezTo>
                      <a:cubicBezTo>
                        <a:pt x="1000919" y="1051718"/>
                        <a:pt x="1062832" y="1076325"/>
                        <a:pt x="1086644" y="1072356"/>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93" name="Freeform 92"/>
                <p:cNvSpPr/>
                <p:nvPr/>
              </p:nvSpPr>
              <p:spPr>
                <a:xfrm>
                  <a:off x="5652294" y="2439193"/>
                  <a:ext cx="1184276" cy="1004887"/>
                </a:xfrm>
                <a:custGeom>
                  <a:avLst/>
                  <a:gdLst>
                    <a:gd name="connsiteX0" fmla="*/ 653256 w 1184275"/>
                    <a:gd name="connsiteY0" fmla="*/ 989806 h 1004888"/>
                    <a:gd name="connsiteX1" fmla="*/ 710406 w 1184275"/>
                    <a:gd name="connsiteY1" fmla="*/ 937419 h 1004888"/>
                    <a:gd name="connsiteX2" fmla="*/ 686594 w 1184275"/>
                    <a:gd name="connsiteY2" fmla="*/ 899319 h 1004888"/>
                    <a:gd name="connsiteX3" fmla="*/ 691356 w 1184275"/>
                    <a:gd name="connsiteY3" fmla="*/ 827881 h 1004888"/>
                    <a:gd name="connsiteX4" fmla="*/ 753269 w 1184275"/>
                    <a:gd name="connsiteY4" fmla="*/ 761206 h 1004888"/>
                    <a:gd name="connsiteX5" fmla="*/ 796131 w 1184275"/>
                    <a:gd name="connsiteY5" fmla="*/ 704056 h 1004888"/>
                    <a:gd name="connsiteX6" fmla="*/ 734219 w 1184275"/>
                    <a:gd name="connsiteY6" fmla="*/ 604044 h 1004888"/>
                    <a:gd name="connsiteX7" fmla="*/ 719931 w 1184275"/>
                    <a:gd name="connsiteY7" fmla="*/ 494506 h 1004888"/>
                    <a:gd name="connsiteX8" fmla="*/ 762794 w 1184275"/>
                    <a:gd name="connsiteY8" fmla="*/ 442119 h 1004888"/>
                    <a:gd name="connsiteX9" fmla="*/ 805656 w 1184275"/>
                    <a:gd name="connsiteY9" fmla="*/ 508794 h 1004888"/>
                    <a:gd name="connsiteX10" fmla="*/ 853281 w 1184275"/>
                    <a:gd name="connsiteY10" fmla="*/ 561181 h 1004888"/>
                    <a:gd name="connsiteX11" fmla="*/ 853281 w 1184275"/>
                    <a:gd name="connsiteY11" fmla="*/ 704056 h 1004888"/>
                    <a:gd name="connsiteX12" fmla="*/ 843756 w 1184275"/>
                    <a:gd name="connsiteY12" fmla="*/ 756444 h 1004888"/>
                    <a:gd name="connsiteX13" fmla="*/ 958056 w 1184275"/>
                    <a:gd name="connsiteY13" fmla="*/ 756444 h 1004888"/>
                    <a:gd name="connsiteX14" fmla="*/ 1134269 w 1184275"/>
                    <a:gd name="connsiteY14" fmla="*/ 646906 h 1004888"/>
                    <a:gd name="connsiteX15" fmla="*/ 1181894 w 1184275"/>
                    <a:gd name="connsiteY15" fmla="*/ 565944 h 1004888"/>
                    <a:gd name="connsiteX16" fmla="*/ 1148556 w 1184275"/>
                    <a:gd name="connsiteY16" fmla="*/ 442119 h 1004888"/>
                    <a:gd name="connsiteX17" fmla="*/ 1143794 w 1184275"/>
                    <a:gd name="connsiteY17" fmla="*/ 327819 h 1004888"/>
                    <a:gd name="connsiteX18" fmla="*/ 1067594 w 1184275"/>
                    <a:gd name="connsiteY18" fmla="*/ 203994 h 1004888"/>
                    <a:gd name="connsiteX19" fmla="*/ 1015206 w 1184275"/>
                    <a:gd name="connsiteY19" fmla="*/ 13494 h 1004888"/>
                    <a:gd name="connsiteX20" fmla="*/ 943769 w 1184275"/>
                    <a:gd name="connsiteY20" fmla="*/ 123031 h 1004888"/>
                    <a:gd name="connsiteX21" fmla="*/ 872331 w 1184275"/>
                    <a:gd name="connsiteY21" fmla="*/ 170656 h 1004888"/>
                    <a:gd name="connsiteX22" fmla="*/ 772319 w 1184275"/>
                    <a:gd name="connsiteY22" fmla="*/ 189706 h 1004888"/>
                    <a:gd name="connsiteX23" fmla="*/ 686594 w 1184275"/>
                    <a:gd name="connsiteY23" fmla="*/ 299244 h 1004888"/>
                    <a:gd name="connsiteX24" fmla="*/ 558006 w 1184275"/>
                    <a:gd name="connsiteY24" fmla="*/ 246856 h 1004888"/>
                    <a:gd name="connsiteX25" fmla="*/ 505619 w 1184275"/>
                    <a:gd name="connsiteY25" fmla="*/ 265906 h 1004888"/>
                    <a:gd name="connsiteX26" fmla="*/ 524669 w 1184275"/>
                    <a:gd name="connsiteY26" fmla="*/ 394494 h 1004888"/>
                    <a:gd name="connsiteX27" fmla="*/ 553244 w 1184275"/>
                    <a:gd name="connsiteY27" fmla="*/ 504031 h 1004888"/>
                    <a:gd name="connsiteX28" fmla="*/ 653256 w 1184275"/>
                    <a:gd name="connsiteY28" fmla="*/ 618331 h 1004888"/>
                    <a:gd name="connsiteX29" fmla="*/ 667544 w 1184275"/>
                    <a:gd name="connsiteY29" fmla="*/ 718344 h 1004888"/>
                    <a:gd name="connsiteX30" fmla="*/ 624681 w 1184275"/>
                    <a:gd name="connsiteY30" fmla="*/ 746919 h 1004888"/>
                    <a:gd name="connsiteX31" fmla="*/ 534194 w 1184275"/>
                    <a:gd name="connsiteY31" fmla="*/ 699294 h 1004888"/>
                    <a:gd name="connsiteX32" fmla="*/ 538956 w 1184275"/>
                    <a:gd name="connsiteY32" fmla="*/ 556419 h 1004888"/>
                    <a:gd name="connsiteX33" fmla="*/ 481806 w 1184275"/>
                    <a:gd name="connsiteY33" fmla="*/ 504031 h 1004888"/>
                    <a:gd name="connsiteX34" fmla="*/ 457994 w 1184275"/>
                    <a:gd name="connsiteY34" fmla="*/ 404019 h 1004888"/>
                    <a:gd name="connsiteX35" fmla="*/ 248444 w 1184275"/>
                    <a:gd name="connsiteY35" fmla="*/ 375444 h 1004888"/>
                    <a:gd name="connsiteX36" fmla="*/ 96044 w 1184275"/>
                    <a:gd name="connsiteY36" fmla="*/ 380206 h 1004888"/>
                    <a:gd name="connsiteX37" fmla="*/ 24606 w 1184275"/>
                    <a:gd name="connsiteY37" fmla="*/ 365919 h 1004888"/>
                    <a:gd name="connsiteX38" fmla="*/ 794 w 1184275"/>
                    <a:gd name="connsiteY38" fmla="*/ 442119 h 1004888"/>
                    <a:gd name="connsiteX39" fmla="*/ 19844 w 1184275"/>
                    <a:gd name="connsiteY39" fmla="*/ 675481 h 1004888"/>
                    <a:gd name="connsiteX40" fmla="*/ 76994 w 1184275"/>
                    <a:gd name="connsiteY40" fmla="*/ 832644 h 1004888"/>
                    <a:gd name="connsiteX41" fmla="*/ 143669 w 1184275"/>
                    <a:gd name="connsiteY41" fmla="*/ 889794 h 1004888"/>
                    <a:gd name="connsiteX42" fmla="*/ 229394 w 1184275"/>
                    <a:gd name="connsiteY42" fmla="*/ 927894 h 1004888"/>
                    <a:gd name="connsiteX43" fmla="*/ 277019 w 1184275"/>
                    <a:gd name="connsiteY43" fmla="*/ 994569 h 1004888"/>
                    <a:gd name="connsiteX44" fmla="*/ 386556 w 1184275"/>
                    <a:gd name="connsiteY44" fmla="*/ 989806 h 1004888"/>
                    <a:gd name="connsiteX45" fmla="*/ 405606 w 1184275"/>
                    <a:gd name="connsiteY45" fmla="*/ 932656 h 1004888"/>
                    <a:gd name="connsiteX46" fmla="*/ 434181 w 1184275"/>
                    <a:gd name="connsiteY46" fmla="*/ 899319 h 1004888"/>
                    <a:gd name="connsiteX47" fmla="*/ 372269 w 1184275"/>
                    <a:gd name="connsiteY47" fmla="*/ 904081 h 1004888"/>
                    <a:gd name="connsiteX48" fmla="*/ 305594 w 1184275"/>
                    <a:gd name="connsiteY48" fmla="*/ 889794 h 1004888"/>
                    <a:gd name="connsiteX49" fmla="*/ 329406 w 1184275"/>
                    <a:gd name="connsiteY49" fmla="*/ 837406 h 1004888"/>
                    <a:gd name="connsiteX50" fmla="*/ 377031 w 1184275"/>
                    <a:gd name="connsiteY50" fmla="*/ 827881 h 1004888"/>
                    <a:gd name="connsiteX51" fmla="*/ 329406 w 1184275"/>
                    <a:gd name="connsiteY51" fmla="*/ 708819 h 1004888"/>
                    <a:gd name="connsiteX52" fmla="*/ 234156 w 1184275"/>
                    <a:gd name="connsiteY52" fmla="*/ 656431 h 1004888"/>
                    <a:gd name="connsiteX53" fmla="*/ 181769 w 1184275"/>
                    <a:gd name="connsiteY53" fmla="*/ 584994 h 1004888"/>
                    <a:gd name="connsiteX54" fmla="*/ 191294 w 1184275"/>
                    <a:gd name="connsiteY54" fmla="*/ 523081 h 1004888"/>
                    <a:gd name="connsiteX55" fmla="*/ 253206 w 1184275"/>
                    <a:gd name="connsiteY55" fmla="*/ 580231 h 1004888"/>
                    <a:gd name="connsiteX56" fmla="*/ 367506 w 1184275"/>
                    <a:gd name="connsiteY56" fmla="*/ 661194 h 1004888"/>
                    <a:gd name="connsiteX57" fmla="*/ 434181 w 1184275"/>
                    <a:gd name="connsiteY57" fmla="*/ 813594 h 1004888"/>
                    <a:gd name="connsiteX58" fmla="*/ 529431 w 1184275"/>
                    <a:gd name="connsiteY58" fmla="*/ 904081 h 1004888"/>
                    <a:gd name="connsiteX59" fmla="*/ 658019 w 1184275"/>
                    <a:gd name="connsiteY59" fmla="*/ 927894 h 1004888"/>
                    <a:gd name="connsiteX60" fmla="*/ 653256 w 1184275"/>
                    <a:gd name="connsiteY60" fmla="*/ 989806 h 100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184275" h="1004888">
                      <a:moveTo>
                        <a:pt x="653256" y="989806"/>
                      </a:moveTo>
                      <a:cubicBezTo>
                        <a:pt x="661987" y="991394"/>
                        <a:pt x="704850" y="952500"/>
                        <a:pt x="710406" y="937419"/>
                      </a:cubicBezTo>
                      <a:cubicBezTo>
                        <a:pt x="715962" y="922338"/>
                        <a:pt x="689769" y="917575"/>
                        <a:pt x="686594" y="899319"/>
                      </a:cubicBezTo>
                      <a:cubicBezTo>
                        <a:pt x="683419" y="881063"/>
                        <a:pt x="680244" y="850900"/>
                        <a:pt x="691356" y="827881"/>
                      </a:cubicBezTo>
                      <a:cubicBezTo>
                        <a:pt x="702468" y="804862"/>
                        <a:pt x="735807" y="781843"/>
                        <a:pt x="753269" y="761206"/>
                      </a:cubicBezTo>
                      <a:cubicBezTo>
                        <a:pt x="770731" y="740569"/>
                        <a:pt x="799306" y="730250"/>
                        <a:pt x="796131" y="704056"/>
                      </a:cubicBezTo>
                      <a:cubicBezTo>
                        <a:pt x="792956" y="677862"/>
                        <a:pt x="746919" y="638969"/>
                        <a:pt x="734219" y="604044"/>
                      </a:cubicBezTo>
                      <a:cubicBezTo>
                        <a:pt x="721519" y="569119"/>
                        <a:pt x="715169" y="521493"/>
                        <a:pt x="719931" y="494506"/>
                      </a:cubicBezTo>
                      <a:cubicBezTo>
                        <a:pt x="724693" y="467519"/>
                        <a:pt x="748507" y="439738"/>
                        <a:pt x="762794" y="442119"/>
                      </a:cubicBezTo>
                      <a:cubicBezTo>
                        <a:pt x="777081" y="444500"/>
                        <a:pt x="790575" y="488950"/>
                        <a:pt x="805656" y="508794"/>
                      </a:cubicBezTo>
                      <a:cubicBezTo>
                        <a:pt x="820737" y="528638"/>
                        <a:pt x="845344" y="528637"/>
                        <a:pt x="853281" y="561181"/>
                      </a:cubicBezTo>
                      <a:cubicBezTo>
                        <a:pt x="861219" y="593725"/>
                        <a:pt x="854868" y="671512"/>
                        <a:pt x="853281" y="704056"/>
                      </a:cubicBezTo>
                      <a:cubicBezTo>
                        <a:pt x="851694" y="736600"/>
                        <a:pt x="826294" y="747713"/>
                        <a:pt x="843756" y="756444"/>
                      </a:cubicBezTo>
                      <a:cubicBezTo>
                        <a:pt x="861218" y="765175"/>
                        <a:pt x="909637" y="774700"/>
                        <a:pt x="958056" y="756444"/>
                      </a:cubicBezTo>
                      <a:cubicBezTo>
                        <a:pt x="1006475" y="738188"/>
                        <a:pt x="1096963" y="678656"/>
                        <a:pt x="1134269" y="646906"/>
                      </a:cubicBezTo>
                      <a:cubicBezTo>
                        <a:pt x="1171575" y="615156"/>
                        <a:pt x="1179513" y="600075"/>
                        <a:pt x="1181894" y="565944"/>
                      </a:cubicBezTo>
                      <a:cubicBezTo>
                        <a:pt x="1184275" y="531813"/>
                        <a:pt x="1154906" y="481806"/>
                        <a:pt x="1148556" y="442119"/>
                      </a:cubicBezTo>
                      <a:cubicBezTo>
                        <a:pt x="1142206" y="402432"/>
                        <a:pt x="1157288" y="367506"/>
                        <a:pt x="1143794" y="327819"/>
                      </a:cubicBezTo>
                      <a:cubicBezTo>
                        <a:pt x="1130300" y="288132"/>
                        <a:pt x="1089025" y="256381"/>
                        <a:pt x="1067594" y="203994"/>
                      </a:cubicBezTo>
                      <a:cubicBezTo>
                        <a:pt x="1046163" y="151607"/>
                        <a:pt x="1035843" y="26988"/>
                        <a:pt x="1015206" y="13494"/>
                      </a:cubicBezTo>
                      <a:cubicBezTo>
                        <a:pt x="994569" y="0"/>
                        <a:pt x="967581" y="96837"/>
                        <a:pt x="943769" y="123031"/>
                      </a:cubicBezTo>
                      <a:cubicBezTo>
                        <a:pt x="919957" y="149225"/>
                        <a:pt x="900906" y="159544"/>
                        <a:pt x="872331" y="170656"/>
                      </a:cubicBezTo>
                      <a:cubicBezTo>
                        <a:pt x="843756" y="181768"/>
                        <a:pt x="803275" y="168275"/>
                        <a:pt x="772319" y="189706"/>
                      </a:cubicBezTo>
                      <a:cubicBezTo>
                        <a:pt x="741363" y="211137"/>
                        <a:pt x="722313" y="289719"/>
                        <a:pt x="686594" y="299244"/>
                      </a:cubicBezTo>
                      <a:cubicBezTo>
                        <a:pt x="650875" y="308769"/>
                        <a:pt x="588168" y="252412"/>
                        <a:pt x="558006" y="246856"/>
                      </a:cubicBezTo>
                      <a:cubicBezTo>
                        <a:pt x="527844" y="241300"/>
                        <a:pt x="511175" y="241300"/>
                        <a:pt x="505619" y="265906"/>
                      </a:cubicBezTo>
                      <a:cubicBezTo>
                        <a:pt x="500063" y="290512"/>
                        <a:pt x="516732" y="354807"/>
                        <a:pt x="524669" y="394494"/>
                      </a:cubicBezTo>
                      <a:cubicBezTo>
                        <a:pt x="532606" y="434181"/>
                        <a:pt x="531813" y="466725"/>
                        <a:pt x="553244" y="504031"/>
                      </a:cubicBezTo>
                      <a:cubicBezTo>
                        <a:pt x="574675" y="541337"/>
                        <a:pt x="634206" y="582612"/>
                        <a:pt x="653256" y="618331"/>
                      </a:cubicBezTo>
                      <a:cubicBezTo>
                        <a:pt x="672306" y="654050"/>
                        <a:pt x="672306" y="696913"/>
                        <a:pt x="667544" y="718344"/>
                      </a:cubicBezTo>
                      <a:cubicBezTo>
                        <a:pt x="662782" y="739775"/>
                        <a:pt x="646906" y="750094"/>
                        <a:pt x="624681" y="746919"/>
                      </a:cubicBezTo>
                      <a:cubicBezTo>
                        <a:pt x="602456" y="743744"/>
                        <a:pt x="548482" y="731044"/>
                        <a:pt x="534194" y="699294"/>
                      </a:cubicBezTo>
                      <a:cubicBezTo>
                        <a:pt x="519907" y="667544"/>
                        <a:pt x="547687" y="588963"/>
                        <a:pt x="538956" y="556419"/>
                      </a:cubicBezTo>
                      <a:cubicBezTo>
                        <a:pt x="530225" y="523875"/>
                        <a:pt x="495300" y="529431"/>
                        <a:pt x="481806" y="504031"/>
                      </a:cubicBezTo>
                      <a:cubicBezTo>
                        <a:pt x="468312" y="478631"/>
                        <a:pt x="496888" y="425450"/>
                        <a:pt x="457994" y="404019"/>
                      </a:cubicBezTo>
                      <a:cubicBezTo>
                        <a:pt x="419100" y="382588"/>
                        <a:pt x="308769" y="379413"/>
                        <a:pt x="248444" y="375444"/>
                      </a:cubicBezTo>
                      <a:cubicBezTo>
                        <a:pt x="188119" y="371475"/>
                        <a:pt x="133350" y="381794"/>
                        <a:pt x="96044" y="380206"/>
                      </a:cubicBezTo>
                      <a:cubicBezTo>
                        <a:pt x="58738" y="378619"/>
                        <a:pt x="40481" y="355600"/>
                        <a:pt x="24606" y="365919"/>
                      </a:cubicBezTo>
                      <a:cubicBezTo>
                        <a:pt x="8731" y="376238"/>
                        <a:pt x="1588" y="390525"/>
                        <a:pt x="794" y="442119"/>
                      </a:cubicBezTo>
                      <a:cubicBezTo>
                        <a:pt x="0" y="493713"/>
                        <a:pt x="7144" y="610394"/>
                        <a:pt x="19844" y="675481"/>
                      </a:cubicBezTo>
                      <a:cubicBezTo>
                        <a:pt x="32544" y="740568"/>
                        <a:pt x="56357" y="796925"/>
                        <a:pt x="76994" y="832644"/>
                      </a:cubicBezTo>
                      <a:cubicBezTo>
                        <a:pt x="97631" y="868363"/>
                        <a:pt x="118269" y="873919"/>
                        <a:pt x="143669" y="889794"/>
                      </a:cubicBezTo>
                      <a:cubicBezTo>
                        <a:pt x="169069" y="905669"/>
                        <a:pt x="207169" y="910432"/>
                        <a:pt x="229394" y="927894"/>
                      </a:cubicBezTo>
                      <a:cubicBezTo>
                        <a:pt x="251619" y="945356"/>
                        <a:pt x="250825" y="984250"/>
                        <a:pt x="277019" y="994569"/>
                      </a:cubicBezTo>
                      <a:cubicBezTo>
                        <a:pt x="303213" y="1004888"/>
                        <a:pt x="365125" y="1000125"/>
                        <a:pt x="386556" y="989806"/>
                      </a:cubicBezTo>
                      <a:cubicBezTo>
                        <a:pt x="407987" y="979487"/>
                        <a:pt x="397669" y="947737"/>
                        <a:pt x="405606" y="932656"/>
                      </a:cubicBezTo>
                      <a:cubicBezTo>
                        <a:pt x="413543" y="917575"/>
                        <a:pt x="439737" y="904081"/>
                        <a:pt x="434181" y="899319"/>
                      </a:cubicBezTo>
                      <a:cubicBezTo>
                        <a:pt x="428625" y="894557"/>
                        <a:pt x="393700" y="905669"/>
                        <a:pt x="372269" y="904081"/>
                      </a:cubicBezTo>
                      <a:cubicBezTo>
                        <a:pt x="350838" y="902493"/>
                        <a:pt x="312738" y="900906"/>
                        <a:pt x="305594" y="889794"/>
                      </a:cubicBezTo>
                      <a:cubicBezTo>
                        <a:pt x="298450" y="878682"/>
                        <a:pt x="317500" y="847725"/>
                        <a:pt x="329406" y="837406"/>
                      </a:cubicBezTo>
                      <a:cubicBezTo>
                        <a:pt x="341312" y="827087"/>
                        <a:pt x="377031" y="849312"/>
                        <a:pt x="377031" y="827881"/>
                      </a:cubicBezTo>
                      <a:cubicBezTo>
                        <a:pt x="377031" y="806450"/>
                        <a:pt x="353218" y="737394"/>
                        <a:pt x="329406" y="708819"/>
                      </a:cubicBezTo>
                      <a:cubicBezTo>
                        <a:pt x="305594" y="680244"/>
                        <a:pt x="258762" y="677068"/>
                        <a:pt x="234156" y="656431"/>
                      </a:cubicBezTo>
                      <a:cubicBezTo>
                        <a:pt x="209550" y="635794"/>
                        <a:pt x="188913" y="607219"/>
                        <a:pt x="181769" y="584994"/>
                      </a:cubicBezTo>
                      <a:cubicBezTo>
                        <a:pt x="174625" y="562769"/>
                        <a:pt x="179388" y="523875"/>
                        <a:pt x="191294" y="523081"/>
                      </a:cubicBezTo>
                      <a:cubicBezTo>
                        <a:pt x="203200" y="522287"/>
                        <a:pt x="223837" y="557212"/>
                        <a:pt x="253206" y="580231"/>
                      </a:cubicBezTo>
                      <a:cubicBezTo>
                        <a:pt x="282575" y="603250"/>
                        <a:pt x="337344" y="622300"/>
                        <a:pt x="367506" y="661194"/>
                      </a:cubicBezTo>
                      <a:cubicBezTo>
                        <a:pt x="397668" y="700088"/>
                        <a:pt x="407194" y="773113"/>
                        <a:pt x="434181" y="813594"/>
                      </a:cubicBezTo>
                      <a:cubicBezTo>
                        <a:pt x="461168" y="854075"/>
                        <a:pt x="492125" y="885031"/>
                        <a:pt x="529431" y="904081"/>
                      </a:cubicBezTo>
                      <a:cubicBezTo>
                        <a:pt x="566737" y="923131"/>
                        <a:pt x="640557" y="919163"/>
                        <a:pt x="658019" y="927894"/>
                      </a:cubicBezTo>
                      <a:cubicBezTo>
                        <a:pt x="675481" y="936625"/>
                        <a:pt x="644525" y="988218"/>
                        <a:pt x="653256" y="989806"/>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94" name="Freeform 93"/>
                <p:cNvSpPr/>
                <p:nvPr/>
              </p:nvSpPr>
              <p:spPr>
                <a:xfrm>
                  <a:off x="6103144" y="3237706"/>
                  <a:ext cx="781844" cy="889794"/>
                </a:xfrm>
                <a:custGeom>
                  <a:avLst/>
                  <a:gdLst>
                    <a:gd name="connsiteX0" fmla="*/ 21431 w 781844"/>
                    <a:gd name="connsiteY0" fmla="*/ 886619 h 889794"/>
                    <a:gd name="connsiteX1" fmla="*/ 111919 w 781844"/>
                    <a:gd name="connsiteY1" fmla="*/ 819944 h 889794"/>
                    <a:gd name="connsiteX2" fmla="*/ 273844 w 781844"/>
                    <a:gd name="connsiteY2" fmla="*/ 753269 h 889794"/>
                    <a:gd name="connsiteX3" fmla="*/ 350044 w 781844"/>
                    <a:gd name="connsiteY3" fmla="*/ 534194 h 889794"/>
                    <a:gd name="connsiteX4" fmla="*/ 388144 w 781844"/>
                    <a:gd name="connsiteY4" fmla="*/ 357982 h 889794"/>
                    <a:gd name="connsiteX5" fmla="*/ 507206 w 781844"/>
                    <a:gd name="connsiteY5" fmla="*/ 305594 h 889794"/>
                    <a:gd name="connsiteX6" fmla="*/ 469106 w 781844"/>
                    <a:gd name="connsiteY6" fmla="*/ 362744 h 889794"/>
                    <a:gd name="connsiteX7" fmla="*/ 464344 w 781844"/>
                    <a:gd name="connsiteY7" fmla="*/ 419894 h 889794"/>
                    <a:gd name="connsiteX8" fmla="*/ 473869 w 781844"/>
                    <a:gd name="connsiteY8" fmla="*/ 467519 h 889794"/>
                    <a:gd name="connsiteX9" fmla="*/ 526256 w 781844"/>
                    <a:gd name="connsiteY9" fmla="*/ 400844 h 889794"/>
                    <a:gd name="connsiteX10" fmla="*/ 578644 w 781844"/>
                    <a:gd name="connsiteY10" fmla="*/ 410369 h 889794"/>
                    <a:gd name="connsiteX11" fmla="*/ 507206 w 781844"/>
                    <a:gd name="connsiteY11" fmla="*/ 519907 h 889794"/>
                    <a:gd name="connsiteX12" fmla="*/ 497681 w 781844"/>
                    <a:gd name="connsiteY12" fmla="*/ 619919 h 889794"/>
                    <a:gd name="connsiteX13" fmla="*/ 435769 w 781844"/>
                    <a:gd name="connsiteY13" fmla="*/ 677069 h 889794"/>
                    <a:gd name="connsiteX14" fmla="*/ 531019 w 781844"/>
                    <a:gd name="connsiteY14" fmla="*/ 648494 h 889794"/>
                    <a:gd name="connsiteX15" fmla="*/ 650081 w 781844"/>
                    <a:gd name="connsiteY15" fmla="*/ 572294 h 889794"/>
                    <a:gd name="connsiteX16" fmla="*/ 750094 w 781844"/>
                    <a:gd name="connsiteY16" fmla="*/ 419894 h 889794"/>
                    <a:gd name="connsiteX17" fmla="*/ 778669 w 781844"/>
                    <a:gd name="connsiteY17" fmla="*/ 262732 h 889794"/>
                    <a:gd name="connsiteX18" fmla="*/ 754856 w 781844"/>
                    <a:gd name="connsiteY18" fmla="*/ 115094 h 889794"/>
                    <a:gd name="connsiteX19" fmla="*/ 769144 w 781844"/>
                    <a:gd name="connsiteY19" fmla="*/ 10319 h 889794"/>
                    <a:gd name="connsiteX20" fmla="*/ 678656 w 781844"/>
                    <a:gd name="connsiteY20" fmla="*/ 53182 h 889794"/>
                    <a:gd name="connsiteX21" fmla="*/ 545306 w 781844"/>
                    <a:gd name="connsiteY21" fmla="*/ 100807 h 889794"/>
                    <a:gd name="connsiteX22" fmla="*/ 497681 w 781844"/>
                    <a:gd name="connsiteY22" fmla="*/ 153194 h 889794"/>
                    <a:gd name="connsiteX23" fmla="*/ 311944 w 781844"/>
                    <a:gd name="connsiteY23" fmla="*/ 181769 h 889794"/>
                    <a:gd name="connsiteX24" fmla="*/ 188119 w 781844"/>
                    <a:gd name="connsiteY24" fmla="*/ 272257 h 889794"/>
                    <a:gd name="connsiteX25" fmla="*/ 111919 w 781844"/>
                    <a:gd name="connsiteY25" fmla="*/ 400844 h 889794"/>
                    <a:gd name="connsiteX26" fmla="*/ 107156 w 781844"/>
                    <a:gd name="connsiteY26" fmla="*/ 519907 h 889794"/>
                    <a:gd name="connsiteX27" fmla="*/ 135731 w 781844"/>
                    <a:gd name="connsiteY27" fmla="*/ 629444 h 889794"/>
                    <a:gd name="connsiteX28" fmla="*/ 21431 w 781844"/>
                    <a:gd name="connsiteY28" fmla="*/ 800894 h 889794"/>
                    <a:gd name="connsiteX29" fmla="*/ 21431 w 781844"/>
                    <a:gd name="connsiteY29" fmla="*/ 886619 h 88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1844" h="889794">
                      <a:moveTo>
                        <a:pt x="21431" y="886619"/>
                      </a:moveTo>
                      <a:cubicBezTo>
                        <a:pt x="36512" y="889794"/>
                        <a:pt x="69850" y="842169"/>
                        <a:pt x="111919" y="819944"/>
                      </a:cubicBezTo>
                      <a:cubicBezTo>
                        <a:pt x="153988" y="797719"/>
                        <a:pt x="234157" y="800894"/>
                        <a:pt x="273844" y="753269"/>
                      </a:cubicBezTo>
                      <a:cubicBezTo>
                        <a:pt x="313531" y="705644"/>
                        <a:pt x="330994" y="600075"/>
                        <a:pt x="350044" y="534194"/>
                      </a:cubicBezTo>
                      <a:cubicBezTo>
                        <a:pt x="369094" y="468313"/>
                        <a:pt x="361950" y="396082"/>
                        <a:pt x="388144" y="357982"/>
                      </a:cubicBezTo>
                      <a:cubicBezTo>
                        <a:pt x="414338" y="319882"/>
                        <a:pt x="493712" y="304800"/>
                        <a:pt x="507206" y="305594"/>
                      </a:cubicBezTo>
                      <a:cubicBezTo>
                        <a:pt x="520700" y="306388"/>
                        <a:pt x="476250" y="343694"/>
                        <a:pt x="469106" y="362744"/>
                      </a:cubicBezTo>
                      <a:cubicBezTo>
                        <a:pt x="461962" y="381794"/>
                        <a:pt x="463550" y="402432"/>
                        <a:pt x="464344" y="419894"/>
                      </a:cubicBezTo>
                      <a:cubicBezTo>
                        <a:pt x="465138" y="437356"/>
                        <a:pt x="463550" y="470694"/>
                        <a:pt x="473869" y="467519"/>
                      </a:cubicBezTo>
                      <a:cubicBezTo>
                        <a:pt x="484188" y="464344"/>
                        <a:pt x="508794" y="410369"/>
                        <a:pt x="526256" y="400844"/>
                      </a:cubicBezTo>
                      <a:cubicBezTo>
                        <a:pt x="543719" y="391319"/>
                        <a:pt x="581819" y="390525"/>
                        <a:pt x="578644" y="410369"/>
                      </a:cubicBezTo>
                      <a:cubicBezTo>
                        <a:pt x="575469" y="430213"/>
                        <a:pt x="520700" y="484982"/>
                        <a:pt x="507206" y="519907"/>
                      </a:cubicBezTo>
                      <a:cubicBezTo>
                        <a:pt x="493712" y="554832"/>
                        <a:pt x="509587" y="593725"/>
                        <a:pt x="497681" y="619919"/>
                      </a:cubicBezTo>
                      <a:cubicBezTo>
                        <a:pt x="485775" y="646113"/>
                        <a:pt x="430213" y="672307"/>
                        <a:pt x="435769" y="677069"/>
                      </a:cubicBezTo>
                      <a:cubicBezTo>
                        <a:pt x="441325" y="681832"/>
                        <a:pt x="495300" y="665957"/>
                        <a:pt x="531019" y="648494"/>
                      </a:cubicBezTo>
                      <a:cubicBezTo>
                        <a:pt x="566738" y="631032"/>
                        <a:pt x="613569" y="610394"/>
                        <a:pt x="650081" y="572294"/>
                      </a:cubicBezTo>
                      <a:cubicBezTo>
                        <a:pt x="686593" y="534194"/>
                        <a:pt x="728663" y="471488"/>
                        <a:pt x="750094" y="419894"/>
                      </a:cubicBezTo>
                      <a:cubicBezTo>
                        <a:pt x="771525" y="368300"/>
                        <a:pt x="777875" y="313532"/>
                        <a:pt x="778669" y="262732"/>
                      </a:cubicBezTo>
                      <a:cubicBezTo>
                        <a:pt x="779463" y="211932"/>
                        <a:pt x="756443" y="157163"/>
                        <a:pt x="754856" y="115094"/>
                      </a:cubicBezTo>
                      <a:cubicBezTo>
                        <a:pt x="753269" y="73025"/>
                        <a:pt x="781844" y="20638"/>
                        <a:pt x="769144" y="10319"/>
                      </a:cubicBezTo>
                      <a:cubicBezTo>
                        <a:pt x="756444" y="0"/>
                        <a:pt x="715962" y="38101"/>
                        <a:pt x="678656" y="53182"/>
                      </a:cubicBezTo>
                      <a:cubicBezTo>
                        <a:pt x="641350" y="68263"/>
                        <a:pt x="575469" y="84138"/>
                        <a:pt x="545306" y="100807"/>
                      </a:cubicBezTo>
                      <a:cubicBezTo>
                        <a:pt x="515144" y="117476"/>
                        <a:pt x="536575" y="139700"/>
                        <a:pt x="497681" y="153194"/>
                      </a:cubicBezTo>
                      <a:cubicBezTo>
                        <a:pt x="458787" y="166688"/>
                        <a:pt x="363538" y="161925"/>
                        <a:pt x="311944" y="181769"/>
                      </a:cubicBezTo>
                      <a:cubicBezTo>
                        <a:pt x="260350" y="201613"/>
                        <a:pt x="221457" y="235745"/>
                        <a:pt x="188119" y="272257"/>
                      </a:cubicBezTo>
                      <a:cubicBezTo>
                        <a:pt x="154782" y="308770"/>
                        <a:pt x="125413" y="359569"/>
                        <a:pt x="111919" y="400844"/>
                      </a:cubicBezTo>
                      <a:cubicBezTo>
                        <a:pt x="98425" y="442119"/>
                        <a:pt x="103187" y="481807"/>
                        <a:pt x="107156" y="519907"/>
                      </a:cubicBezTo>
                      <a:cubicBezTo>
                        <a:pt x="111125" y="558007"/>
                        <a:pt x="150018" y="582613"/>
                        <a:pt x="135731" y="629444"/>
                      </a:cubicBezTo>
                      <a:cubicBezTo>
                        <a:pt x="121444" y="676275"/>
                        <a:pt x="42862" y="754857"/>
                        <a:pt x="21431" y="800894"/>
                      </a:cubicBezTo>
                      <a:cubicBezTo>
                        <a:pt x="0" y="846932"/>
                        <a:pt x="6350" y="883444"/>
                        <a:pt x="21431" y="886619"/>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95" name="Freeform 94"/>
                <p:cNvSpPr/>
                <p:nvPr/>
              </p:nvSpPr>
              <p:spPr>
                <a:xfrm>
                  <a:off x="5641182" y="3390900"/>
                  <a:ext cx="563562" cy="755650"/>
                </a:xfrm>
                <a:custGeom>
                  <a:avLst/>
                  <a:gdLst>
                    <a:gd name="connsiteX0" fmla="*/ 359568 w 563562"/>
                    <a:gd name="connsiteY0" fmla="*/ 733425 h 755650"/>
                    <a:gd name="connsiteX1" fmla="*/ 211931 w 563562"/>
                    <a:gd name="connsiteY1" fmla="*/ 747713 h 755650"/>
                    <a:gd name="connsiteX2" fmla="*/ 111918 w 563562"/>
                    <a:gd name="connsiteY2" fmla="*/ 685800 h 755650"/>
                    <a:gd name="connsiteX3" fmla="*/ 35718 w 563562"/>
                    <a:gd name="connsiteY3" fmla="*/ 533400 h 755650"/>
                    <a:gd name="connsiteX4" fmla="*/ 2381 w 563562"/>
                    <a:gd name="connsiteY4" fmla="*/ 342900 h 755650"/>
                    <a:gd name="connsiteX5" fmla="*/ 21431 w 563562"/>
                    <a:gd name="connsiteY5" fmla="*/ 161925 h 755650"/>
                    <a:gd name="connsiteX6" fmla="*/ 64293 w 563562"/>
                    <a:gd name="connsiteY6" fmla="*/ 28575 h 755650"/>
                    <a:gd name="connsiteX7" fmla="*/ 145256 w 563562"/>
                    <a:gd name="connsiteY7" fmla="*/ 9525 h 755650"/>
                    <a:gd name="connsiteX8" fmla="*/ 221456 w 563562"/>
                    <a:gd name="connsiteY8" fmla="*/ 85725 h 755650"/>
                    <a:gd name="connsiteX9" fmla="*/ 292893 w 563562"/>
                    <a:gd name="connsiteY9" fmla="*/ 142875 h 755650"/>
                    <a:gd name="connsiteX10" fmla="*/ 435768 w 563562"/>
                    <a:gd name="connsiteY10" fmla="*/ 157163 h 755650"/>
                    <a:gd name="connsiteX11" fmla="*/ 545306 w 563562"/>
                    <a:gd name="connsiteY11" fmla="*/ 366713 h 755650"/>
                    <a:gd name="connsiteX12" fmla="*/ 545306 w 563562"/>
                    <a:gd name="connsiteY12" fmla="*/ 495300 h 755650"/>
                    <a:gd name="connsiteX13" fmla="*/ 502443 w 563562"/>
                    <a:gd name="connsiteY13" fmla="*/ 500063 h 755650"/>
                    <a:gd name="connsiteX14" fmla="*/ 459581 w 563562"/>
                    <a:gd name="connsiteY14" fmla="*/ 409575 h 755650"/>
                    <a:gd name="connsiteX15" fmla="*/ 440531 w 563562"/>
                    <a:gd name="connsiteY15" fmla="*/ 352425 h 755650"/>
                    <a:gd name="connsiteX16" fmla="*/ 402431 w 563562"/>
                    <a:gd name="connsiteY16" fmla="*/ 438150 h 755650"/>
                    <a:gd name="connsiteX17" fmla="*/ 421481 w 563562"/>
                    <a:gd name="connsiteY17" fmla="*/ 557213 h 755650"/>
                    <a:gd name="connsiteX18" fmla="*/ 354806 w 563562"/>
                    <a:gd name="connsiteY18" fmla="*/ 585788 h 755650"/>
                    <a:gd name="connsiteX19" fmla="*/ 297656 w 563562"/>
                    <a:gd name="connsiteY19" fmla="*/ 471488 h 755650"/>
                    <a:gd name="connsiteX20" fmla="*/ 269081 w 563562"/>
                    <a:gd name="connsiteY20" fmla="*/ 328613 h 755650"/>
                    <a:gd name="connsiteX21" fmla="*/ 230981 w 563562"/>
                    <a:gd name="connsiteY21" fmla="*/ 300038 h 755650"/>
                    <a:gd name="connsiteX22" fmla="*/ 202406 w 563562"/>
                    <a:gd name="connsiteY22" fmla="*/ 366713 h 755650"/>
                    <a:gd name="connsiteX23" fmla="*/ 235743 w 563562"/>
                    <a:gd name="connsiteY23" fmla="*/ 523875 h 755650"/>
                    <a:gd name="connsiteX24" fmla="*/ 288131 w 563562"/>
                    <a:gd name="connsiteY24" fmla="*/ 590550 h 755650"/>
                    <a:gd name="connsiteX25" fmla="*/ 221456 w 563562"/>
                    <a:gd name="connsiteY25" fmla="*/ 590550 h 755650"/>
                    <a:gd name="connsiteX26" fmla="*/ 216693 w 563562"/>
                    <a:gd name="connsiteY26" fmla="*/ 633413 h 755650"/>
                    <a:gd name="connsiteX27" fmla="*/ 311943 w 563562"/>
                    <a:gd name="connsiteY27" fmla="*/ 647700 h 755650"/>
                    <a:gd name="connsiteX28" fmla="*/ 359568 w 563562"/>
                    <a:gd name="connsiteY28" fmla="*/ 733425 h 7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3562" h="755650">
                      <a:moveTo>
                        <a:pt x="359568" y="733425"/>
                      </a:moveTo>
                      <a:cubicBezTo>
                        <a:pt x="342899" y="750094"/>
                        <a:pt x="253206" y="755650"/>
                        <a:pt x="211931" y="747713"/>
                      </a:cubicBezTo>
                      <a:cubicBezTo>
                        <a:pt x="170656" y="739776"/>
                        <a:pt x="141287" y="721519"/>
                        <a:pt x="111918" y="685800"/>
                      </a:cubicBezTo>
                      <a:cubicBezTo>
                        <a:pt x="82549" y="650081"/>
                        <a:pt x="53974" y="590550"/>
                        <a:pt x="35718" y="533400"/>
                      </a:cubicBezTo>
                      <a:cubicBezTo>
                        <a:pt x="17462" y="476250"/>
                        <a:pt x="4762" y="404812"/>
                        <a:pt x="2381" y="342900"/>
                      </a:cubicBezTo>
                      <a:cubicBezTo>
                        <a:pt x="0" y="280988"/>
                        <a:pt x="11112" y="214312"/>
                        <a:pt x="21431" y="161925"/>
                      </a:cubicBezTo>
                      <a:cubicBezTo>
                        <a:pt x="31750" y="109538"/>
                        <a:pt x="43655" y="53975"/>
                        <a:pt x="64293" y="28575"/>
                      </a:cubicBezTo>
                      <a:cubicBezTo>
                        <a:pt x="84931" y="3175"/>
                        <a:pt x="119062" y="0"/>
                        <a:pt x="145256" y="9525"/>
                      </a:cubicBezTo>
                      <a:cubicBezTo>
                        <a:pt x="171450" y="19050"/>
                        <a:pt x="196850" y="63500"/>
                        <a:pt x="221456" y="85725"/>
                      </a:cubicBezTo>
                      <a:cubicBezTo>
                        <a:pt x="246062" y="107950"/>
                        <a:pt x="257174" y="130969"/>
                        <a:pt x="292893" y="142875"/>
                      </a:cubicBezTo>
                      <a:cubicBezTo>
                        <a:pt x="328612" y="154781"/>
                        <a:pt x="393699" y="119857"/>
                        <a:pt x="435768" y="157163"/>
                      </a:cubicBezTo>
                      <a:cubicBezTo>
                        <a:pt x="477837" y="194469"/>
                        <a:pt x="527050" y="310357"/>
                        <a:pt x="545306" y="366713"/>
                      </a:cubicBezTo>
                      <a:cubicBezTo>
                        <a:pt x="563562" y="423069"/>
                        <a:pt x="552450" y="473075"/>
                        <a:pt x="545306" y="495300"/>
                      </a:cubicBezTo>
                      <a:cubicBezTo>
                        <a:pt x="538162" y="517525"/>
                        <a:pt x="516730" y="514350"/>
                        <a:pt x="502443" y="500063"/>
                      </a:cubicBezTo>
                      <a:cubicBezTo>
                        <a:pt x="488156" y="485776"/>
                        <a:pt x="469900" y="434181"/>
                        <a:pt x="459581" y="409575"/>
                      </a:cubicBezTo>
                      <a:cubicBezTo>
                        <a:pt x="449262" y="384969"/>
                        <a:pt x="450056" y="347662"/>
                        <a:pt x="440531" y="352425"/>
                      </a:cubicBezTo>
                      <a:cubicBezTo>
                        <a:pt x="431006" y="357188"/>
                        <a:pt x="405606" y="404019"/>
                        <a:pt x="402431" y="438150"/>
                      </a:cubicBezTo>
                      <a:cubicBezTo>
                        <a:pt x="399256" y="472281"/>
                        <a:pt x="429418" y="532607"/>
                        <a:pt x="421481" y="557213"/>
                      </a:cubicBezTo>
                      <a:cubicBezTo>
                        <a:pt x="413544" y="581819"/>
                        <a:pt x="375443" y="600075"/>
                        <a:pt x="354806" y="585788"/>
                      </a:cubicBezTo>
                      <a:cubicBezTo>
                        <a:pt x="334169" y="571501"/>
                        <a:pt x="311943" y="514350"/>
                        <a:pt x="297656" y="471488"/>
                      </a:cubicBezTo>
                      <a:cubicBezTo>
                        <a:pt x="283369" y="428626"/>
                        <a:pt x="280193" y="357188"/>
                        <a:pt x="269081" y="328613"/>
                      </a:cubicBezTo>
                      <a:cubicBezTo>
                        <a:pt x="257969" y="300038"/>
                        <a:pt x="242093" y="293688"/>
                        <a:pt x="230981" y="300038"/>
                      </a:cubicBezTo>
                      <a:cubicBezTo>
                        <a:pt x="219869" y="306388"/>
                        <a:pt x="201612" y="329407"/>
                        <a:pt x="202406" y="366713"/>
                      </a:cubicBezTo>
                      <a:cubicBezTo>
                        <a:pt x="203200" y="404019"/>
                        <a:pt x="221456" y="486569"/>
                        <a:pt x="235743" y="523875"/>
                      </a:cubicBezTo>
                      <a:cubicBezTo>
                        <a:pt x="250031" y="561181"/>
                        <a:pt x="290512" y="579438"/>
                        <a:pt x="288131" y="590550"/>
                      </a:cubicBezTo>
                      <a:cubicBezTo>
                        <a:pt x="285750" y="601663"/>
                        <a:pt x="233362" y="583406"/>
                        <a:pt x="221456" y="590550"/>
                      </a:cubicBezTo>
                      <a:cubicBezTo>
                        <a:pt x="209550" y="597694"/>
                        <a:pt x="201612" y="623888"/>
                        <a:pt x="216693" y="633413"/>
                      </a:cubicBezTo>
                      <a:cubicBezTo>
                        <a:pt x="231774" y="642938"/>
                        <a:pt x="287337" y="630238"/>
                        <a:pt x="311943" y="647700"/>
                      </a:cubicBezTo>
                      <a:cubicBezTo>
                        <a:pt x="336549" y="665162"/>
                        <a:pt x="376237" y="716756"/>
                        <a:pt x="359568" y="733425"/>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96" name="Freeform 95"/>
                <p:cNvSpPr/>
                <p:nvPr/>
              </p:nvSpPr>
              <p:spPr>
                <a:xfrm>
                  <a:off x="5991226" y="4033838"/>
                  <a:ext cx="790574" cy="742949"/>
                </a:xfrm>
                <a:custGeom>
                  <a:avLst/>
                  <a:gdLst>
                    <a:gd name="connsiteX0" fmla="*/ 33337 w 790574"/>
                    <a:gd name="connsiteY0" fmla="*/ 728662 h 742949"/>
                    <a:gd name="connsiteX1" fmla="*/ 247649 w 790574"/>
                    <a:gd name="connsiteY1" fmla="*/ 590550 h 742949"/>
                    <a:gd name="connsiteX2" fmla="*/ 223837 w 790574"/>
                    <a:gd name="connsiteY2" fmla="*/ 423862 h 742949"/>
                    <a:gd name="connsiteX3" fmla="*/ 304799 w 790574"/>
                    <a:gd name="connsiteY3" fmla="*/ 338137 h 742949"/>
                    <a:gd name="connsiteX4" fmla="*/ 380999 w 790574"/>
                    <a:gd name="connsiteY4" fmla="*/ 328612 h 742949"/>
                    <a:gd name="connsiteX5" fmla="*/ 333374 w 790574"/>
                    <a:gd name="connsiteY5" fmla="*/ 390525 h 742949"/>
                    <a:gd name="connsiteX6" fmla="*/ 380999 w 790574"/>
                    <a:gd name="connsiteY6" fmla="*/ 423862 h 742949"/>
                    <a:gd name="connsiteX7" fmla="*/ 452437 w 790574"/>
                    <a:gd name="connsiteY7" fmla="*/ 419100 h 742949"/>
                    <a:gd name="connsiteX8" fmla="*/ 457199 w 790574"/>
                    <a:gd name="connsiteY8" fmla="*/ 481012 h 742949"/>
                    <a:gd name="connsiteX9" fmla="*/ 328612 w 790574"/>
                    <a:gd name="connsiteY9" fmla="*/ 638175 h 742949"/>
                    <a:gd name="connsiteX10" fmla="*/ 333374 w 790574"/>
                    <a:gd name="connsiteY10" fmla="*/ 652462 h 742949"/>
                    <a:gd name="connsiteX11" fmla="*/ 528637 w 790574"/>
                    <a:gd name="connsiteY11" fmla="*/ 628650 h 742949"/>
                    <a:gd name="connsiteX12" fmla="*/ 642937 w 790574"/>
                    <a:gd name="connsiteY12" fmla="*/ 538162 h 742949"/>
                    <a:gd name="connsiteX13" fmla="*/ 719137 w 790574"/>
                    <a:gd name="connsiteY13" fmla="*/ 342900 h 742949"/>
                    <a:gd name="connsiteX14" fmla="*/ 742949 w 790574"/>
                    <a:gd name="connsiteY14" fmla="*/ 161925 h 742949"/>
                    <a:gd name="connsiteX15" fmla="*/ 776287 w 790574"/>
                    <a:gd name="connsiteY15" fmla="*/ 14287 h 742949"/>
                    <a:gd name="connsiteX16" fmla="*/ 657224 w 790574"/>
                    <a:gd name="connsiteY16" fmla="*/ 76200 h 742949"/>
                    <a:gd name="connsiteX17" fmla="*/ 538162 w 790574"/>
                    <a:gd name="connsiteY17" fmla="*/ 133350 h 742949"/>
                    <a:gd name="connsiteX18" fmla="*/ 328612 w 790574"/>
                    <a:gd name="connsiteY18" fmla="*/ 147637 h 742949"/>
                    <a:gd name="connsiteX19" fmla="*/ 142874 w 790574"/>
                    <a:gd name="connsiteY19" fmla="*/ 180975 h 742949"/>
                    <a:gd name="connsiteX20" fmla="*/ 47624 w 790574"/>
                    <a:gd name="connsiteY20" fmla="*/ 271462 h 742949"/>
                    <a:gd name="connsiteX21" fmla="*/ 23812 w 790574"/>
                    <a:gd name="connsiteY21" fmla="*/ 361950 h 742949"/>
                    <a:gd name="connsiteX22" fmla="*/ 66674 w 790574"/>
                    <a:gd name="connsiteY22" fmla="*/ 447675 h 742949"/>
                    <a:gd name="connsiteX23" fmla="*/ 95249 w 790574"/>
                    <a:gd name="connsiteY23" fmla="*/ 542925 h 742949"/>
                    <a:gd name="connsiteX24" fmla="*/ 47624 w 790574"/>
                    <a:gd name="connsiteY24" fmla="*/ 676275 h 742949"/>
                    <a:gd name="connsiteX25" fmla="*/ 33337 w 790574"/>
                    <a:gd name="connsiteY25" fmla="*/ 728662 h 742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90574" h="742949">
                      <a:moveTo>
                        <a:pt x="33337" y="728662"/>
                      </a:moveTo>
                      <a:cubicBezTo>
                        <a:pt x="66674" y="714375"/>
                        <a:pt x="215899" y="641350"/>
                        <a:pt x="247649" y="590550"/>
                      </a:cubicBezTo>
                      <a:cubicBezTo>
                        <a:pt x="279399" y="539750"/>
                        <a:pt x="214312" y="465931"/>
                        <a:pt x="223837" y="423862"/>
                      </a:cubicBezTo>
                      <a:cubicBezTo>
                        <a:pt x="233362" y="381793"/>
                        <a:pt x="278605" y="354012"/>
                        <a:pt x="304799" y="338137"/>
                      </a:cubicBezTo>
                      <a:cubicBezTo>
                        <a:pt x="330993" y="322262"/>
                        <a:pt x="376237" y="319881"/>
                        <a:pt x="380999" y="328612"/>
                      </a:cubicBezTo>
                      <a:cubicBezTo>
                        <a:pt x="385761" y="337343"/>
                        <a:pt x="333374" y="374650"/>
                        <a:pt x="333374" y="390525"/>
                      </a:cubicBezTo>
                      <a:cubicBezTo>
                        <a:pt x="333374" y="406400"/>
                        <a:pt x="361155" y="419100"/>
                        <a:pt x="380999" y="423862"/>
                      </a:cubicBezTo>
                      <a:cubicBezTo>
                        <a:pt x="400843" y="428624"/>
                        <a:pt x="439737" y="409575"/>
                        <a:pt x="452437" y="419100"/>
                      </a:cubicBezTo>
                      <a:cubicBezTo>
                        <a:pt x="465137" y="428625"/>
                        <a:pt x="477837" y="444500"/>
                        <a:pt x="457199" y="481012"/>
                      </a:cubicBezTo>
                      <a:cubicBezTo>
                        <a:pt x="436562" y="517525"/>
                        <a:pt x="349249" y="609600"/>
                        <a:pt x="328612" y="638175"/>
                      </a:cubicBezTo>
                      <a:cubicBezTo>
                        <a:pt x="307975" y="666750"/>
                        <a:pt x="300037" y="654049"/>
                        <a:pt x="333374" y="652462"/>
                      </a:cubicBezTo>
                      <a:cubicBezTo>
                        <a:pt x="366711" y="650875"/>
                        <a:pt x="477043" y="647700"/>
                        <a:pt x="528637" y="628650"/>
                      </a:cubicBezTo>
                      <a:cubicBezTo>
                        <a:pt x="580231" y="609600"/>
                        <a:pt x="611187" y="585787"/>
                        <a:pt x="642937" y="538162"/>
                      </a:cubicBezTo>
                      <a:cubicBezTo>
                        <a:pt x="674687" y="490537"/>
                        <a:pt x="702468" y="405606"/>
                        <a:pt x="719137" y="342900"/>
                      </a:cubicBezTo>
                      <a:cubicBezTo>
                        <a:pt x="735806" y="280194"/>
                        <a:pt x="733424" y="216694"/>
                        <a:pt x="742949" y="161925"/>
                      </a:cubicBezTo>
                      <a:cubicBezTo>
                        <a:pt x="752474" y="107156"/>
                        <a:pt x="790574" y="28574"/>
                        <a:pt x="776287" y="14287"/>
                      </a:cubicBezTo>
                      <a:cubicBezTo>
                        <a:pt x="762000" y="0"/>
                        <a:pt x="696911" y="56356"/>
                        <a:pt x="657224" y="76200"/>
                      </a:cubicBezTo>
                      <a:cubicBezTo>
                        <a:pt x="617537" y="96044"/>
                        <a:pt x="592931" y="121444"/>
                        <a:pt x="538162" y="133350"/>
                      </a:cubicBezTo>
                      <a:cubicBezTo>
                        <a:pt x="483393" y="145256"/>
                        <a:pt x="394493" y="139700"/>
                        <a:pt x="328612" y="147637"/>
                      </a:cubicBezTo>
                      <a:cubicBezTo>
                        <a:pt x="262731" y="155575"/>
                        <a:pt x="189705" y="160337"/>
                        <a:pt x="142874" y="180975"/>
                      </a:cubicBezTo>
                      <a:cubicBezTo>
                        <a:pt x="96043" y="201613"/>
                        <a:pt x="67468" y="241300"/>
                        <a:pt x="47624" y="271462"/>
                      </a:cubicBezTo>
                      <a:cubicBezTo>
                        <a:pt x="27780" y="301624"/>
                        <a:pt x="20637" y="332581"/>
                        <a:pt x="23812" y="361950"/>
                      </a:cubicBezTo>
                      <a:cubicBezTo>
                        <a:pt x="26987" y="391319"/>
                        <a:pt x="54768" y="417513"/>
                        <a:pt x="66674" y="447675"/>
                      </a:cubicBezTo>
                      <a:cubicBezTo>
                        <a:pt x="78580" y="477837"/>
                        <a:pt x="98424" y="504825"/>
                        <a:pt x="95249" y="542925"/>
                      </a:cubicBezTo>
                      <a:cubicBezTo>
                        <a:pt x="92074" y="581025"/>
                        <a:pt x="59530" y="647700"/>
                        <a:pt x="47624" y="676275"/>
                      </a:cubicBezTo>
                      <a:cubicBezTo>
                        <a:pt x="35718" y="704850"/>
                        <a:pt x="0" y="742949"/>
                        <a:pt x="33337" y="728662"/>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97" name="Freeform 96"/>
                <p:cNvSpPr/>
                <p:nvPr/>
              </p:nvSpPr>
              <p:spPr>
                <a:xfrm>
                  <a:off x="5451476" y="4021138"/>
                  <a:ext cx="556418" cy="747712"/>
                </a:xfrm>
                <a:custGeom>
                  <a:avLst/>
                  <a:gdLst>
                    <a:gd name="connsiteX0" fmla="*/ 444499 w 556418"/>
                    <a:gd name="connsiteY0" fmla="*/ 684212 h 747712"/>
                    <a:gd name="connsiteX1" fmla="*/ 496887 w 556418"/>
                    <a:gd name="connsiteY1" fmla="*/ 546100 h 747712"/>
                    <a:gd name="connsiteX2" fmla="*/ 549274 w 556418"/>
                    <a:gd name="connsiteY2" fmla="*/ 479425 h 747712"/>
                    <a:gd name="connsiteX3" fmla="*/ 539749 w 556418"/>
                    <a:gd name="connsiteY3" fmla="*/ 360362 h 747712"/>
                    <a:gd name="connsiteX4" fmla="*/ 477837 w 556418"/>
                    <a:gd name="connsiteY4" fmla="*/ 284162 h 747712"/>
                    <a:gd name="connsiteX5" fmla="*/ 373062 w 556418"/>
                    <a:gd name="connsiteY5" fmla="*/ 217487 h 747712"/>
                    <a:gd name="connsiteX6" fmla="*/ 277812 w 556418"/>
                    <a:gd name="connsiteY6" fmla="*/ 107950 h 747712"/>
                    <a:gd name="connsiteX7" fmla="*/ 182562 w 556418"/>
                    <a:gd name="connsiteY7" fmla="*/ 50800 h 747712"/>
                    <a:gd name="connsiteX8" fmla="*/ 134937 w 556418"/>
                    <a:gd name="connsiteY8" fmla="*/ 7937 h 747712"/>
                    <a:gd name="connsiteX9" fmla="*/ 96837 w 556418"/>
                    <a:gd name="connsiteY9" fmla="*/ 98425 h 747712"/>
                    <a:gd name="connsiteX10" fmla="*/ 39687 w 556418"/>
                    <a:gd name="connsiteY10" fmla="*/ 227012 h 747712"/>
                    <a:gd name="connsiteX11" fmla="*/ 1587 w 556418"/>
                    <a:gd name="connsiteY11" fmla="*/ 417512 h 747712"/>
                    <a:gd name="connsiteX12" fmla="*/ 30162 w 556418"/>
                    <a:gd name="connsiteY12" fmla="*/ 574675 h 747712"/>
                    <a:gd name="connsiteX13" fmla="*/ 58737 w 556418"/>
                    <a:gd name="connsiteY13" fmla="*/ 679450 h 747712"/>
                    <a:gd name="connsiteX14" fmla="*/ 144462 w 556418"/>
                    <a:gd name="connsiteY14" fmla="*/ 736600 h 747712"/>
                    <a:gd name="connsiteX15" fmla="*/ 215899 w 556418"/>
                    <a:gd name="connsiteY15" fmla="*/ 731837 h 747712"/>
                    <a:gd name="connsiteX16" fmla="*/ 263524 w 556418"/>
                    <a:gd name="connsiteY16" fmla="*/ 641350 h 747712"/>
                    <a:gd name="connsiteX17" fmla="*/ 177799 w 556418"/>
                    <a:gd name="connsiteY17" fmla="*/ 527050 h 747712"/>
                    <a:gd name="connsiteX18" fmla="*/ 134937 w 556418"/>
                    <a:gd name="connsiteY18" fmla="*/ 469900 h 747712"/>
                    <a:gd name="connsiteX19" fmla="*/ 139699 w 556418"/>
                    <a:gd name="connsiteY19" fmla="*/ 422275 h 747712"/>
                    <a:gd name="connsiteX20" fmla="*/ 192087 w 556418"/>
                    <a:gd name="connsiteY20" fmla="*/ 484187 h 747712"/>
                    <a:gd name="connsiteX21" fmla="*/ 225424 w 556418"/>
                    <a:gd name="connsiteY21" fmla="*/ 569912 h 747712"/>
                    <a:gd name="connsiteX22" fmla="*/ 273049 w 556418"/>
                    <a:gd name="connsiteY22" fmla="*/ 527050 h 747712"/>
                    <a:gd name="connsiteX23" fmla="*/ 268287 w 556418"/>
                    <a:gd name="connsiteY23" fmla="*/ 417512 h 747712"/>
                    <a:gd name="connsiteX24" fmla="*/ 244474 w 556418"/>
                    <a:gd name="connsiteY24" fmla="*/ 360362 h 747712"/>
                    <a:gd name="connsiteX25" fmla="*/ 253999 w 556418"/>
                    <a:gd name="connsiteY25" fmla="*/ 293687 h 747712"/>
                    <a:gd name="connsiteX26" fmla="*/ 287337 w 556418"/>
                    <a:gd name="connsiteY26" fmla="*/ 331787 h 747712"/>
                    <a:gd name="connsiteX27" fmla="*/ 296862 w 556418"/>
                    <a:gd name="connsiteY27" fmla="*/ 446087 h 747712"/>
                    <a:gd name="connsiteX28" fmla="*/ 296862 w 556418"/>
                    <a:gd name="connsiteY28" fmla="*/ 503237 h 747712"/>
                    <a:gd name="connsiteX29" fmla="*/ 363537 w 556418"/>
                    <a:gd name="connsiteY29" fmla="*/ 436562 h 747712"/>
                    <a:gd name="connsiteX30" fmla="*/ 401637 w 556418"/>
                    <a:gd name="connsiteY30" fmla="*/ 436562 h 747712"/>
                    <a:gd name="connsiteX31" fmla="*/ 373062 w 556418"/>
                    <a:gd name="connsiteY31" fmla="*/ 493712 h 747712"/>
                    <a:gd name="connsiteX32" fmla="*/ 373062 w 556418"/>
                    <a:gd name="connsiteY32" fmla="*/ 560387 h 747712"/>
                    <a:gd name="connsiteX33" fmla="*/ 444499 w 556418"/>
                    <a:gd name="connsiteY33" fmla="*/ 684212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6418" h="747712">
                      <a:moveTo>
                        <a:pt x="444499" y="684212"/>
                      </a:moveTo>
                      <a:cubicBezTo>
                        <a:pt x="465137" y="681831"/>
                        <a:pt x="479425" y="580231"/>
                        <a:pt x="496887" y="546100"/>
                      </a:cubicBezTo>
                      <a:cubicBezTo>
                        <a:pt x="514349" y="511969"/>
                        <a:pt x="542130" y="510381"/>
                        <a:pt x="549274" y="479425"/>
                      </a:cubicBezTo>
                      <a:cubicBezTo>
                        <a:pt x="556418" y="448469"/>
                        <a:pt x="551655" y="392906"/>
                        <a:pt x="539749" y="360362"/>
                      </a:cubicBezTo>
                      <a:cubicBezTo>
                        <a:pt x="527843" y="327818"/>
                        <a:pt x="505618" y="307975"/>
                        <a:pt x="477837" y="284162"/>
                      </a:cubicBezTo>
                      <a:cubicBezTo>
                        <a:pt x="450056" y="260349"/>
                        <a:pt x="406399" y="246856"/>
                        <a:pt x="373062" y="217487"/>
                      </a:cubicBezTo>
                      <a:cubicBezTo>
                        <a:pt x="339725" y="188118"/>
                        <a:pt x="309562" y="135731"/>
                        <a:pt x="277812" y="107950"/>
                      </a:cubicBezTo>
                      <a:cubicBezTo>
                        <a:pt x="246062" y="80169"/>
                        <a:pt x="206375" y="67469"/>
                        <a:pt x="182562" y="50800"/>
                      </a:cubicBezTo>
                      <a:cubicBezTo>
                        <a:pt x="158750" y="34131"/>
                        <a:pt x="149224" y="0"/>
                        <a:pt x="134937" y="7937"/>
                      </a:cubicBezTo>
                      <a:cubicBezTo>
                        <a:pt x="120650" y="15874"/>
                        <a:pt x="112712" y="61913"/>
                        <a:pt x="96837" y="98425"/>
                      </a:cubicBezTo>
                      <a:cubicBezTo>
                        <a:pt x="80962" y="134938"/>
                        <a:pt x="55562" y="173831"/>
                        <a:pt x="39687" y="227012"/>
                      </a:cubicBezTo>
                      <a:cubicBezTo>
                        <a:pt x="23812" y="280193"/>
                        <a:pt x="3174" y="359568"/>
                        <a:pt x="1587" y="417512"/>
                      </a:cubicBezTo>
                      <a:cubicBezTo>
                        <a:pt x="0" y="475456"/>
                        <a:pt x="20637" y="531019"/>
                        <a:pt x="30162" y="574675"/>
                      </a:cubicBezTo>
                      <a:cubicBezTo>
                        <a:pt x="39687" y="618331"/>
                        <a:pt x="39687" y="652463"/>
                        <a:pt x="58737" y="679450"/>
                      </a:cubicBezTo>
                      <a:cubicBezTo>
                        <a:pt x="77787" y="706437"/>
                        <a:pt x="118268" y="727869"/>
                        <a:pt x="144462" y="736600"/>
                      </a:cubicBezTo>
                      <a:cubicBezTo>
                        <a:pt x="170656" y="745331"/>
                        <a:pt x="196055" y="747712"/>
                        <a:pt x="215899" y="731837"/>
                      </a:cubicBezTo>
                      <a:cubicBezTo>
                        <a:pt x="235743" y="715962"/>
                        <a:pt x="269874" y="675481"/>
                        <a:pt x="263524" y="641350"/>
                      </a:cubicBezTo>
                      <a:cubicBezTo>
                        <a:pt x="257174" y="607219"/>
                        <a:pt x="177799" y="527050"/>
                        <a:pt x="177799" y="527050"/>
                      </a:cubicBezTo>
                      <a:cubicBezTo>
                        <a:pt x="156368" y="498475"/>
                        <a:pt x="141287" y="487362"/>
                        <a:pt x="134937" y="469900"/>
                      </a:cubicBezTo>
                      <a:cubicBezTo>
                        <a:pt x="128587" y="452438"/>
                        <a:pt x="130174" y="419894"/>
                        <a:pt x="139699" y="422275"/>
                      </a:cubicBezTo>
                      <a:cubicBezTo>
                        <a:pt x="149224" y="424656"/>
                        <a:pt x="177799" y="459581"/>
                        <a:pt x="192087" y="484187"/>
                      </a:cubicBezTo>
                      <a:cubicBezTo>
                        <a:pt x="206375" y="508793"/>
                        <a:pt x="211930" y="562768"/>
                        <a:pt x="225424" y="569912"/>
                      </a:cubicBezTo>
                      <a:cubicBezTo>
                        <a:pt x="238918" y="577056"/>
                        <a:pt x="265905" y="552450"/>
                        <a:pt x="273049" y="527050"/>
                      </a:cubicBezTo>
                      <a:cubicBezTo>
                        <a:pt x="280193" y="501650"/>
                        <a:pt x="273050" y="445293"/>
                        <a:pt x="268287" y="417512"/>
                      </a:cubicBezTo>
                      <a:cubicBezTo>
                        <a:pt x="263525" y="389731"/>
                        <a:pt x="246855" y="380999"/>
                        <a:pt x="244474" y="360362"/>
                      </a:cubicBezTo>
                      <a:cubicBezTo>
                        <a:pt x="242093" y="339725"/>
                        <a:pt x="246855" y="298449"/>
                        <a:pt x="253999" y="293687"/>
                      </a:cubicBezTo>
                      <a:cubicBezTo>
                        <a:pt x="261143" y="288925"/>
                        <a:pt x="280193" y="306387"/>
                        <a:pt x="287337" y="331787"/>
                      </a:cubicBezTo>
                      <a:cubicBezTo>
                        <a:pt x="294481" y="357187"/>
                        <a:pt x="295275" y="417512"/>
                        <a:pt x="296862" y="446087"/>
                      </a:cubicBezTo>
                      <a:cubicBezTo>
                        <a:pt x="298450" y="474662"/>
                        <a:pt x="285750" y="504824"/>
                        <a:pt x="296862" y="503237"/>
                      </a:cubicBezTo>
                      <a:cubicBezTo>
                        <a:pt x="307974" y="501650"/>
                        <a:pt x="346075" y="447674"/>
                        <a:pt x="363537" y="436562"/>
                      </a:cubicBezTo>
                      <a:cubicBezTo>
                        <a:pt x="380999" y="425450"/>
                        <a:pt x="400050" y="427037"/>
                        <a:pt x="401637" y="436562"/>
                      </a:cubicBezTo>
                      <a:cubicBezTo>
                        <a:pt x="403225" y="446087"/>
                        <a:pt x="377824" y="473075"/>
                        <a:pt x="373062" y="493712"/>
                      </a:cubicBezTo>
                      <a:cubicBezTo>
                        <a:pt x="368300" y="514349"/>
                        <a:pt x="367506" y="532606"/>
                        <a:pt x="373062" y="560387"/>
                      </a:cubicBezTo>
                      <a:cubicBezTo>
                        <a:pt x="378618" y="588168"/>
                        <a:pt x="423862" y="686593"/>
                        <a:pt x="444499" y="684212"/>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98" name="Freeform 97"/>
                <p:cNvSpPr/>
                <p:nvPr/>
              </p:nvSpPr>
              <p:spPr>
                <a:xfrm>
                  <a:off x="5295901" y="4892675"/>
                  <a:ext cx="1128712" cy="633413"/>
                </a:xfrm>
                <a:custGeom>
                  <a:avLst/>
                  <a:gdLst>
                    <a:gd name="connsiteX0" fmla="*/ 4762 w 1128712"/>
                    <a:gd name="connsiteY0" fmla="*/ 550863 h 633413"/>
                    <a:gd name="connsiteX1" fmla="*/ 109537 w 1128712"/>
                    <a:gd name="connsiteY1" fmla="*/ 522288 h 633413"/>
                    <a:gd name="connsiteX2" fmla="*/ 257174 w 1128712"/>
                    <a:gd name="connsiteY2" fmla="*/ 527050 h 633413"/>
                    <a:gd name="connsiteX3" fmla="*/ 400049 w 1128712"/>
                    <a:gd name="connsiteY3" fmla="*/ 508000 h 633413"/>
                    <a:gd name="connsiteX4" fmla="*/ 485774 w 1128712"/>
                    <a:gd name="connsiteY4" fmla="*/ 574675 h 633413"/>
                    <a:gd name="connsiteX5" fmla="*/ 585787 w 1128712"/>
                    <a:gd name="connsiteY5" fmla="*/ 603250 h 633413"/>
                    <a:gd name="connsiteX6" fmla="*/ 671512 w 1128712"/>
                    <a:gd name="connsiteY6" fmla="*/ 631825 h 633413"/>
                    <a:gd name="connsiteX7" fmla="*/ 757237 w 1128712"/>
                    <a:gd name="connsiteY7" fmla="*/ 593725 h 633413"/>
                    <a:gd name="connsiteX8" fmla="*/ 728662 w 1128712"/>
                    <a:gd name="connsiteY8" fmla="*/ 531813 h 633413"/>
                    <a:gd name="connsiteX9" fmla="*/ 623887 w 1128712"/>
                    <a:gd name="connsiteY9" fmla="*/ 522288 h 633413"/>
                    <a:gd name="connsiteX10" fmla="*/ 542924 w 1128712"/>
                    <a:gd name="connsiteY10" fmla="*/ 488950 h 633413"/>
                    <a:gd name="connsiteX11" fmla="*/ 585787 w 1128712"/>
                    <a:gd name="connsiteY11" fmla="*/ 388938 h 633413"/>
                    <a:gd name="connsiteX12" fmla="*/ 571499 w 1128712"/>
                    <a:gd name="connsiteY12" fmla="*/ 279400 h 633413"/>
                    <a:gd name="connsiteX13" fmla="*/ 690562 w 1128712"/>
                    <a:gd name="connsiteY13" fmla="*/ 227013 h 633413"/>
                    <a:gd name="connsiteX14" fmla="*/ 747712 w 1128712"/>
                    <a:gd name="connsiteY14" fmla="*/ 255588 h 633413"/>
                    <a:gd name="connsiteX15" fmla="*/ 676274 w 1128712"/>
                    <a:gd name="connsiteY15" fmla="*/ 307975 h 633413"/>
                    <a:gd name="connsiteX16" fmla="*/ 671512 w 1128712"/>
                    <a:gd name="connsiteY16" fmla="*/ 393700 h 633413"/>
                    <a:gd name="connsiteX17" fmla="*/ 723899 w 1128712"/>
                    <a:gd name="connsiteY17" fmla="*/ 317500 h 633413"/>
                    <a:gd name="connsiteX18" fmla="*/ 842962 w 1128712"/>
                    <a:gd name="connsiteY18" fmla="*/ 274638 h 633413"/>
                    <a:gd name="connsiteX19" fmla="*/ 828674 w 1128712"/>
                    <a:gd name="connsiteY19" fmla="*/ 336550 h 633413"/>
                    <a:gd name="connsiteX20" fmla="*/ 761999 w 1128712"/>
                    <a:gd name="connsiteY20" fmla="*/ 393700 h 633413"/>
                    <a:gd name="connsiteX21" fmla="*/ 671512 w 1128712"/>
                    <a:gd name="connsiteY21" fmla="*/ 450850 h 633413"/>
                    <a:gd name="connsiteX22" fmla="*/ 728662 w 1128712"/>
                    <a:gd name="connsiteY22" fmla="*/ 484188 h 633413"/>
                    <a:gd name="connsiteX23" fmla="*/ 871537 w 1128712"/>
                    <a:gd name="connsiteY23" fmla="*/ 498475 h 633413"/>
                    <a:gd name="connsiteX24" fmla="*/ 952499 w 1128712"/>
                    <a:gd name="connsiteY24" fmla="*/ 431800 h 633413"/>
                    <a:gd name="connsiteX25" fmla="*/ 1004887 w 1128712"/>
                    <a:gd name="connsiteY25" fmla="*/ 284163 h 633413"/>
                    <a:gd name="connsiteX26" fmla="*/ 1066799 w 1128712"/>
                    <a:gd name="connsiteY26" fmla="*/ 150813 h 633413"/>
                    <a:gd name="connsiteX27" fmla="*/ 1128712 w 1128712"/>
                    <a:gd name="connsiteY27" fmla="*/ 74613 h 633413"/>
                    <a:gd name="connsiteX28" fmla="*/ 1066799 w 1128712"/>
                    <a:gd name="connsiteY28" fmla="*/ 46038 h 633413"/>
                    <a:gd name="connsiteX29" fmla="*/ 957262 w 1128712"/>
                    <a:gd name="connsiteY29" fmla="*/ 79375 h 633413"/>
                    <a:gd name="connsiteX30" fmla="*/ 738187 w 1128712"/>
                    <a:gd name="connsiteY30" fmla="*/ 46038 h 633413"/>
                    <a:gd name="connsiteX31" fmla="*/ 538162 w 1128712"/>
                    <a:gd name="connsiteY31" fmla="*/ 17463 h 633413"/>
                    <a:gd name="connsiteX32" fmla="*/ 400049 w 1128712"/>
                    <a:gd name="connsiteY32" fmla="*/ 12700 h 633413"/>
                    <a:gd name="connsiteX33" fmla="*/ 333374 w 1128712"/>
                    <a:gd name="connsiteY33" fmla="*/ 93663 h 633413"/>
                    <a:gd name="connsiteX34" fmla="*/ 342899 w 1128712"/>
                    <a:gd name="connsiteY34" fmla="*/ 231775 h 633413"/>
                    <a:gd name="connsiteX35" fmla="*/ 361949 w 1128712"/>
                    <a:gd name="connsiteY35" fmla="*/ 322263 h 633413"/>
                    <a:gd name="connsiteX36" fmla="*/ 295274 w 1128712"/>
                    <a:gd name="connsiteY36" fmla="*/ 374650 h 633413"/>
                    <a:gd name="connsiteX37" fmla="*/ 80962 w 1128712"/>
                    <a:gd name="connsiteY37" fmla="*/ 431800 h 633413"/>
                    <a:gd name="connsiteX38" fmla="*/ 4762 w 1128712"/>
                    <a:gd name="connsiteY38" fmla="*/ 550863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28712" h="633413">
                      <a:moveTo>
                        <a:pt x="4762" y="550863"/>
                      </a:moveTo>
                      <a:cubicBezTo>
                        <a:pt x="9525" y="565944"/>
                        <a:pt x="67468" y="526257"/>
                        <a:pt x="109537" y="522288"/>
                      </a:cubicBezTo>
                      <a:cubicBezTo>
                        <a:pt x="151606" y="518319"/>
                        <a:pt x="208755" y="529431"/>
                        <a:pt x="257174" y="527050"/>
                      </a:cubicBezTo>
                      <a:cubicBezTo>
                        <a:pt x="305593" y="524669"/>
                        <a:pt x="361949" y="500063"/>
                        <a:pt x="400049" y="508000"/>
                      </a:cubicBezTo>
                      <a:cubicBezTo>
                        <a:pt x="438149" y="515937"/>
                        <a:pt x="454818" y="558800"/>
                        <a:pt x="485774" y="574675"/>
                      </a:cubicBezTo>
                      <a:cubicBezTo>
                        <a:pt x="516730" y="590550"/>
                        <a:pt x="554831" y="593725"/>
                        <a:pt x="585787" y="603250"/>
                      </a:cubicBezTo>
                      <a:cubicBezTo>
                        <a:pt x="616743" y="612775"/>
                        <a:pt x="642937" y="633413"/>
                        <a:pt x="671512" y="631825"/>
                      </a:cubicBezTo>
                      <a:cubicBezTo>
                        <a:pt x="700087" y="630238"/>
                        <a:pt x="747712" y="610394"/>
                        <a:pt x="757237" y="593725"/>
                      </a:cubicBezTo>
                      <a:cubicBezTo>
                        <a:pt x="766762" y="577056"/>
                        <a:pt x="750887" y="543719"/>
                        <a:pt x="728662" y="531813"/>
                      </a:cubicBezTo>
                      <a:cubicBezTo>
                        <a:pt x="706437" y="519907"/>
                        <a:pt x="654843" y="529432"/>
                        <a:pt x="623887" y="522288"/>
                      </a:cubicBezTo>
                      <a:cubicBezTo>
                        <a:pt x="592931" y="515144"/>
                        <a:pt x="549274" y="511175"/>
                        <a:pt x="542924" y="488950"/>
                      </a:cubicBezTo>
                      <a:cubicBezTo>
                        <a:pt x="536574" y="466725"/>
                        <a:pt x="581025" y="423863"/>
                        <a:pt x="585787" y="388938"/>
                      </a:cubicBezTo>
                      <a:cubicBezTo>
                        <a:pt x="590550" y="354013"/>
                        <a:pt x="554036" y="306388"/>
                        <a:pt x="571499" y="279400"/>
                      </a:cubicBezTo>
                      <a:cubicBezTo>
                        <a:pt x="588962" y="252412"/>
                        <a:pt x="661193" y="230982"/>
                        <a:pt x="690562" y="227013"/>
                      </a:cubicBezTo>
                      <a:cubicBezTo>
                        <a:pt x="719931" y="223044"/>
                        <a:pt x="750093" y="242094"/>
                        <a:pt x="747712" y="255588"/>
                      </a:cubicBezTo>
                      <a:cubicBezTo>
                        <a:pt x="745331" y="269082"/>
                        <a:pt x="688974" y="284956"/>
                        <a:pt x="676274" y="307975"/>
                      </a:cubicBezTo>
                      <a:cubicBezTo>
                        <a:pt x="663574" y="330994"/>
                        <a:pt x="663574" y="392112"/>
                        <a:pt x="671512" y="393700"/>
                      </a:cubicBezTo>
                      <a:cubicBezTo>
                        <a:pt x="679450" y="395288"/>
                        <a:pt x="695324" y="337344"/>
                        <a:pt x="723899" y="317500"/>
                      </a:cubicBezTo>
                      <a:cubicBezTo>
                        <a:pt x="752474" y="297656"/>
                        <a:pt x="825500" y="271463"/>
                        <a:pt x="842962" y="274638"/>
                      </a:cubicBezTo>
                      <a:cubicBezTo>
                        <a:pt x="860425" y="277813"/>
                        <a:pt x="842168" y="316706"/>
                        <a:pt x="828674" y="336550"/>
                      </a:cubicBezTo>
                      <a:cubicBezTo>
                        <a:pt x="815180" y="356394"/>
                        <a:pt x="788193" y="374650"/>
                        <a:pt x="761999" y="393700"/>
                      </a:cubicBezTo>
                      <a:cubicBezTo>
                        <a:pt x="735805" y="412750"/>
                        <a:pt x="677068" y="435769"/>
                        <a:pt x="671512" y="450850"/>
                      </a:cubicBezTo>
                      <a:cubicBezTo>
                        <a:pt x="665956" y="465931"/>
                        <a:pt x="695325" y="476251"/>
                        <a:pt x="728662" y="484188"/>
                      </a:cubicBezTo>
                      <a:cubicBezTo>
                        <a:pt x="761999" y="492125"/>
                        <a:pt x="834231" y="507206"/>
                        <a:pt x="871537" y="498475"/>
                      </a:cubicBezTo>
                      <a:cubicBezTo>
                        <a:pt x="908843" y="489744"/>
                        <a:pt x="930274" y="467519"/>
                        <a:pt x="952499" y="431800"/>
                      </a:cubicBezTo>
                      <a:cubicBezTo>
                        <a:pt x="974724" y="396081"/>
                        <a:pt x="985837" y="330994"/>
                        <a:pt x="1004887" y="284163"/>
                      </a:cubicBezTo>
                      <a:cubicBezTo>
                        <a:pt x="1023937" y="237332"/>
                        <a:pt x="1046161" y="185738"/>
                        <a:pt x="1066799" y="150813"/>
                      </a:cubicBezTo>
                      <a:cubicBezTo>
                        <a:pt x="1087437" y="115888"/>
                        <a:pt x="1128712" y="92075"/>
                        <a:pt x="1128712" y="74613"/>
                      </a:cubicBezTo>
                      <a:cubicBezTo>
                        <a:pt x="1128712" y="57151"/>
                        <a:pt x="1095374" y="45244"/>
                        <a:pt x="1066799" y="46038"/>
                      </a:cubicBezTo>
                      <a:cubicBezTo>
                        <a:pt x="1038224" y="46832"/>
                        <a:pt x="1012031" y="79375"/>
                        <a:pt x="957262" y="79375"/>
                      </a:cubicBezTo>
                      <a:cubicBezTo>
                        <a:pt x="902493" y="79375"/>
                        <a:pt x="738187" y="46038"/>
                        <a:pt x="738187" y="46038"/>
                      </a:cubicBezTo>
                      <a:cubicBezTo>
                        <a:pt x="668337" y="35719"/>
                        <a:pt x="594518" y="23019"/>
                        <a:pt x="538162" y="17463"/>
                      </a:cubicBezTo>
                      <a:cubicBezTo>
                        <a:pt x="481806" y="11907"/>
                        <a:pt x="434180" y="0"/>
                        <a:pt x="400049" y="12700"/>
                      </a:cubicBezTo>
                      <a:cubicBezTo>
                        <a:pt x="365918" y="25400"/>
                        <a:pt x="342899" y="57151"/>
                        <a:pt x="333374" y="93663"/>
                      </a:cubicBezTo>
                      <a:cubicBezTo>
                        <a:pt x="323849" y="130175"/>
                        <a:pt x="338137" y="193675"/>
                        <a:pt x="342899" y="231775"/>
                      </a:cubicBezTo>
                      <a:cubicBezTo>
                        <a:pt x="347662" y="269875"/>
                        <a:pt x="369887" y="298451"/>
                        <a:pt x="361949" y="322263"/>
                      </a:cubicBezTo>
                      <a:cubicBezTo>
                        <a:pt x="354012" y="346076"/>
                        <a:pt x="342105" y="356394"/>
                        <a:pt x="295274" y="374650"/>
                      </a:cubicBezTo>
                      <a:cubicBezTo>
                        <a:pt x="248443" y="392906"/>
                        <a:pt x="132556" y="407988"/>
                        <a:pt x="80962" y="431800"/>
                      </a:cubicBezTo>
                      <a:cubicBezTo>
                        <a:pt x="29368" y="455612"/>
                        <a:pt x="0" y="535782"/>
                        <a:pt x="4762" y="550863"/>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99" name="Freeform 98"/>
                <p:cNvSpPr/>
                <p:nvPr/>
              </p:nvSpPr>
              <p:spPr>
                <a:xfrm>
                  <a:off x="5040313" y="4502150"/>
                  <a:ext cx="614362" cy="850900"/>
                </a:xfrm>
                <a:custGeom>
                  <a:avLst/>
                  <a:gdLst>
                    <a:gd name="connsiteX0" fmla="*/ 231775 w 614362"/>
                    <a:gd name="connsiteY0" fmla="*/ 836613 h 850900"/>
                    <a:gd name="connsiteX1" fmla="*/ 288925 w 614362"/>
                    <a:gd name="connsiteY1" fmla="*/ 750888 h 850900"/>
                    <a:gd name="connsiteX2" fmla="*/ 265112 w 614362"/>
                    <a:gd name="connsiteY2" fmla="*/ 641350 h 850900"/>
                    <a:gd name="connsiteX3" fmla="*/ 179387 w 614362"/>
                    <a:gd name="connsiteY3" fmla="*/ 565150 h 850900"/>
                    <a:gd name="connsiteX4" fmla="*/ 160337 w 614362"/>
                    <a:gd name="connsiteY4" fmla="*/ 479425 h 850900"/>
                    <a:gd name="connsiteX5" fmla="*/ 193675 w 614362"/>
                    <a:gd name="connsiteY5" fmla="*/ 417513 h 850900"/>
                    <a:gd name="connsiteX6" fmla="*/ 241300 w 614362"/>
                    <a:gd name="connsiteY6" fmla="*/ 498475 h 850900"/>
                    <a:gd name="connsiteX7" fmla="*/ 284162 w 614362"/>
                    <a:gd name="connsiteY7" fmla="*/ 598488 h 850900"/>
                    <a:gd name="connsiteX8" fmla="*/ 298450 w 614362"/>
                    <a:gd name="connsiteY8" fmla="*/ 517525 h 850900"/>
                    <a:gd name="connsiteX9" fmla="*/ 288925 w 614362"/>
                    <a:gd name="connsiteY9" fmla="*/ 427038 h 850900"/>
                    <a:gd name="connsiteX10" fmla="*/ 317500 w 614362"/>
                    <a:gd name="connsiteY10" fmla="*/ 369888 h 850900"/>
                    <a:gd name="connsiteX11" fmla="*/ 384175 w 614362"/>
                    <a:gd name="connsiteY11" fmla="*/ 379413 h 850900"/>
                    <a:gd name="connsiteX12" fmla="*/ 350837 w 614362"/>
                    <a:gd name="connsiteY12" fmla="*/ 460375 h 850900"/>
                    <a:gd name="connsiteX13" fmla="*/ 374650 w 614362"/>
                    <a:gd name="connsiteY13" fmla="*/ 584200 h 850900"/>
                    <a:gd name="connsiteX14" fmla="*/ 388937 w 614362"/>
                    <a:gd name="connsiteY14" fmla="*/ 655638 h 850900"/>
                    <a:gd name="connsiteX15" fmla="*/ 431800 w 614362"/>
                    <a:gd name="connsiteY15" fmla="*/ 636588 h 850900"/>
                    <a:gd name="connsiteX16" fmla="*/ 484187 w 614362"/>
                    <a:gd name="connsiteY16" fmla="*/ 574675 h 850900"/>
                    <a:gd name="connsiteX17" fmla="*/ 522287 w 614362"/>
                    <a:gd name="connsiteY17" fmla="*/ 493713 h 850900"/>
                    <a:gd name="connsiteX18" fmla="*/ 612775 w 614362"/>
                    <a:gd name="connsiteY18" fmla="*/ 417513 h 850900"/>
                    <a:gd name="connsiteX19" fmla="*/ 512762 w 614362"/>
                    <a:gd name="connsiteY19" fmla="*/ 327025 h 850900"/>
                    <a:gd name="connsiteX20" fmla="*/ 403225 w 614362"/>
                    <a:gd name="connsiteY20" fmla="*/ 203200 h 850900"/>
                    <a:gd name="connsiteX21" fmla="*/ 312737 w 614362"/>
                    <a:gd name="connsiteY21" fmla="*/ 12700 h 850900"/>
                    <a:gd name="connsiteX22" fmla="*/ 255587 w 614362"/>
                    <a:gd name="connsiteY22" fmla="*/ 127000 h 850900"/>
                    <a:gd name="connsiteX23" fmla="*/ 131762 w 614362"/>
                    <a:gd name="connsiteY23" fmla="*/ 265113 h 850900"/>
                    <a:gd name="connsiteX24" fmla="*/ 17462 w 614362"/>
                    <a:gd name="connsiteY24" fmla="*/ 360363 h 850900"/>
                    <a:gd name="connsiteX25" fmla="*/ 26987 w 614362"/>
                    <a:gd name="connsiteY25" fmla="*/ 522288 h 850900"/>
                    <a:gd name="connsiteX26" fmla="*/ 93662 w 614362"/>
                    <a:gd name="connsiteY26" fmla="*/ 612775 h 850900"/>
                    <a:gd name="connsiteX27" fmla="*/ 184150 w 614362"/>
                    <a:gd name="connsiteY27" fmla="*/ 665163 h 850900"/>
                    <a:gd name="connsiteX28" fmla="*/ 231775 w 614362"/>
                    <a:gd name="connsiteY28" fmla="*/ 836613 h 85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14362" h="850900">
                      <a:moveTo>
                        <a:pt x="231775" y="836613"/>
                      </a:moveTo>
                      <a:cubicBezTo>
                        <a:pt x="249237" y="850900"/>
                        <a:pt x="283369" y="783432"/>
                        <a:pt x="288925" y="750888"/>
                      </a:cubicBezTo>
                      <a:cubicBezTo>
                        <a:pt x="294481" y="718344"/>
                        <a:pt x="283368" y="672306"/>
                        <a:pt x="265112" y="641350"/>
                      </a:cubicBezTo>
                      <a:cubicBezTo>
                        <a:pt x="246856" y="610394"/>
                        <a:pt x="196850" y="592138"/>
                        <a:pt x="179387" y="565150"/>
                      </a:cubicBezTo>
                      <a:cubicBezTo>
                        <a:pt x="161924" y="538162"/>
                        <a:pt x="157956" y="504031"/>
                        <a:pt x="160337" y="479425"/>
                      </a:cubicBezTo>
                      <a:cubicBezTo>
                        <a:pt x="162718" y="454819"/>
                        <a:pt x="180181" y="414338"/>
                        <a:pt x="193675" y="417513"/>
                      </a:cubicBezTo>
                      <a:cubicBezTo>
                        <a:pt x="207169" y="420688"/>
                        <a:pt x="226219" y="468313"/>
                        <a:pt x="241300" y="498475"/>
                      </a:cubicBezTo>
                      <a:cubicBezTo>
                        <a:pt x="256381" y="528637"/>
                        <a:pt x="274637" y="595313"/>
                        <a:pt x="284162" y="598488"/>
                      </a:cubicBezTo>
                      <a:cubicBezTo>
                        <a:pt x="293687" y="601663"/>
                        <a:pt x="297656" y="546100"/>
                        <a:pt x="298450" y="517525"/>
                      </a:cubicBezTo>
                      <a:cubicBezTo>
                        <a:pt x="299244" y="488950"/>
                        <a:pt x="285750" y="451644"/>
                        <a:pt x="288925" y="427038"/>
                      </a:cubicBezTo>
                      <a:cubicBezTo>
                        <a:pt x="292100" y="402432"/>
                        <a:pt x="301625" y="377825"/>
                        <a:pt x="317500" y="369888"/>
                      </a:cubicBezTo>
                      <a:cubicBezTo>
                        <a:pt x="333375" y="361951"/>
                        <a:pt x="378619" y="364332"/>
                        <a:pt x="384175" y="379413"/>
                      </a:cubicBezTo>
                      <a:cubicBezTo>
                        <a:pt x="389731" y="394494"/>
                        <a:pt x="352424" y="426244"/>
                        <a:pt x="350837" y="460375"/>
                      </a:cubicBezTo>
                      <a:cubicBezTo>
                        <a:pt x="349250" y="494506"/>
                        <a:pt x="368300" y="551656"/>
                        <a:pt x="374650" y="584200"/>
                      </a:cubicBezTo>
                      <a:cubicBezTo>
                        <a:pt x="381000" y="616744"/>
                        <a:pt x="379412" y="646907"/>
                        <a:pt x="388937" y="655638"/>
                      </a:cubicBezTo>
                      <a:cubicBezTo>
                        <a:pt x="398462" y="664369"/>
                        <a:pt x="415925" y="650082"/>
                        <a:pt x="431800" y="636588"/>
                      </a:cubicBezTo>
                      <a:cubicBezTo>
                        <a:pt x="447675" y="623094"/>
                        <a:pt x="469106" y="598487"/>
                        <a:pt x="484187" y="574675"/>
                      </a:cubicBezTo>
                      <a:cubicBezTo>
                        <a:pt x="499268" y="550863"/>
                        <a:pt x="500856" y="519907"/>
                        <a:pt x="522287" y="493713"/>
                      </a:cubicBezTo>
                      <a:cubicBezTo>
                        <a:pt x="543718" y="467519"/>
                        <a:pt x="614362" y="445294"/>
                        <a:pt x="612775" y="417513"/>
                      </a:cubicBezTo>
                      <a:cubicBezTo>
                        <a:pt x="611188" y="389732"/>
                        <a:pt x="547687" y="362744"/>
                        <a:pt x="512762" y="327025"/>
                      </a:cubicBezTo>
                      <a:cubicBezTo>
                        <a:pt x="477837" y="291306"/>
                        <a:pt x="436563" y="255588"/>
                        <a:pt x="403225" y="203200"/>
                      </a:cubicBezTo>
                      <a:cubicBezTo>
                        <a:pt x="369887" y="150812"/>
                        <a:pt x="337343" y="25400"/>
                        <a:pt x="312737" y="12700"/>
                      </a:cubicBezTo>
                      <a:cubicBezTo>
                        <a:pt x="288131" y="0"/>
                        <a:pt x="285749" y="84931"/>
                        <a:pt x="255587" y="127000"/>
                      </a:cubicBezTo>
                      <a:cubicBezTo>
                        <a:pt x="225425" y="169069"/>
                        <a:pt x="171450" y="226219"/>
                        <a:pt x="131762" y="265113"/>
                      </a:cubicBezTo>
                      <a:cubicBezTo>
                        <a:pt x="92074" y="304007"/>
                        <a:pt x="34924" y="317501"/>
                        <a:pt x="17462" y="360363"/>
                      </a:cubicBezTo>
                      <a:cubicBezTo>
                        <a:pt x="0" y="403225"/>
                        <a:pt x="14287" y="480219"/>
                        <a:pt x="26987" y="522288"/>
                      </a:cubicBezTo>
                      <a:cubicBezTo>
                        <a:pt x="39687" y="564357"/>
                        <a:pt x="67468" y="588963"/>
                        <a:pt x="93662" y="612775"/>
                      </a:cubicBezTo>
                      <a:cubicBezTo>
                        <a:pt x="119856" y="636587"/>
                        <a:pt x="162719" y="634207"/>
                        <a:pt x="184150" y="665163"/>
                      </a:cubicBezTo>
                      <a:cubicBezTo>
                        <a:pt x="205581" y="696119"/>
                        <a:pt x="214313" y="822326"/>
                        <a:pt x="231775" y="836613"/>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grpSp>
          <p:sp>
            <p:nvSpPr>
              <p:cNvPr id="88" name="Freeform 87"/>
              <p:cNvSpPr/>
              <p:nvPr/>
            </p:nvSpPr>
            <p:spPr>
              <a:xfrm>
                <a:off x="2586831" y="4964113"/>
                <a:ext cx="3175001" cy="1438274"/>
              </a:xfrm>
              <a:custGeom>
                <a:avLst/>
                <a:gdLst>
                  <a:gd name="connsiteX0" fmla="*/ 123032 w 3175001"/>
                  <a:gd name="connsiteY0" fmla="*/ 1427162 h 1438274"/>
                  <a:gd name="connsiteX1" fmla="*/ 199232 w 3175001"/>
                  <a:gd name="connsiteY1" fmla="*/ 1427162 h 1438274"/>
                  <a:gd name="connsiteX2" fmla="*/ 270669 w 3175001"/>
                  <a:gd name="connsiteY2" fmla="*/ 1408112 h 1438274"/>
                  <a:gd name="connsiteX3" fmla="*/ 665957 w 3175001"/>
                  <a:gd name="connsiteY3" fmla="*/ 1279525 h 1438274"/>
                  <a:gd name="connsiteX4" fmla="*/ 1194594 w 3175001"/>
                  <a:gd name="connsiteY4" fmla="*/ 1103312 h 1438274"/>
                  <a:gd name="connsiteX5" fmla="*/ 1727994 w 3175001"/>
                  <a:gd name="connsiteY5" fmla="*/ 941387 h 1438274"/>
                  <a:gd name="connsiteX6" fmla="*/ 1966119 w 3175001"/>
                  <a:gd name="connsiteY6" fmla="*/ 889000 h 1438274"/>
                  <a:gd name="connsiteX7" fmla="*/ 2028032 w 3175001"/>
                  <a:gd name="connsiteY7" fmla="*/ 841375 h 1438274"/>
                  <a:gd name="connsiteX8" fmla="*/ 2070894 w 3175001"/>
                  <a:gd name="connsiteY8" fmla="*/ 841375 h 1438274"/>
                  <a:gd name="connsiteX9" fmla="*/ 2175669 w 3175001"/>
                  <a:gd name="connsiteY9" fmla="*/ 846137 h 1438274"/>
                  <a:gd name="connsiteX10" fmla="*/ 2266157 w 3175001"/>
                  <a:gd name="connsiteY10" fmla="*/ 865187 h 1438274"/>
                  <a:gd name="connsiteX11" fmla="*/ 2370932 w 3175001"/>
                  <a:gd name="connsiteY11" fmla="*/ 841375 h 1438274"/>
                  <a:gd name="connsiteX12" fmla="*/ 2418557 w 3175001"/>
                  <a:gd name="connsiteY12" fmla="*/ 769937 h 1438274"/>
                  <a:gd name="connsiteX13" fmla="*/ 2466182 w 3175001"/>
                  <a:gd name="connsiteY13" fmla="*/ 750887 h 1438274"/>
                  <a:gd name="connsiteX14" fmla="*/ 2570957 w 3175001"/>
                  <a:gd name="connsiteY14" fmla="*/ 793750 h 1438274"/>
                  <a:gd name="connsiteX15" fmla="*/ 2628107 w 3175001"/>
                  <a:gd name="connsiteY15" fmla="*/ 822325 h 1438274"/>
                  <a:gd name="connsiteX16" fmla="*/ 2594769 w 3175001"/>
                  <a:gd name="connsiteY16" fmla="*/ 850900 h 1438274"/>
                  <a:gd name="connsiteX17" fmla="*/ 2518569 w 3175001"/>
                  <a:gd name="connsiteY17" fmla="*/ 846137 h 1438274"/>
                  <a:gd name="connsiteX18" fmla="*/ 2485232 w 3175001"/>
                  <a:gd name="connsiteY18" fmla="*/ 822325 h 1438274"/>
                  <a:gd name="connsiteX19" fmla="*/ 2489994 w 3175001"/>
                  <a:gd name="connsiteY19" fmla="*/ 898525 h 1438274"/>
                  <a:gd name="connsiteX20" fmla="*/ 2513807 w 3175001"/>
                  <a:gd name="connsiteY20" fmla="*/ 965200 h 1438274"/>
                  <a:gd name="connsiteX21" fmla="*/ 2409032 w 3175001"/>
                  <a:gd name="connsiteY21" fmla="*/ 965200 h 1438274"/>
                  <a:gd name="connsiteX22" fmla="*/ 2285207 w 3175001"/>
                  <a:gd name="connsiteY22" fmla="*/ 984250 h 1438274"/>
                  <a:gd name="connsiteX23" fmla="*/ 2247107 w 3175001"/>
                  <a:gd name="connsiteY23" fmla="*/ 979487 h 1438274"/>
                  <a:gd name="connsiteX24" fmla="*/ 2289969 w 3175001"/>
                  <a:gd name="connsiteY24" fmla="*/ 1046162 h 1438274"/>
                  <a:gd name="connsiteX25" fmla="*/ 2375694 w 3175001"/>
                  <a:gd name="connsiteY25" fmla="*/ 1127125 h 1438274"/>
                  <a:gd name="connsiteX26" fmla="*/ 2475707 w 3175001"/>
                  <a:gd name="connsiteY26" fmla="*/ 1160462 h 1438274"/>
                  <a:gd name="connsiteX27" fmla="*/ 2528094 w 3175001"/>
                  <a:gd name="connsiteY27" fmla="*/ 1184275 h 1438274"/>
                  <a:gd name="connsiteX28" fmla="*/ 2594769 w 3175001"/>
                  <a:gd name="connsiteY28" fmla="*/ 1141412 h 1438274"/>
                  <a:gd name="connsiteX29" fmla="*/ 2728119 w 3175001"/>
                  <a:gd name="connsiteY29" fmla="*/ 1122362 h 1438274"/>
                  <a:gd name="connsiteX30" fmla="*/ 2890044 w 3175001"/>
                  <a:gd name="connsiteY30" fmla="*/ 1041400 h 1438274"/>
                  <a:gd name="connsiteX31" fmla="*/ 3009107 w 3175001"/>
                  <a:gd name="connsiteY31" fmla="*/ 917575 h 1438274"/>
                  <a:gd name="connsiteX32" fmla="*/ 3071019 w 3175001"/>
                  <a:gd name="connsiteY32" fmla="*/ 836612 h 1438274"/>
                  <a:gd name="connsiteX33" fmla="*/ 3171032 w 3175001"/>
                  <a:gd name="connsiteY33" fmla="*/ 788987 h 1438274"/>
                  <a:gd name="connsiteX34" fmla="*/ 3047207 w 3175001"/>
                  <a:gd name="connsiteY34" fmla="*/ 760412 h 1438274"/>
                  <a:gd name="connsiteX35" fmla="*/ 2851944 w 3175001"/>
                  <a:gd name="connsiteY35" fmla="*/ 660400 h 1438274"/>
                  <a:gd name="connsiteX36" fmla="*/ 2618582 w 3175001"/>
                  <a:gd name="connsiteY36" fmla="*/ 555625 h 1438274"/>
                  <a:gd name="connsiteX37" fmla="*/ 2375694 w 3175001"/>
                  <a:gd name="connsiteY37" fmla="*/ 584200 h 1438274"/>
                  <a:gd name="connsiteX38" fmla="*/ 2251869 w 3175001"/>
                  <a:gd name="connsiteY38" fmla="*/ 669925 h 1438274"/>
                  <a:gd name="connsiteX39" fmla="*/ 2218532 w 3175001"/>
                  <a:gd name="connsiteY39" fmla="*/ 722312 h 1438274"/>
                  <a:gd name="connsiteX40" fmla="*/ 2142332 w 3175001"/>
                  <a:gd name="connsiteY40" fmla="*/ 741362 h 1438274"/>
                  <a:gd name="connsiteX41" fmla="*/ 2023269 w 3175001"/>
                  <a:gd name="connsiteY41" fmla="*/ 708025 h 1438274"/>
                  <a:gd name="connsiteX42" fmla="*/ 2042319 w 3175001"/>
                  <a:gd name="connsiteY42" fmla="*/ 650875 h 1438274"/>
                  <a:gd name="connsiteX43" fmla="*/ 1970882 w 3175001"/>
                  <a:gd name="connsiteY43" fmla="*/ 512762 h 1438274"/>
                  <a:gd name="connsiteX44" fmla="*/ 1961357 w 3175001"/>
                  <a:gd name="connsiteY44" fmla="*/ 422275 h 1438274"/>
                  <a:gd name="connsiteX45" fmla="*/ 2032794 w 3175001"/>
                  <a:gd name="connsiteY45" fmla="*/ 307975 h 1438274"/>
                  <a:gd name="connsiteX46" fmla="*/ 2051844 w 3175001"/>
                  <a:gd name="connsiteY46" fmla="*/ 403225 h 1438274"/>
                  <a:gd name="connsiteX47" fmla="*/ 2032794 w 3175001"/>
                  <a:gd name="connsiteY47" fmla="*/ 469900 h 1438274"/>
                  <a:gd name="connsiteX48" fmla="*/ 2113757 w 3175001"/>
                  <a:gd name="connsiteY48" fmla="*/ 498475 h 1438274"/>
                  <a:gd name="connsiteX49" fmla="*/ 2128044 w 3175001"/>
                  <a:gd name="connsiteY49" fmla="*/ 541337 h 1438274"/>
                  <a:gd name="connsiteX50" fmla="*/ 2189957 w 3175001"/>
                  <a:gd name="connsiteY50" fmla="*/ 522287 h 1438274"/>
                  <a:gd name="connsiteX51" fmla="*/ 2342357 w 3175001"/>
                  <a:gd name="connsiteY51" fmla="*/ 484187 h 1438274"/>
                  <a:gd name="connsiteX52" fmla="*/ 2380457 w 3175001"/>
                  <a:gd name="connsiteY52" fmla="*/ 303212 h 1438274"/>
                  <a:gd name="connsiteX53" fmla="*/ 2323307 w 3175001"/>
                  <a:gd name="connsiteY53" fmla="*/ 131762 h 1438274"/>
                  <a:gd name="connsiteX54" fmla="*/ 2318544 w 3175001"/>
                  <a:gd name="connsiteY54" fmla="*/ 7937 h 1438274"/>
                  <a:gd name="connsiteX55" fmla="*/ 2228057 w 3175001"/>
                  <a:gd name="connsiteY55" fmla="*/ 84137 h 1438274"/>
                  <a:gd name="connsiteX56" fmla="*/ 2132807 w 3175001"/>
                  <a:gd name="connsiteY56" fmla="*/ 169862 h 1438274"/>
                  <a:gd name="connsiteX57" fmla="*/ 1942307 w 3175001"/>
                  <a:gd name="connsiteY57" fmla="*/ 231775 h 1438274"/>
                  <a:gd name="connsiteX58" fmla="*/ 1794669 w 3175001"/>
                  <a:gd name="connsiteY58" fmla="*/ 388937 h 1438274"/>
                  <a:gd name="connsiteX59" fmla="*/ 1761332 w 3175001"/>
                  <a:gd name="connsiteY59" fmla="*/ 498475 h 1438274"/>
                  <a:gd name="connsiteX60" fmla="*/ 1823244 w 3175001"/>
                  <a:gd name="connsiteY60" fmla="*/ 550862 h 1438274"/>
                  <a:gd name="connsiteX61" fmla="*/ 1894682 w 3175001"/>
                  <a:gd name="connsiteY61" fmla="*/ 584200 h 1438274"/>
                  <a:gd name="connsiteX62" fmla="*/ 1899444 w 3175001"/>
                  <a:gd name="connsiteY62" fmla="*/ 636587 h 1438274"/>
                  <a:gd name="connsiteX63" fmla="*/ 1918494 w 3175001"/>
                  <a:gd name="connsiteY63" fmla="*/ 712787 h 1438274"/>
                  <a:gd name="connsiteX64" fmla="*/ 1942307 w 3175001"/>
                  <a:gd name="connsiteY64" fmla="*/ 741362 h 1438274"/>
                  <a:gd name="connsiteX65" fmla="*/ 1913732 w 3175001"/>
                  <a:gd name="connsiteY65" fmla="*/ 779462 h 1438274"/>
                  <a:gd name="connsiteX66" fmla="*/ 1704182 w 3175001"/>
                  <a:gd name="connsiteY66" fmla="*/ 836612 h 1438274"/>
                  <a:gd name="connsiteX67" fmla="*/ 689769 w 3175001"/>
                  <a:gd name="connsiteY67" fmla="*/ 1112837 h 1438274"/>
                  <a:gd name="connsiteX68" fmla="*/ 208757 w 3175001"/>
                  <a:gd name="connsiteY68" fmla="*/ 1250950 h 1438274"/>
                  <a:gd name="connsiteX69" fmla="*/ 56357 w 3175001"/>
                  <a:gd name="connsiteY69" fmla="*/ 1293812 h 1438274"/>
                  <a:gd name="connsiteX70" fmla="*/ 3969 w 3175001"/>
                  <a:gd name="connsiteY70" fmla="*/ 1327150 h 1438274"/>
                  <a:gd name="connsiteX71" fmla="*/ 32544 w 3175001"/>
                  <a:gd name="connsiteY71" fmla="*/ 1360487 h 1438274"/>
                  <a:gd name="connsiteX72" fmla="*/ 123032 w 3175001"/>
                  <a:gd name="connsiteY72" fmla="*/ 1427162 h 143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175001" h="1438274">
                    <a:moveTo>
                      <a:pt x="123032" y="1427162"/>
                    </a:moveTo>
                    <a:cubicBezTo>
                      <a:pt x="150813" y="1438274"/>
                      <a:pt x="174626" y="1430337"/>
                      <a:pt x="199232" y="1427162"/>
                    </a:cubicBezTo>
                    <a:cubicBezTo>
                      <a:pt x="223838" y="1423987"/>
                      <a:pt x="270669" y="1408112"/>
                      <a:pt x="270669" y="1408112"/>
                    </a:cubicBezTo>
                    <a:lnTo>
                      <a:pt x="665957" y="1279525"/>
                    </a:lnTo>
                    <a:lnTo>
                      <a:pt x="1194594" y="1103312"/>
                    </a:lnTo>
                    <a:cubicBezTo>
                      <a:pt x="1371600" y="1046956"/>
                      <a:pt x="1599407" y="977106"/>
                      <a:pt x="1727994" y="941387"/>
                    </a:cubicBezTo>
                    <a:cubicBezTo>
                      <a:pt x="1856582" y="905668"/>
                      <a:pt x="1916113" y="905669"/>
                      <a:pt x="1966119" y="889000"/>
                    </a:cubicBezTo>
                    <a:cubicBezTo>
                      <a:pt x="2016125" y="872331"/>
                      <a:pt x="2010570" y="849312"/>
                      <a:pt x="2028032" y="841375"/>
                    </a:cubicBezTo>
                    <a:cubicBezTo>
                      <a:pt x="2045494" y="833438"/>
                      <a:pt x="2046288" y="840581"/>
                      <a:pt x="2070894" y="841375"/>
                    </a:cubicBezTo>
                    <a:cubicBezTo>
                      <a:pt x="2095500" y="842169"/>
                      <a:pt x="2143125" y="842168"/>
                      <a:pt x="2175669" y="846137"/>
                    </a:cubicBezTo>
                    <a:cubicBezTo>
                      <a:pt x="2208213" y="850106"/>
                      <a:pt x="2233613" y="865981"/>
                      <a:pt x="2266157" y="865187"/>
                    </a:cubicBezTo>
                    <a:cubicBezTo>
                      <a:pt x="2298701" y="864393"/>
                      <a:pt x="2345532" y="857250"/>
                      <a:pt x="2370932" y="841375"/>
                    </a:cubicBezTo>
                    <a:cubicBezTo>
                      <a:pt x="2396332" y="825500"/>
                      <a:pt x="2402682" y="785018"/>
                      <a:pt x="2418557" y="769937"/>
                    </a:cubicBezTo>
                    <a:cubicBezTo>
                      <a:pt x="2434432" y="754856"/>
                      <a:pt x="2440782" y="746918"/>
                      <a:pt x="2466182" y="750887"/>
                    </a:cubicBezTo>
                    <a:cubicBezTo>
                      <a:pt x="2491582" y="754856"/>
                      <a:pt x="2543970" y="781844"/>
                      <a:pt x="2570957" y="793750"/>
                    </a:cubicBezTo>
                    <a:cubicBezTo>
                      <a:pt x="2597944" y="805656"/>
                      <a:pt x="2624138" y="812800"/>
                      <a:pt x="2628107" y="822325"/>
                    </a:cubicBezTo>
                    <a:cubicBezTo>
                      <a:pt x="2632076" y="831850"/>
                      <a:pt x="2613025" y="846931"/>
                      <a:pt x="2594769" y="850900"/>
                    </a:cubicBezTo>
                    <a:cubicBezTo>
                      <a:pt x="2576513" y="854869"/>
                      <a:pt x="2536825" y="850899"/>
                      <a:pt x="2518569" y="846137"/>
                    </a:cubicBezTo>
                    <a:cubicBezTo>
                      <a:pt x="2500313" y="841375"/>
                      <a:pt x="2489994" y="813594"/>
                      <a:pt x="2485232" y="822325"/>
                    </a:cubicBezTo>
                    <a:cubicBezTo>
                      <a:pt x="2480470" y="831056"/>
                      <a:pt x="2485232" y="874713"/>
                      <a:pt x="2489994" y="898525"/>
                    </a:cubicBezTo>
                    <a:cubicBezTo>
                      <a:pt x="2494756" y="922337"/>
                      <a:pt x="2527301" y="954088"/>
                      <a:pt x="2513807" y="965200"/>
                    </a:cubicBezTo>
                    <a:cubicBezTo>
                      <a:pt x="2500313" y="976313"/>
                      <a:pt x="2447132" y="962025"/>
                      <a:pt x="2409032" y="965200"/>
                    </a:cubicBezTo>
                    <a:cubicBezTo>
                      <a:pt x="2370932" y="968375"/>
                      <a:pt x="2312195" y="981869"/>
                      <a:pt x="2285207" y="984250"/>
                    </a:cubicBezTo>
                    <a:cubicBezTo>
                      <a:pt x="2258219" y="986631"/>
                      <a:pt x="2246313" y="969168"/>
                      <a:pt x="2247107" y="979487"/>
                    </a:cubicBezTo>
                    <a:cubicBezTo>
                      <a:pt x="2247901" y="989806"/>
                      <a:pt x="2268538" y="1021556"/>
                      <a:pt x="2289969" y="1046162"/>
                    </a:cubicBezTo>
                    <a:cubicBezTo>
                      <a:pt x="2311400" y="1070768"/>
                      <a:pt x="2344738" y="1108075"/>
                      <a:pt x="2375694" y="1127125"/>
                    </a:cubicBezTo>
                    <a:cubicBezTo>
                      <a:pt x="2406650" y="1146175"/>
                      <a:pt x="2450307" y="1150937"/>
                      <a:pt x="2475707" y="1160462"/>
                    </a:cubicBezTo>
                    <a:cubicBezTo>
                      <a:pt x="2501107" y="1169987"/>
                      <a:pt x="2508250" y="1187450"/>
                      <a:pt x="2528094" y="1184275"/>
                    </a:cubicBezTo>
                    <a:cubicBezTo>
                      <a:pt x="2547938" y="1181100"/>
                      <a:pt x="2561431" y="1151731"/>
                      <a:pt x="2594769" y="1141412"/>
                    </a:cubicBezTo>
                    <a:cubicBezTo>
                      <a:pt x="2628107" y="1131093"/>
                      <a:pt x="2678907" y="1139031"/>
                      <a:pt x="2728119" y="1122362"/>
                    </a:cubicBezTo>
                    <a:cubicBezTo>
                      <a:pt x="2777331" y="1105693"/>
                      <a:pt x="2843213" y="1075531"/>
                      <a:pt x="2890044" y="1041400"/>
                    </a:cubicBezTo>
                    <a:cubicBezTo>
                      <a:pt x="2936875" y="1007269"/>
                      <a:pt x="2978945" y="951706"/>
                      <a:pt x="3009107" y="917575"/>
                    </a:cubicBezTo>
                    <a:cubicBezTo>
                      <a:pt x="3039269" y="883444"/>
                      <a:pt x="3044032" y="858043"/>
                      <a:pt x="3071019" y="836612"/>
                    </a:cubicBezTo>
                    <a:cubicBezTo>
                      <a:pt x="3098006" y="815181"/>
                      <a:pt x="3175001" y="801687"/>
                      <a:pt x="3171032" y="788987"/>
                    </a:cubicBezTo>
                    <a:cubicBezTo>
                      <a:pt x="3167063" y="776287"/>
                      <a:pt x="3100388" y="781843"/>
                      <a:pt x="3047207" y="760412"/>
                    </a:cubicBezTo>
                    <a:cubicBezTo>
                      <a:pt x="2994026" y="738981"/>
                      <a:pt x="2923381" y="694531"/>
                      <a:pt x="2851944" y="660400"/>
                    </a:cubicBezTo>
                    <a:cubicBezTo>
                      <a:pt x="2780507" y="626269"/>
                      <a:pt x="2697957" y="568325"/>
                      <a:pt x="2618582" y="555625"/>
                    </a:cubicBezTo>
                    <a:cubicBezTo>
                      <a:pt x="2539207" y="542925"/>
                      <a:pt x="2436813" y="565150"/>
                      <a:pt x="2375694" y="584200"/>
                    </a:cubicBezTo>
                    <a:cubicBezTo>
                      <a:pt x="2314575" y="603250"/>
                      <a:pt x="2278063" y="646906"/>
                      <a:pt x="2251869" y="669925"/>
                    </a:cubicBezTo>
                    <a:cubicBezTo>
                      <a:pt x="2225675" y="692944"/>
                      <a:pt x="2236788" y="710406"/>
                      <a:pt x="2218532" y="722312"/>
                    </a:cubicBezTo>
                    <a:cubicBezTo>
                      <a:pt x="2200276" y="734218"/>
                      <a:pt x="2174876" y="743743"/>
                      <a:pt x="2142332" y="741362"/>
                    </a:cubicBezTo>
                    <a:cubicBezTo>
                      <a:pt x="2109788" y="738981"/>
                      <a:pt x="2039938" y="723106"/>
                      <a:pt x="2023269" y="708025"/>
                    </a:cubicBezTo>
                    <a:cubicBezTo>
                      <a:pt x="2006600" y="692944"/>
                      <a:pt x="2051050" y="683419"/>
                      <a:pt x="2042319" y="650875"/>
                    </a:cubicBezTo>
                    <a:cubicBezTo>
                      <a:pt x="2033588" y="618331"/>
                      <a:pt x="1984376" y="550862"/>
                      <a:pt x="1970882" y="512762"/>
                    </a:cubicBezTo>
                    <a:cubicBezTo>
                      <a:pt x="1957388" y="474662"/>
                      <a:pt x="1951038" y="456406"/>
                      <a:pt x="1961357" y="422275"/>
                    </a:cubicBezTo>
                    <a:cubicBezTo>
                      <a:pt x="1971676" y="388144"/>
                      <a:pt x="2017713" y="311150"/>
                      <a:pt x="2032794" y="307975"/>
                    </a:cubicBezTo>
                    <a:cubicBezTo>
                      <a:pt x="2047875" y="304800"/>
                      <a:pt x="2051844" y="376238"/>
                      <a:pt x="2051844" y="403225"/>
                    </a:cubicBezTo>
                    <a:cubicBezTo>
                      <a:pt x="2051844" y="430212"/>
                      <a:pt x="2022475" y="454025"/>
                      <a:pt x="2032794" y="469900"/>
                    </a:cubicBezTo>
                    <a:cubicBezTo>
                      <a:pt x="2043113" y="485775"/>
                      <a:pt x="2097882" y="486569"/>
                      <a:pt x="2113757" y="498475"/>
                    </a:cubicBezTo>
                    <a:cubicBezTo>
                      <a:pt x="2129632" y="510381"/>
                      <a:pt x="2115344" y="537368"/>
                      <a:pt x="2128044" y="541337"/>
                    </a:cubicBezTo>
                    <a:cubicBezTo>
                      <a:pt x="2140744" y="545306"/>
                      <a:pt x="2154238" y="531812"/>
                      <a:pt x="2189957" y="522287"/>
                    </a:cubicBezTo>
                    <a:cubicBezTo>
                      <a:pt x="2225676" y="512762"/>
                      <a:pt x="2310607" y="520699"/>
                      <a:pt x="2342357" y="484187"/>
                    </a:cubicBezTo>
                    <a:cubicBezTo>
                      <a:pt x="2374107" y="447675"/>
                      <a:pt x="2383632" y="361950"/>
                      <a:pt x="2380457" y="303212"/>
                    </a:cubicBezTo>
                    <a:cubicBezTo>
                      <a:pt x="2377282" y="244475"/>
                      <a:pt x="2333626" y="180974"/>
                      <a:pt x="2323307" y="131762"/>
                    </a:cubicBezTo>
                    <a:cubicBezTo>
                      <a:pt x="2312988" y="82550"/>
                      <a:pt x="2334419" y="15874"/>
                      <a:pt x="2318544" y="7937"/>
                    </a:cubicBezTo>
                    <a:cubicBezTo>
                      <a:pt x="2302669" y="0"/>
                      <a:pt x="2259013" y="57150"/>
                      <a:pt x="2228057" y="84137"/>
                    </a:cubicBezTo>
                    <a:cubicBezTo>
                      <a:pt x="2197101" y="111124"/>
                      <a:pt x="2180432" y="145256"/>
                      <a:pt x="2132807" y="169862"/>
                    </a:cubicBezTo>
                    <a:cubicBezTo>
                      <a:pt x="2085182" y="194468"/>
                      <a:pt x="1998663" y="195263"/>
                      <a:pt x="1942307" y="231775"/>
                    </a:cubicBezTo>
                    <a:cubicBezTo>
                      <a:pt x="1885951" y="268288"/>
                      <a:pt x="1824831" y="344487"/>
                      <a:pt x="1794669" y="388937"/>
                    </a:cubicBezTo>
                    <a:cubicBezTo>
                      <a:pt x="1764507" y="433387"/>
                      <a:pt x="1756570" y="471488"/>
                      <a:pt x="1761332" y="498475"/>
                    </a:cubicBezTo>
                    <a:cubicBezTo>
                      <a:pt x="1766094" y="525462"/>
                      <a:pt x="1801019" y="536574"/>
                      <a:pt x="1823244" y="550862"/>
                    </a:cubicBezTo>
                    <a:cubicBezTo>
                      <a:pt x="1845469" y="565150"/>
                      <a:pt x="1881982" y="569913"/>
                      <a:pt x="1894682" y="584200"/>
                    </a:cubicBezTo>
                    <a:cubicBezTo>
                      <a:pt x="1907382" y="598488"/>
                      <a:pt x="1895475" y="615156"/>
                      <a:pt x="1899444" y="636587"/>
                    </a:cubicBezTo>
                    <a:cubicBezTo>
                      <a:pt x="1903413" y="658018"/>
                      <a:pt x="1911350" y="695325"/>
                      <a:pt x="1918494" y="712787"/>
                    </a:cubicBezTo>
                    <a:cubicBezTo>
                      <a:pt x="1925638" y="730249"/>
                      <a:pt x="1943101" y="730250"/>
                      <a:pt x="1942307" y="741362"/>
                    </a:cubicBezTo>
                    <a:cubicBezTo>
                      <a:pt x="1941513" y="752474"/>
                      <a:pt x="1953419" y="763587"/>
                      <a:pt x="1913732" y="779462"/>
                    </a:cubicBezTo>
                    <a:cubicBezTo>
                      <a:pt x="1874045" y="795337"/>
                      <a:pt x="1704182" y="836612"/>
                      <a:pt x="1704182" y="836612"/>
                    </a:cubicBezTo>
                    <a:lnTo>
                      <a:pt x="689769" y="1112837"/>
                    </a:lnTo>
                    <a:cubicBezTo>
                      <a:pt x="440532" y="1181893"/>
                      <a:pt x="208757" y="1250950"/>
                      <a:pt x="208757" y="1250950"/>
                    </a:cubicBezTo>
                    <a:cubicBezTo>
                      <a:pt x="103188" y="1281112"/>
                      <a:pt x="90488" y="1281112"/>
                      <a:pt x="56357" y="1293812"/>
                    </a:cubicBezTo>
                    <a:cubicBezTo>
                      <a:pt x="22226" y="1306512"/>
                      <a:pt x="7938" y="1316038"/>
                      <a:pt x="3969" y="1327150"/>
                    </a:cubicBezTo>
                    <a:cubicBezTo>
                      <a:pt x="0" y="1338262"/>
                      <a:pt x="15875" y="1349375"/>
                      <a:pt x="32544" y="1360487"/>
                    </a:cubicBezTo>
                    <a:cubicBezTo>
                      <a:pt x="49213" y="1371599"/>
                      <a:pt x="95251" y="1416050"/>
                      <a:pt x="123032" y="1427162"/>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grpSp>
        <p:sp>
          <p:nvSpPr>
            <p:cNvPr id="78" name="Freeform 77"/>
            <p:cNvSpPr/>
            <p:nvPr/>
          </p:nvSpPr>
          <p:spPr bwMode="auto">
            <a:xfrm>
              <a:off x="882043" y="303323"/>
              <a:ext cx="212890" cy="176987"/>
            </a:xfrm>
            <a:custGeom>
              <a:avLst/>
              <a:gdLst>
                <a:gd name="connsiteX0" fmla="*/ 346075 w 1897592"/>
                <a:gd name="connsiteY0" fmla="*/ 1631950 h 1696508"/>
                <a:gd name="connsiteX1" fmla="*/ 238125 w 1897592"/>
                <a:gd name="connsiteY1" fmla="*/ 1447800 h 1696508"/>
                <a:gd name="connsiteX2" fmla="*/ 149225 w 1897592"/>
                <a:gd name="connsiteY2" fmla="*/ 1447800 h 1696508"/>
                <a:gd name="connsiteX3" fmla="*/ 111125 w 1897592"/>
                <a:gd name="connsiteY3" fmla="*/ 1358900 h 1696508"/>
                <a:gd name="connsiteX4" fmla="*/ 174625 w 1897592"/>
                <a:gd name="connsiteY4" fmla="*/ 1384300 h 1696508"/>
                <a:gd name="connsiteX5" fmla="*/ 193675 w 1897592"/>
                <a:gd name="connsiteY5" fmla="*/ 1346200 h 1696508"/>
                <a:gd name="connsiteX6" fmla="*/ 136525 w 1897592"/>
                <a:gd name="connsiteY6" fmla="*/ 1295400 h 1696508"/>
                <a:gd name="connsiteX7" fmla="*/ 79375 w 1897592"/>
                <a:gd name="connsiteY7" fmla="*/ 1295400 h 1696508"/>
                <a:gd name="connsiteX8" fmla="*/ 47625 w 1897592"/>
                <a:gd name="connsiteY8" fmla="*/ 1244600 h 1696508"/>
                <a:gd name="connsiteX9" fmla="*/ 92075 w 1897592"/>
                <a:gd name="connsiteY9" fmla="*/ 1257300 h 1696508"/>
                <a:gd name="connsiteX10" fmla="*/ 136525 w 1897592"/>
                <a:gd name="connsiteY10" fmla="*/ 1244600 h 1696508"/>
                <a:gd name="connsiteX11" fmla="*/ 168275 w 1897592"/>
                <a:gd name="connsiteY11" fmla="*/ 1219200 h 1696508"/>
                <a:gd name="connsiteX12" fmla="*/ 98425 w 1897592"/>
                <a:gd name="connsiteY12" fmla="*/ 1212850 h 1696508"/>
                <a:gd name="connsiteX13" fmla="*/ 117475 w 1897592"/>
                <a:gd name="connsiteY13" fmla="*/ 1168400 h 1696508"/>
                <a:gd name="connsiteX14" fmla="*/ 98425 w 1897592"/>
                <a:gd name="connsiteY14" fmla="*/ 1117600 h 1696508"/>
                <a:gd name="connsiteX15" fmla="*/ 22225 w 1897592"/>
                <a:gd name="connsiteY15" fmla="*/ 1060450 h 1696508"/>
                <a:gd name="connsiteX16" fmla="*/ 9525 w 1897592"/>
                <a:gd name="connsiteY16" fmla="*/ 996950 h 1696508"/>
                <a:gd name="connsiteX17" fmla="*/ 41275 w 1897592"/>
                <a:gd name="connsiteY17" fmla="*/ 1041400 h 1696508"/>
                <a:gd name="connsiteX18" fmla="*/ 111125 w 1897592"/>
                <a:gd name="connsiteY18" fmla="*/ 1028700 h 1696508"/>
                <a:gd name="connsiteX19" fmla="*/ 117475 w 1897592"/>
                <a:gd name="connsiteY19" fmla="*/ 1028700 h 1696508"/>
                <a:gd name="connsiteX20" fmla="*/ 104775 w 1897592"/>
                <a:gd name="connsiteY20" fmla="*/ 965200 h 1696508"/>
                <a:gd name="connsiteX21" fmla="*/ 60325 w 1897592"/>
                <a:gd name="connsiteY21" fmla="*/ 920750 h 1696508"/>
                <a:gd name="connsiteX22" fmla="*/ 9525 w 1897592"/>
                <a:gd name="connsiteY22" fmla="*/ 863600 h 1696508"/>
                <a:gd name="connsiteX23" fmla="*/ 3175 w 1897592"/>
                <a:gd name="connsiteY23" fmla="*/ 781050 h 1696508"/>
                <a:gd name="connsiteX24" fmla="*/ 28575 w 1897592"/>
                <a:gd name="connsiteY24" fmla="*/ 819150 h 1696508"/>
                <a:gd name="connsiteX25" fmla="*/ 117475 w 1897592"/>
                <a:gd name="connsiteY25" fmla="*/ 850900 h 1696508"/>
                <a:gd name="connsiteX26" fmla="*/ 168275 w 1897592"/>
                <a:gd name="connsiteY26" fmla="*/ 819150 h 1696508"/>
                <a:gd name="connsiteX27" fmla="*/ 136525 w 1897592"/>
                <a:gd name="connsiteY27" fmla="*/ 774700 h 1696508"/>
                <a:gd name="connsiteX28" fmla="*/ 85725 w 1897592"/>
                <a:gd name="connsiteY28" fmla="*/ 762000 h 1696508"/>
                <a:gd name="connsiteX29" fmla="*/ 60325 w 1897592"/>
                <a:gd name="connsiteY29" fmla="*/ 704850 h 1696508"/>
                <a:gd name="connsiteX30" fmla="*/ 79375 w 1897592"/>
                <a:gd name="connsiteY30" fmla="*/ 711200 h 1696508"/>
                <a:gd name="connsiteX31" fmla="*/ 60325 w 1897592"/>
                <a:gd name="connsiteY31" fmla="*/ 641350 h 1696508"/>
                <a:gd name="connsiteX32" fmla="*/ 79375 w 1897592"/>
                <a:gd name="connsiteY32" fmla="*/ 571500 h 1696508"/>
                <a:gd name="connsiteX33" fmla="*/ 117475 w 1897592"/>
                <a:gd name="connsiteY33" fmla="*/ 508000 h 1696508"/>
                <a:gd name="connsiteX34" fmla="*/ 117475 w 1897592"/>
                <a:gd name="connsiteY34" fmla="*/ 603250 h 1696508"/>
                <a:gd name="connsiteX35" fmla="*/ 187325 w 1897592"/>
                <a:gd name="connsiteY35" fmla="*/ 603250 h 1696508"/>
                <a:gd name="connsiteX36" fmla="*/ 212725 w 1897592"/>
                <a:gd name="connsiteY36" fmla="*/ 565150 h 1696508"/>
                <a:gd name="connsiteX37" fmla="*/ 250825 w 1897592"/>
                <a:gd name="connsiteY37" fmla="*/ 546100 h 1696508"/>
                <a:gd name="connsiteX38" fmla="*/ 250825 w 1897592"/>
                <a:gd name="connsiteY38" fmla="*/ 450850 h 1696508"/>
                <a:gd name="connsiteX39" fmla="*/ 231775 w 1897592"/>
                <a:gd name="connsiteY39" fmla="*/ 431800 h 1696508"/>
                <a:gd name="connsiteX40" fmla="*/ 219075 w 1897592"/>
                <a:gd name="connsiteY40" fmla="*/ 361950 h 1696508"/>
                <a:gd name="connsiteX41" fmla="*/ 307975 w 1897592"/>
                <a:gd name="connsiteY41" fmla="*/ 260350 h 1696508"/>
                <a:gd name="connsiteX42" fmla="*/ 288925 w 1897592"/>
                <a:gd name="connsiteY42" fmla="*/ 311150 h 1696508"/>
                <a:gd name="connsiteX43" fmla="*/ 327025 w 1897592"/>
                <a:gd name="connsiteY43" fmla="*/ 361950 h 1696508"/>
                <a:gd name="connsiteX44" fmla="*/ 358775 w 1897592"/>
                <a:gd name="connsiteY44" fmla="*/ 393700 h 1696508"/>
                <a:gd name="connsiteX45" fmla="*/ 371475 w 1897592"/>
                <a:gd name="connsiteY45" fmla="*/ 317500 h 1696508"/>
                <a:gd name="connsiteX46" fmla="*/ 396875 w 1897592"/>
                <a:gd name="connsiteY46" fmla="*/ 273050 h 1696508"/>
                <a:gd name="connsiteX47" fmla="*/ 422275 w 1897592"/>
                <a:gd name="connsiteY47" fmla="*/ 196850 h 1696508"/>
                <a:gd name="connsiteX48" fmla="*/ 504825 w 1897592"/>
                <a:gd name="connsiteY48" fmla="*/ 107950 h 1696508"/>
                <a:gd name="connsiteX49" fmla="*/ 492125 w 1897592"/>
                <a:gd name="connsiteY49" fmla="*/ 177800 h 1696508"/>
                <a:gd name="connsiteX50" fmla="*/ 517525 w 1897592"/>
                <a:gd name="connsiteY50" fmla="*/ 234950 h 1696508"/>
                <a:gd name="connsiteX51" fmla="*/ 511175 w 1897592"/>
                <a:gd name="connsiteY51" fmla="*/ 298450 h 1696508"/>
                <a:gd name="connsiteX52" fmla="*/ 587375 w 1897592"/>
                <a:gd name="connsiteY52" fmla="*/ 209550 h 1696508"/>
                <a:gd name="connsiteX53" fmla="*/ 574675 w 1897592"/>
                <a:gd name="connsiteY53" fmla="*/ 177800 h 1696508"/>
                <a:gd name="connsiteX54" fmla="*/ 549275 w 1897592"/>
                <a:gd name="connsiteY54" fmla="*/ 139700 h 1696508"/>
                <a:gd name="connsiteX55" fmla="*/ 587375 w 1897592"/>
                <a:gd name="connsiteY55" fmla="*/ 120650 h 1696508"/>
                <a:gd name="connsiteX56" fmla="*/ 638175 w 1897592"/>
                <a:gd name="connsiteY56" fmla="*/ 57150 h 1696508"/>
                <a:gd name="connsiteX57" fmla="*/ 758825 w 1897592"/>
                <a:gd name="connsiteY57" fmla="*/ 31750 h 1696508"/>
                <a:gd name="connsiteX58" fmla="*/ 688975 w 1897592"/>
                <a:gd name="connsiteY58" fmla="*/ 69850 h 1696508"/>
                <a:gd name="connsiteX59" fmla="*/ 752475 w 1897592"/>
                <a:gd name="connsiteY59" fmla="*/ 120650 h 1696508"/>
                <a:gd name="connsiteX60" fmla="*/ 841375 w 1897592"/>
                <a:gd name="connsiteY60" fmla="*/ 139700 h 1696508"/>
                <a:gd name="connsiteX61" fmla="*/ 866775 w 1897592"/>
                <a:gd name="connsiteY61" fmla="*/ 82550 h 1696508"/>
                <a:gd name="connsiteX62" fmla="*/ 866775 w 1897592"/>
                <a:gd name="connsiteY62" fmla="*/ 38100 h 1696508"/>
                <a:gd name="connsiteX63" fmla="*/ 822325 w 1897592"/>
                <a:gd name="connsiteY63" fmla="*/ 6350 h 1696508"/>
                <a:gd name="connsiteX64" fmla="*/ 930275 w 1897592"/>
                <a:gd name="connsiteY64" fmla="*/ 6350 h 1696508"/>
                <a:gd name="connsiteX65" fmla="*/ 949325 w 1897592"/>
                <a:gd name="connsiteY65" fmla="*/ 44450 h 1696508"/>
                <a:gd name="connsiteX66" fmla="*/ 917575 w 1897592"/>
                <a:gd name="connsiteY66" fmla="*/ 101600 h 1696508"/>
                <a:gd name="connsiteX67" fmla="*/ 968375 w 1897592"/>
                <a:gd name="connsiteY67" fmla="*/ 127000 h 1696508"/>
                <a:gd name="connsiteX68" fmla="*/ 1000125 w 1897592"/>
                <a:gd name="connsiteY68" fmla="*/ 63500 h 1696508"/>
                <a:gd name="connsiteX69" fmla="*/ 987425 w 1897592"/>
                <a:gd name="connsiteY69" fmla="*/ 31750 h 1696508"/>
                <a:gd name="connsiteX70" fmla="*/ 1031875 w 1897592"/>
                <a:gd name="connsiteY70" fmla="*/ 12700 h 1696508"/>
                <a:gd name="connsiteX71" fmla="*/ 1089025 w 1897592"/>
                <a:gd name="connsiteY71" fmla="*/ 6350 h 1696508"/>
                <a:gd name="connsiteX72" fmla="*/ 1050925 w 1897592"/>
                <a:gd name="connsiteY72" fmla="*/ 44450 h 1696508"/>
                <a:gd name="connsiteX73" fmla="*/ 1095375 w 1897592"/>
                <a:gd name="connsiteY73" fmla="*/ 146050 h 1696508"/>
                <a:gd name="connsiteX74" fmla="*/ 1165225 w 1897592"/>
                <a:gd name="connsiteY74" fmla="*/ 152400 h 1696508"/>
                <a:gd name="connsiteX75" fmla="*/ 1184275 w 1897592"/>
                <a:gd name="connsiteY75" fmla="*/ 82550 h 1696508"/>
                <a:gd name="connsiteX76" fmla="*/ 1139825 w 1897592"/>
                <a:gd name="connsiteY76" fmla="*/ 25400 h 1696508"/>
                <a:gd name="connsiteX77" fmla="*/ 1222375 w 1897592"/>
                <a:gd name="connsiteY77" fmla="*/ 50800 h 1696508"/>
                <a:gd name="connsiteX78" fmla="*/ 1317625 w 1897592"/>
                <a:gd name="connsiteY78" fmla="*/ 107950 h 1696508"/>
                <a:gd name="connsiteX79" fmla="*/ 1298575 w 1897592"/>
                <a:gd name="connsiteY79" fmla="*/ 139700 h 1696508"/>
                <a:gd name="connsiteX80" fmla="*/ 1323975 w 1897592"/>
                <a:gd name="connsiteY80" fmla="*/ 196850 h 1696508"/>
                <a:gd name="connsiteX81" fmla="*/ 1330325 w 1897592"/>
                <a:gd name="connsiteY81" fmla="*/ 254000 h 1696508"/>
                <a:gd name="connsiteX82" fmla="*/ 1393825 w 1897592"/>
                <a:gd name="connsiteY82" fmla="*/ 209550 h 1696508"/>
                <a:gd name="connsiteX83" fmla="*/ 1393825 w 1897592"/>
                <a:gd name="connsiteY83" fmla="*/ 139700 h 1696508"/>
                <a:gd name="connsiteX84" fmla="*/ 1368425 w 1897592"/>
                <a:gd name="connsiteY84" fmla="*/ 101600 h 1696508"/>
                <a:gd name="connsiteX85" fmla="*/ 1419225 w 1897592"/>
                <a:gd name="connsiteY85" fmla="*/ 127000 h 1696508"/>
                <a:gd name="connsiteX86" fmla="*/ 1470025 w 1897592"/>
                <a:gd name="connsiteY86" fmla="*/ 165100 h 1696508"/>
                <a:gd name="connsiteX87" fmla="*/ 1482725 w 1897592"/>
                <a:gd name="connsiteY87" fmla="*/ 215900 h 1696508"/>
                <a:gd name="connsiteX88" fmla="*/ 1470025 w 1897592"/>
                <a:gd name="connsiteY88" fmla="*/ 279400 h 1696508"/>
                <a:gd name="connsiteX89" fmla="*/ 1501775 w 1897592"/>
                <a:gd name="connsiteY89" fmla="*/ 323850 h 1696508"/>
                <a:gd name="connsiteX90" fmla="*/ 1508125 w 1897592"/>
                <a:gd name="connsiteY90" fmla="*/ 393700 h 1696508"/>
                <a:gd name="connsiteX91" fmla="*/ 1552575 w 1897592"/>
                <a:gd name="connsiteY91" fmla="*/ 298450 h 1696508"/>
                <a:gd name="connsiteX92" fmla="*/ 1527175 w 1897592"/>
                <a:gd name="connsiteY92" fmla="*/ 241300 h 1696508"/>
                <a:gd name="connsiteX93" fmla="*/ 1527175 w 1897592"/>
                <a:gd name="connsiteY93" fmla="*/ 196850 h 1696508"/>
                <a:gd name="connsiteX94" fmla="*/ 1609725 w 1897592"/>
                <a:gd name="connsiteY94" fmla="*/ 292100 h 1696508"/>
                <a:gd name="connsiteX95" fmla="*/ 1622425 w 1897592"/>
                <a:gd name="connsiteY95" fmla="*/ 412750 h 1696508"/>
                <a:gd name="connsiteX96" fmla="*/ 1679575 w 1897592"/>
                <a:gd name="connsiteY96" fmla="*/ 438150 h 1696508"/>
                <a:gd name="connsiteX97" fmla="*/ 1685925 w 1897592"/>
                <a:gd name="connsiteY97" fmla="*/ 355600 h 1696508"/>
                <a:gd name="connsiteX98" fmla="*/ 1755775 w 1897592"/>
                <a:gd name="connsiteY98" fmla="*/ 463550 h 1696508"/>
                <a:gd name="connsiteX99" fmla="*/ 1698625 w 1897592"/>
                <a:gd name="connsiteY99" fmla="*/ 552450 h 1696508"/>
                <a:gd name="connsiteX100" fmla="*/ 1692275 w 1897592"/>
                <a:gd name="connsiteY100" fmla="*/ 622300 h 1696508"/>
                <a:gd name="connsiteX101" fmla="*/ 1755775 w 1897592"/>
                <a:gd name="connsiteY101" fmla="*/ 622300 h 1696508"/>
                <a:gd name="connsiteX102" fmla="*/ 1819275 w 1897592"/>
                <a:gd name="connsiteY102" fmla="*/ 571500 h 1696508"/>
                <a:gd name="connsiteX103" fmla="*/ 1831975 w 1897592"/>
                <a:gd name="connsiteY103" fmla="*/ 647700 h 1696508"/>
                <a:gd name="connsiteX104" fmla="*/ 1774825 w 1897592"/>
                <a:gd name="connsiteY104" fmla="*/ 711200 h 1696508"/>
                <a:gd name="connsiteX105" fmla="*/ 1774825 w 1897592"/>
                <a:gd name="connsiteY105" fmla="*/ 781050 h 1696508"/>
                <a:gd name="connsiteX106" fmla="*/ 1844675 w 1897592"/>
                <a:gd name="connsiteY106" fmla="*/ 793750 h 1696508"/>
                <a:gd name="connsiteX107" fmla="*/ 1857375 w 1897592"/>
                <a:gd name="connsiteY107" fmla="*/ 749300 h 1696508"/>
                <a:gd name="connsiteX108" fmla="*/ 1889125 w 1897592"/>
                <a:gd name="connsiteY108" fmla="*/ 831850 h 1696508"/>
                <a:gd name="connsiteX109" fmla="*/ 1870075 w 1897592"/>
                <a:gd name="connsiteY109" fmla="*/ 895350 h 1696508"/>
                <a:gd name="connsiteX110" fmla="*/ 1806575 w 1897592"/>
                <a:gd name="connsiteY110" fmla="*/ 933450 h 1696508"/>
                <a:gd name="connsiteX111" fmla="*/ 1755775 w 1897592"/>
                <a:gd name="connsiteY111" fmla="*/ 946150 h 1696508"/>
                <a:gd name="connsiteX112" fmla="*/ 1800225 w 1897592"/>
                <a:gd name="connsiteY112" fmla="*/ 1022350 h 1696508"/>
                <a:gd name="connsiteX113" fmla="*/ 1838325 w 1897592"/>
                <a:gd name="connsiteY113" fmla="*/ 1047750 h 1696508"/>
                <a:gd name="connsiteX114" fmla="*/ 1889125 w 1897592"/>
                <a:gd name="connsiteY114" fmla="*/ 965200 h 1696508"/>
                <a:gd name="connsiteX115" fmla="*/ 1889125 w 1897592"/>
                <a:gd name="connsiteY115" fmla="*/ 1054100 h 1696508"/>
                <a:gd name="connsiteX116" fmla="*/ 1844675 w 1897592"/>
                <a:gd name="connsiteY116" fmla="*/ 1136650 h 1696508"/>
                <a:gd name="connsiteX117" fmla="*/ 1774825 w 1897592"/>
                <a:gd name="connsiteY117" fmla="*/ 1155700 h 1696508"/>
                <a:gd name="connsiteX118" fmla="*/ 1755775 w 1897592"/>
                <a:gd name="connsiteY118" fmla="*/ 1231900 h 1696508"/>
                <a:gd name="connsiteX119" fmla="*/ 1806575 w 1897592"/>
                <a:gd name="connsiteY119" fmla="*/ 1282700 h 1696508"/>
                <a:gd name="connsiteX120" fmla="*/ 1851025 w 1897592"/>
                <a:gd name="connsiteY120" fmla="*/ 1225550 h 1696508"/>
                <a:gd name="connsiteX121" fmla="*/ 1812925 w 1897592"/>
                <a:gd name="connsiteY121" fmla="*/ 1352550 h 1696508"/>
                <a:gd name="connsiteX122" fmla="*/ 1730375 w 1897592"/>
                <a:gd name="connsiteY122" fmla="*/ 1409700 h 1696508"/>
                <a:gd name="connsiteX123" fmla="*/ 1743075 w 1897592"/>
                <a:gd name="connsiteY123" fmla="*/ 1447800 h 1696508"/>
                <a:gd name="connsiteX124" fmla="*/ 1660525 w 1897592"/>
                <a:gd name="connsiteY124" fmla="*/ 1517650 h 1696508"/>
                <a:gd name="connsiteX125" fmla="*/ 1362075 w 1897592"/>
                <a:gd name="connsiteY125" fmla="*/ 1670050 h 1696508"/>
                <a:gd name="connsiteX126" fmla="*/ 765175 w 1897592"/>
                <a:gd name="connsiteY126" fmla="*/ 1676400 h 1696508"/>
                <a:gd name="connsiteX127" fmla="*/ 346075 w 1897592"/>
                <a:gd name="connsiteY127" fmla="*/ 1631950 h 169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897592" h="1696508">
                  <a:moveTo>
                    <a:pt x="346075" y="1631950"/>
                  </a:moveTo>
                  <a:cubicBezTo>
                    <a:pt x="258233" y="1593850"/>
                    <a:pt x="270933" y="1478492"/>
                    <a:pt x="238125" y="1447800"/>
                  </a:cubicBezTo>
                  <a:cubicBezTo>
                    <a:pt x="205317" y="1417108"/>
                    <a:pt x="170392" y="1462617"/>
                    <a:pt x="149225" y="1447800"/>
                  </a:cubicBezTo>
                  <a:cubicBezTo>
                    <a:pt x="128058" y="1432983"/>
                    <a:pt x="106892" y="1369483"/>
                    <a:pt x="111125" y="1358900"/>
                  </a:cubicBezTo>
                  <a:cubicBezTo>
                    <a:pt x="115358" y="1348317"/>
                    <a:pt x="160867" y="1386417"/>
                    <a:pt x="174625" y="1384300"/>
                  </a:cubicBezTo>
                  <a:cubicBezTo>
                    <a:pt x="188383" y="1382183"/>
                    <a:pt x="200025" y="1361017"/>
                    <a:pt x="193675" y="1346200"/>
                  </a:cubicBezTo>
                  <a:cubicBezTo>
                    <a:pt x="187325" y="1331383"/>
                    <a:pt x="155575" y="1303867"/>
                    <a:pt x="136525" y="1295400"/>
                  </a:cubicBezTo>
                  <a:cubicBezTo>
                    <a:pt x="117475" y="1286933"/>
                    <a:pt x="94192" y="1303867"/>
                    <a:pt x="79375" y="1295400"/>
                  </a:cubicBezTo>
                  <a:cubicBezTo>
                    <a:pt x="64558" y="1286933"/>
                    <a:pt x="45508" y="1250950"/>
                    <a:pt x="47625" y="1244600"/>
                  </a:cubicBezTo>
                  <a:cubicBezTo>
                    <a:pt x="49742" y="1238250"/>
                    <a:pt x="77258" y="1257300"/>
                    <a:pt x="92075" y="1257300"/>
                  </a:cubicBezTo>
                  <a:cubicBezTo>
                    <a:pt x="106892" y="1257300"/>
                    <a:pt x="123825" y="1250950"/>
                    <a:pt x="136525" y="1244600"/>
                  </a:cubicBezTo>
                  <a:cubicBezTo>
                    <a:pt x="149225" y="1238250"/>
                    <a:pt x="174625" y="1224492"/>
                    <a:pt x="168275" y="1219200"/>
                  </a:cubicBezTo>
                  <a:cubicBezTo>
                    <a:pt x="161925" y="1213908"/>
                    <a:pt x="106892" y="1221317"/>
                    <a:pt x="98425" y="1212850"/>
                  </a:cubicBezTo>
                  <a:cubicBezTo>
                    <a:pt x="89958" y="1204383"/>
                    <a:pt x="117475" y="1184275"/>
                    <a:pt x="117475" y="1168400"/>
                  </a:cubicBezTo>
                  <a:cubicBezTo>
                    <a:pt x="117475" y="1152525"/>
                    <a:pt x="114300" y="1135592"/>
                    <a:pt x="98425" y="1117600"/>
                  </a:cubicBezTo>
                  <a:cubicBezTo>
                    <a:pt x="82550" y="1099608"/>
                    <a:pt x="37042" y="1080558"/>
                    <a:pt x="22225" y="1060450"/>
                  </a:cubicBezTo>
                  <a:cubicBezTo>
                    <a:pt x="7408" y="1040342"/>
                    <a:pt x="6350" y="1000125"/>
                    <a:pt x="9525" y="996950"/>
                  </a:cubicBezTo>
                  <a:cubicBezTo>
                    <a:pt x="12700" y="993775"/>
                    <a:pt x="24342" y="1036108"/>
                    <a:pt x="41275" y="1041400"/>
                  </a:cubicBezTo>
                  <a:cubicBezTo>
                    <a:pt x="58208" y="1046692"/>
                    <a:pt x="98425" y="1030817"/>
                    <a:pt x="111125" y="1028700"/>
                  </a:cubicBezTo>
                  <a:cubicBezTo>
                    <a:pt x="123825" y="1026583"/>
                    <a:pt x="118533" y="1039283"/>
                    <a:pt x="117475" y="1028700"/>
                  </a:cubicBezTo>
                  <a:cubicBezTo>
                    <a:pt x="116417" y="1018117"/>
                    <a:pt x="114300" y="983192"/>
                    <a:pt x="104775" y="965200"/>
                  </a:cubicBezTo>
                  <a:cubicBezTo>
                    <a:pt x="95250" y="947208"/>
                    <a:pt x="76200" y="937683"/>
                    <a:pt x="60325" y="920750"/>
                  </a:cubicBezTo>
                  <a:cubicBezTo>
                    <a:pt x="44450" y="903817"/>
                    <a:pt x="19050" y="886883"/>
                    <a:pt x="9525" y="863600"/>
                  </a:cubicBezTo>
                  <a:cubicBezTo>
                    <a:pt x="0" y="840317"/>
                    <a:pt x="0" y="788458"/>
                    <a:pt x="3175" y="781050"/>
                  </a:cubicBezTo>
                  <a:cubicBezTo>
                    <a:pt x="6350" y="773642"/>
                    <a:pt x="9525" y="807508"/>
                    <a:pt x="28575" y="819150"/>
                  </a:cubicBezTo>
                  <a:cubicBezTo>
                    <a:pt x="47625" y="830792"/>
                    <a:pt x="94192" y="850900"/>
                    <a:pt x="117475" y="850900"/>
                  </a:cubicBezTo>
                  <a:cubicBezTo>
                    <a:pt x="140758" y="850900"/>
                    <a:pt x="165100" y="831850"/>
                    <a:pt x="168275" y="819150"/>
                  </a:cubicBezTo>
                  <a:cubicBezTo>
                    <a:pt x="171450" y="806450"/>
                    <a:pt x="150283" y="784225"/>
                    <a:pt x="136525" y="774700"/>
                  </a:cubicBezTo>
                  <a:cubicBezTo>
                    <a:pt x="122767" y="765175"/>
                    <a:pt x="98425" y="773642"/>
                    <a:pt x="85725" y="762000"/>
                  </a:cubicBezTo>
                  <a:cubicBezTo>
                    <a:pt x="73025" y="750358"/>
                    <a:pt x="61383" y="713317"/>
                    <a:pt x="60325" y="704850"/>
                  </a:cubicBezTo>
                  <a:cubicBezTo>
                    <a:pt x="59267" y="696383"/>
                    <a:pt x="79375" y="721783"/>
                    <a:pt x="79375" y="711200"/>
                  </a:cubicBezTo>
                  <a:cubicBezTo>
                    <a:pt x="79375" y="700617"/>
                    <a:pt x="60325" y="664633"/>
                    <a:pt x="60325" y="641350"/>
                  </a:cubicBezTo>
                  <a:cubicBezTo>
                    <a:pt x="60325" y="618067"/>
                    <a:pt x="69850" y="593725"/>
                    <a:pt x="79375" y="571500"/>
                  </a:cubicBezTo>
                  <a:cubicBezTo>
                    <a:pt x="88900" y="549275"/>
                    <a:pt x="111125" y="502708"/>
                    <a:pt x="117475" y="508000"/>
                  </a:cubicBezTo>
                  <a:cubicBezTo>
                    <a:pt x="123825" y="513292"/>
                    <a:pt x="105833" y="587375"/>
                    <a:pt x="117475" y="603250"/>
                  </a:cubicBezTo>
                  <a:cubicBezTo>
                    <a:pt x="129117" y="619125"/>
                    <a:pt x="171450" y="609600"/>
                    <a:pt x="187325" y="603250"/>
                  </a:cubicBezTo>
                  <a:cubicBezTo>
                    <a:pt x="203200" y="596900"/>
                    <a:pt x="202142" y="574675"/>
                    <a:pt x="212725" y="565150"/>
                  </a:cubicBezTo>
                  <a:cubicBezTo>
                    <a:pt x="223308" y="555625"/>
                    <a:pt x="244475" y="565150"/>
                    <a:pt x="250825" y="546100"/>
                  </a:cubicBezTo>
                  <a:cubicBezTo>
                    <a:pt x="257175" y="527050"/>
                    <a:pt x="254000" y="469900"/>
                    <a:pt x="250825" y="450850"/>
                  </a:cubicBezTo>
                  <a:cubicBezTo>
                    <a:pt x="247650" y="431800"/>
                    <a:pt x="237067" y="446617"/>
                    <a:pt x="231775" y="431800"/>
                  </a:cubicBezTo>
                  <a:cubicBezTo>
                    <a:pt x="226483" y="416983"/>
                    <a:pt x="206375" y="390525"/>
                    <a:pt x="219075" y="361950"/>
                  </a:cubicBezTo>
                  <a:cubicBezTo>
                    <a:pt x="231775" y="333375"/>
                    <a:pt x="296333" y="268817"/>
                    <a:pt x="307975" y="260350"/>
                  </a:cubicBezTo>
                  <a:cubicBezTo>
                    <a:pt x="319617" y="251883"/>
                    <a:pt x="285750" y="294217"/>
                    <a:pt x="288925" y="311150"/>
                  </a:cubicBezTo>
                  <a:cubicBezTo>
                    <a:pt x="292100" y="328083"/>
                    <a:pt x="315383" y="348192"/>
                    <a:pt x="327025" y="361950"/>
                  </a:cubicBezTo>
                  <a:cubicBezTo>
                    <a:pt x="338667" y="375708"/>
                    <a:pt x="351367" y="401108"/>
                    <a:pt x="358775" y="393700"/>
                  </a:cubicBezTo>
                  <a:cubicBezTo>
                    <a:pt x="366183" y="386292"/>
                    <a:pt x="365125" y="337608"/>
                    <a:pt x="371475" y="317500"/>
                  </a:cubicBezTo>
                  <a:cubicBezTo>
                    <a:pt x="377825" y="297392"/>
                    <a:pt x="388408" y="293158"/>
                    <a:pt x="396875" y="273050"/>
                  </a:cubicBezTo>
                  <a:cubicBezTo>
                    <a:pt x="405342" y="252942"/>
                    <a:pt x="404283" y="224367"/>
                    <a:pt x="422275" y="196850"/>
                  </a:cubicBezTo>
                  <a:cubicBezTo>
                    <a:pt x="440267" y="169333"/>
                    <a:pt x="493183" y="111125"/>
                    <a:pt x="504825" y="107950"/>
                  </a:cubicBezTo>
                  <a:cubicBezTo>
                    <a:pt x="516467" y="104775"/>
                    <a:pt x="490008" y="156633"/>
                    <a:pt x="492125" y="177800"/>
                  </a:cubicBezTo>
                  <a:cubicBezTo>
                    <a:pt x="494242" y="198967"/>
                    <a:pt x="514350" y="214842"/>
                    <a:pt x="517525" y="234950"/>
                  </a:cubicBezTo>
                  <a:cubicBezTo>
                    <a:pt x="520700" y="255058"/>
                    <a:pt x="499533" y="302683"/>
                    <a:pt x="511175" y="298450"/>
                  </a:cubicBezTo>
                  <a:cubicBezTo>
                    <a:pt x="522817" y="294217"/>
                    <a:pt x="576792" y="229658"/>
                    <a:pt x="587375" y="209550"/>
                  </a:cubicBezTo>
                  <a:cubicBezTo>
                    <a:pt x="597958" y="189442"/>
                    <a:pt x="581025" y="189442"/>
                    <a:pt x="574675" y="177800"/>
                  </a:cubicBezTo>
                  <a:cubicBezTo>
                    <a:pt x="568325" y="166158"/>
                    <a:pt x="547158" y="149225"/>
                    <a:pt x="549275" y="139700"/>
                  </a:cubicBezTo>
                  <a:cubicBezTo>
                    <a:pt x="551392" y="130175"/>
                    <a:pt x="572558" y="134408"/>
                    <a:pt x="587375" y="120650"/>
                  </a:cubicBezTo>
                  <a:cubicBezTo>
                    <a:pt x="602192" y="106892"/>
                    <a:pt x="609600" y="71967"/>
                    <a:pt x="638175" y="57150"/>
                  </a:cubicBezTo>
                  <a:cubicBezTo>
                    <a:pt x="666750" y="42333"/>
                    <a:pt x="750358" y="29633"/>
                    <a:pt x="758825" y="31750"/>
                  </a:cubicBezTo>
                  <a:cubicBezTo>
                    <a:pt x="767292" y="33867"/>
                    <a:pt x="690033" y="55033"/>
                    <a:pt x="688975" y="69850"/>
                  </a:cubicBezTo>
                  <a:cubicBezTo>
                    <a:pt x="687917" y="84667"/>
                    <a:pt x="727075" y="109008"/>
                    <a:pt x="752475" y="120650"/>
                  </a:cubicBezTo>
                  <a:cubicBezTo>
                    <a:pt x="777875" y="132292"/>
                    <a:pt x="822325" y="146050"/>
                    <a:pt x="841375" y="139700"/>
                  </a:cubicBezTo>
                  <a:cubicBezTo>
                    <a:pt x="860425" y="133350"/>
                    <a:pt x="862542" y="99483"/>
                    <a:pt x="866775" y="82550"/>
                  </a:cubicBezTo>
                  <a:cubicBezTo>
                    <a:pt x="871008" y="65617"/>
                    <a:pt x="874183" y="50800"/>
                    <a:pt x="866775" y="38100"/>
                  </a:cubicBezTo>
                  <a:cubicBezTo>
                    <a:pt x="859367" y="25400"/>
                    <a:pt x="811742" y="11642"/>
                    <a:pt x="822325" y="6350"/>
                  </a:cubicBezTo>
                  <a:cubicBezTo>
                    <a:pt x="832908" y="1058"/>
                    <a:pt x="909108" y="0"/>
                    <a:pt x="930275" y="6350"/>
                  </a:cubicBezTo>
                  <a:cubicBezTo>
                    <a:pt x="951442" y="12700"/>
                    <a:pt x="951442" y="28575"/>
                    <a:pt x="949325" y="44450"/>
                  </a:cubicBezTo>
                  <a:cubicBezTo>
                    <a:pt x="947208" y="60325"/>
                    <a:pt x="914400" y="87842"/>
                    <a:pt x="917575" y="101600"/>
                  </a:cubicBezTo>
                  <a:cubicBezTo>
                    <a:pt x="920750" y="115358"/>
                    <a:pt x="954617" y="133350"/>
                    <a:pt x="968375" y="127000"/>
                  </a:cubicBezTo>
                  <a:cubicBezTo>
                    <a:pt x="982133" y="120650"/>
                    <a:pt x="996950" y="79375"/>
                    <a:pt x="1000125" y="63500"/>
                  </a:cubicBezTo>
                  <a:cubicBezTo>
                    <a:pt x="1003300" y="47625"/>
                    <a:pt x="982133" y="40217"/>
                    <a:pt x="987425" y="31750"/>
                  </a:cubicBezTo>
                  <a:cubicBezTo>
                    <a:pt x="992717" y="23283"/>
                    <a:pt x="1014942" y="16933"/>
                    <a:pt x="1031875" y="12700"/>
                  </a:cubicBezTo>
                  <a:cubicBezTo>
                    <a:pt x="1048808" y="8467"/>
                    <a:pt x="1085850" y="1058"/>
                    <a:pt x="1089025" y="6350"/>
                  </a:cubicBezTo>
                  <a:cubicBezTo>
                    <a:pt x="1092200" y="11642"/>
                    <a:pt x="1049867" y="21167"/>
                    <a:pt x="1050925" y="44450"/>
                  </a:cubicBezTo>
                  <a:cubicBezTo>
                    <a:pt x="1051983" y="67733"/>
                    <a:pt x="1076325" y="128058"/>
                    <a:pt x="1095375" y="146050"/>
                  </a:cubicBezTo>
                  <a:cubicBezTo>
                    <a:pt x="1114425" y="164042"/>
                    <a:pt x="1150408" y="162983"/>
                    <a:pt x="1165225" y="152400"/>
                  </a:cubicBezTo>
                  <a:cubicBezTo>
                    <a:pt x="1180042" y="141817"/>
                    <a:pt x="1188508" y="103717"/>
                    <a:pt x="1184275" y="82550"/>
                  </a:cubicBezTo>
                  <a:cubicBezTo>
                    <a:pt x="1180042" y="61383"/>
                    <a:pt x="1133475" y="30692"/>
                    <a:pt x="1139825" y="25400"/>
                  </a:cubicBezTo>
                  <a:cubicBezTo>
                    <a:pt x="1146175" y="20108"/>
                    <a:pt x="1192742" y="37042"/>
                    <a:pt x="1222375" y="50800"/>
                  </a:cubicBezTo>
                  <a:cubicBezTo>
                    <a:pt x="1252008" y="64558"/>
                    <a:pt x="1304925" y="93133"/>
                    <a:pt x="1317625" y="107950"/>
                  </a:cubicBezTo>
                  <a:cubicBezTo>
                    <a:pt x="1330325" y="122767"/>
                    <a:pt x="1297517" y="124883"/>
                    <a:pt x="1298575" y="139700"/>
                  </a:cubicBezTo>
                  <a:cubicBezTo>
                    <a:pt x="1299633" y="154517"/>
                    <a:pt x="1318683" y="177800"/>
                    <a:pt x="1323975" y="196850"/>
                  </a:cubicBezTo>
                  <a:cubicBezTo>
                    <a:pt x="1329267" y="215900"/>
                    <a:pt x="1318683" y="251883"/>
                    <a:pt x="1330325" y="254000"/>
                  </a:cubicBezTo>
                  <a:cubicBezTo>
                    <a:pt x="1341967" y="256117"/>
                    <a:pt x="1383242" y="228600"/>
                    <a:pt x="1393825" y="209550"/>
                  </a:cubicBezTo>
                  <a:cubicBezTo>
                    <a:pt x="1404408" y="190500"/>
                    <a:pt x="1398058" y="157692"/>
                    <a:pt x="1393825" y="139700"/>
                  </a:cubicBezTo>
                  <a:cubicBezTo>
                    <a:pt x="1389592" y="121708"/>
                    <a:pt x="1364192" y="103717"/>
                    <a:pt x="1368425" y="101600"/>
                  </a:cubicBezTo>
                  <a:cubicBezTo>
                    <a:pt x="1372658" y="99483"/>
                    <a:pt x="1402292" y="116417"/>
                    <a:pt x="1419225" y="127000"/>
                  </a:cubicBezTo>
                  <a:cubicBezTo>
                    <a:pt x="1436158" y="137583"/>
                    <a:pt x="1459442" y="150283"/>
                    <a:pt x="1470025" y="165100"/>
                  </a:cubicBezTo>
                  <a:cubicBezTo>
                    <a:pt x="1480608" y="179917"/>
                    <a:pt x="1482725" y="196850"/>
                    <a:pt x="1482725" y="215900"/>
                  </a:cubicBezTo>
                  <a:cubicBezTo>
                    <a:pt x="1482725" y="234950"/>
                    <a:pt x="1466850" y="261408"/>
                    <a:pt x="1470025" y="279400"/>
                  </a:cubicBezTo>
                  <a:cubicBezTo>
                    <a:pt x="1473200" y="297392"/>
                    <a:pt x="1495425" y="304800"/>
                    <a:pt x="1501775" y="323850"/>
                  </a:cubicBezTo>
                  <a:cubicBezTo>
                    <a:pt x="1508125" y="342900"/>
                    <a:pt x="1499658" y="397933"/>
                    <a:pt x="1508125" y="393700"/>
                  </a:cubicBezTo>
                  <a:cubicBezTo>
                    <a:pt x="1516592" y="389467"/>
                    <a:pt x="1549400" y="323850"/>
                    <a:pt x="1552575" y="298450"/>
                  </a:cubicBezTo>
                  <a:cubicBezTo>
                    <a:pt x="1555750" y="273050"/>
                    <a:pt x="1531408" y="258233"/>
                    <a:pt x="1527175" y="241300"/>
                  </a:cubicBezTo>
                  <a:cubicBezTo>
                    <a:pt x="1522942" y="224367"/>
                    <a:pt x="1513417" y="188383"/>
                    <a:pt x="1527175" y="196850"/>
                  </a:cubicBezTo>
                  <a:cubicBezTo>
                    <a:pt x="1540933" y="205317"/>
                    <a:pt x="1593850" y="256117"/>
                    <a:pt x="1609725" y="292100"/>
                  </a:cubicBezTo>
                  <a:cubicBezTo>
                    <a:pt x="1625600" y="328083"/>
                    <a:pt x="1610783" y="388408"/>
                    <a:pt x="1622425" y="412750"/>
                  </a:cubicBezTo>
                  <a:cubicBezTo>
                    <a:pt x="1634067" y="437092"/>
                    <a:pt x="1668992" y="447675"/>
                    <a:pt x="1679575" y="438150"/>
                  </a:cubicBezTo>
                  <a:cubicBezTo>
                    <a:pt x="1690158" y="428625"/>
                    <a:pt x="1673225" y="351367"/>
                    <a:pt x="1685925" y="355600"/>
                  </a:cubicBezTo>
                  <a:cubicBezTo>
                    <a:pt x="1698625" y="359833"/>
                    <a:pt x="1753658" y="430742"/>
                    <a:pt x="1755775" y="463550"/>
                  </a:cubicBezTo>
                  <a:cubicBezTo>
                    <a:pt x="1757892" y="496358"/>
                    <a:pt x="1709208" y="525992"/>
                    <a:pt x="1698625" y="552450"/>
                  </a:cubicBezTo>
                  <a:cubicBezTo>
                    <a:pt x="1688042" y="578908"/>
                    <a:pt x="1682750" y="610658"/>
                    <a:pt x="1692275" y="622300"/>
                  </a:cubicBezTo>
                  <a:cubicBezTo>
                    <a:pt x="1701800" y="633942"/>
                    <a:pt x="1734608" y="630767"/>
                    <a:pt x="1755775" y="622300"/>
                  </a:cubicBezTo>
                  <a:cubicBezTo>
                    <a:pt x="1776942" y="613833"/>
                    <a:pt x="1806575" y="567267"/>
                    <a:pt x="1819275" y="571500"/>
                  </a:cubicBezTo>
                  <a:cubicBezTo>
                    <a:pt x="1831975" y="575733"/>
                    <a:pt x="1839383" y="624417"/>
                    <a:pt x="1831975" y="647700"/>
                  </a:cubicBezTo>
                  <a:cubicBezTo>
                    <a:pt x="1824567" y="670983"/>
                    <a:pt x="1784350" y="688975"/>
                    <a:pt x="1774825" y="711200"/>
                  </a:cubicBezTo>
                  <a:cubicBezTo>
                    <a:pt x="1765300" y="733425"/>
                    <a:pt x="1763183" y="767292"/>
                    <a:pt x="1774825" y="781050"/>
                  </a:cubicBezTo>
                  <a:cubicBezTo>
                    <a:pt x="1786467" y="794808"/>
                    <a:pt x="1830917" y="799042"/>
                    <a:pt x="1844675" y="793750"/>
                  </a:cubicBezTo>
                  <a:cubicBezTo>
                    <a:pt x="1858433" y="788458"/>
                    <a:pt x="1849967" y="742950"/>
                    <a:pt x="1857375" y="749300"/>
                  </a:cubicBezTo>
                  <a:cubicBezTo>
                    <a:pt x="1864783" y="755650"/>
                    <a:pt x="1887008" y="807508"/>
                    <a:pt x="1889125" y="831850"/>
                  </a:cubicBezTo>
                  <a:cubicBezTo>
                    <a:pt x="1891242" y="856192"/>
                    <a:pt x="1883833" y="878417"/>
                    <a:pt x="1870075" y="895350"/>
                  </a:cubicBezTo>
                  <a:cubicBezTo>
                    <a:pt x="1856317" y="912283"/>
                    <a:pt x="1825625" y="924983"/>
                    <a:pt x="1806575" y="933450"/>
                  </a:cubicBezTo>
                  <a:cubicBezTo>
                    <a:pt x="1787525" y="941917"/>
                    <a:pt x="1756833" y="931333"/>
                    <a:pt x="1755775" y="946150"/>
                  </a:cubicBezTo>
                  <a:cubicBezTo>
                    <a:pt x="1754717" y="960967"/>
                    <a:pt x="1786467" y="1005417"/>
                    <a:pt x="1800225" y="1022350"/>
                  </a:cubicBezTo>
                  <a:cubicBezTo>
                    <a:pt x="1813983" y="1039283"/>
                    <a:pt x="1823508" y="1057275"/>
                    <a:pt x="1838325" y="1047750"/>
                  </a:cubicBezTo>
                  <a:cubicBezTo>
                    <a:pt x="1853142" y="1038225"/>
                    <a:pt x="1880658" y="964142"/>
                    <a:pt x="1889125" y="965200"/>
                  </a:cubicBezTo>
                  <a:cubicBezTo>
                    <a:pt x="1897592" y="966258"/>
                    <a:pt x="1896533" y="1025525"/>
                    <a:pt x="1889125" y="1054100"/>
                  </a:cubicBezTo>
                  <a:cubicBezTo>
                    <a:pt x="1881717" y="1082675"/>
                    <a:pt x="1863725" y="1119717"/>
                    <a:pt x="1844675" y="1136650"/>
                  </a:cubicBezTo>
                  <a:cubicBezTo>
                    <a:pt x="1825625" y="1153583"/>
                    <a:pt x="1789642" y="1139825"/>
                    <a:pt x="1774825" y="1155700"/>
                  </a:cubicBezTo>
                  <a:cubicBezTo>
                    <a:pt x="1760008" y="1171575"/>
                    <a:pt x="1750483" y="1210734"/>
                    <a:pt x="1755775" y="1231900"/>
                  </a:cubicBezTo>
                  <a:cubicBezTo>
                    <a:pt x="1761067" y="1253066"/>
                    <a:pt x="1790700" y="1283758"/>
                    <a:pt x="1806575" y="1282700"/>
                  </a:cubicBezTo>
                  <a:cubicBezTo>
                    <a:pt x="1822450" y="1281642"/>
                    <a:pt x="1849967" y="1213908"/>
                    <a:pt x="1851025" y="1225550"/>
                  </a:cubicBezTo>
                  <a:cubicBezTo>
                    <a:pt x="1852083" y="1237192"/>
                    <a:pt x="1833033" y="1321858"/>
                    <a:pt x="1812925" y="1352550"/>
                  </a:cubicBezTo>
                  <a:cubicBezTo>
                    <a:pt x="1792817" y="1383242"/>
                    <a:pt x="1742017" y="1393825"/>
                    <a:pt x="1730375" y="1409700"/>
                  </a:cubicBezTo>
                  <a:cubicBezTo>
                    <a:pt x="1718733" y="1425575"/>
                    <a:pt x="1754717" y="1429808"/>
                    <a:pt x="1743075" y="1447800"/>
                  </a:cubicBezTo>
                  <a:cubicBezTo>
                    <a:pt x="1731433" y="1465792"/>
                    <a:pt x="1724025" y="1480608"/>
                    <a:pt x="1660525" y="1517650"/>
                  </a:cubicBezTo>
                  <a:cubicBezTo>
                    <a:pt x="1597025" y="1554692"/>
                    <a:pt x="1511300" y="1643592"/>
                    <a:pt x="1362075" y="1670050"/>
                  </a:cubicBezTo>
                  <a:cubicBezTo>
                    <a:pt x="1212850" y="1696508"/>
                    <a:pt x="934508" y="1689100"/>
                    <a:pt x="765175" y="1676400"/>
                  </a:cubicBezTo>
                  <a:cubicBezTo>
                    <a:pt x="595842" y="1663700"/>
                    <a:pt x="433917" y="1670050"/>
                    <a:pt x="346075" y="1631950"/>
                  </a:cubicBezTo>
                  <a:close/>
                </a:path>
              </a:pathLst>
            </a:custGeom>
            <a:gradFill flip="none" rotWithShape="1">
              <a:gsLst>
                <a:gs pos="0">
                  <a:srgbClr val="FF9900">
                    <a:shade val="30000"/>
                    <a:satMod val="115000"/>
                  </a:srgbClr>
                </a:gs>
                <a:gs pos="0">
                  <a:srgbClr val="FFFF00"/>
                </a:gs>
                <a:gs pos="50000">
                  <a:srgbClr val="FF9900">
                    <a:shade val="67500"/>
                    <a:satMod val="115000"/>
                  </a:srgbClr>
                </a:gs>
                <a:gs pos="100000">
                  <a:srgbClr val="FF9900">
                    <a:shade val="100000"/>
                    <a:satMod val="115000"/>
                  </a:srgbClr>
                </a:gs>
              </a:gsLst>
              <a:path path="circle">
                <a:fillToRect l="50000" t="50000" r="50000" b="50000"/>
              </a:path>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79" name="Freeform 78"/>
            <p:cNvSpPr/>
            <p:nvPr/>
          </p:nvSpPr>
          <p:spPr bwMode="auto">
            <a:xfrm>
              <a:off x="772564" y="396924"/>
              <a:ext cx="429522" cy="131879"/>
            </a:xfrm>
            <a:custGeom>
              <a:avLst/>
              <a:gdLst>
                <a:gd name="connsiteX0" fmla="*/ 150283 w 3848100"/>
                <a:gd name="connsiteY0" fmla="*/ 1254125 h 1270000"/>
                <a:gd name="connsiteX1" fmla="*/ 2436283 w 3848100"/>
                <a:gd name="connsiteY1" fmla="*/ 1260475 h 1270000"/>
                <a:gd name="connsiteX2" fmla="*/ 3433233 w 3848100"/>
                <a:gd name="connsiteY2" fmla="*/ 1260475 h 1270000"/>
                <a:gd name="connsiteX3" fmla="*/ 3725333 w 3848100"/>
                <a:gd name="connsiteY3" fmla="*/ 1266825 h 1270000"/>
                <a:gd name="connsiteX4" fmla="*/ 3807883 w 3848100"/>
                <a:gd name="connsiteY4" fmla="*/ 1241425 h 1270000"/>
                <a:gd name="connsiteX5" fmla="*/ 3845983 w 3848100"/>
                <a:gd name="connsiteY5" fmla="*/ 1114425 h 1270000"/>
                <a:gd name="connsiteX6" fmla="*/ 3795183 w 3848100"/>
                <a:gd name="connsiteY6" fmla="*/ 1069975 h 1270000"/>
                <a:gd name="connsiteX7" fmla="*/ 3661833 w 3848100"/>
                <a:gd name="connsiteY7" fmla="*/ 1025525 h 1270000"/>
                <a:gd name="connsiteX8" fmla="*/ 3299883 w 3848100"/>
                <a:gd name="connsiteY8" fmla="*/ 885825 h 1270000"/>
                <a:gd name="connsiteX9" fmla="*/ 2893483 w 3848100"/>
                <a:gd name="connsiteY9" fmla="*/ 695325 h 1270000"/>
                <a:gd name="connsiteX10" fmla="*/ 2448983 w 3848100"/>
                <a:gd name="connsiteY10" fmla="*/ 403225 h 1270000"/>
                <a:gd name="connsiteX11" fmla="*/ 2175933 w 3848100"/>
                <a:gd name="connsiteY11" fmla="*/ 149225 h 1270000"/>
                <a:gd name="connsiteX12" fmla="*/ 2055283 w 3848100"/>
                <a:gd name="connsiteY12" fmla="*/ 9525 h 1270000"/>
                <a:gd name="connsiteX13" fmla="*/ 1972733 w 3848100"/>
                <a:gd name="connsiteY13" fmla="*/ 92075 h 1270000"/>
                <a:gd name="connsiteX14" fmla="*/ 1947333 w 3848100"/>
                <a:gd name="connsiteY14" fmla="*/ 117475 h 1270000"/>
                <a:gd name="connsiteX15" fmla="*/ 1896533 w 3848100"/>
                <a:gd name="connsiteY15" fmla="*/ 53975 h 1270000"/>
                <a:gd name="connsiteX16" fmla="*/ 1845733 w 3848100"/>
                <a:gd name="connsiteY16" fmla="*/ 15875 h 1270000"/>
                <a:gd name="connsiteX17" fmla="*/ 1731433 w 3848100"/>
                <a:gd name="connsiteY17" fmla="*/ 142875 h 1270000"/>
                <a:gd name="connsiteX18" fmla="*/ 1559983 w 3848100"/>
                <a:gd name="connsiteY18" fmla="*/ 307975 h 1270000"/>
                <a:gd name="connsiteX19" fmla="*/ 1185333 w 3848100"/>
                <a:gd name="connsiteY19" fmla="*/ 574675 h 1270000"/>
                <a:gd name="connsiteX20" fmla="*/ 683683 w 3848100"/>
                <a:gd name="connsiteY20" fmla="*/ 822325 h 1270000"/>
                <a:gd name="connsiteX21" fmla="*/ 150283 w 3848100"/>
                <a:gd name="connsiteY21" fmla="*/ 1025525 h 1270000"/>
                <a:gd name="connsiteX22" fmla="*/ 55033 w 3848100"/>
                <a:gd name="connsiteY22" fmla="*/ 1069975 h 1270000"/>
                <a:gd name="connsiteX23" fmla="*/ 4233 w 3848100"/>
                <a:gd name="connsiteY23" fmla="*/ 1108075 h 1270000"/>
                <a:gd name="connsiteX24" fmla="*/ 29633 w 3848100"/>
                <a:gd name="connsiteY24" fmla="*/ 1196975 h 1270000"/>
                <a:gd name="connsiteX25" fmla="*/ 55033 w 3848100"/>
                <a:gd name="connsiteY25" fmla="*/ 1235075 h 1270000"/>
                <a:gd name="connsiteX26" fmla="*/ 99483 w 3848100"/>
                <a:gd name="connsiteY26" fmla="*/ 1247775 h 1270000"/>
                <a:gd name="connsiteX27" fmla="*/ 150283 w 3848100"/>
                <a:gd name="connsiteY27" fmla="*/ 1254125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48100" h="1270000">
                  <a:moveTo>
                    <a:pt x="150283" y="1254125"/>
                  </a:moveTo>
                  <a:lnTo>
                    <a:pt x="2436283" y="1260475"/>
                  </a:lnTo>
                  <a:lnTo>
                    <a:pt x="3433233" y="1260475"/>
                  </a:lnTo>
                  <a:cubicBezTo>
                    <a:pt x="3648075" y="1261533"/>
                    <a:pt x="3662891" y="1270000"/>
                    <a:pt x="3725333" y="1266825"/>
                  </a:cubicBezTo>
                  <a:cubicBezTo>
                    <a:pt x="3787775" y="1263650"/>
                    <a:pt x="3787775" y="1266825"/>
                    <a:pt x="3807883" y="1241425"/>
                  </a:cubicBezTo>
                  <a:cubicBezTo>
                    <a:pt x="3827991" y="1216025"/>
                    <a:pt x="3848100" y="1143000"/>
                    <a:pt x="3845983" y="1114425"/>
                  </a:cubicBezTo>
                  <a:cubicBezTo>
                    <a:pt x="3843866" y="1085850"/>
                    <a:pt x="3825875" y="1084792"/>
                    <a:pt x="3795183" y="1069975"/>
                  </a:cubicBezTo>
                  <a:cubicBezTo>
                    <a:pt x="3764491" y="1055158"/>
                    <a:pt x="3744383" y="1056217"/>
                    <a:pt x="3661833" y="1025525"/>
                  </a:cubicBezTo>
                  <a:cubicBezTo>
                    <a:pt x="3579283" y="994833"/>
                    <a:pt x="3427941" y="940858"/>
                    <a:pt x="3299883" y="885825"/>
                  </a:cubicBezTo>
                  <a:cubicBezTo>
                    <a:pt x="3171825" y="830792"/>
                    <a:pt x="3035300" y="775758"/>
                    <a:pt x="2893483" y="695325"/>
                  </a:cubicBezTo>
                  <a:cubicBezTo>
                    <a:pt x="2751666" y="614892"/>
                    <a:pt x="2568575" y="494242"/>
                    <a:pt x="2448983" y="403225"/>
                  </a:cubicBezTo>
                  <a:cubicBezTo>
                    <a:pt x="2329391" y="312208"/>
                    <a:pt x="2241550" y="214842"/>
                    <a:pt x="2175933" y="149225"/>
                  </a:cubicBezTo>
                  <a:cubicBezTo>
                    <a:pt x="2110316" y="83608"/>
                    <a:pt x="2089150" y="19050"/>
                    <a:pt x="2055283" y="9525"/>
                  </a:cubicBezTo>
                  <a:cubicBezTo>
                    <a:pt x="2021416" y="0"/>
                    <a:pt x="1972733" y="92075"/>
                    <a:pt x="1972733" y="92075"/>
                  </a:cubicBezTo>
                  <a:cubicBezTo>
                    <a:pt x="1954741" y="110067"/>
                    <a:pt x="1960033" y="123825"/>
                    <a:pt x="1947333" y="117475"/>
                  </a:cubicBezTo>
                  <a:cubicBezTo>
                    <a:pt x="1934633" y="111125"/>
                    <a:pt x="1913466" y="70908"/>
                    <a:pt x="1896533" y="53975"/>
                  </a:cubicBezTo>
                  <a:cubicBezTo>
                    <a:pt x="1879600" y="37042"/>
                    <a:pt x="1873250" y="1058"/>
                    <a:pt x="1845733" y="15875"/>
                  </a:cubicBezTo>
                  <a:cubicBezTo>
                    <a:pt x="1818216" y="30692"/>
                    <a:pt x="1779058" y="94192"/>
                    <a:pt x="1731433" y="142875"/>
                  </a:cubicBezTo>
                  <a:cubicBezTo>
                    <a:pt x="1683808" y="191558"/>
                    <a:pt x="1651000" y="236008"/>
                    <a:pt x="1559983" y="307975"/>
                  </a:cubicBezTo>
                  <a:cubicBezTo>
                    <a:pt x="1468966" y="379942"/>
                    <a:pt x="1331383" y="488950"/>
                    <a:pt x="1185333" y="574675"/>
                  </a:cubicBezTo>
                  <a:cubicBezTo>
                    <a:pt x="1039283" y="660400"/>
                    <a:pt x="856191" y="747183"/>
                    <a:pt x="683683" y="822325"/>
                  </a:cubicBezTo>
                  <a:cubicBezTo>
                    <a:pt x="511175" y="897467"/>
                    <a:pt x="255058" y="984250"/>
                    <a:pt x="150283" y="1025525"/>
                  </a:cubicBezTo>
                  <a:cubicBezTo>
                    <a:pt x="45508" y="1066800"/>
                    <a:pt x="79375" y="1056217"/>
                    <a:pt x="55033" y="1069975"/>
                  </a:cubicBezTo>
                  <a:cubicBezTo>
                    <a:pt x="30691" y="1083733"/>
                    <a:pt x="8466" y="1086908"/>
                    <a:pt x="4233" y="1108075"/>
                  </a:cubicBezTo>
                  <a:cubicBezTo>
                    <a:pt x="0" y="1129242"/>
                    <a:pt x="21166" y="1175808"/>
                    <a:pt x="29633" y="1196975"/>
                  </a:cubicBezTo>
                  <a:cubicBezTo>
                    <a:pt x="38100" y="1218142"/>
                    <a:pt x="43391" y="1226608"/>
                    <a:pt x="55033" y="1235075"/>
                  </a:cubicBezTo>
                  <a:cubicBezTo>
                    <a:pt x="66675" y="1243542"/>
                    <a:pt x="82550" y="1244600"/>
                    <a:pt x="99483" y="1247775"/>
                  </a:cubicBezTo>
                  <a:cubicBezTo>
                    <a:pt x="116416" y="1250950"/>
                    <a:pt x="136524" y="1252537"/>
                    <a:pt x="150283" y="1254125"/>
                  </a:cubicBezTo>
                  <a:close/>
                </a:path>
              </a:pathLst>
            </a:cu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18900000" scaled="1"/>
              <a:tileRect/>
            </a:gra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80" name="Freeform 79"/>
            <p:cNvSpPr/>
            <p:nvPr/>
          </p:nvSpPr>
          <p:spPr bwMode="auto">
            <a:xfrm>
              <a:off x="790581" y="414402"/>
              <a:ext cx="391852" cy="102087"/>
            </a:xfrm>
            <a:custGeom>
              <a:avLst/>
              <a:gdLst>
                <a:gd name="connsiteX0" fmla="*/ 0 w 3488267"/>
                <a:gd name="connsiteY0" fmla="*/ 962025 h 976842"/>
                <a:gd name="connsiteX1" fmla="*/ 1987550 w 3488267"/>
                <a:gd name="connsiteY1" fmla="*/ 962025 h 976842"/>
                <a:gd name="connsiteX2" fmla="*/ 2794000 w 3488267"/>
                <a:gd name="connsiteY2" fmla="*/ 955675 h 976842"/>
                <a:gd name="connsiteX3" fmla="*/ 3213100 w 3488267"/>
                <a:gd name="connsiteY3" fmla="*/ 962025 h 976842"/>
                <a:gd name="connsiteX4" fmla="*/ 3486150 w 3488267"/>
                <a:gd name="connsiteY4" fmla="*/ 962025 h 976842"/>
                <a:gd name="connsiteX5" fmla="*/ 3200400 w 3488267"/>
                <a:gd name="connsiteY5" fmla="*/ 873125 h 976842"/>
                <a:gd name="connsiteX6" fmla="*/ 2584450 w 3488267"/>
                <a:gd name="connsiteY6" fmla="*/ 587375 h 976842"/>
                <a:gd name="connsiteX7" fmla="*/ 2089150 w 3488267"/>
                <a:gd name="connsiteY7" fmla="*/ 231775 h 976842"/>
                <a:gd name="connsiteX8" fmla="*/ 1930400 w 3488267"/>
                <a:gd name="connsiteY8" fmla="*/ 73025 h 976842"/>
                <a:gd name="connsiteX9" fmla="*/ 1866900 w 3488267"/>
                <a:gd name="connsiteY9" fmla="*/ 9525 h 976842"/>
                <a:gd name="connsiteX10" fmla="*/ 1822450 w 3488267"/>
                <a:gd name="connsiteY10" fmla="*/ 47625 h 976842"/>
                <a:gd name="connsiteX11" fmla="*/ 1771650 w 3488267"/>
                <a:gd name="connsiteY11" fmla="*/ 117475 h 976842"/>
                <a:gd name="connsiteX12" fmla="*/ 1739900 w 3488267"/>
                <a:gd name="connsiteY12" fmla="*/ 92075 h 976842"/>
                <a:gd name="connsiteX13" fmla="*/ 1695450 w 3488267"/>
                <a:gd name="connsiteY13" fmla="*/ 22225 h 976842"/>
                <a:gd name="connsiteX14" fmla="*/ 1657350 w 3488267"/>
                <a:gd name="connsiteY14" fmla="*/ 15875 h 976842"/>
                <a:gd name="connsiteX15" fmla="*/ 1568450 w 3488267"/>
                <a:gd name="connsiteY15" fmla="*/ 117475 h 976842"/>
                <a:gd name="connsiteX16" fmla="*/ 1377950 w 3488267"/>
                <a:gd name="connsiteY16" fmla="*/ 282575 h 976842"/>
                <a:gd name="connsiteX17" fmla="*/ 1060450 w 3488267"/>
                <a:gd name="connsiteY17" fmla="*/ 498475 h 976842"/>
                <a:gd name="connsiteX18" fmla="*/ 546100 w 3488267"/>
                <a:gd name="connsiteY18" fmla="*/ 752475 h 976842"/>
                <a:gd name="connsiteX19" fmla="*/ 393700 w 3488267"/>
                <a:gd name="connsiteY19" fmla="*/ 815975 h 976842"/>
                <a:gd name="connsiteX20" fmla="*/ 158750 w 3488267"/>
                <a:gd name="connsiteY20" fmla="*/ 904875 h 976842"/>
                <a:gd name="connsiteX21" fmla="*/ 0 w 3488267"/>
                <a:gd name="connsiteY21" fmla="*/ 962025 h 97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88267" h="976842">
                  <a:moveTo>
                    <a:pt x="0" y="962025"/>
                  </a:moveTo>
                  <a:lnTo>
                    <a:pt x="1987550" y="962025"/>
                  </a:lnTo>
                  <a:lnTo>
                    <a:pt x="2794000" y="955675"/>
                  </a:lnTo>
                  <a:cubicBezTo>
                    <a:pt x="2998258" y="955675"/>
                    <a:pt x="3213100" y="962025"/>
                    <a:pt x="3213100" y="962025"/>
                  </a:cubicBezTo>
                  <a:cubicBezTo>
                    <a:pt x="3328458" y="963083"/>
                    <a:pt x="3488267" y="976842"/>
                    <a:pt x="3486150" y="962025"/>
                  </a:cubicBezTo>
                  <a:cubicBezTo>
                    <a:pt x="3484033" y="947208"/>
                    <a:pt x="3350683" y="935567"/>
                    <a:pt x="3200400" y="873125"/>
                  </a:cubicBezTo>
                  <a:cubicBezTo>
                    <a:pt x="3050117" y="810683"/>
                    <a:pt x="2769658" y="694267"/>
                    <a:pt x="2584450" y="587375"/>
                  </a:cubicBezTo>
                  <a:cubicBezTo>
                    <a:pt x="2399242" y="480483"/>
                    <a:pt x="2198158" y="317500"/>
                    <a:pt x="2089150" y="231775"/>
                  </a:cubicBezTo>
                  <a:cubicBezTo>
                    <a:pt x="1980142" y="146050"/>
                    <a:pt x="1930400" y="73025"/>
                    <a:pt x="1930400" y="73025"/>
                  </a:cubicBezTo>
                  <a:cubicBezTo>
                    <a:pt x="1893358" y="35983"/>
                    <a:pt x="1884892" y="13758"/>
                    <a:pt x="1866900" y="9525"/>
                  </a:cubicBezTo>
                  <a:cubicBezTo>
                    <a:pt x="1848908" y="5292"/>
                    <a:pt x="1838325" y="29633"/>
                    <a:pt x="1822450" y="47625"/>
                  </a:cubicBezTo>
                  <a:cubicBezTo>
                    <a:pt x="1806575" y="65617"/>
                    <a:pt x="1785408" y="110067"/>
                    <a:pt x="1771650" y="117475"/>
                  </a:cubicBezTo>
                  <a:cubicBezTo>
                    <a:pt x="1757892" y="124883"/>
                    <a:pt x="1752600" y="107950"/>
                    <a:pt x="1739900" y="92075"/>
                  </a:cubicBezTo>
                  <a:cubicBezTo>
                    <a:pt x="1727200" y="76200"/>
                    <a:pt x="1709208" y="34925"/>
                    <a:pt x="1695450" y="22225"/>
                  </a:cubicBezTo>
                  <a:cubicBezTo>
                    <a:pt x="1681692" y="9525"/>
                    <a:pt x="1678517" y="0"/>
                    <a:pt x="1657350" y="15875"/>
                  </a:cubicBezTo>
                  <a:cubicBezTo>
                    <a:pt x="1636183" y="31750"/>
                    <a:pt x="1615017" y="73025"/>
                    <a:pt x="1568450" y="117475"/>
                  </a:cubicBezTo>
                  <a:cubicBezTo>
                    <a:pt x="1521883" y="161925"/>
                    <a:pt x="1462617" y="219075"/>
                    <a:pt x="1377950" y="282575"/>
                  </a:cubicBezTo>
                  <a:cubicBezTo>
                    <a:pt x="1293283" y="346075"/>
                    <a:pt x="1199092" y="420158"/>
                    <a:pt x="1060450" y="498475"/>
                  </a:cubicBezTo>
                  <a:cubicBezTo>
                    <a:pt x="921808" y="576792"/>
                    <a:pt x="657225" y="699558"/>
                    <a:pt x="546100" y="752475"/>
                  </a:cubicBezTo>
                  <a:cubicBezTo>
                    <a:pt x="434975" y="805392"/>
                    <a:pt x="458258" y="790575"/>
                    <a:pt x="393700" y="815975"/>
                  </a:cubicBezTo>
                  <a:cubicBezTo>
                    <a:pt x="329142" y="841375"/>
                    <a:pt x="221192" y="884767"/>
                    <a:pt x="158750" y="904875"/>
                  </a:cubicBezTo>
                  <a:cubicBezTo>
                    <a:pt x="96308" y="924983"/>
                    <a:pt x="57679" y="930804"/>
                    <a:pt x="0" y="962025"/>
                  </a:cubicBezTo>
                  <a:close/>
                </a:path>
              </a:pathLst>
            </a:cu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0" scaled="1"/>
              <a:tileRect/>
            </a:gradFill>
            <a:ln w="952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grpSp>
          <p:nvGrpSpPr>
            <p:cNvPr id="81" name="Group 15"/>
            <p:cNvGrpSpPr/>
            <p:nvPr/>
          </p:nvGrpSpPr>
          <p:grpSpPr bwMode="auto">
            <a:xfrm>
              <a:off x="782436" y="552873"/>
              <a:ext cx="410534" cy="141617"/>
              <a:chOff x="1865842" y="3800475"/>
              <a:chExt cx="3658658" cy="1357842"/>
            </a:xfrm>
            <a:solidFill>
              <a:srgbClr val="0070C0"/>
            </a:solidFill>
          </p:grpSpPr>
          <p:sp>
            <p:nvSpPr>
              <p:cNvPr id="83" name="Freeform 82"/>
              <p:cNvSpPr/>
              <p:nvPr/>
            </p:nvSpPr>
            <p:spPr>
              <a:xfrm>
                <a:off x="1865842" y="3800475"/>
                <a:ext cx="3658658" cy="410633"/>
              </a:xfrm>
              <a:custGeom>
                <a:avLst/>
                <a:gdLst>
                  <a:gd name="connsiteX0" fmla="*/ 102658 w 3658658"/>
                  <a:gd name="connsiteY0" fmla="*/ 365125 h 410633"/>
                  <a:gd name="connsiteX1" fmla="*/ 26458 w 3658658"/>
                  <a:gd name="connsiteY1" fmla="*/ 206375 h 410633"/>
                  <a:gd name="connsiteX2" fmla="*/ 20108 w 3658658"/>
                  <a:gd name="connsiteY2" fmla="*/ 155575 h 410633"/>
                  <a:gd name="connsiteX3" fmla="*/ 147108 w 3658658"/>
                  <a:gd name="connsiteY3" fmla="*/ 98425 h 410633"/>
                  <a:gd name="connsiteX4" fmla="*/ 356658 w 3658658"/>
                  <a:gd name="connsiteY4" fmla="*/ 34925 h 410633"/>
                  <a:gd name="connsiteX5" fmla="*/ 578908 w 3658658"/>
                  <a:gd name="connsiteY5" fmla="*/ 9525 h 410633"/>
                  <a:gd name="connsiteX6" fmla="*/ 763058 w 3658658"/>
                  <a:gd name="connsiteY6" fmla="*/ 22225 h 410633"/>
                  <a:gd name="connsiteX7" fmla="*/ 909108 w 3658658"/>
                  <a:gd name="connsiteY7" fmla="*/ 60325 h 410633"/>
                  <a:gd name="connsiteX8" fmla="*/ 1067858 w 3658658"/>
                  <a:gd name="connsiteY8" fmla="*/ 130175 h 410633"/>
                  <a:gd name="connsiteX9" fmla="*/ 1207558 w 3658658"/>
                  <a:gd name="connsiteY9" fmla="*/ 155575 h 410633"/>
                  <a:gd name="connsiteX10" fmla="*/ 1429808 w 3658658"/>
                  <a:gd name="connsiteY10" fmla="*/ 85725 h 410633"/>
                  <a:gd name="connsiteX11" fmla="*/ 1715558 w 3658658"/>
                  <a:gd name="connsiteY11" fmla="*/ 41275 h 410633"/>
                  <a:gd name="connsiteX12" fmla="*/ 2007658 w 3658658"/>
                  <a:gd name="connsiteY12" fmla="*/ 66675 h 410633"/>
                  <a:gd name="connsiteX13" fmla="*/ 2312458 w 3658658"/>
                  <a:gd name="connsiteY13" fmla="*/ 161925 h 410633"/>
                  <a:gd name="connsiteX14" fmla="*/ 2458508 w 3658658"/>
                  <a:gd name="connsiteY14" fmla="*/ 142875 h 410633"/>
                  <a:gd name="connsiteX15" fmla="*/ 2649008 w 3658658"/>
                  <a:gd name="connsiteY15" fmla="*/ 79375 h 410633"/>
                  <a:gd name="connsiteX16" fmla="*/ 2864908 w 3658658"/>
                  <a:gd name="connsiteY16" fmla="*/ 28575 h 410633"/>
                  <a:gd name="connsiteX17" fmla="*/ 3074458 w 3658658"/>
                  <a:gd name="connsiteY17" fmla="*/ 3175 h 410633"/>
                  <a:gd name="connsiteX18" fmla="*/ 3372908 w 3658658"/>
                  <a:gd name="connsiteY18" fmla="*/ 47625 h 410633"/>
                  <a:gd name="connsiteX19" fmla="*/ 3614208 w 3658658"/>
                  <a:gd name="connsiteY19" fmla="*/ 142875 h 410633"/>
                  <a:gd name="connsiteX20" fmla="*/ 3639608 w 3658658"/>
                  <a:gd name="connsiteY20" fmla="*/ 155575 h 410633"/>
                  <a:gd name="connsiteX21" fmla="*/ 3576108 w 3658658"/>
                  <a:gd name="connsiteY21" fmla="*/ 301625 h 410633"/>
                  <a:gd name="connsiteX22" fmla="*/ 3538008 w 3658658"/>
                  <a:gd name="connsiteY22" fmla="*/ 371475 h 410633"/>
                  <a:gd name="connsiteX23" fmla="*/ 3411008 w 3658658"/>
                  <a:gd name="connsiteY23" fmla="*/ 314325 h 410633"/>
                  <a:gd name="connsiteX24" fmla="*/ 3226858 w 3658658"/>
                  <a:gd name="connsiteY24" fmla="*/ 276225 h 410633"/>
                  <a:gd name="connsiteX25" fmla="*/ 2947458 w 3658658"/>
                  <a:gd name="connsiteY25" fmla="*/ 257175 h 410633"/>
                  <a:gd name="connsiteX26" fmla="*/ 2668058 w 3658658"/>
                  <a:gd name="connsiteY26" fmla="*/ 327025 h 410633"/>
                  <a:gd name="connsiteX27" fmla="*/ 2458508 w 3658658"/>
                  <a:gd name="connsiteY27" fmla="*/ 390525 h 410633"/>
                  <a:gd name="connsiteX28" fmla="*/ 2287058 w 3658658"/>
                  <a:gd name="connsiteY28" fmla="*/ 403225 h 410633"/>
                  <a:gd name="connsiteX29" fmla="*/ 2077508 w 3658658"/>
                  <a:gd name="connsiteY29" fmla="*/ 346075 h 410633"/>
                  <a:gd name="connsiteX30" fmla="*/ 1887008 w 3658658"/>
                  <a:gd name="connsiteY30" fmla="*/ 288925 h 410633"/>
                  <a:gd name="connsiteX31" fmla="*/ 1696508 w 3658658"/>
                  <a:gd name="connsiteY31" fmla="*/ 269875 h 410633"/>
                  <a:gd name="connsiteX32" fmla="*/ 1467908 w 3658658"/>
                  <a:gd name="connsiteY32" fmla="*/ 320675 h 410633"/>
                  <a:gd name="connsiteX33" fmla="*/ 1340908 w 3658658"/>
                  <a:gd name="connsiteY33" fmla="*/ 371475 h 410633"/>
                  <a:gd name="connsiteX34" fmla="*/ 1188508 w 3658658"/>
                  <a:gd name="connsiteY34" fmla="*/ 390525 h 410633"/>
                  <a:gd name="connsiteX35" fmla="*/ 1004358 w 3658658"/>
                  <a:gd name="connsiteY35" fmla="*/ 365125 h 410633"/>
                  <a:gd name="connsiteX36" fmla="*/ 794808 w 3658658"/>
                  <a:gd name="connsiteY36" fmla="*/ 288925 h 410633"/>
                  <a:gd name="connsiteX37" fmla="*/ 578908 w 3658658"/>
                  <a:gd name="connsiteY37" fmla="*/ 238125 h 410633"/>
                  <a:gd name="connsiteX38" fmla="*/ 331258 w 3658658"/>
                  <a:gd name="connsiteY38" fmla="*/ 276225 h 410633"/>
                  <a:gd name="connsiteX39" fmla="*/ 102658 w 3658658"/>
                  <a:gd name="connsiteY39" fmla="*/ 365125 h 410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658658" h="410633">
                    <a:moveTo>
                      <a:pt x="102658" y="365125"/>
                    </a:moveTo>
                    <a:cubicBezTo>
                      <a:pt x="51858" y="353483"/>
                      <a:pt x="40216" y="241300"/>
                      <a:pt x="26458" y="206375"/>
                    </a:cubicBezTo>
                    <a:cubicBezTo>
                      <a:pt x="12700" y="171450"/>
                      <a:pt x="0" y="173567"/>
                      <a:pt x="20108" y="155575"/>
                    </a:cubicBezTo>
                    <a:cubicBezTo>
                      <a:pt x="40216" y="137583"/>
                      <a:pt x="91016" y="118533"/>
                      <a:pt x="147108" y="98425"/>
                    </a:cubicBezTo>
                    <a:cubicBezTo>
                      <a:pt x="203200" y="78317"/>
                      <a:pt x="284691" y="49742"/>
                      <a:pt x="356658" y="34925"/>
                    </a:cubicBezTo>
                    <a:cubicBezTo>
                      <a:pt x="428625" y="20108"/>
                      <a:pt x="511175" y="11642"/>
                      <a:pt x="578908" y="9525"/>
                    </a:cubicBezTo>
                    <a:cubicBezTo>
                      <a:pt x="646641" y="7408"/>
                      <a:pt x="708025" y="13758"/>
                      <a:pt x="763058" y="22225"/>
                    </a:cubicBezTo>
                    <a:cubicBezTo>
                      <a:pt x="818091" y="30692"/>
                      <a:pt x="858308" y="42333"/>
                      <a:pt x="909108" y="60325"/>
                    </a:cubicBezTo>
                    <a:cubicBezTo>
                      <a:pt x="959908" y="78317"/>
                      <a:pt x="1018116" y="114300"/>
                      <a:pt x="1067858" y="130175"/>
                    </a:cubicBezTo>
                    <a:cubicBezTo>
                      <a:pt x="1117600" y="146050"/>
                      <a:pt x="1147233" y="162983"/>
                      <a:pt x="1207558" y="155575"/>
                    </a:cubicBezTo>
                    <a:cubicBezTo>
                      <a:pt x="1267883" y="148167"/>
                      <a:pt x="1345141" y="104775"/>
                      <a:pt x="1429808" y="85725"/>
                    </a:cubicBezTo>
                    <a:cubicBezTo>
                      <a:pt x="1514475" y="66675"/>
                      <a:pt x="1619250" y="44450"/>
                      <a:pt x="1715558" y="41275"/>
                    </a:cubicBezTo>
                    <a:cubicBezTo>
                      <a:pt x="1811866" y="38100"/>
                      <a:pt x="1908175" y="46567"/>
                      <a:pt x="2007658" y="66675"/>
                    </a:cubicBezTo>
                    <a:cubicBezTo>
                      <a:pt x="2107141" y="86783"/>
                      <a:pt x="2237316" y="149225"/>
                      <a:pt x="2312458" y="161925"/>
                    </a:cubicBezTo>
                    <a:cubicBezTo>
                      <a:pt x="2387600" y="174625"/>
                      <a:pt x="2402416" y="156633"/>
                      <a:pt x="2458508" y="142875"/>
                    </a:cubicBezTo>
                    <a:cubicBezTo>
                      <a:pt x="2514600" y="129117"/>
                      <a:pt x="2581275" y="98425"/>
                      <a:pt x="2649008" y="79375"/>
                    </a:cubicBezTo>
                    <a:cubicBezTo>
                      <a:pt x="2716741" y="60325"/>
                      <a:pt x="2794000" y="41275"/>
                      <a:pt x="2864908" y="28575"/>
                    </a:cubicBezTo>
                    <a:cubicBezTo>
                      <a:pt x="2935816" y="15875"/>
                      <a:pt x="2989791" y="0"/>
                      <a:pt x="3074458" y="3175"/>
                    </a:cubicBezTo>
                    <a:cubicBezTo>
                      <a:pt x="3159125" y="6350"/>
                      <a:pt x="3282950" y="24342"/>
                      <a:pt x="3372908" y="47625"/>
                    </a:cubicBezTo>
                    <a:cubicBezTo>
                      <a:pt x="3462866" y="70908"/>
                      <a:pt x="3569758" y="124883"/>
                      <a:pt x="3614208" y="142875"/>
                    </a:cubicBezTo>
                    <a:cubicBezTo>
                      <a:pt x="3658658" y="160867"/>
                      <a:pt x="3645958" y="129117"/>
                      <a:pt x="3639608" y="155575"/>
                    </a:cubicBezTo>
                    <a:cubicBezTo>
                      <a:pt x="3633258" y="182033"/>
                      <a:pt x="3593041" y="265642"/>
                      <a:pt x="3576108" y="301625"/>
                    </a:cubicBezTo>
                    <a:cubicBezTo>
                      <a:pt x="3559175" y="337608"/>
                      <a:pt x="3565525" y="369358"/>
                      <a:pt x="3538008" y="371475"/>
                    </a:cubicBezTo>
                    <a:cubicBezTo>
                      <a:pt x="3510491" y="373592"/>
                      <a:pt x="3462866" y="330200"/>
                      <a:pt x="3411008" y="314325"/>
                    </a:cubicBezTo>
                    <a:cubicBezTo>
                      <a:pt x="3359150" y="298450"/>
                      <a:pt x="3304116" y="285750"/>
                      <a:pt x="3226858" y="276225"/>
                    </a:cubicBezTo>
                    <a:cubicBezTo>
                      <a:pt x="3149600" y="266700"/>
                      <a:pt x="3040591" y="248708"/>
                      <a:pt x="2947458" y="257175"/>
                    </a:cubicBezTo>
                    <a:cubicBezTo>
                      <a:pt x="2854325" y="265642"/>
                      <a:pt x="2749550" y="304800"/>
                      <a:pt x="2668058" y="327025"/>
                    </a:cubicBezTo>
                    <a:cubicBezTo>
                      <a:pt x="2586566" y="349250"/>
                      <a:pt x="2522008" y="377825"/>
                      <a:pt x="2458508" y="390525"/>
                    </a:cubicBezTo>
                    <a:cubicBezTo>
                      <a:pt x="2395008" y="403225"/>
                      <a:pt x="2350558" y="410633"/>
                      <a:pt x="2287058" y="403225"/>
                    </a:cubicBezTo>
                    <a:cubicBezTo>
                      <a:pt x="2223558" y="395817"/>
                      <a:pt x="2144183" y="365125"/>
                      <a:pt x="2077508" y="346075"/>
                    </a:cubicBezTo>
                    <a:cubicBezTo>
                      <a:pt x="2010833" y="327025"/>
                      <a:pt x="1950508" y="301625"/>
                      <a:pt x="1887008" y="288925"/>
                    </a:cubicBezTo>
                    <a:cubicBezTo>
                      <a:pt x="1823508" y="276225"/>
                      <a:pt x="1766358" y="264583"/>
                      <a:pt x="1696508" y="269875"/>
                    </a:cubicBezTo>
                    <a:cubicBezTo>
                      <a:pt x="1626658" y="275167"/>
                      <a:pt x="1527175" y="303742"/>
                      <a:pt x="1467908" y="320675"/>
                    </a:cubicBezTo>
                    <a:cubicBezTo>
                      <a:pt x="1408641" y="337608"/>
                      <a:pt x="1387475" y="359833"/>
                      <a:pt x="1340908" y="371475"/>
                    </a:cubicBezTo>
                    <a:cubicBezTo>
                      <a:pt x="1294341" y="383117"/>
                      <a:pt x="1244600" y="391583"/>
                      <a:pt x="1188508" y="390525"/>
                    </a:cubicBezTo>
                    <a:cubicBezTo>
                      <a:pt x="1132416" y="389467"/>
                      <a:pt x="1069975" y="382058"/>
                      <a:pt x="1004358" y="365125"/>
                    </a:cubicBezTo>
                    <a:cubicBezTo>
                      <a:pt x="938741" y="348192"/>
                      <a:pt x="865716" y="310092"/>
                      <a:pt x="794808" y="288925"/>
                    </a:cubicBezTo>
                    <a:cubicBezTo>
                      <a:pt x="723900" y="267758"/>
                      <a:pt x="656166" y="240242"/>
                      <a:pt x="578908" y="238125"/>
                    </a:cubicBezTo>
                    <a:cubicBezTo>
                      <a:pt x="501650" y="236008"/>
                      <a:pt x="405341" y="257175"/>
                      <a:pt x="331258" y="276225"/>
                    </a:cubicBezTo>
                    <a:cubicBezTo>
                      <a:pt x="257175" y="295275"/>
                      <a:pt x="153458" y="376767"/>
                      <a:pt x="102658" y="365125"/>
                    </a:cubicBez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84" name="Freeform 83"/>
              <p:cNvSpPr/>
              <p:nvPr/>
            </p:nvSpPr>
            <p:spPr>
              <a:xfrm>
                <a:off x="1992298" y="4173008"/>
                <a:ext cx="3385094" cy="388409"/>
              </a:xfrm>
              <a:custGeom>
                <a:avLst/>
                <a:gdLst>
                  <a:gd name="connsiteX0" fmla="*/ 138642 w 3312584"/>
                  <a:gd name="connsiteY0" fmla="*/ 252942 h 388409"/>
                  <a:gd name="connsiteX1" fmla="*/ 43392 w 3312584"/>
                  <a:gd name="connsiteY1" fmla="*/ 144992 h 388409"/>
                  <a:gd name="connsiteX2" fmla="*/ 17992 w 3312584"/>
                  <a:gd name="connsiteY2" fmla="*/ 94192 h 388409"/>
                  <a:gd name="connsiteX3" fmla="*/ 151342 w 3312584"/>
                  <a:gd name="connsiteY3" fmla="*/ 37042 h 388409"/>
                  <a:gd name="connsiteX4" fmla="*/ 341842 w 3312584"/>
                  <a:gd name="connsiteY4" fmla="*/ 5292 h 388409"/>
                  <a:gd name="connsiteX5" fmla="*/ 583142 w 3312584"/>
                  <a:gd name="connsiteY5" fmla="*/ 30692 h 388409"/>
                  <a:gd name="connsiteX6" fmla="*/ 913342 w 3312584"/>
                  <a:gd name="connsiteY6" fmla="*/ 144992 h 388409"/>
                  <a:gd name="connsiteX7" fmla="*/ 1167342 w 3312584"/>
                  <a:gd name="connsiteY7" fmla="*/ 138642 h 388409"/>
                  <a:gd name="connsiteX8" fmla="*/ 1605492 w 3312584"/>
                  <a:gd name="connsiteY8" fmla="*/ 56092 h 388409"/>
                  <a:gd name="connsiteX9" fmla="*/ 2113492 w 3312584"/>
                  <a:gd name="connsiteY9" fmla="*/ 144992 h 388409"/>
                  <a:gd name="connsiteX10" fmla="*/ 2405592 w 3312584"/>
                  <a:gd name="connsiteY10" fmla="*/ 144992 h 388409"/>
                  <a:gd name="connsiteX11" fmla="*/ 2805642 w 3312584"/>
                  <a:gd name="connsiteY11" fmla="*/ 11642 h 388409"/>
                  <a:gd name="connsiteX12" fmla="*/ 3186642 w 3312584"/>
                  <a:gd name="connsiteY12" fmla="*/ 75142 h 388409"/>
                  <a:gd name="connsiteX13" fmla="*/ 3300942 w 3312584"/>
                  <a:gd name="connsiteY13" fmla="*/ 113242 h 388409"/>
                  <a:gd name="connsiteX14" fmla="*/ 3256492 w 3312584"/>
                  <a:gd name="connsiteY14" fmla="*/ 183092 h 388409"/>
                  <a:gd name="connsiteX15" fmla="*/ 3192992 w 3312584"/>
                  <a:gd name="connsiteY15" fmla="*/ 265642 h 388409"/>
                  <a:gd name="connsiteX16" fmla="*/ 3161242 w 3312584"/>
                  <a:gd name="connsiteY16" fmla="*/ 278342 h 388409"/>
                  <a:gd name="connsiteX17" fmla="*/ 3027892 w 3312584"/>
                  <a:gd name="connsiteY17" fmla="*/ 252942 h 388409"/>
                  <a:gd name="connsiteX18" fmla="*/ 2818342 w 3312584"/>
                  <a:gd name="connsiteY18" fmla="*/ 240242 h 388409"/>
                  <a:gd name="connsiteX19" fmla="*/ 2507192 w 3312584"/>
                  <a:gd name="connsiteY19" fmla="*/ 341842 h 388409"/>
                  <a:gd name="connsiteX20" fmla="*/ 2297642 w 3312584"/>
                  <a:gd name="connsiteY20" fmla="*/ 386292 h 388409"/>
                  <a:gd name="connsiteX21" fmla="*/ 2069042 w 3312584"/>
                  <a:gd name="connsiteY21" fmla="*/ 354542 h 388409"/>
                  <a:gd name="connsiteX22" fmla="*/ 1821392 w 3312584"/>
                  <a:gd name="connsiteY22" fmla="*/ 297392 h 388409"/>
                  <a:gd name="connsiteX23" fmla="*/ 1541992 w 3312584"/>
                  <a:gd name="connsiteY23" fmla="*/ 271992 h 388409"/>
                  <a:gd name="connsiteX24" fmla="*/ 1072092 w 3312584"/>
                  <a:gd name="connsiteY24" fmla="*/ 360892 h 388409"/>
                  <a:gd name="connsiteX25" fmla="*/ 760942 w 3312584"/>
                  <a:gd name="connsiteY25" fmla="*/ 316442 h 388409"/>
                  <a:gd name="connsiteX26" fmla="*/ 449792 w 3312584"/>
                  <a:gd name="connsiteY26" fmla="*/ 214842 h 388409"/>
                  <a:gd name="connsiteX27" fmla="*/ 195792 w 3312584"/>
                  <a:gd name="connsiteY27" fmla="*/ 227542 h 388409"/>
                  <a:gd name="connsiteX28" fmla="*/ 138642 w 3312584"/>
                  <a:gd name="connsiteY28" fmla="*/ 252942 h 38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12584" h="388409">
                    <a:moveTo>
                      <a:pt x="138642" y="252942"/>
                    </a:moveTo>
                    <a:cubicBezTo>
                      <a:pt x="113242" y="239184"/>
                      <a:pt x="63500" y="171450"/>
                      <a:pt x="43392" y="144992"/>
                    </a:cubicBezTo>
                    <a:cubicBezTo>
                      <a:pt x="23284" y="118534"/>
                      <a:pt x="0" y="112184"/>
                      <a:pt x="17992" y="94192"/>
                    </a:cubicBezTo>
                    <a:cubicBezTo>
                      <a:pt x="35984" y="76200"/>
                      <a:pt x="97367" y="51859"/>
                      <a:pt x="151342" y="37042"/>
                    </a:cubicBezTo>
                    <a:cubicBezTo>
                      <a:pt x="205317" y="22225"/>
                      <a:pt x="269875" y="6350"/>
                      <a:pt x="341842" y="5292"/>
                    </a:cubicBezTo>
                    <a:cubicBezTo>
                      <a:pt x="413809" y="4234"/>
                      <a:pt x="487892" y="7409"/>
                      <a:pt x="583142" y="30692"/>
                    </a:cubicBezTo>
                    <a:cubicBezTo>
                      <a:pt x="678392" y="53975"/>
                      <a:pt x="815975" y="127000"/>
                      <a:pt x="913342" y="144992"/>
                    </a:cubicBezTo>
                    <a:cubicBezTo>
                      <a:pt x="1010709" y="162984"/>
                      <a:pt x="1051984" y="153459"/>
                      <a:pt x="1167342" y="138642"/>
                    </a:cubicBezTo>
                    <a:cubicBezTo>
                      <a:pt x="1282700" y="123825"/>
                      <a:pt x="1447800" y="55034"/>
                      <a:pt x="1605492" y="56092"/>
                    </a:cubicBezTo>
                    <a:cubicBezTo>
                      <a:pt x="1763184" y="57150"/>
                      <a:pt x="1980142" y="130175"/>
                      <a:pt x="2113492" y="144992"/>
                    </a:cubicBezTo>
                    <a:cubicBezTo>
                      <a:pt x="2246842" y="159809"/>
                      <a:pt x="2290234" y="167217"/>
                      <a:pt x="2405592" y="144992"/>
                    </a:cubicBezTo>
                    <a:cubicBezTo>
                      <a:pt x="2520950" y="122767"/>
                      <a:pt x="2675467" y="23284"/>
                      <a:pt x="2805642" y="11642"/>
                    </a:cubicBezTo>
                    <a:cubicBezTo>
                      <a:pt x="2935817" y="0"/>
                      <a:pt x="3104092" y="58209"/>
                      <a:pt x="3186642" y="75142"/>
                    </a:cubicBezTo>
                    <a:cubicBezTo>
                      <a:pt x="3269192" y="92075"/>
                      <a:pt x="3289300" y="95250"/>
                      <a:pt x="3300942" y="113242"/>
                    </a:cubicBezTo>
                    <a:cubicBezTo>
                      <a:pt x="3312584" y="131234"/>
                      <a:pt x="3274484" y="157692"/>
                      <a:pt x="3256492" y="183092"/>
                    </a:cubicBezTo>
                    <a:cubicBezTo>
                      <a:pt x="3238500" y="208492"/>
                      <a:pt x="3208867" y="249767"/>
                      <a:pt x="3192992" y="265642"/>
                    </a:cubicBezTo>
                    <a:cubicBezTo>
                      <a:pt x="3177117" y="281517"/>
                      <a:pt x="3188759" y="280459"/>
                      <a:pt x="3161242" y="278342"/>
                    </a:cubicBezTo>
                    <a:cubicBezTo>
                      <a:pt x="3133725" y="276225"/>
                      <a:pt x="3085042" y="259292"/>
                      <a:pt x="3027892" y="252942"/>
                    </a:cubicBezTo>
                    <a:cubicBezTo>
                      <a:pt x="2970742" y="246592"/>
                      <a:pt x="2905125" y="225425"/>
                      <a:pt x="2818342" y="240242"/>
                    </a:cubicBezTo>
                    <a:cubicBezTo>
                      <a:pt x="2731559" y="255059"/>
                      <a:pt x="2593975" y="317500"/>
                      <a:pt x="2507192" y="341842"/>
                    </a:cubicBezTo>
                    <a:cubicBezTo>
                      <a:pt x="2420409" y="366184"/>
                      <a:pt x="2370667" y="384175"/>
                      <a:pt x="2297642" y="386292"/>
                    </a:cubicBezTo>
                    <a:cubicBezTo>
                      <a:pt x="2224617" y="388409"/>
                      <a:pt x="2148417" y="369359"/>
                      <a:pt x="2069042" y="354542"/>
                    </a:cubicBezTo>
                    <a:cubicBezTo>
                      <a:pt x="1989667" y="339725"/>
                      <a:pt x="1909233" y="311150"/>
                      <a:pt x="1821392" y="297392"/>
                    </a:cubicBezTo>
                    <a:cubicBezTo>
                      <a:pt x="1733551" y="283634"/>
                      <a:pt x="1666875" y="261409"/>
                      <a:pt x="1541992" y="271992"/>
                    </a:cubicBezTo>
                    <a:cubicBezTo>
                      <a:pt x="1417109" y="282575"/>
                      <a:pt x="1202267" y="353484"/>
                      <a:pt x="1072092" y="360892"/>
                    </a:cubicBezTo>
                    <a:cubicBezTo>
                      <a:pt x="941917" y="368300"/>
                      <a:pt x="864659" y="340784"/>
                      <a:pt x="760942" y="316442"/>
                    </a:cubicBezTo>
                    <a:cubicBezTo>
                      <a:pt x="657225" y="292100"/>
                      <a:pt x="543984" y="229659"/>
                      <a:pt x="449792" y="214842"/>
                    </a:cubicBezTo>
                    <a:cubicBezTo>
                      <a:pt x="355600" y="200025"/>
                      <a:pt x="249767" y="221192"/>
                      <a:pt x="195792" y="227542"/>
                    </a:cubicBezTo>
                    <a:cubicBezTo>
                      <a:pt x="141817" y="233892"/>
                      <a:pt x="164042" y="266700"/>
                      <a:pt x="138642" y="252942"/>
                    </a:cubicBez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85" name="Freeform 84"/>
              <p:cNvSpPr/>
              <p:nvPr/>
            </p:nvSpPr>
            <p:spPr>
              <a:xfrm>
                <a:off x="2187562" y="4533906"/>
                <a:ext cx="2986104" cy="358775"/>
              </a:xfrm>
              <a:custGeom>
                <a:avLst/>
                <a:gdLst>
                  <a:gd name="connsiteX0" fmla="*/ 12700 w 2763308"/>
                  <a:gd name="connsiteY0" fmla="*/ 6350 h 358775"/>
                  <a:gd name="connsiteX1" fmla="*/ 133350 w 2763308"/>
                  <a:gd name="connsiteY1" fmla="*/ 12700 h 358775"/>
                  <a:gd name="connsiteX2" fmla="*/ 279400 w 2763308"/>
                  <a:gd name="connsiteY2" fmla="*/ 63500 h 358775"/>
                  <a:gd name="connsiteX3" fmla="*/ 514350 w 2763308"/>
                  <a:gd name="connsiteY3" fmla="*/ 133350 h 358775"/>
                  <a:gd name="connsiteX4" fmla="*/ 749300 w 2763308"/>
                  <a:gd name="connsiteY4" fmla="*/ 171450 h 358775"/>
                  <a:gd name="connsiteX5" fmla="*/ 1009650 w 2763308"/>
                  <a:gd name="connsiteY5" fmla="*/ 146050 h 358775"/>
                  <a:gd name="connsiteX6" fmla="*/ 1301750 w 2763308"/>
                  <a:gd name="connsiteY6" fmla="*/ 88900 h 358775"/>
                  <a:gd name="connsiteX7" fmla="*/ 1581150 w 2763308"/>
                  <a:gd name="connsiteY7" fmla="*/ 114300 h 358775"/>
                  <a:gd name="connsiteX8" fmla="*/ 2057400 w 2763308"/>
                  <a:gd name="connsiteY8" fmla="*/ 165100 h 358775"/>
                  <a:gd name="connsiteX9" fmla="*/ 2520950 w 2763308"/>
                  <a:gd name="connsiteY9" fmla="*/ 50800 h 358775"/>
                  <a:gd name="connsiteX10" fmla="*/ 2686050 w 2763308"/>
                  <a:gd name="connsiteY10" fmla="*/ 44450 h 358775"/>
                  <a:gd name="connsiteX11" fmla="*/ 2730500 w 2763308"/>
                  <a:gd name="connsiteY11" fmla="*/ 38100 h 358775"/>
                  <a:gd name="connsiteX12" fmla="*/ 2749550 w 2763308"/>
                  <a:gd name="connsiteY12" fmla="*/ 38100 h 358775"/>
                  <a:gd name="connsiteX13" fmla="*/ 2647950 w 2763308"/>
                  <a:gd name="connsiteY13" fmla="*/ 120650 h 358775"/>
                  <a:gd name="connsiteX14" fmla="*/ 2438400 w 2763308"/>
                  <a:gd name="connsiteY14" fmla="*/ 273050 h 358775"/>
                  <a:gd name="connsiteX15" fmla="*/ 2298700 w 2763308"/>
                  <a:gd name="connsiteY15" fmla="*/ 317500 h 358775"/>
                  <a:gd name="connsiteX16" fmla="*/ 2076450 w 2763308"/>
                  <a:gd name="connsiteY16" fmla="*/ 355600 h 358775"/>
                  <a:gd name="connsiteX17" fmla="*/ 1885950 w 2763308"/>
                  <a:gd name="connsiteY17" fmla="*/ 336550 h 358775"/>
                  <a:gd name="connsiteX18" fmla="*/ 1530350 w 2763308"/>
                  <a:gd name="connsiteY18" fmla="*/ 273050 h 358775"/>
                  <a:gd name="connsiteX19" fmla="*/ 1333500 w 2763308"/>
                  <a:gd name="connsiteY19" fmla="*/ 254000 h 358775"/>
                  <a:gd name="connsiteX20" fmla="*/ 939800 w 2763308"/>
                  <a:gd name="connsiteY20" fmla="*/ 317500 h 358775"/>
                  <a:gd name="connsiteX21" fmla="*/ 654050 w 2763308"/>
                  <a:gd name="connsiteY21" fmla="*/ 336550 h 358775"/>
                  <a:gd name="connsiteX22" fmla="*/ 374650 w 2763308"/>
                  <a:gd name="connsiteY22" fmla="*/ 273050 h 358775"/>
                  <a:gd name="connsiteX23" fmla="*/ 317500 w 2763308"/>
                  <a:gd name="connsiteY23" fmla="*/ 241300 h 358775"/>
                  <a:gd name="connsiteX24" fmla="*/ 190500 w 2763308"/>
                  <a:gd name="connsiteY24" fmla="*/ 165100 h 358775"/>
                  <a:gd name="connsiteX25" fmla="*/ 57150 w 2763308"/>
                  <a:gd name="connsiteY25" fmla="*/ 50800 h 358775"/>
                  <a:gd name="connsiteX26" fmla="*/ 12700 w 2763308"/>
                  <a:gd name="connsiteY26" fmla="*/ 635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63308" h="358775">
                    <a:moveTo>
                      <a:pt x="12700" y="6350"/>
                    </a:moveTo>
                    <a:cubicBezTo>
                      <a:pt x="25400" y="0"/>
                      <a:pt x="88900" y="3175"/>
                      <a:pt x="133350" y="12700"/>
                    </a:cubicBezTo>
                    <a:cubicBezTo>
                      <a:pt x="177800" y="22225"/>
                      <a:pt x="215900" y="43392"/>
                      <a:pt x="279400" y="63500"/>
                    </a:cubicBezTo>
                    <a:cubicBezTo>
                      <a:pt x="342900" y="83608"/>
                      <a:pt x="436033" y="115358"/>
                      <a:pt x="514350" y="133350"/>
                    </a:cubicBezTo>
                    <a:cubicBezTo>
                      <a:pt x="592667" y="151342"/>
                      <a:pt x="666750" y="169333"/>
                      <a:pt x="749300" y="171450"/>
                    </a:cubicBezTo>
                    <a:cubicBezTo>
                      <a:pt x="831850" y="173567"/>
                      <a:pt x="917575" y="159808"/>
                      <a:pt x="1009650" y="146050"/>
                    </a:cubicBezTo>
                    <a:cubicBezTo>
                      <a:pt x="1101725" y="132292"/>
                      <a:pt x="1206500" y="94192"/>
                      <a:pt x="1301750" y="88900"/>
                    </a:cubicBezTo>
                    <a:cubicBezTo>
                      <a:pt x="1397000" y="83608"/>
                      <a:pt x="1581150" y="114300"/>
                      <a:pt x="1581150" y="114300"/>
                    </a:cubicBezTo>
                    <a:cubicBezTo>
                      <a:pt x="1707092" y="127000"/>
                      <a:pt x="1900767" y="175683"/>
                      <a:pt x="2057400" y="165100"/>
                    </a:cubicBezTo>
                    <a:cubicBezTo>
                      <a:pt x="2214033" y="154517"/>
                      <a:pt x="2416175" y="70908"/>
                      <a:pt x="2520950" y="50800"/>
                    </a:cubicBezTo>
                    <a:cubicBezTo>
                      <a:pt x="2625725" y="30692"/>
                      <a:pt x="2651125" y="46567"/>
                      <a:pt x="2686050" y="44450"/>
                    </a:cubicBezTo>
                    <a:cubicBezTo>
                      <a:pt x="2720975" y="42333"/>
                      <a:pt x="2719917" y="39158"/>
                      <a:pt x="2730500" y="38100"/>
                    </a:cubicBezTo>
                    <a:cubicBezTo>
                      <a:pt x="2741083" y="37042"/>
                      <a:pt x="2763308" y="24342"/>
                      <a:pt x="2749550" y="38100"/>
                    </a:cubicBezTo>
                    <a:cubicBezTo>
                      <a:pt x="2735792" y="51858"/>
                      <a:pt x="2699808" y="81492"/>
                      <a:pt x="2647950" y="120650"/>
                    </a:cubicBezTo>
                    <a:cubicBezTo>
                      <a:pt x="2596092" y="159808"/>
                      <a:pt x="2496608" y="240242"/>
                      <a:pt x="2438400" y="273050"/>
                    </a:cubicBezTo>
                    <a:cubicBezTo>
                      <a:pt x="2380192" y="305858"/>
                      <a:pt x="2359025" y="303742"/>
                      <a:pt x="2298700" y="317500"/>
                    </a:cubicBezTo>
                    <a:cubicBezTo>
                      <a:pt x="2238375" y="331258"/>
                      <a:pt x="2145242" y="352425"/>
                      <a:pt x="2076450" y="355600"/>
                    </a:cubicBezTo>
                    <a:cubicBezTo>
                      <a:pt x="2007658" y="358775"/>
                      <a:pt x="1976967" y="350308"/>
                      <a:pt x="1885950" y="336550"/>
                    </a:cubicBezTo>
                    <a:cubicBezTo>
                      <a:pt x="1794933" y="322792"/>
                      <a:pt x="1622425" y="286808"/>
                      <a:pt x="1530350" y="273050"/>
                    </a:cubicBezTo>
                    <a:cubicBezTo>
                      <a:pt x="1438275" y="259292"/>
                      <a:pt x="1431925" y="246592"/>
                      <a:pt x="1333500" y="254000"/>
                    </a:cubicBezTo>
                    <a:cubicBezTo>
                      <a:pt x="1235075" y="261408"/>
                      <a:pt x="1053042" y="303742"/>
                      <a:pt x="939800" y="317500"/>
                    </a:cubicBezTo>
                    <a:cubicBezTo>
                      <a:pt x="826558" y="331258"/>
                      <a:pt x="748242" y="343958"/>
                      <a:pt x="654050" y="336550"/>
                    </a:cubicBezTo>
                    <a:cubicBezTo>
                      <a:pt x="559858" y="329142"/>
                      <a:pt x="430742" y="288925"/>
                      <a:pt x="374650" y="273050"/>
                    </a:cubicBezTo>
                    <a:cubicBezTo>
                      <a:pt x="318558" y="257175"/>
                      <a:pt x="348192" y="259292"/>
                      <a:pt x="317500" y="241300"/>
                    </a:cubicBezTo>
                    <a:cubicBezTo>
                      <a:pt x="286808" y="223308"/>
                      <a:pt x="233892" y="196850"/>
                      <a:pt x="190500" y="165100"/>
                    </a:cubicBezTo>
                    <a:cubicBezTo>
                      <a:pt x="147108" y="133350"/>
                      <a:pt x="87842" y="78317"/>
                      <a:pt x="57150" y="50800"/>
                    </a:cubicBezTo>
                    <a:cubicBezTo>
                      <a:pt x="26458" y="23283"/>
                      <a:pt x="0" y="12700"/>
                      <a:pt x="12700" y="6350"/>
                    </a:cubicBez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86" name="Freeform 85"/>
              <p:cNvSpPr/>
              <p:nvPr/>
            </p:nvSpPr>
            <p:spPr>
              <a:xfrm>
                <a:off x="2898775" y="4918075"/>
                <a:ext cx="1579033" cy="240242"/>
              </a:xfrm>
              <a:custGeom>
                <a:avLst/>
                <a:gdLst>
                  <a:gd name="connsiteX0" fmla="*/ 15875 w 1579033"/>
                  <a:gd name="connsiteY0" fmla="*/ 73025 h 240242"/>
                  <a:gd name="connsiteX1" fmla="*/ 320675 w 1579033"/>
                  <a:gd name="connsiteY1" fmla="*/ 180975 h 240242"/>
                  <a:gd name="connsiteX2" fmla="*/ 669925 w 1579033"/>
                  <a:gd name="connsiteY2" fmla="*/ 231775 h 240242"/>
                  <a:gd name="connsiteX3" fmla="*/ 860425 w 1579033"/>
                  <a:gd name="connsiteY3" fmla="*/ 231775 h 240242"/>
                  <a:gd name="connsiteX4" fmla="*/ 1196975 w 1579033"/>
                  <a:gd name="connsiteY4" fmla="*/ 193675 h 240242"/>
                  <a:gd name="connsiteX5" fmla="*/ 1520825 w 1579033"/>
                  <a:gd name="connsiteY5" fmla="*/ 92075 h 240242"/>
                  <a:gd name="connsiteX6" fmla="*/ 1546225 w 1579033"/>
                  <a:gd name="connsiteY6" fmla="*/ 85725 h 240242"/>
                  <a:gd name="connsiteX7" fmla="*/ 1463675 w 1579033"/>
                  <a:gd name="connsiteY7" fmla="*/ 85725 h 240242"/>
                  <a:gd name="connsiteX8" fmla="*/ 1279525 w 1579033"/>
                  <a:gd name="connsiteY8" fmla="*/ 104775 h 240242"/>
                  <a:gd name="connsiteX9" fmla="*/ 885825 w 1579033"/>
                  <a:gd name="connsiteY9" fmla="*/ 15875 h 240242"/>
                  <a:gd name="connsiteX10" fmla="*/ 625475 w 1579033"/>
                  <a:gd name="connsiteY10" fmla="*/ 9525 h 240242"/>
                  <a:gd name="connsiteX11" fmla="*/ 415925 w 1579033"/>
                  <a:gd name="connsiteY11" fmla="*/ 41275 h 240242"/>
                  <a:gd name="connsiteX12" fmla="*/ 225425 w 1579033"/>
                  <a:gd name="connsiteY12" fmla="*/ 85725 h 240242"/>
                  <a:gd name="connsiteX13" fmla="*/ 15875 w 1579033"/>
                  <a:gd name="connsiteY13" fmla="*/ 73025 h 24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9033" h="240242">
                    <a:moveTo>
                      <a:pt x="15875" y="73025"/>
                    </a:moveTo>
                    <a:cubicBezTo>
                      <a:pt x="31750" y="88900"/>
                      <a:pt x="211667" y="154517"/>
                      <a:pt x="320675" y="180975"/>
                    </a:cubicBezTo>
                    <a:cubicBezTo>
                      <a:pt x="429683" y="207433"/>
                      <a:pt x="579967" y="223308"/>
                      <a:pt x="669925" y="231775"/>
                    </a:cubicBezTo>
                    <a:cubicBezTo>
                      <a:pt x="759883" y="240242"/>
                      <a:pt x="772583" y="238125"/>
                      <a:pt x="860425" y="231775"/>
                    </a:cubicBezTo>
                    <a:cubicBezTo>
                      <a:pt x="948267" y="225425"/>
                      <a:pt x="1086908" y="216958"/>
                      <a:pt x="1196975" y="193675"/>
                    </a:cubicBezTo>
                    <a:cubicBezTo>
                      <a:pt x="1307042" y="170392"/>
                      <a:pt x="1462617" y="110067"/>
                      <a:pt x="1520825" y="92075"/>
                    </a:cubicBezTo>
                    <a:cubicBezTo>
                      <a:pt x="1579033" y="74083"/>
                      <a:pt x="1555750" y="86783"/>
                      <a:pt x="1546225" y="85725"/>
                    </a:cubicBezTo>
                    <a:cubicBezTo>
                      <a:pt x="1536700" y="84667"/>
                      <a:pt x="1508125" y="82550"/>
                      <a:pt x="1463675" y="85725"/>
                    </a:cubicBezTo>
                    <a:cubicBezTo>
                      <a:pt x="1419225" y="88900"/>
                      <a:pt x="1375833" y="116417"/>
                      <a:pt x="1279525" y="104775"/>
                    </a:cubicBezTo>
                    <a:cubicBezTo>
                      <a:pt x="1183217" y="93133"/>
                      <a:pt x="994833" y="31750"/>
                      <a:pt x="885825" y="15875"/>
                    </a:cubicBezTo>
                    <a:cubicBezTo>
                      <a:pt x="776817" y="0"/>
                      <a:pt x="703792" y="5292"/>
                      <a:pt x="625475" y="9525"/>
                    </a:cubicBezTo>
                    <a:cubicBezTo>
                      <a:pt x="547158" y="13758"/>
                      <a:pt x="482600" y="28575"/>
                      <a:pt x="415925" y="41275"/>
                    </a:cubicBezTo>
                    <a:cubicBezTo>
                      <a:pt x="349250" y="53975"/>
                      <a:pt x="297392" y="82550"/>
                      <a:pt x="225425" y="85725"/>
                    </a:cubicBezTo>
                    <a:cubicBezTo>
                      <a:pt x="153458" y="88900"/>
                      <a:pt x="0" y="57150"/>
                      <a:pt x="15875" y="73025"/>
                    </a:cubicBez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grpSp>
        <p:sp>
          <p:nvSpPr>
            <p:cNvPr id="82" name="Rectangle 81"/>
            <p:cNvSpPr/>
            <p:nvPr/>
          </p:nvSpPr>
          <p:spPr bwMode="auto">
            <a:xfrm>
              <a:off x="466022" y="854130"/>
              <a:ext cx="1059178" cy="165588"/>
            </a:xfrm>
            <a:prstGeom prst="rect">
              <a:avLst/>
            </a:prstGeom>
            <a:noFill/>
          </p:spPr>
          <p:txBody>
            <a:bodyPr wrap="none">
              <a:spAutoFit/>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600" b="1" dirty="0" err="1">
                  <a:ln w="3175">
                    <a:noFill/>
                    <a:prstDash val="solid"/>
                  </a:ln>
                  <a:latin typeface="Arial Black" pitchFamily="34" charset="0"/>
                  <a:cs typeface="+mn-cs"/>
                </a:rPr>
                <a:t>SUNAN</a:t>
              </a:r>
              <a:r>
                <a:rPr lang="en-US" sz="600" b="1" dirty="0">
                  <a:ln w="3175">
                    <a:noFill/>
                    <a:prstDash val="solid"/>
                  </a:ln>
                  <a:latin typeface="Arial Black" pitchFamily="34" charset="0"/>
                  <a:cs typeface="+mn-cs"/>
                </a:rPr>
                <a:t> </a:t>
              </a:r>
              <a:r>
                <a:rPr lang="en-US" sz="600" b="1" dirty="0" err="1">
                  <a:ln w="3175">
                    <a:noFill/>
                    <a:prstDash val="solid"/>
                  </a:ln>
                  <a:latin typeface="Arial Black" pitchFamily="34" charset="0"/>
                  <a:cs typeface="+mn-cs"/>
                </a:rPr>
                <a:t>GUNUNG</a:t>
              </a:r>
              <a:r>
                <a:rPr lang="en-US" sz="600" b="1" dirty="0">
                  <a:ln w="3175">
                    <a:noFill/>
                    <a:prstDash val="solid"/>
                  </a:ln>
                  <a:latin typeface="Arial Black" pitchFamily="34" charset="0"/>
                  <a:cs typeface="+mn-cs"/>
                </a:rPr>
                <a:t> </a:t>
              </a:r>
              <a:r>
                <a:rPr lang="en-US" sz="600" b="1" dirty="0" err="1">
                  <a:ln w="3175">
                    <a:noFill/>
                    <a:prstDash val="solid"/>
                  </a:ln>
                  <a:latin typeface="Arial Black" pitchFamily="34" charset="0"/>
                  <a:cs typeface="+mn-cs"/>
                </a:rPr>
                <a:t>JATI</a:t>
              </a:r>
              <a:endParaRPr lang="en-US" sz="600" b="1" dirty="0">
                <a:ln w="3175">
                  <a:noFill/>
                  <a:prstDash val="solid"/>
                </a:ln>
                <a:latin typeface="Arial Black" pitchFamily="34" charset="0"/>
                <a:cs typeface="+mn-cs"/>
              </a:endParaRPr>
            </a:p>
          </p:txBody>
        </p:sp>
      </p:grpSp>
    </p:spTree>
    <p:extLst>
      <p:ext uri="{BB962C8B-B14F-4D97-AF65-F5344CB8AC3E}">
        <p14:creationId xmlns:p14="http://schemas.microsoft.com/office/powerpoint/2010/main" val="23136338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4"/>
          <p:cNvSpPr txBox="1">
            <a:spLocks/>
          </p:cNvSpPr>
          <p:nvPr/>
        </p:nvSpPr>
        <p:spPr>
          <a:xfrm>
            <a:off x="-36000" y="152400"/>
            <a:ext cx="9180000" cy="762000"/>
          </a:xfrm>
          <a:prstGeom prst="rect">
            <a:avLst/>
          </a:prstGeom>
        </p:spPr>
        <p:style>
          <a:lnRef idx="1">
            <a:schemeClr val="accent5"/>
          </a:lnRef>
          <a:fillRef idx="3">
            <a:schemeClr val="accent5"/>
          </a:fillRef>
          <a:effectRef idx="2">
            <a:schemeClr val="accent5"/>
          </a:effectRef>
          <a:fontRef idx="minor">
            <a:schemeClr val="lt1"/>
          </a:fontRef>
        </p:style>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b="1" dirty="0">
                <a:solidFill>
                  <a:schemeClr val="bg1"/>
                </a:solidFill>
                <a:effectLst>
                  <a:outerShdw blurRad="38100" dist="38100" dir="2700000" algn="tl">
                    <a:srgbClr val="000000">
                      <a:alpha val="43137"/>
                    </a:srgbClr>
                  </a:outerShdw>
                </a:effectLst>
                <a:latin typeface="Berlin Sans FB Demi" pitchFamily="34" charset="0"/>
              </a:rPr>
              <a:t>KESIMPULAN</a:t>
            </a:r>
          </a:p>
        </p:txBody>
      </p:sp>
      <p:sp>
        <p:nvSpPr>
          <p:cNvPr id="2" name="Rectangle 1"/>
          <p:cNvSpPr/>
          <p:nvPr/>
        </p:nvSpPr>
        <p:spPr>
          <a:xfrm>
            <a:off x="1" y="916424"/>
            <a:ext cx="9143999" cy="6093976"/>
          </a:xfrm>
          <a:prstGeom prst="rect">
            <a:avLst/>
          </a:prstGeom>
          <a:solidFill>
            <a:schemeClr val="tx1">
              <a:alpha val="45000"/>
            </a:schemeClr>
          </a:solidFill>
        </p:spPr>
        <p:txBody>
          <a:bodyPr wrap="square">
            <a:spAutoFit/>
          </a:bodyPr>
          <a:lstStyle/>
          <a:p>
            <a:pPr marL="808038" indent="-357188" fontAlgn="auto">
              <a:spcAft>
                <a:spcPts val="0"/>
              </a:spcAft>
              <a:defRPr/>
            </a:pPr>
            <a:endParaRPr lang="id-ID" b="1">
              <a:ln w="11430">
                <a:no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Arial" pitchFamily="34" charset="0"/>
            </a:endParaRPr>
          </a:p>
          <a:p>
            <a:pPr marL="808038" indent="-357188" fontAlgn="auto">
              <a:spcAft>
                <a:spcPts val="0"/>
              </a:spcAft>
              <a:buFont typeface="Wingdings" panose="05000000000000000000" pitchFamily="2" charset="2"/>
              <a:buChar char="v"/>
              <a:defRPr/>
            </a:pPr>
            <a:r>
              <a:rPr lang="id-ID" sz="2400" b="1">
                <a:ln w="11430">
                  <a:no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Arial" pitchFamily="34" charset="0"/>
              </a:rPr>
              <a:t>SUASANA </a:t>
            </a:r>
            <a:r>
              <a:rPr lang="id-ID" sz="2400" b="1" dirty="0">
                <a:ln w="11430">
                  <a:no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Arial" pitchFamily="34" charset="0"/>
              </a:rPr>
              <a:t>PERGAULAN ANTAR B</a:t>
            </a:r>
            <a:r>
              <a:rPr lang="en-US" sz="2400" b="1" dirty="0">
                <a:ln w="11430">
                  <a:no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Arial" pitchFamily="34" charset="0"/>
              </a:rPr>
              <a:t>ANG</a:t>
            </a:r>
            <a:r>
              <a:rPr lang="id-ID" sz="2400" b="1" dirty="0">
                <a:ln w="11430">
                  <a:no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Arial" pitchFamily="34" charset="0"/>
              </a:rPr>
              <a:t>S</a:t>
            </a:r>
            <a:r>
              <a:rPr lang="en-US" sz="2400" b="1" dirty="0">
                <a:ln w="11430">
                  <a:no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Arial" pitchFamily="34" charset="0"/>
              </a:rPr>
              <a:t>A</a:t>
            </a:r>
            <a:r>
              <a:rPr lang="id-ID" sz="2400" b="1" dirty="0">
                <a:ln w="11430">
                  <a:no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cs typeface="Arial" pitchFamily="34" charset="0"/>
              </a:rPr>
              <a:t> SEMAKIN KOMPLEKS &amp; SALING KETERGANTUNGAN</a:t>
            </a:r>
          </a:p>
          <a:p>
            <a:pPr marL="1163638" indent="-357188" defTabSz="1057275" fontAlgn="auto">
              <a:spcAft>
                <a:spcPts val="0"/>
              </a:spcAft>
              <a:buFont typeface="Wingdings" pitchFamily="2" charset="2"/>
              <a:buChar char="§"/>
              <a:defRPr/>
            </a:pPr>
            <a:r>
              <a:rPr lang="id-ID" sz="2800" dirty="0">
                <a:ln w="11430">
                  <a:noFill/>
                </a:ln>
                <a:solidFill>
                  <a:schemeClr val="bg1"/>
                </a:solidFill>
                <a:effectLst/>
                <a:latin typeface="Berlin Sans FB Demi" pitchFamily="34" charset="0"/>
                <a:cs typeface="Arial" pitchFamily="34" charset="0"/>
              </a:rPr>
              <a:t>Pahami &amp; terapkan </a:t>
            </a:r>
            <a:r>
              <a:rPr lang="en-US" sz="2800">
                <a:ln w="11430">
                  <a:noFill/>
                </a:ln>
                <a:solidFill>
                  <a:schemeClr val="bg1"/>
                </a:solidFill>
                <a:latin typeface="Berlin Sans FB Demi" pitchFamily="34" charset="0"/>
                <a:cs typeface="Arial" pitchFamily="34" charset="0"/>
              </a:rPr>
              <a:t>N</a:t>
            </a:r>
            <a:r>
              <a:rPr lang="id-ID" sz="2800">
                <a:ln w="11430">
                  <a:noFill/>
                </a:ln>
                <a:solidFill>
                  <a:schemeClr val="bg1"/>
                </a:solidFill>
                <a:effectLst/>
                <a:latin typeface="Berlin Sans FB Demi" pitchFamily="34" charset="0"/>
                <a:cs typeface="Arial" pitchFamily="34" charset="0"/>
              </a:rPr>
              <a:t>ilai’s </a:t>
            </a:r>
            <a:r>
              <a:rPr lang="en-US" sz="2800" dirty="0" err="1">
                <a:ln w="11430">
                  <a:noFill/>
                </a:ln>
                <a:solidFill>
                  <a:schemeClr val="bg1"/>
                </a:solidFill>
                <a:effectLst/>
                <a:latin typeface="Berlin Sans FB Demi" pitchFamily="34" charset="0"/>
                <a:cs typeface="Arial" pitchFamily="34" charset="0"/>
              </a:rPr>
              <a:t>Kebangsaan</a:t>
            </a:r>
            <a:r>
              <a:rPr lang="en-US" sz="2800" dirty="0">
                <a:ln w="11430">
                  <a:noFill/>
                </a:ln>
                <a:solidFill>
                  <a:schemeClr val="bg1"/>
                </a:solidFill>
                <a:effectLst/>
                <a:latin typeface="Berlin Sans FB Demi" pitchFamily="34" charset="0"/>
                <a:cs typeface="Arial" pitchFamily="34" charset="0"/>
              </a:rPr>
              <a:t> </a:t>
            </a:r>
            <a:r>
              <a:rPr lang="id-ID" sz="2800" dirty="0">
                <a:ln w="11430">
                  <a:noFill/>
                </a:ln>
                <a:solidFill>
                  <a:schemeClr val="bg1"/>
                </a:solidFill>
                <a:effectLst/>
                <a:latin typeface="Berlin Sans FB Demi" pitchFamily="34" charset="0"/>
                <a:cs typeface="Arial" pitchFamily="34" charset="0"/>
              </a:rPr>
              <a:t>bersumber d</a:t>
            </a:r>
            <a:r>
              <a:rPr lang="en-US" sz="2800" dirty="0">
                <a:ln w="11430">
                  <a:noFill/>
                </a:ln>
                <a:solidFill>
                  <a:schemeClr val="bg1"/>
                </a:solidFill>
                <a:effectLst/>
                <a:latin typeface="Berlin Sans FB Demi" pitchFamily="34" charset="0"/>
                <a:cs typeface="Arial" pitchFamily="34" charset="0"/>
              </a:rPr>
              <a:t>a</a:t>
            </a:r>
            <a:r>
              <a:rPr lang="id-ID" sz="2800" dirty="0">
                <a:ln w="11430">
                  <a:noFill/>
                </a:ln>
                <a:solidFill>
                  <a:schemeClr val="bg1"/>
                </a:solidFill>
                <a:effectLst/>
                <a:latin typeface="Berlin Sans FB Demi" pitchFamily="34" charset="0"/>
                <a:cs typeface="Arial" pitchFamily="34" charset="0"/>
              </a:rPr>
              <a:t>r</a:t>
            </a:r>
            <a:r>
              <a:rPr lang="en-US" sz="2800" dirty="0">
                <a:ln w="11430">
                  <a:noFill/>
                </a:ln>
                <a:solidFill>
                  <a:schemeClr val="bg1"/>
                </a:solidFill>
                <a:effectLst/>
                <a:latin typeface="Berlin Sans FB Demi" pitchFamily="34" charset="0"/>
                <a:cs typeface="Arial" pitchFamily="34" charset="0"/>
              </a:rPr>
              <a:t>i</a:t>
            </a:r>
            <a:r>
              <a:rPr lang="id-ID" sz="2800" dirty="0">
                <a:ln w="11430">
                  <a:noFill/>
                </a:ln>
                <a:solidFill>
                  <a:schemeClr val="bg1"/>
                </a:solidFill>
                <a:effectLst/>
                <a:latin typeface="Berlin Sans FB Demi" pitchFamily="34" charset="0"/>
                <a:cs typeface="Arial" pitchFamily="34" charset="0"/>
              </a:rPr>
              <a:t> Pancasila</a:t>
            </a:r>
          </a:p>
          <a:p>
            <a:pPr marL="1163638" indent="-357188" defTabSz="1057275" fontAlgn="auto">
              <a:spcAft>
                <a:spcPts val="0"/>
              </a:spcAft>
              <a:buFont typeface="Wingdings" pitchFamily="2" charset="2"/>
              <a:buChar char="§"/>
              <a:defRPr/>
            </a:pPr>
            <a:endParaRPr lang="id-ID" sz="1400" dirty="0">
              <a:ln w="11430">
                <a:noFill/>
              </a:ln>
              <a:solidFill>
                <a:schemeClr val="bg1"/>
              </a:solidFill>
              <a:effectLst/>
              <a:latin typeface="Berlin Sans FB Demi" pitchFamily="34" charset="0"/>
              <a:cs typeface="Arial" pitchFamily="34" charset="0"/>
            </a:endParaRPr>
          </a:p>
          <a:p>
            <a:pPr marL="808038" indent="-357188" fontAlgn="auto">
              <a:spcAft>
                <a:spcPts val="0"/>
              </a:spcAft>
              <a:buFont typeface="Wingdings" panose="05000000000000000000" pitchFamily="2" charset="2"/>
              <a:buChar char="v"/>
              <a:defRPr/>
            </a:pPr>
            <a:r>
              <a:rPr lang="id-ID" sz="2400" b="1" dirty="0">
                <a:ln w="11430">
                  <a:noFill/>
                </a:ln>
                <a:solidFill>
                  <a:srgbClr val="FFFF00"/>
                </a:solidFill>
                <a:effectLst>
                  <a:glow rad="101600">
                    <a:schemeClr val="tx1">
                      <a:alpha val="60000"/>
                    </a:schemeClr>
                  </a:glow>
                </a:effectLst>
                <a:latin typeface="Berlin Sans FB Demi" pitchFamily="34" charset="0"/>
                <a:cs typeface="Arial" pitchFamily="34" charset="0"/>
              </a:rPr>
              <a:t>PANCASILA : FAHAM YG DIDASARKAN ATAS KESADARAN K</a:t>
            </a:r>
            <a:r>
              <a:rPr lang="en-US" sz="2400" b="1" dirty="0">
                <a:ln w="11430">
                  <a:noFill/>
                </a:ln>
                <a:solidFill>
                  <a:srgbClr val="FFFF00"/>
                </a:solidFill>
                <a:effectLst>
                  <a:glow rad="101600">
                    <a:schemeClr val="tx1">
                      <a:alpha val="60000"/>
                    </a:schemeClr>
                  </a:glow>
                </a:effectLst>
                <a:latin typeface="Berlin Sans FB Demi" pitchFamily="34" charset="0"/>
                <a:cs typeface="Arial" pitchFamily="34" charset="0"/>
              </a:rPr>
              <a:t>E</a:t>
            </a:r>
            <a:r>
              <a:rPr lang="id-ID" sz="2400" b="1" dirty="0">
                <a:ln w="11430">
                  <a:noFill/>
                </a:ln>
                <a:solidFill>
                  <a:srgbClr val="FFFF00"/>
                </a:solidFill>
                <a:effectLst>
                  <a:glow rad="101600">
                    <a:schemeClr val="tx1">
                      <a:alpha val="60000"/>
                    </a:schemeClr>
                  </a:glow>
                </a:effectLst>
                <a:latin typeface="Berlin Sans FB Demi" pitchFamily="34" charset="0"/>
                <a:cs typeface="Arial" pitchFamily="34" charset="0"/>
              </a:rPr>
              <a:t>B</a:t>
            </a:r>
            <a:r>
              <a:rPr lang="en-US" sz="2400" b="1" dirty="0">
                <a:ln w="11430">
                  <a:noFill/>
                </a:ln>
                <a:solidFill>
                  <a:srgbClr val="FFFF00"/>
                </a:solidFill>
                <a:effectLst>
                  <a:glow rad="101600">
                    <a:schemeClr val="tx1">
                      <a:alpha val="60000"/>
                    </a:schemeClr>
                  </a:glow>
                </a:effectLst>
                <a:latin typeface="Berlin Sans FB Demi" pitchFamily="34" charset="0"/>
                <a:cs typeface="Arial" pitchFamily="34" charset="0"/>
              </a:rPr>
              <a:t>AN</a:t>
            </a:r>
            <a:r>
              <a:rPr lang="id-ID" sz="2400" b="1" dirty="0">
                <a:ln w="11430">
                  <a:noFill/>
                </a:ln>
                <a:solidFill>
                  <a:srgbClr val="FFFF00"/>
                </a:solidFill>
                <a:effectLst>
                  <a:glow rad="101600">
                    <a:schemeClr val="tx1">
                      <a:alpha val="60000"/>
                    </a:schemeClr>
                  </a:glow>
                </a:effectLst>
                <a:latin typeface="Berlin Sans FB Demi" pitchFamily="34" charset="0"/>
                <a:cs typeface="Arial" pitchFamily="34" charset="0"/>
              </a:rPr>
              <a:t>GS</a:t>
            </a:r>
            <a:r>
              <a:rPr lang="en-US" sz="2400" b="1" dirty="0">
                <a:ln w="11430">
                  <a:noFill/>
                </a:ln>
                <a:solidFill>
                  <a:srgbClr val="FFFF00"/>
                </a:solidFill>
                <a:effectLst>
                  <a:glow rad="101600">
                    <a:schemeClr val="tx1">
                      <a:alpha val="60000"/>
                    </a:schemeClr>
                  </a:glow>
                </a:effectLst>
                <a:latin typeface="Berlin Sans FB Demi" pitchFamily="34" charset="0"/>
                <a:cs typeface="Arial" pitchFamily="34" charset="0"/>
              </a:rPr>
              <a:t>AAN</a:t>
            </a:r>
            <a:r>
              <a:rPr lang="id-ID" sz="2400" b="1" dirty="0">
                <a:ln w="11430">
                  <a:noFill/>
                </a:ln>
                <a:solidFill>
                  <a:srgbClr val="FFFF00"/>
                </a:solidFill>
                <a:effectLst>
                  <a:glow rad="101600">
                    <a:schemeClr val="tx1">
                      <a:alpha val="60000"/>
                    </a:schemeClr>
                  </a:glow>
                </a:effectLst>
                <a:latin typeface="Berlin Sans FB Demi" pitchFamily="34" charset="0"/>
                <a:cs typeface="Arial" pitchFamily="34" charset="0"/>
              </a:rPr>
              <a:t> YG KUAT</a:t>
            </a:r>
          </a:p>
          <a:p>
            <a:pPr marL="1163638" indent="-355600" defTabSz="1057275" fontAlgn="auto">
              <a:spcAft>
                <a:spcPts val="0"/>
              </a:spcAft>
              <a:buFont typeface="Wingdings" pitchFamily="2" charset="2"/>
              <a:buChar char="§"/>
              <a:defRPr/>
            </a:pPr>
            <a:r>
              <a:rPr lang="id-ID" sz="2800">
                <a:ln w="11430">
                  <a:noFill/>
                </a:ln>
                <a:solidFill>
                  <a:schemeClr val="bg1"/>
                </a:solidFill>
                <a:effectLst/>
                <a:latin typeface="Berlin Sans FB Demi" pitchFamily="34" charset="0"/>
                <a:cs typeface="Arial" pitchFamily="34" charset="0"/>
              </a:rPr>
              <a:t>Pahami </a:t>
            </a:r>
            <a:r>
              <a:rPr lang="en-US" sz="2800">
                <a:ln w="11430">
                  <a:noFill/>
                </a:ln>
                <a:solidFill>
                  <a:schemeClr val="bg1"/>
                </a:solidFill>
                <a:latin typeface="Berlin Sans FB Demi" pitchFamily="34" charset="0"/>
                <a:cs typeface="Arial" pitchFamily="34" charset="0"/>
              </a:rPr>
              <a:t>Nilai</a:t>
            </a:r>
            <a:r>
              <a:rPr lang="id-ID" sz="2800">
                <a:ln w="11430">
                  <a:noFill/>
                </a:ln>
                <a:solidFill>
                  <a:schemeClr val="bg1"/>
                </a:solidFill>
                <a:latin typeface="Berlin Sans FB Demi" pitchFamily="34" charset="0"/>
                <a:cs typeface="Arial" pitchFamily="34" charset="0"/>
              </a:rPr>
              <a:t>’s</a:t>
            </a:r>
            <a:r>
              <a:rPr lang="en-US" sz="2800">
                <a:ln w="11430">
                  <a:noFill/>
                </a:ln>
                <a:solidFill>
                  <a:schemeClr val="bg1"/>
                </a:solidFill>
                <a:latin typeface="Berlin Sans FB Demi" pitchFamily="34" charset="0"/>
                <a:cs typeface="Arial" pitchFamily="34" charset="0"/>
              </a:rPr>
              <a:t> </a:t>
            </a:r>
            <a:r>
              <a:rPr lang="id-ID" sz="2800" dirty="0">
                <a:ln w="11430">
                  <a:noFill/>
                </a:ln>
                <a:solidFill>
                  <a:schemeClr val="bg1"/>
                </a:solidFill>
                <a:effectLst/>
                <a:latin typeface="Berlin Sans FB Demi" pitchFamily="34" charset="0"/>
                <a:cs typeface="Arial" pitchFamily="34" charset="0"/>
              </a:rPr>
              <a:t>K</a:t>
            </a:r>
            <a:r>
              <a:rPr lang="en-US" sz="2800" dirty="0" err="1">
                <a:ln w="11430">
                  <a:noFill/>
                </a:ln>
                <a:solidFill>
                  <a:schemeClr val="bg1"/>
                </a:solidFill>
                <a:effectLst/>
                <a:latin typeface="Berlin Sans FB Demi" pitchFamily="34" charset="0"/>
                <a:cs typeface="Arial" pitchFamily="34" charset="0"/>
              </a:rPr>
              <a:t>ebangsaan</a:t>
            </a:r>
            <a:r>
              <a:rPr lang="id-ID" sz="2800" dirty="0">
                <a:ln w="11430">
                  <a:noFill/>
                </a:ln>
                <a:solidFill>
                  <a:schemeClr val="bg1"/>
                </a:solidFill>
                <a:effectLst/>
                <a:latin typeface="Berlin Sans FB Demi" pitchFamily="34" charset="0"/>
                <a:cs typeface="Arial" pitchFamily="34" charset="0"/>
              </a:rPr>
              <a:t> d</a:t>
            </a:r>
            <a:r>
              <a:rPr lang="en-US" sz="2800" dirty="0">
                <a:ln w="11430">
                  <a:noFill/>
                </a:ln>
                <a:solidFill>
                  <a:schemeClr val="bg1"/>
                </a:solidFill>
                <a:effectLst/>
                <a:latin typeface="Berlin Sans FB Demi" pitchFamily="34" charset="0"/>
                <a:cs typeface="Arial" pitchFamily="34" charset="0"/>
              </a:rPr>
              <a:t>a</a:t>
            </a:r>
            <a:r>
              <a:rPr lang="id-ID" sz="2800" dirty="0">
                <a:ln w="11430">
                  <a:noFill/>
                </a:ln>
                <a:solidFill>
                  <a:schemeClr val="bg1"/>
                </a:solidFill>
                <a:effectLst/>
                <a:latin typeface="Berlin Sans FB Demi" pitchFamily="34" charset="0"/>
                <a:cs typeface="Arial" pitchFamily="34" charset="0"/>
              </a:rPr>
              <a:t>r</a:t>
            </a:r>
            <a:r>
              <a:rPr lang="en-US" sz="2800" dirty="0" err="1">
                <a:ln w="11430">
                  <a:noFill/>
                </a:ln>
                <a:solidFill>
                  <a:schemeClr val="bg1"/>
                </a:solidFill>
                <a:effectLst/>
                <a:latin typeface="Berlin Sans FB Demi" pitchFamily="34" charset="0"/>
                <a:cs typeface="Arial" pitchFamily="34" charset="0"/>
              </a:rPr>
              <a:t>i</a:t>
            </a:r>
            <a:r>
              <a:rPr lang="id-ID" sz="2800" dirty="0">
                <a:ln w="11430">
                  <a:noFill/>
                </a:ln>
                <a:solidFill>
                  <a:schemeClr val="bg1"/>
                </a:solidFill>
                <a:effectLst/>
                <a:latin typeface="Berlin Sans FB Demi" pitchFamily="34" charset="0"/>
                <a:cs typeface="Arial" pitchFamily="34" charset="0"/>
              </a:rPr>
              <a:t> </a:t>
            </a:r>
            <a:r>
              <a:rPr lang="id-ID" sz="2800">
                <a:ln w="11430">
                  <a:noFill/>
                </a:ln>
                <a:solidFill>
                  <a:schemeClr val="bg1"/>
                </a:solidFill>
                <a:effectLst/>
                <a:latin typeface="Berlin Sans FB Demi" pitchFamily="34" charset="0"/>
                <a:cs typeface="Arial" pitchFamily="34" charset="0"/>
              </a:rPr>
              <a:t>Pancasila adlh </a:t>
            </a:r>
            <a:r>
              <a:rPr lang="id-ID" sz="2800" dirty="0">
                <a:ln w="11430">
                  <a:noFill/>
                </a:ln>
                <a:solidFill>
                  <a:schemeClr val="bg1"/>
                </a:solidFill>
                <a:effectLst/>
                <a:latin typeface="Berlin Sans FB Demi" pitchFamily="34" charset="0"/>
                <a:cs typeface="Arial" pitchFamily="34" charset="0"/>
              </a:rPr>
              <a:t>wujud kesadaran </a:t>
            </a:r>
            <a:r>
              <a:rPr lang="en-US" sz="2800" dirty="0" err="1">
                <a:ln w="11430">
                  <a:noFill/>
                </a:ln>
                <a:solidFill>
                  <a:schemeClr val="bg1"/>
                </a:solidFill>
                <a:latin typeface="Berlin Sans FB Demi" pitchFamily="34" charset="0"/>
                <a:cs typeface="Arial" pitchFamily="34" charset="0"/>
              </a:rPr>
              <a:t>K</a:t>
            </a:r>
            <a:r>
              <a:rPr lang="en-US" sz="2800" dirty="0" err="1">
                <a:ln w="11430">
                  <a:noFill/>
                </a:ln>
                <a:solidFill>
                  <a:schemeClr val="bg1"/>
                </a:solidFill>
                <a:effectLst/>
                <a:latin typeface="Berlin Sans FB Demi" pitchFamily="34" charset="0"/>
                <a:cs typeface="Arial" pitchFamily="34" charset="0"/>
              </a:rPr>
              <a:t>e</a:t>
            </a:r>
            <a:r>
              <a:rPr lang="id-ID" sz="2800" dirty="0">
                <a:ln w="11430">
                  <a:noFill/>
                </a:ln>
                <a:solidFill>
                  <a:schemeClr val="bg1"/>
                </a:solidFill>
                <a:effectLst/>
                <a:latin typeface="Berlin Sans FB Demi" pitchFamily="34" charset="0"/>
                <a:cs typeface="Arial" pitchFamily="34" charset="0"/>
              </a:rPr>
              <a:t>b</a:t>
            </a:r>
            <a:r>
              <a:rPr lang="en-US" sz="2800" dirty="0">
                <a:ln w="11430">
                  <a:noFill/>
                </a:ln>
                <a:solidFill>
                  <a:schemeClr val="bg1"/>
                </a:solidFill>
                <a:effectLst/>
                <a:latin typeface="Berlin Sans FB Demi" pitchFamily="34" charset="0"/>
                <a:cs typeface="Arial" pitchFamily="34" charset="0"/>
              </a:rPr>
              <a:t>an</a:t>
            </a:r>
            <a:r>
              <a:rPr lang="id-ID" sz="2800" dirty="0">
                <a:ln w="11430">
                  <a:noFill/>
                </a:ln>
                <a:solidFill>
                  <a:schemeClr val="bg1"/>
                </a:solidFill>
                <a:effectLst/>
                <a:latin typeface="Berlin Sans FB Demi" pitchFamily="34" charset="0"/>
                <a:cs typeface="Arial" pitchFamily="34" charset="0"/>
              </a:rPr>
              <a:t>gs</a:t>
            </a:r>
            <a:r>
              <a:rPr lang="en-US" sz="2800" dirty="0" err="1">
                <a:ln w="11430">
                  <a:noFill/>
                </a:ln>
                <a:solidFill>
                  <a:schemeClr val="bg1"/>
                </a:solidFill>
                <a:effectLst/>
                <a:latin typeface="Berlin Sans FB Demi" pitchFamily="34" charset="0"/>
                <a:cs typeface="Arial" pitchFamily="34" charset="0"/>
              </a:rPr>
              <a:t>aan</a:t>
            </a:r>
            <a:r>
              <a:rPr lang="id-ID" sz="2800" dirty="0">
                <a:ln w="11430">
                  <a:noFill/>
                </a:ln>
                <a:solidFill>
                  <a:schemeClr val="bg1"/>
                </a:solidFill>
                <a:effectLst/>
                <a:latin typeface="Berlin Sans FB Demi" pitchFamily="34" charset="0"/>
                <a:cs typeface="Arial" pitchFamily="34" charset="0"/>
              </a:rPr>
              <a:t> Ind</a:t>
            </a:r>
            <a:r>
              <a:rPr lang="en-US" sz="2800" dirty="0" err="1">
                <a:ln w="11430">
                  <a:noFill/>
                </a:ln>
                <a:solidFill>
                  <a:schemeClr val="bg1"/>
                </a:solidFill>
                <a:effectLst/>
                <a:latin typeface="Berlin Sans FB Demi" pitchFamily="34" charset="0"/>
                <a:cs typeface="Arial" pitchFamily="34" charset="0"/>
              </a:rPr>
              <a:t>onesia</a:t>
            </a:r>
            <a:r>
              <a:rPr lang="id-ID" sz="2800" dirty="0">
                <a:ln w="11430">
                  <a:noFill/>
                </a:ln>
                <a:solidFill>
                  <a:schemeClr val="bg1"/>
                </a:solidFill>
                <a:effectLst/>
                <a:latin typeface="Berlin Sans FB Demi" pitchFamily="34" charset="0"/>
                <a:cs typeface="Arial" pitchFamily="34" charset="0"/>
              </a:rPr>
              <a:t> yg segar &amp; kuat</a:t>
            </a:r>
          </a:p>
          <a:p>
            <a:pPr marL="1163638" indent="-355600" defTabSz="1057275" fontAlgn="auto">
              <a:spcAft>
                <a:spcPts val="0"/>
              </a:spcAft>
              <a:buFont typeface="Wingdings" pitchFamily="2" charset="2"/>
              <a:buChar char="§"/>
              <a:defRPr/>
            </a:pPr>
            <a:endParaRPr lang="id-ID" sz="1400" dirty="0">
              <a:ln w="11430">
                <a:solidFill>
                  <a:schemeClr val="tx1">
                    <a:lumMod val="95000"/>
                    <a:lumOff val="5000"/>
                  </a:schemeClr>
                </a:solidFill>
              </a:ln>
              <a:solidFill>
                <a:schemeClr val="bg1"/>
              </a:solidFill>
              <a:effectLst>
                <a:glow rad="101600">
                  <a:schemeClr val="tx1">
                    <a:alpha val="60000"/>
                  </a:schemeClr>
                </a:glow>
              </a:effectLst>
              <a:latin typeface="Berlin Sans FB Demi" pitchFamily="34" charset="0"/>
              <a:cs typeface="Arial" pitchFamily="34" charset="0"/>
            </a:endParaRPr>
          </a:p>
          <a:p>
            <a:pPr marL="808038" indent="-357188" defTabSz="1057275" fontAlgn="auto">
              <a:spcAft>
                <a:spcPts val="0"/>
              </a:spcAft>
              <a:buFont typeface="Wingdings" panose="05000000000000000000" pitchFamily="2" charset="2"/>
              <a:buChar char="v"/>
              <a:defRPr/>
            </a:pPr>
            <a:r>
              <a:rPr lang="en-US" sz="2400" b="1" dirty="0">
                <a:ln w="11430">
                  <a:noFill/>
                </a:ln>
                <a:solidFill>
                  <a:srgbClr val="FFFF00"/>
                </a:solidFill>
                <a:effectLst>
                  <a:glow rad="101600">
                    <a:schemeClr val="tx1">
                      <a:alpha val="60000"/>
                    </a:schemeClr>
                  </a:glow>
                </a:effectLst>
                <a:latin typeface="Berlin Sans FB Demi" pitchFamily="34" charset="0"/>
                <a:cs typeface="Arial" pitchFamily="34" charset="0"/>
              </a:rPr>
              <a:t>ESENSI NILAI-NILAI PANCASILA</a:t>
            </a:r>
            <a:endParaRPr lang="id-ID" sz="2400" b="1" dirty="0">
              <a:ln w="11430">
                <a:noFill/>
              </a:ln>
              <a:solidFill>
                <a:srgbClr val="FFFF00"/>
              </a:solidFill>
              <a:effectLst>
                <a:glow rad="101600">
                  <a:schemeClr val="tx1">
                    <a:alpha val="60000"/>
                  </a:schemeClr>
                </a:glow>
              </a:effectLst>
              <a:latin typeface="Berlin Sans FB Demi" pitchFamily="34" charset="0"/>
              <a:cs typeface="Arial" pitchFamily="34" charset="0"/>
            </a:endParaRPr>
          </a:p>
          <a:p>
            <a:pPr marL="1163638" indent="-355600" defTabSz="1057275" fontAlgn="auto">
              <a:spcAft>
                <a:spcPts val="0"/>
              </a:spcAft>
              <a:buFont typeface="Wingdings" pitchFamily="2" charset="2"/>
              <a:buChar char="§"/>
              <a:defRPr/>
            </a:pPr>
            <a:r>
              <a:rPr lang="en-US" sz="2800" dirty="0" err="1">
                <a:ln w="11430">
                  <a:noFill/>
                </a:ln>
                <a:solidFill>
                  <a:schemeClr val="bg1"/>
                </a:solidFill>
                <a:latin typeface="Berlin Sans FB Demi" pitchFamily="34" charset="0"/>
                <a:cs typeface="Arial" pitchFamily="34" charset="0"/>
              </a:rPr>
              <a:t>Nilai</a:t>
            </a:r>
            <a:r>
              <a:rPr lang="en-US" sz="2800" dirty="0">
                <a:ln w="11430">
                  <a:noFill/>
                </a:ln>
                <a:solidFill>
                  <a:schemeClr val="bg1"/>
                </a:solidFill>
                <a:latin typeface="Berlin Sans FB Demi" pitchFamily="34" charset="0"/>
                <a:cs typeface="Arial" pitchFamily="34" charset="0"/>
              </a:rPr>
              <a:t> </a:t>
            </a:r>
            <a:r>
              <a:rPr lang="en-US" sz="2800" dirty="0" err="1">
                <a:ln w="11430">
                  <a:noFill/>
                </a:ln>
                <a:solidFill>
                  <a:schemeClr val="bg1"/>
                </a:solidFill>
                <a:latin typeface="Berlin Sans FB Demi" pitchFamily="34" charset="0"/>
                <a:cs typeface="Arial" pitchFamily="34" charset="0"/>
              </a:rPr>
              <a:t>Religius</a:t>
            </a:r>
            <a:r>
              <a:rPr lang="en-US" sz="2800" dirty="0">
                <a:ln w="11430">
                  <a:noFill/>
                </a:ln>
                <a:solidFill>
                  <a:schemeClr val="bg1"/>
                </a:solidFill>
                <a:latin typeface="Berlin Sans FB Demi" pitchFamily="34" charset="0"/>
                <a:cs typeface="Arial" pitchFamily="34" charset="0"/>
              </a:rPr>
              <a:t>, </a:t>
            </a:r>
            <a:r>
              <a:rPr lang="en-US" sz="2800" dirty="0" err="1">
                <a:ln w="11430">
                  <a:noFill/>
                </a:ln>
                <a:solidFill>
                  <a:schemeClr val="bg1"/>
                </a:solidFill>
                <a:latin typeface="Berlin Sans FB Demi" pitchFamily="34" charset="0"/>
                <a:cs typeface="Arial" pitchFamily="34" charset="0"/>
              </a:rPr>
              <a:t>Nilai</a:t>
            </a:r>
            <a:r>
              <a:rPr lang="en-US" sz="2800" dirty="0">
                <a:ln w="11430">
                  <a:noFill/>
                </a:ln>
                <a:solidFill>
                  <a:schemeClr val="bg1"/>
                </a:solidFill>
                <a:latin typeface="Berlin Sans FB Demi" pitchFamily="34" charset="0"/>
                <a:cs typeface="Arial" pitchFamily="34" charset="0"/>
              </a:rPr>
              <a:t> </a:t>
            </a:r>
            <a:r>
              <a:rPr lang="en-US" sz="2800" dirty="0" err="1">
                <a:ln w="11430">
                  <a:noFill/>
                </a:ln>
                <a:solidFill>
                  <a:schemeClr val="bg1"/>
                </a:solidFill>
                <a:latin typeface="Berlin Sans FB Demi" pitchFamily="34" charset="0"/>
                <a:cs typeface="Arial" pitchFamily="34" charset="0"/>
              </a:rPr>
              <a:t>Kekeluargaan</a:t>
            </a:r>
            <a:r>
              <a:rPr lang="en-US" sz="2800" dirty="0">
                <a:ln w="11430">
                  <a:noFill/>
                </a:ln>
                <a:solidFill>
                  <a:schemeClr val="bg1"/>
                </a:solidFill>
                <a:latin typeface="Berlin Sans FB Demi" pitchFamily="34" charset="0"/>
                <a:cs typeface="Arial" pitchFamily="34" charset="0"/>
              </a:rPr>
              <a:t>, </a:t>
            </a:r>
            <a:r>
              <a:rPr lang="en-US" sz="2800" dirty="0" err="1">
                <a:ln w="11430">
                  <a:noFill/>
                </a:ln>
                <a:solidFill>
                  <a:schemeClr val="bg1"/>
                </a:solidFill>
                <a:latin typeface="Berlin Sans FB Demi" pitchFamily="34" charset="0"/>
                <a:cs typeface="Arial" pitchFamily="34" charset="0"/>
              </a:rPr>
              <a:t>Nilai</a:t>
            </a:r>
            <a:r>
              <a:rPr lang="en-US" sz="2800" dirty="0">
                <a:ln w="11430">
                  <a:noFill/>
                </a:ln>
                <a:solidFill>
                  <a:schemeClr val="bg1"/>
                </a:solidFill>
                <a:latin typeface="Berlin Sans FB Demi" pitchFamily="34" charset="0"/>
                <a:cs typeface="Arial" pitchFamily="34" charset="0"/>
              </a:rPr>
              <a:t> </a:t>
            </a:r>
            <a:r>
              <a:rPr lang="en-US" sz="2800" dirty="0" err="1">
                <a:ln w="11430">
                  <a:noFill/>
                </a:ln>
                <a:solidFill>
                  <a:schemeClr val="bg1"/>
                </a:solidFill>
                <a:latin typeface="Berlin Sans FB Demi" pitchFamily="34" charset="0"/>
                <a:cs typeface="Arial" pitchFamily="34" charset="0"/>
              </a:rPr>
              <a:t>Keselarasan</a:t>
            </a:r>
            <a:r>
              <a:rPr lang="en-US" sz="2800" dirty="0">
                <a:ln w="11430">
                  <a:noFill/>
                </a:ln>
                <a:solidFill>
                  <a:schemeClr val="bg1"/>
                </a:solidFill>
                <a:latin typeface="Berlin Sans FB Demi" pitchFamily="34" charset="0"/>
                <a:cs typeface="Arial" pitchFamily="34" charset="0"/>
              </a:rPr>
              <a:t>, </a:t>
            </a:r>
            <a:r>
              <a:rPr lang="en-US" sz="2800" dirty="0" err="1">
                <a:ln w="11430">
                  <a:noFill/>
                </a:ln>
                <a:solidFill>
                  <a:schemeClr val="bg1"/>
                </a:solidFill>
                <a:latin typeface="Berlin Sans FB Demi" pitchFamily="34" charset="0"/>
                <a:cs typeface="Arial" pitchFamily="34" charset="0"/>
              </a:rPr>
              <a:t>Nilai</a:t>
            </a:r>
            <a:r>
              <a:rPr lang="en-US" sz="2800" dirty="0">
                <a:ln w="11430">
                  <a:noFill/>
                </a:ln>
                <a:solidFill>
                  <a:schemeClr val="bg1"/>
                </a:solidFill>
                <a:latin typeface="Berlin Sans FB Demi" pitchFamily="34" charset="0"/>
                <a:cs typeface="Arial" pitchFamily="34" charset="0"/>
              </a:rPr>
              <a:t> </a:t>
            </a:r>
            <a:r>
              <a:rPr lang="en-US" sz="2800" dirty="0" err="1">
                <a:ln w="11430">
                  <a:noFill/>
                </a:ln>
                <a:solidFill>
                  <a:schemeClr val="bg1"/>
                </a:solidFill>
                <a:latin typeface="Berlin Sans FB Demi" pitchFamily="34" charset="0"/>
                <a:cs typeface="Arial" pitchFamily="34" charset="0"/>
              </a:rPr>
              <a:t>Kerakyatan</a:t>
            </a:r>
            <a:r>
              <a:rPr lang="en-US" sz="2800" dirty="0">
                <a:ln w="11430">
                  <a:noFill/>
                </a:ln>
                <a:solidFill>
                  <a:schemeClr val="bg1"/>
                </a:solidFill>
                <a:latin typeface="Berlin Sans FB Demi" pitchFamily="34" charset="0"/>
                <a:cs typeface="Arial" pitchFamily="34" charset="0"/>
              </a:rPr>
              <a:t> &amp; </a:t>
            </a:r>
            <a:r>
              <a:rPr lang="en-US" sz="2800" err="1">
                <a:ln w="11430">
                  <a:noFill/>
                </a:ln>
                <a:solidFill>
                  <a:schemeClr val="bg1"/>
                </a:solidFill>
                <a:latin typeface="Berlin Sans FB Demi" pitchFamily="34" charset="0"/>
                <a:cs typeface="Arial" pitchFamily="34" charset="0"/>
              </a:rPr>
              <a:t>Nilai</a:t>
            </a:r>
            <a:r>
              <a:rPr lang="en-US" sz="2800">
                <a:ln w="11430">
                  <a:noFill/>
                </a:ln>
                <a:solidFill>
                  <a:schemeClr val="bg1"/>
                </a:solidFill>
                <a:latin typeface="Berlin Sans FB Demi" pitchFamily="34" charset="0"/>
                <a:cs typeface="Arial" pitchFamily="34" charset="0"/>
              </a:rPr>
              <a:t> Keadilan</a:t>
            </a:r>
            <a:endParaRPr lang="id-ID" sz="2800">
              <a:ln w="11430">
                <a:noFill/>
              </a:ln>
              <a:solidFill>
                <a:schemeClr val="bg1"/>
              </a:solidFill>
              <a:latin typeface="Berlin Sans FB Demi" pitchFamily="34" charset="0"/>
              <a:cs typeface="Arial" pitchFamily="34" charset="0"/>
            </a:endParaRPr>
          </a:p>
          <a:p>
            <a:pPr marL="1163638" indent="-355600" defTabSz="1057275" fontAlgn="auto">
              <a:spcAft>
                <a:spcPts val="0"/>
              </a:spcAft>
              <a:buFont typeface="Wingdings" pitchFamily="2" charset="2"/>
              <a:buChar char="§"/>
              <a:defRPr/>
            </a:pPr>
            <a:endParaRPr lang="id-ID">
              <a:ln w="11430">
                <a:noFill/>
              </a:ln>
              <a:solidFill>
                <a:schemeClr val="bg1"/>
              </a:solidFill>
              <a:latin typeface="Berlin Sans FB Demi" pitchFamily="34" charset="0"/>
              <a:cs typeface="Arial" pitchFamily="34" charset="0"/>
            </a:endParaRPr>
          </a:p>
        </p:txBody>
      </p:sp>
    </p:spTree>
    <p:extLst>
      <p:ext uri="{BB962C8B-B14F-4D97-AF65-F5344CB8AC3E}">
        <p14:creationId xmlns:p14="http://schemas.microsoft.com/office/powerpoint/2010/main" val="363634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object 42"/>
          <p:cNvSpPr>
            <a:spLocks/>
          </p:cNvSpPr>
          <p:nvPr/>
        </p:nvSpPr>
        <p:spPr bwMode="auto">
          <a:xfrm>
            <a:off x="7827963" y="0"/>
            <a:ext cx="514350" cy="1143000"/>
          </a:xfrm>
          <a:custGeom>
            <a:avLst/>
            <a:gdLst>
              <a:gd name="T0" fmla="*/ 0 w 1028611"/>
              <a:gd name="T1" fmla="*/ 1143000 h 1714500"/>
              <a:gd name="T2" fmla="*/ 514350 w 1028611"/>
              <a:gd name="T3" fmla="*/ 1143000 h 1714500"/>
              <a:gd name="T4" fmla="*/ 514350 w 1028611"/>
              <a:gd name="T5" fmla="*/ 0 h 1714500"/>
              <a:gd name="T6" fmla="*/ 0 w 1028611"/>
              <a:gd name="T7" fmla="*/ 0 h 1714500"/>
              <a:gd name="T8" fmla="*/ 0 w 1028611"/>
              <a:gd name="T9" fmla="*/ 1143000 h 1714500"/>
              <a:gd name="T10" fmla="*/ 0 60000 65536"/>
              <a:gd name="T11" fmla="*/ 0 60000 65536"/>
              <a:gd name="T12" fmla="*/ 0 60000 65536"/>
              <a:gd name="T13" fmla="*/ 0 60000 65536"/>
              <a:gd name="T14" fmla="*/ 0 60000 65536"/>
              <a:gd name="T15" fmla="*/ 0 w 1028611"/>
              <a:gd name="T16" fmla="*/ 0 h 1714500"/>
              <a:gd name="T17" fmla="*/ 1028611 w 1028611"/>
              <a:gd name="T18" fmla="*/ 1714500 h 1714500"/>
            </a:gdLst>
            <a:ahLst/>
            <a:cxnLst>
              <a:cxn ang="T10">
                <a:pos x="T0" y="T1"/>
              </a:cxn>
              <a:cxn ang="T11">
                <a:pos x="T2" y="T3"/>
              </a:cxn>
              <a:cxn ang="T12">
                <a:pos x="T4" y="T5"/>
              </a:cxn>
              <a:cxn ang="T13">
                <a:pos x="T6" y="T7"/>
              </a:cxn>
              <a:cxn ang="T14">
                <a:pos x="T8" y="T9"/>
              </a:cxn>
            </a:cxnLst>
            <a:rect l="T15" t="T16" r="T17" b="T18"/>
            <a:pathLst>
              <a:path w="1028611" h="1714500">
                <a:moveTo>
                  <a:pt x="0" y="1714500"/>
                </a:moveTo>
                <a:lnTo>
                  <a:pt x="1028611" y="1714500"/>
                </a:lnTo>
                <a:lnTo>
                  <a:pt x="1028611" y="0"/>
                </a:lnTo>
                <a:lnTo>
                  <a:pt x="0" y="0"/>
                </a:lnTo>
                <a:lnTo>
                  <a:pt x="0" y="1714500"/>
                </a:lnTo>
                <a:close/>
              </a:path>
            </a:pathLst>
          </a:custGeom>
          <a:solidFill>
            <a:srgbClr val="ACD333"/>
          </a:solidFill>
          <a:ln w="9525">
            <a:noFill/>
            <a:round/>
            <a:headEnd/>
            <a:tailEnd/>
          </a:ln>
        </p:spPr>
        <p:txBody>
          <a:bodyPr lIns="0" tIns="0" rIns="0" bIns="0"/>
          <a:lstStyle/>
          <a:p>
            <a:endParaRPr lang="id-ID"/>
          </a:p>
        </p:txBody>
      </p:sp>
      <p:sp>
        <p:nvSpPr>
          <p:cNvPr id="37893" name="object 43"/>
          <p:cNvSpPr>
            <a:spLocks/>
          </p:cNvSpPr>
          <p:nvPr/>
        </p:nvSpPr>
        <p:spPr bwMode="auto">
          <a:xfrm>
            <a:off x="1547813" y="-9593263"/>
            <a:ext cx="4797425" cy="10771188"/>
          </a:xfrm>
          <a:custGeom>
            <a:avLst/>
            <a:gdLst>
              <a:gd name="T0" fmla="*/ 712246 w 9597390"/>
              <a:gd name="T1" fmla="*/ 9593855 h 16155035"/>
              <a:gd name="T2" fmla="*/ 442062 w 9597390"/>
              <a:gd name="T3" fmla="*/ 9593855 h 16155035"/>
              <a:gd name="T4" fmla="*/ 0 w 9597390"/>
              <a:gd name="T5" fmla="*/ 10615128 h 16155035"/>
              <a:gd name="T6" fmla="*/ 202638 w 9597390"/>
              <a:gd name="T7" fmla="*/ 10771188 h 16155035"/>
              <a:gd name="T8" fmla="*/ 712246 w 9597390"/>
              <a:gd name="T9" fmla="*/ 9593855 h 16155035"/>
              <a:gd name="T10" fmla="*/ 0 60000 65536"/>
              <a:gd name="T11" fmla="*/ 0 60000 65536"/>
              <a:gd name="T12" fmla="*/ 0 60000 65536"/>
              <a:gd name="T13" fmla="*/ 0 60000 65536"/>
              <a:gd name="T14" fmla="*/ 0 60000 65536"/>
              <a:gd name="T15" fmla="*/ 0 w 9597390"/>
              <a:gd name="T16" fmla="*/ 0 h 16155035"/>
              <a:gd name="T17" fmla="*/ 9597390 w 9597390"/>
              <a:gd name="T18" fmla="*/ 16155035 h 16155035"/>
            </a:gdLst>
            <a:ahLst/>
            <a:cxnLst>
              <a:cxn ang="T10">
                <a:pos x="T0" y="T1"/>
              </a:cxn>
              <a:cxn ang="T11">
                <a:pos x="T2" y="T3"/>
              </a:cxn>
              <a:cxn ang="T12">
                <a:pos x="T4" y="T5"/>
              </a:cxn>
              <a:cxn ang="T13">
                <a:pos x="T6" y="T7"/>
              </a:cxn>
              <a:cxn ang="T14">
                <a:pos x="T8" y="T9"/>
              </a:cxn>
            </a:cxnLst>
            <a:rect l="T15" t="T16" r="T17" b="T18"/>
            <a:pathLst>
              <a:path w="9597390" h="16155035">
                <a:moveTo>
                  <a:pt x="1424868" y="14389227"/>
                </a:moveTo>
                <a:lnTo>
                  <a:pt x="884357" y="14389227"/>
                </a:lnTo>
                <a:lnTo>
                  <a:pt x="0" y="15920973"/>
                </a:lnTo>
                <a:lnTo>
                  <a:pt x="405383" y="16155035"/>
                </a:lnTo>
                <a:lnTo>
                  <a:pt x="1424868" y="14389227"/>
                </a:lnTo>
                <a:close/>
              </a:path>
            </a:pathLst>
          </a:custGeom>
          <a:solidFill>
            <a:srgbClr val="ACD333"/>
          </a:solidFill>
          <a:ln w="9525">
            <a:noFill/>
            <a:round/>
            <a:headEnd/>
            <a:tailEnd/>
          </a:ln>
        </p:spPr>
        <p:txBody>
          <a:bodyPr lIns="0" tIns="0" rIns="0" bIns="0"/>
          <a:lstStyle/>
          <a:p>
            <a:endParaRPr lang="id-ID"/>
          </a:p>
        </p:txBody>
      </p:sp>
      <p:sp>
        <p:nvSpPr>
          <p:cNvPr id="37894" name="object 46"/>
          <p:cNvSpPr>
            <a:spLocks/>
          </p:cNvSpPr>
          <p:nvPr/>
        </p:nvSpPr>
        <p:spPr bwMode="auto">
          <a:xfrm>
            <a:off x="-504825" y="-8523288"/>
            <a:ext cx="4851400" cy="10793413"/>
          </a:xfrm>
          <a:custGeom>
            <a:avLst/>
            <a:gdLst>
              <a:gd name="T0" fmla="*/ 1250126 w 9704336"/>
              <a:gd name="T1" fmla="*/ 8523363 h 16190976"/>
              <a:gd name="T2" fmla="*/ 893779 w 9704336"/>
              <a:gd name="T3" fmla="*/ 8523363 h 16190976"/>
              <a:gd name="T4" fmla="*/ 504878 w 9704336"/>
              <a:gd name="T5" fmla="*/ 9421587 h 16190976"/>
              <a:gd name="T6" fmla="*/ 504878 w 9704336"/>
              <a:gd name="T7" fmla="*/ 10244616 h 16190976"/>
              <a:gd name="T8" fmla="*/ 1250126 w 9704336"/>
              <a:gd name="T9" fmla="*/ 8523363 h 16190976"/>
              <a:gd name="T10" fmla="*/ 0 60000 65536"/>
              <a:gd name="T11" fmla="*/ 0 60000 65536"/>
              <a:gd name="T12" fmla="*/ 0 60000 65536"/>
              <a:gd name="T13" fmla="*/ 0 60000 65536"/>
              <a:gd name="T14" fmla="*/ 0 60000 65536"/>
              <a:gd name="T15" fmla="*/ 0 w 9704336"/>
              <a:gd name="T16" fmla="*/ 0 h 16190976"/>
              <a:gd name="T17" fmla="*/ 9704336 w 9704336"/>
              <a:gd name="T18" fmla="*/ 16190976 h 16190976"/>
            </a:gdLst>
            <a:ahLst/>
            <a:cxnLst>
              <a:cxn ang="T10">
                <a:pos x="T0" y="T1"/>
              </a:cxn>
              <a:cxn ang="T11">
                <a:pos x="T2" y="T3"/>
              </a:cxn>
              <a:cxn ang="T12">
                <a:pos x="T4" y="T5"/>
              </a:cxn>
              <a:cxn ang="T13">
                <a:pos x="T6" y="T7"/>
              </a:cxn>
              <a:cxn ang="T14">
                <a:pos x="T8" y="T9"/>
              </a:cxn>
            </a:cxnLst>
            <a:rect l="T15" t="T16" r="T17" b="T18"/>
            <a:pathLst>
              <a:path w="9704336" h="16190976">
                <a:moveTo>
                  <a:pt x="2500648" y="12785725"/>
                </a:moveTo>
                <a:lnTo>
                  <a:pt x="1787842" y="12785725"/>
                </a:lnTo>
                <a:lnTo>
                  <a:pt x="1009916" y="14133134"/>
                </a:lnTo>
                <a:lnTo>
                  <a:pt x="1009916" y="15367739"/>
                </a:lnTo>
                <a:lnTo>
                  <a:pt x="2500648" y="12785725"/>
                </a:lnTo>
                <a:close/>
              </a:path>
            </a:pathLst>
          </a:custGeom>
          <a:solidFill>
            <a:srgbClr val="5A9FF5"/>
          </a:solidFill>
          <a:ln w="9525">
            <a:noFill/>
            <a:round/>
            <a:headEnd/>
            <a:tailEnd/>
          </a:ln>
        </p:spPr>
        <p:txBody>
          <a:bodyPr lIns="0" tIns="0" rIns="0" bIns="0"/>
          <a:lstStyle/>
          <a:p>
            <a:endParaRPr lang="id-ID"/>
          </a:p>
        </p:txBody>
      </p:sp>
      <p:sp>
        <p:nvSpPr>
          <p:cNvPr id="37895" name="object 48"/>
          <p:cNvSpPr>
            <a:spLocks/>
          </p:cNvSpPr>
          <p:nvPr/>
        </p:nvSpPr>
        <p:spPr bwMode="auto">
          <a:xfrm>
            <a:off x="8243888" y="-2716213"/>
            <a:ext cx="5199062" cy="11069638"/>
          </a:xfrm>
          <a:custGeom>
            <a:avLst/>
            <a:gdLst>
              <a:gd name="T0" fmla="*/ 898803 w 10397109"/>
              <a:gd name="T1" fmla="*/ 8526296 h 16604615"/>
              <a:gd name="T2" fmla="*/ 445262 w 10397109"/>
              <a:gd name="T3" fmla="*/ 9573593 h 16604615"/>
              <a:gd name="T4" fmla="*/ 898803 w 10397109"/>
              <a:gd name="T5" fmla="*/ 9573593 h 16604615"/>
              <a:gd name="T6" fmla="*/ 898803 w 10397109"/>
              <a:gd name="T7" fmla="*/ 8526296 h 16604615"/>
              <a:gd name="T8" fmla="*/ 0 60000 65536"/>
              <a:gd name="T9" fmla="*/ 0 60000 65536"/>
              <a:gd name="T10" fmla="*/ 0 60000 65536"/>
              <a:gd name="T11" fmla="*/ 0 60000 65536"/>
              <a:gd name="T12" fmla="*/ 0 w 10397109"/>
              <a:gd name="T13" fmla="*/ 0 h 16604615"/>
              <a:gd name="T14" fmla="*/ 10397109 w 10397109"/>
              <a:gd name="T15" fmla="*/ 16604615 h 16604615"/>
            </a:gdLst>
            <a:ahLst/>
            <a:cxnLst>
              <a:cxn ang="T8">
                <a:pos x="T0" y="T1"/>
              </a:cxn>
              <a:cxn ang="T9">
                <a:pos x="T2" y="T3"/>
              </a:cxn>
              <a:cxn ang="T10">
                <a:pos x="T4" y="T5"/>
              </a:cxn>
              <a:cxn ang="T11">
                <a:pos x="T6" y="T7"/>
              </a:cxn>
            </a:cxnLst>
            <a:rect l="T12" t="T13" r="T14" b="T15"/>
            <a:pathLst>
              <a:path w="10397109" h="16604615">
                <a:moveTo>
                  <a:pt x="1797430" y="12789561"/>
                </a:moveTo>
                <a:lnTo>
                  <a:pt x="890437" y="14360525"/>
                </a:lnTo>
                <a:lnTo>
                  <a:pt x="1797430" y="14360525"/>
                </a:lnTo>
                <a:lnTo>
                  <a:pt x="1797430" y="12789561"/>
                </a:lnTo>
                <a:close/>
              </a:path>
            </a:pathLst>
          </a:custGeom>
          <a:solidFill>
            <a:srgbClr val="E6C133"/>
          </a:solidFill>
          <a:ln w="9525">
            <a:noFill/>
            <a:round/>
            <a:headEnd/>
            <a:tailEnd/>
          </a:ln>
        </p:spPr>
        <p:txBody>
          <a:bodyPr lIns="0" tIns="0" rIns="0" bIns="0"/>
          <a:lstStyle/>
          <a:p>
            <a:endParaRPr lang="id-ID"/>
          </a:p>
        </p:txBody>
      </p:sp>
      <p:sp>
        <p:nvSpPr>
          <p:cNvPr id="37896" name="object 49"/>
          <p:cNvSpPr>
            <a:spLocks/>
          </p:cNvSpPr>
          <p:nvPr/>
        </p:nvSpPr>
        <p:spPr bwMode="auto">
          <a:xfrm>
            <a:off x="8150225" y="-3243263"/>
            <a:ext cx="4689475" cy="10685463"/>
          </a:xfrm>
          <a:custGeom>
            <a:avLst/>
            <a:gdLst>
              <a:gd name="T0" fmla="*/ 346534 w 9379077"/>
              <a:gd name="T1" fmla="*/ 10101206 h 16029050"/>
              <a:gd name="T2" fmla="*/ 991793 w 9379077"/>
              <a:gd name="T3" fmla="*/ 8611110 h 16029050"/>
              <a:gd name="T4" fmla="*/ 991793 w 9379077"/>
              <a:gd name="T5" fmla="*/ 8323099 h 16029050"/>
              <a:gd name="T6" fmla="*/ 221819 w 9379077"/>
              <a:gd name="T7" fmla="*/ 10101206 h 16029050"/>
              <a:gd name="T8" fmla="*/ 346534 w 9379077"/>
              <a:gd name="T9" fmla="*/ 10101206 h 16029050"/>
              <a:gd name="T10" fmla="*/ 0 60000 65536"/>
              <a:gd name="T11" fmla="*/ 0 60000 65536"/>
              <a:gd name="T12" fmla="*/ 0 60000 65536"/>
              <a:gd name="T13" fmla="*/ 0 60000 65536"/>
              <a:gd name="T14" fmla="*/ 0 60000 65536"/>
              <a:gd name="T15" fmla="*/ 0 w 9379077"/>
              <a:gd name="T16" fmla="*/ 0 h 16029050"/>
              <a:gd name="T17" fmla="*/ 9379077 w 9379077"/>
              <a:gd name="T18" fmla="*/ 16029050 h 16029050"/>
            </a:gdLst>
            <a:ahLst/>
            <a:cxnLst>
              <a:cxn ang="T10">
                <a:pos x="T0" y="T1"/>
              </a:cxn>
              <a:cxn ang="T11">
                <a:pos x="T2" y="T3"/>
              </a:cxn>
              <a:cxn ang="T12">
                <a:pos x="T4" y="T5"/>
              </a:cxn>
              <a:cxn ang="T13">
                <a:pos x="T6" y="T7"/>
              </a:cxn>
              <a:cxn ang="T14">
                <a:pos x="T8" y="T9"/>
              </a:cxn>
            </a:cxnLst>
            <a:rect l="T15" t="T16" r="T17" b="T18"/>
            <a:pathLst>
              <a:path w="9379077" h="16029050">
                <a:moveTo>
                  <a:pt x="693077" y="15152623"/>
                </a:moveTo>
                <a:lnTo>
                  <a:pt x="1983613" y="12917358"/>
                </a:lnTo>
                <a:lnTo>
                  <a:pt x="1983613" y="12485315"/>
                </a:lnTo>
                <a:lnTo>
                  <a:pt x="443643" y="15152623"/>
                </a:lnTo>
                <a:lnTo>
                  <a:pt x="693077" y="15152623"/>
                </a:lnTo>
                <a:close/>
              </a:path>
            </a:pathLst>
          </a:custGeom>
          <a:solidFill>
            <a:srgbClr val="EE7923"/>
          </a:solidFill>
          <a:ln w="9525">
            <a:noFill/>
            <a:round/>
            <a:headEnd/>
            <a:tailEnd/>
          </a:ln>
        </p:spPr>
        <p:txBody>
          <a:bodyPr lIns="0" tIns="0" rIns="0" bIns="0"/>
          <a:lstStyle/>
          <a:p>
            <a:endParaRPr lang="id-ID"/>
          </a:p>
        </p:txBody>
      </p:sp>
      <p:sp>
        <p:nvSpPr>
          <p:cNvPr id="37897" name="object 50"/>
          <p:cNvSpPr>
            <a:spLocks/>
          </p:cNvSpPr>
          <p:nvPr/>
        </p:nvSpPr>
        <p:spPr bwMode="auto">
          <a:xfrm>
            <a:off x="7056438" y="-1700213"/>
            <a:ext cx="4851400" cy="10793413"/>
          </a:xfrm>
          <a:custGeom>
            <a:avLst/>
            <a:gdLst>
              <a:gd name="T0" fmla="*/ 2086536 w 9704323"/>
              <a:gd name="T1" fmla="*/ 6591594 h 16190976"/>
              <a:gd name="T2" fmla="*/ 2086536 w 9704323"/>
              <a:gd name="T3" fmla="*/ 5768581 h 16190976"/>
              <a:gd name="T4" fmla="*/ 878836 w 9704323"/>
              <a:gd name="T5" fmla="*/ 8557905 h 16190976"/>
              <a:gd name="T6" fmla="*/ 1235190 w 9704323"/>
              <a:gd name="T7" fmla="*/ 8557905 h 16190976"/>
              <a:gd name="T8" fmla="*/ 2086536 w 9704323"/>
              <a:gd name="T9" fmla="*/ 6591594 h 16190976"/>
              <a:gd name="T10" fmla="*/ 0 60000 65536"/>
              <a:gd name="T11" fmla="*/ 0 60000 65536"/>
              <a:gd name="T12" fmla="*/ 0 60000 65536"/>
              <a:gd name="T13" fmla="*/ 0 60000 65536"/>
              <a:gd name="T14" fmla="*/ 0 60000 65536"/>
              <a:gd name="T15" fmla="*/ 0 w 9704323"/>
              <a:gd name="T16" fmla="*/ 0 h 16190976"/>
              <a:gd name="T17" fmla="*/ 9704323 w 9704323"/>
              <a:gd name="T18" fmla="*/ 16190976 h 16190976"/>
            </a:gdLst>
            <a:ahLst/>
            <a:cxnLst>
              <a:cxn ang="T10">
                <a:pos x="T0" y="T1"/>
              </a:cxn>
              <a:cxn ang="T11">
                <a:pos x="T2" y="T3"/>
              </a:cxn>
              <a:cxn ang="T12">
                <a:pos x="T4" y="T5"/>
              </a:cxn>
              <a:cxn ang="T13">
                <a:pos x="T6" y="T7"/>
              </a:cxn>
              <a:cxn ang="T14">
                <a:pos x="T8" y="T9"/>
              </a:cxn>
            </a:cxnLst>
            <a:rect l="T15" t="T16" r="T17" b="T18"/>
            <a:pathLst>
              <a:path w="9704323" h="16190976">
                <a:moveTo>
                  <a:pt x="4173727" y="9887919"/>
                </a:moveTo>
                <a:lnTo>
                  <a:pt x="4173727" y="8653330"/>
                </a:lnTo>
                <a:lnTo>
                  <a:pt x="1757948" y="12837541"/>
                </a:lnTo>
                <a:lnTo>
                  <a:pt x="2470769" y="12837541"/>
                </a:lnTo>
                <a:lnTo>
                  <a:pt x="4173727" y="9887919"/>
                </a:lnTo>
                <a:close/>
              </a:path>
            </a:pathLst>
          </a:custGeom>
          <a:solidFill>
            <a:srgbClr val="5A9FF5"/>
          </a:solidFill>
          <a:ln w="9525">
            <a:noFill/>
            <a:round/>
            <a:headEnd/>
            <a:tailEnd/>
          </a:ln>
        </p:spPr>
        <p:txBody>
          <a:bodyPr lIns="0" tIns="0" rIns="0" bIns="0"/>
          <a:lstStyle/>
          <a:p>
            <a:endParaRPr lang="id-ID"/>
          </a:p>
        </p:txBody>
      </p:sp>
      <p:sp>
        <p:nvSpPr>
          <p:cNvPr id="37900" name="object 62"/>
          <p:cNvSpPr>
            <a:spLocks/>
          </p:cNvSpPr>
          <p:nvPr/>
        </p:nvSpPr>
        <p:spPr bwMode="auto">
          <a:xfrm>
            <a:off x="5121275" y="1189038"/>
            <a:ext cx="7154863" cy="244475"/>
          </a:xfrm>
          <a:custGeom>
            <a:avLst/>
            <a:gdLst>
              <a:gd name="T0" fmla="*/ 4021388 w 14310867"/>
              <a:gd name="T1" fmla="*/ 0 h 368300"/>
              <a:gd name="T2" fmla="*/ 180072 w 14310867"/>
              <a:gd name="T3" fmla="*/ 0 h 368300"/>
              <a:gd name="T4" fmla="*/ 0 w 14310867"/>
              <a:gd name="T5" fmla="*/ 244475 h 368300"/>
              <a:gd name="T6" fmla="*/ 4021388 w 14310867"/>
              <a:gd name="T7" fmla="*/ 244475 h 368300"/>
              <a:gd name="T8" fmla="*/ 4021388 w 14310867"/>
              <a:gd name="T9" fmla="*/ 0 h 368300"/>
              <a:gd name="T10" fmla="*/ 0 60000 65536"/>
              <a:gd name="T11" fmla="*/ 0 60000 65536"/>
              <a:gd name="T12" fmla="*/ 0 60000 65536"/>
              <a:gd name="T13" fmla="*/ 0 60000 65536"/>
              <a:gd name="T14" fmla="*/ 0 60000 65536"/>
              <a:gd name="T15" fmla="*/ 0 w 14310867"/>
              <a:gd name="T16" fmla="*/ 0 h 368300"/>
              <a:gd name="T17" fmla="*/ 14310867 w 14310867"/>
              <a:gd name="T18" fmla="*/ 368300 h 368300"/>
            </a:gdLst>
            <a:ahLst/>
            <a:cxnLst>
              <a:cxn ang="T10">
                <a:pos x="T0" y="T1"/>
              </a:cxn>
              <a:cxn ang="T11">
                <a:pos x="T2" y="T3"/>
              </a:cxn>
              <a:cxn ang="T12">
                <a:pos x="T4" y="T5"/>
              </a:cxn>
              <a:cxn ang="T13">
                <a:pos x="T6" y="T7"/>
              </a:cxn>
              <a:cxn ang="T14">
                <a:pos x="T8" y="T9"/>
              </a:cxn>
            </a:cxnLst>
            <a:rect l="T15" t="T16" r="T17" b="T18"/>
            <a:pathLst>
              <a:path w="14310867" h="368300">
                <a:moveTo>
                  <a:pt x="8043417" y="0"/>
                </a:moveTo>
                <a:lnTo>
                  <a:pt x="360172" y="0"/>
                </a:lnTo>
                <a:lnTo>
                  <a:pt x="0" y="368300"/>
                </a:lnTo>
                <a:lnTo>
                  <a:pt x="8043417" y="368300"/>
                </a:lnTo>
                <a:lnTo>
                  <a:pt x="8043417" y="0"/>
                </a:lnTo>
                <a:close/>
              </a:path>
            </a:pathLst>
          </a:custGeom>
          <a:solidFill>
            <a:srgbClr val="83A221"/>
          </a:solidFill>
          <a:ln w="9525">
            <a:noFill/>
            <a:round/>
            <a:headEnd/>
            <a:tailEnd/>
          </a:ln>
        </p:spPr>
        <p:txBody>
          <a:bodyPr lIns="0" tIns="0" rIns="0" bIns="0"/>
          <a:lstStyle/>
          <a:p>
            <a:endParaRPr lang="id-ID"/>
          </a:p>
        </p:txBody>
      </p:sp>
      <p:sp>
        <p:nvSpPr>
          <p:cNvPr id="37901" name="object 65"/>
          <p:cNvSpPr>
            <a:spLocks/>
          </p:cNvSpPr>
          <p:nvPr/>
        </p:nvSpPr>
        <p:spPr bwMode="auto">
          <a:xfrm>
            <a:off x="611188" y="-1262063"/>
            <a:ext cx="1609725" cy="2819401"/>
          </a:xfrm>
          <a:custGeom>
            <a:avLst/>
            <a:gdLst>
              <a:gd name="T0" fmla="*/ 1257695 w 3218611"/>
              <a:gd name="T1" fmla="*/ 1262495 h 4228719"/>
              <a:gd name="T2" fmla="*/ 479482 w 3218611"/>
              <a:gd name="T3" fmla="*/ 1262495 h 4228719"/>
              <a:gd name="T4" fmla="*/ 0 w 3218611"/>
              <a:gd name="T5" fmla="*/ 2370374 h 4228719"/>
              <a:gd name="T6" fmla="*/ 583869 w 3218611"/>
              <a:gd name="T7" fmla="*/ 2819401 h 4228719"/>
              <a:gd name="T8" fmla="*/ 1257695 w 3218611"/>
              <a:gd name="T9" fmla="*/ 1262495 h 4228719"/>
              <a:gd name="T10" fmla="*/ 0 60000 65536"/>
              <a:gd name="T11" fmla="*/ 0 60000 65536"/>
              <a:gd name="T12" fmla="*/ 0 60000 65536"/>
              <a:gd name="T13" fmla="*/ 0 60000 65536"/>
              <a:gd name="T14" fmla="*/ 0 60000 65536"/>
              <a:gd name="T15" fmla="*/ 0 w 3218611"/>
              <a:gd name="T16" fmla="*/ 0 h 4228719"/>
              <a:gd name="T17" fmla="*/ 3218611 w 3218611"/>
              <a:gd name="T18" fmla="*/ 4228719 h 4228719"/>
            </a:gdLst>
            <a:ahLst/>
            <a:cxnLst>
              <a:cxn ang="T10">
                <a:pos x="T0" y="T1"/>
              </a:cxn>
              <a:cxn ang="T11">
                <a:pos x="T2" y="T3"/>
              </a:cxn>
              <a:cxn ang="T12">
                <a:pos x="T4" y="T5"/>
              </a:cxn>
              <a:cxn ang="T13">
                <a:pos x="T6" y="T7"/>
              </a:cxn>
              <a:cxn ang="T14">
                <a:pos x="T8" y="T9"/>
              </a:cxn>
            </a:cxnLst>
            <a:rect l="T15" t="T16" r="T17" b="T18"/>
            <a:pathLst>
              <a:path w="3218611" h="4228719">
                <a:moveTo>
                  <a:pt x="2514735" y="1893570"/>
                </a:moveTo>
                <a:lnTo>
                  <a:pt x="958714" y="1893570"/>
                </a:lnTo>
                <a:lnTo>
                  <a:pt x="0" y="3555238"/>
                </a:lnTo>
                <a:lnTo>
                  <a:pt x="1167434" y="4228719"/>
                </a:lnTo>
                <a:lnTo>
                  <a:pt x="2514735" y="1893570"/>
                </a:lnTo>
                <a:close/>
              </a:path>
            </a:pathLst>
          </a:custGeom>
          <a:solidFill>
            <a:srgbClr val="ACD333"/>
          </a:solidFill>
          <a:ln w="9525">
            <a:noFill/>
            <a:round/>
            <a:headEnd/>
            <a:tailEnd/>
          </a:ln>
        </p:spPr>
        <p:txBody>
          <a:bodyPr lIns="0" tIns="0" rIns="0" bIns="0"/>
          <a:lstStyle/>
          <a:p>
            <a:endParaRPr lang="id-ID"/>
          </a:p>
        </p:txBody>
      </p:sp>
      <p:grpSp>
        <p:nvGrpSpPr>
          <p:cNvPr id="2" name="Group 2"/>
          <p:cNvGrpSpPr>
            <a:grpSpLocks/>
          </p:cNvGrpSpPr>
          <p:nvPr/>
        </p:nvGrpSpPr>
        <p:grpSpPr bwMode="auto">
          <a:xfrm>
            <a:off x="0" y="0"/>
            <a:ext cx="9144000" cy="804863"/>
            <a:chOff x="0" y="0"/>
            <a:chExt cx="9144000" cy="804863"/>
          </a:xfrm>
        </p:grpSpPr>
        <p:sp>
          <p:nvSpPr>
            <p:cNvPr id="31" name="Horizontal Scroll 21"/>
            <p:cNvSpPr>
              <a:spLocks noChangeArrowheads="1"/>
            </p:cNvSpPr>
            <p:nvPr/>
          </p:nvSpPr>
          <p:spPr bwMode="auto">
            <a:xfrm>
              <a:off x="0" y="0"/>
              <a:ext cx="9144000" cy="804863"/>
            </a:xfrm>
            <a:prstGeom prst="rect">
              <a:avLst/>
            </a:prstGeom>
            <a:solidFill>
              <a:srgbClr val="002611"/>
            </a:solidFill>
            <a:ln w="25400">
              <a:solidFill>
                <a:schemeClr val="tx1"/>
              </a:solidFill>
              <a:miter lim="800000"/>
              <a:headEnd/>
              <a:tailEnd/>
            </a:ln>
          </p:spPr>
          <p:txBody>
            <a:bodyPr anchor="ctr"/>
            <a:lstStyle/>
            <a:p>
              <a:pPr algn="ctr">
                <a:buFont typeface="Arial" pitchFamily="34" charset="0"/>
                <a:buNone/>
                <a:defRPr/>
              </a:pPr>
              <a:endParaRPr lang="id-ID" altLang="en-US" sz="1400">
                <a:ln>
                  <a:solidFill>
                    <a:schemeClr val="tx1"/>
                  </a:solidFill>
                </a:ln>
                <a:solidFill>
                  <a:srgbClr val="FFFFFF"/>
                </a:solidFill>
                <a:latin typeface="Arial Narrow" pitchFamily="34" charset="0"/>
                <a:ea typeface="Batang"/>
                <a:cs typeface="Batang"/>
                <a:sym typeface="Arial Narrow" pitchFamily="34" charset="0"/>
              </a:endParaRPr>
            </a:p>
          </p:txBody>
        </p:sp>
        <p:pic>
          <p:nvPicPr>
            <p:cNvPr id="32" name="Picture 16" descr="Logo Dam III SLW Transp.gif"/>
            <p:cNvPicPr>
              <a:picLocks noChangeAspect="1" noChangeArrowheads="1"/>
            </p:cNvPicPr>
            <p:nvPr/>
          </p:nvPicPr>
          <p:blipFill>
            <a:blip r:embed="rId2" cstate="print"/>
            <a:srcRect/>
            <a:stretch>
              <a:fillRect/>
            </a:stretch>
          </p:blipFill>
          <p:spPr bwMode="auto">
            <a:xfrm>
              <a:off x="79245" y="80963"/>
              <a:ext cx="564988" cy="652462"/>
            </a:xfrm>
            <a:prstGeom prst="rect">
              <a:avLst/>
            </a:prstGeom>
            <a:noFill/>
            <a:ln w="9525">
              <a:noFill/>
              <a:miter lim="800000"/>
              <a:headEnd/>
              <a:tailEnd/>
            </a:ln>
          </p:spPr>
        </p:pic>
        <p:pic>
          <p:nvPicPr>
            <p:cNvPr id="33" name="Picture 4"/>
            <p:cNvPicPr>
              <a:picLocks noChangeAspect="1" noChangeArrowheads="1"/>
            </p:cNvPicPr>
            <p:nvPr/>
          </p:nvPicPr>
          <p:blipFill>
            <a:blip r:embed="rId3" cstate="print"/>
            <a:srcRect/>
            <a:stretch>
              <a:fillRect/>
            </a:stretch>
          </p:blipFill>
          <p:spPr bwMode="auto">
            <a:xfrm>
              <a:off x="8493897" y="90488"/>
              <a:ext cx="541508" cy="639762"/>
            </a:xfrm>
            <a:prstGeom prst="rect">
              <a:avLst/>
            </a:prstGeom>
            <a:noFill/>
            <a:ln w="9525">
              <a:noFill/>
              <a:miter lim="800000"/>
              <a:headEnd/>
              <a:tailEnd/>
            </a:ln>
          </p:spPr>
        </p:pic>
      </p:grpSp>
      <p:sp>
        <p:nvSpPr>
          <p:cNvPr id="21" name="AutoShape 4"/>
          <p:cNvSpPr>
            <a:spLocks noChangeArrowheads="1"/>
          </p:cNvSpPr>
          <p:nvPr/>
        </p:nvSpPr>
        <p:spPr bwMode="auto">
          <a:xfrm>
            <a:off x="863600" y="980728"/>
            <a:ext cx="7391400" cy="897781"/>
          </a:xfrm>
          <a:prstGeom prst="roundRect">
            <a:avLst>
              <a:gd name="adj" fmla="val 16667"/>
            </a:avLst>
          </a:prstGeom>
          <a:solidFill>
            <a:srgbClr val="FF9933"/>
          </a:solidFill>
          <a:ln w="9525">
            <a:solidFill>
              <a:schemeClr val="tx1"/>
            </a:solidFill>
            <a:round/>
            <a:headEnd/>
            <a:tailEnd/>
          </a:ln>
        </p:spPr>
        <p:txBody>
          <a:bodyPr wrap="none" anchor="ctr"/>
          <a:lstStyle/>
          <a:p>
            <a:endParaRPr lang="id-ID"/>
          </a:p>
        </p:txBody>
      </p:sp>
      <p:sp>
        <p:nvSpPr>
          <p:cNvPr id="22" name="WordArt 5"/>
          <p:cNvSpPr>
            <a:spLocks noChangeArrowheads="1" noChangeShapeType="1" noTextEdit="1"/>
          </p:cNvSpPr>
          <p:nvPr/>
        </p:nvSpPr>
        <p:spPr bwMode="auto">
          <a:xfrm>
            <a:off x="1231900" y="1133128"/>
            <a:ext cx="6629400" cy="587011"/>
          </a:xfrm>
          <a:prstGeom prst="rect">
            <a:avLst/>
          </a:prstGeom>
        </p:spPr>
        <p:txBody>
          <a:bodyPr wrap="none" fromWordArt="1">
            <a:prstTxWarp prst="textPlain">
              <a:avLst>
                <a:gd name="adj" fmla="val 50000"/>
              </a:avLst>
            </a:prstTxWarp>
          </a:bodyPr>
          <a:lstStyle/>
          <a:p>
            <a:pPr algn="ctr"/>
            <a:r>
              <a:rPr lang="id-ID" sz="3600" i="1" kern="10" dirty="0">
                <a:ln w="9525">
                  <a:solidFill>
                    <a:srgbClr val="000000"/>
                  </a:solidFill>
                  <a:round/>
                  <a:headEnd/>
                  <a:tailEnd/>
                </a:ln>
                <a:gradFill rotWithShape="1">
                  <a:gsLst>
                    <a:gs pos="0">
                      <a:srgbClr val="0033CC"/>
                    </a:gs>
                    <a:gs pos="100000">
                      <a:srgbClr val="FF66FF"/>
                    </a:gs>
                  </a:gsLst>
                  <a:lin ang="5400000" scaled="1"/>
                </a:gradFill>
                <a:effectLst>
                  <a:outerShdw dist="35921" dir="2700000" algn="ctr" rotWithShape="0">
                    <a:srgbClr val="808080">
                      <a:alpha val="79999"/>
                    </a:srgbClr>
                  </a:outerShdw>
                </a:effectLst>
                <a:latin typeface="Arial Black"/>
              </a:rPr>
              <a:t>INDONESIA TANAH AIRKU</a:t>
            </a:r>
          </a:p>
        </p:txBody>
      </p:sp>
      <p:sp>
        <p:nvSpPr>
          <p:cNvPr id="23" name="AutoShape 6"/>
          <p:cNvSpPr>
            <a:spLocks noChangeArrowheads="1"/>
          </p:cNvSpPr>
          <p:nvPr/>
        </p:nvSpPr>
        <p:spPr bwMode="auto">
          <a:xfrm>
            <a:off x="3949328" y="1916832"/>
            <a:ext cx="1219200" cy="330736"/>
          </a:xfrm>
          <a:prstGeom prst="downArrow">
            <a:avLst>
              <a:gd name="adj1" fmla="val 50000"/>
              <a:gd name="adj2" fmla="val 25000"/>
            </a:avLst>
          </a:prstGeom>
          <a:solidFill>
            <a:schemeClr val="hlink"/>
          </a:solidFill>
          <a:ln w="9525">
            <a:solidFill>
              <a:schemeClr val="tx1"/>
            </a:solidFill>
            <a:miter lim="800000"/>
            <a:headEnd/>
            <a:tailEnd/>
          </a:ln>
        </p:spPr>
        <p:txBody>
          <a:bodyPr vert="eaVert" wrap="none" anchor="ctr"/>
          <a:lstStyle/>
          <a:p>
            <a:endParaRPr lang="id-ID"/>
          </a:p>
        </p:txBody>
      </p:sp>
      <p:sp>
        <p:nvSpPr>
          <p:cNvPr id="24" name="AutoShape 7"/>
          <p:cNvSpPr>
            <a:spLocks noChangeArrowheads="1"/>
          </p:cNvSpPr>
          <p:nvPr/>
        </p:nvSpPr>
        <p:spPr bwMode="auto">
          <a:xfrm>
            <a:off x="266700" y="2352328"/>
            <a:ext cx="8610600" cy="4488904"/>
          </a:xfrm>
          <a:prstGeom prst="roundRect">
            <a:avLst>
              <a:gd name="adj" fmla="val 16667"/>
            </a:avLst>
          </a:prstGeom>
          <a:gradFill rotWithShape="1">
            <a:gsLst>
              <a:gs pos="0">
                <a:srgbClr val="33CC33"/>
              </a:gs>
              <a:gs pos="100000">
                <a:schemeClr val="hlink"/>
              </a:gs>
            </a:gsLst>
            <a:lin ang="5400000" scaled="1"/>
          </a:gradFill>
          <a:ln w="9525">
            <a:solidFill>
              <a:schemeClr val="tx1"/>
            </a:solidFill>
            <a:round/>
            <a:headEnd/>
            <a:tailEnd/>
          </a:ln>
        </p:spPr>
        <p:txBody>
          <a:bodyPr wrap="none" anchor="ctr"/>
          <a:lstStyle/>
          <a:p>
            <a:endParaRPr lang="id-ID"/>
          </a:p>
        </p:txBody>
      </p:sp>
      <p:sp>
        <p:nvSpPr>
          <p:cNvPr id="26" name="Text Box 8"/>
          <p:cNvSpPr txBox="1">
            <a:spLocks noChangeArrowheads="1"/>
          </p:cNvSpPr>
          <p:nvPr/>
        </p:nvSpPr>
        <p:spPr bwMode="auto">
          <a:xfrm>
            <a:off x="838200" y="2611065"/>
            <a:ext cx="7620000" cy="3770263"/>
          </a:xfrm>
          <a:prstGeom prst="rect">
            <a:avLst/>
          </a:prstGeom>
          <a:noFill/>
          <a:ln w="9525">
            <a:noFill/>
            <a:miter lim="800000"/>
            <a:headEnd/>
            <a:tailEnd/>
          </a:ln>
        </p:spPr>
        <p:txBody>
          <a:bodyPr wrap="square">
            <a:spAutoFit/>
          </a:bodyPr>
          <a:lstStyle/>
          <a:p>
            <a:pPr>
              <a:spcBef>
                <a:spcPct val="50000"/>
              </a:spcBef>
            </a:pPr>
            <a:r>
              <a:rPr lang="en-US" sz="2000" b="1" dirty="0">
                <a:solidFill>
                  <a:schemeClr val="bg1"/>
                </a:solidFill>
              </a:rPr>
              <a:t>A</a:t>
            </a:r>
            <a:r>
              <a:rPr lang="en-US" b="1" dirty="0">
                <a:solidFill>
                  <a:schemeClr val="bg1"/>
                </a:solidFill>
              </a:rPr>
              <a:t>llah yang </a:t>
            </a:r>
            <a:r>
              <a:rPr lang="en-US" b="1" dirty="0" err="1">
                <a:solidFill>
                  <a:schemeClr val="bg1"/>
                </a:solidFill>
              </a:rPr>
              <a:t>maha</a:t>
            </a:r>
            <a:r>
              <a:rPr lang="en-US" b="1" dirty="0">
                <a:solidFill>
                  <a:schemeClr val="bg1"/>
                </a:solidFill>
              </a:rPr>
              <a:t> </a:t>
            </a:r>
            <a:r>
              <a:rPr lang="en-US" b="1" dirty="0" err="1">
                <a:solidFill>
                  <a:schemeClr val="bg1"/>
                </a:solidFill>
              </a:rPr>
              <a:t>kuasa</a:t>
            </a:r>
            <a:r>
              <a:rPr lang="en-US" b="1" dirty="0">
                <a:solidFill>
                  <a:schemeClr val="bg1"/>
                </a:solidFill>
              </a:rPr>
              <a:t> </a:t>
            </a:r>
            <a:r>
              <a:rPr lang="en-US" b="1" dirty="0" err="1">
                <a:solidFill>
                  <a:schemeClr val="bg1"/>
                </a:solidFill>
              </a:rPr>
              <a:t>pasti</a:t>
            </a:r>
            <a:r>
              <a:rPr lang="en-US" b="1" dirty="0">
                <a:solidFill>
                  <a:schemeClr val="bg1"/>
                </a:solidFill>
              </a:rPr>
              <a:t> </a:t>
            </a:r>
            <a:r>
              <a:rPr lang="en-US" b="1" dirty="0" err="1">
                <a:solidFill>
                  <a:schemeClr val="bg1"/>
                </a:solidFill>
              </a:rPr>
              <a:t>kan</a:t>
            </a:r>
            <a:r>
              <a:rPr lang="en-US" b="1" dirty="0">
                <a:solidFill>
                  <a:schemeClr val="bg1"/>
                </a:solidFill>
              </a:rPr>
              <a:t> </a:t>
            </a:r>
            <a:r>
              <a:rPr lang="en-US" b="1" dirty="0" err="1">
                <a:solidFill>
                  <a:schemeClr val="bg1"/>
                </a:solidFill>
              </a:rPr>
              <a:t>tabur</a:t>
            </a:r>
            <a:r>
              <a:rPr lang="en-US" b="1" dirty="0">
                <a:solidFill>
                  <a:schemeClr val="bg1"/>
                </a:solidFill>
              </a:rPr>
              <a:t> </a:t>
            </a:r>
            <a:r>
              <a:rPr lang="en-US" b="1" dirty="0" err="1">
                <a:solidFill>
                  <a:schemeClr val="bg1"/>
                </a:solidFill>
              </a:rPr>
              <a:t>pahala</a:t>
            </a:r>
            <a:r>
              <a:rPr lang="en-US" b="1" dirty="0">
                <a:solidFill>
                  <a:schemeClr val="bg1"/>
                </a:solidFill>
              </a:rPr>
              <a:t>, </a:t>
            </a:r>
            <a:r>
              <a:rPr lang="en-US" b="1" dirty="0" err="1">
                <a:solidFill>
                  <a:schemeClr val="bg1"/>
                </a:solidFill>
              </a:rPr>
              <a:t>karena</a:t>
            </a:r>
            <a:r>
              <a:rPr lang="en-US" b="1" dirty="0">
                <a:solidFill>
                  <a:schemeClr val="bg1"/>
                </a:solidFill>
              </a:rPr>
              <a:t> </a:t>
            </a:r>
            <a:r>
              <a:rPr lang="en-US" b="1" dirty="0" err="1">
                <a:solidFill>
                  <a:schemeClr val="bg1"/>
                </a:solidFill>
              </a:rPr>
              <a:t>kita</a:t>
            </a:r>
            <a:r>
              <a:rPr lang="en-US" b="1" dirty="0">
                <a:solidFill>
                  <a:schemeClr val="bg1"/>
                </a:solidFill>
              </a:rPr>
              <a:t> </a:t>
            </a:r>
            <a:r>
              <a:rPr lang="en-US" b="1" dirty="0" err="1">
                <a:solidFill>
                  <a:schemeClr val="bg1"/>
                </a:solidFill>
              </a:rPr>
              <a:t>telah</a:t>
            </a:r>
            <a:r>
              <a:rPr lang="en-US" b="1" dirty="0">
                <a:solidFill>
                  <a:schemeClr val="bg1"/>
                </a:solidFill>
              </a:rPr>
              <a:t> </a:t>
            </a:r>
            <a:r>
              <a:rPr lang="en-US" b="1" dirty="0" err="1">
                <a:solidFill>
                  <a:schemeClr val="bg1"/>
                </a:solidFill>
              </a:rPr>
              <a:t>sadar</a:t>
            </a:r>
            <a:r>
              <a:rPr lang="en-US" b="1" dirty="0">
                <a:solidFill>
                  <a:schemeClr val="bg1"/>
                </a:solidFill>
              </a:rPr>
              <a:t>, </a:t>
            </a:r>
            <a:r>
              <a:rPr lang="en-US" b="1" dirty="0" err="1">
                <a:solidFill>
                  <a:schemeClr val="bg1"/>
                </a:solidFill>
              </a:rPr>
              <a:t>akan</a:t>
            </a:r>
            <a:r>
              <a:rPr lang="en-US" b="1" dirty="0">
                <a:solidFill>
                  <a:schemeClr val="bg1"/>
                </a:solidFill>
              </a:rPr>
              <a:t> </a:t>
            </a:r>
            <a:r>
              <a:rPr lang="en-US" b="1" dirty="0" err="1">
                <a:solidFill>
                  <a:schemeClr val="bg1"/>
                </a:solidFill>
              </a:rPr>
              <a:t>sesat</a:t>
            </a:r>
            <a:r>
              <a:rPr lang="en-US" b="1" dirty="0">
                <a:solidFill>
                  <a:schemeClr val="bg1"/>
                </a:solidFill>
              </a:rPr>
              <a:t> </a:t>
            </a:r>
            <a:r>
              <a:rPr lang="en-US" b="1" dirty="0" err="1">
                <a:solidFill>
                  <a:schemeClr val="bg1"/>
                </a:solidFill>
              </a:rPr>
              <a:t>dahulu</a:t>
            </a:r>
            <a:r>
              <a:rPr lang="en-US" b="1" dirty="0">
                <a:solidFill>
                  <a:schemeClr val="bg1"/>
                </a:solidFill>
              </a:rPr>
              <a:t> </a:t>
            </a:r>
            <a:r>
              <a:rPr lang="en-US" b="1" dirty="0" err="1">
                <a:solidFill>
                  <a:schemeClr val="bg1"/>
                </a:solidFill>
              </a:rPr>
              <a:t>kala</a:t>
            </a:r>
            <a:endParaRPr lang="en-US" b="1" dirty="0">
              <a:solidFill>
                <a:schemeClr val="bg1"/>
              </a:solidFill>
            </a:endParaRPr>
          </a:p>
          <a:p>
            <a:pPr>
              <a:spcBef>
                <a:spcPct val="50000"/>
              </a:spcBef>
            </a:pPr>
            <a:r>
              <a:rPr lang="en-US" sz="2000" b="1" dirty="0">
                <a:solidFill>
                  <a:schemeClr val="bg1"/>
                </a:solidFill>
              </a:rPr>
              <a:t>I</a:t>
            </a:r>
            <a:r>
              <a:rPr lang="en-US" b="1" dirty="0">
                <a:solidFill>
                  <a:schemeClr val="bg1"/>
                </a:solidFill>
              </a:rPr>
              <a:t>ndonesia </a:t>
            </a:r>
            <a:r>
              <a:rPr lang="en-US" b="1" dirty="0" err="1">
                <a:solidFill>
                  <a:schemeClr val="bg1"/>
                </a:solidFill>
              </a:rPr>
              <a:t>tanah</a:t>
            </a:r>
            <a:r>
              <a:rPr lang="en-US" b="1" dirty="0">
                <a:solidFill>
                  <a:schemeClr val="bg1"/>
                </a:solidFill>
              </a:rPr>
              <a:t> </a:t>
            </a:r>
            <a:r>
              <a:rPr lang="en-US" b="1" dirty="0" err="1">
                <a:solidFill>
                  <a:schemeClr val="bg1"/>
                </a:solidFill>
              </a:rPr>
              <a:t>airku</a:t>
            </a:r>
            <a:r>
              <a:rPr lang="en-US" b="1" dirty="0">
                <a:solidFill>
                  <a:schemeClr val="bg1"/>
                </a:solidFill>
              </a:rPr>
              <a:t>, </a:t>
            </a:r>
            <a:r>
              <a:rPr lang="en-US" b="1" dirty="0" err="1">
                <a:solidFill>
                  <a:schemeClr val="bg1"/>
                </a:solidFill>
              </a:rPr>
              <a:t>bangkitlah</a:t>
            </a:r>
            <a:r>
              <a:rPr lang="en-US" b="1" dirty="0">
                <a:solidFill>
                  <a:schemeClr val="bg1"/>
                </a:solidFill>
              </a:rPr>
              <a:t>, </a:t>
            </a:r>
            <a:r>
              <a:rPr lang="en-US" b="1" dirty="0" err="1">
                <a:solidFill>
                  <a:schemeClr val="bg1"/>
                </a:solidFill>
              </a:rPr>
              <a:t>dan</a:t>
            </a:r>
            <a:r>
              <a:rPr lang="en-US" b="1" dirty="0">
                <a:solidFill>
                  <a:schemeClr val="bg1"/>
                </a:solidFill>
              </a:rPr>
              <a:t> </a:t>
            </a:r>
            <a:r>
              <a:rPr lang="en-US" b="1" dirty="0" err="1">
                <a:solidFill>
                  <a:schemeClr val="bg1"/>
                </a:solidFill>
              </a:rPr>
              <a:t>lupakan</a:t>
            </a:r>
            <a:r>
              <a:rPr lang="en-US" b="1" dirty="0">
                <a:solidFill>
                  <a:schemeClr val="bg1"/>
                </a:solidFill>
              </a:rPr>
              <a:t> </a:t>
            </a:r>
            <a:r>
              <a:rPr lang="en-US" b="1" dirty="0" err="1">
                <a:solidFill>
                  <a:schemeClr val="bg1"/>
                </a:solidFill>
              </a:rPr>
              <a:t>mimpi</a:t>
            </a:r>
            <a:r>
              <a:rPr lang="en-US" b="1" dirty="0">
                <a:solidFill>
                  <a:schemeClr val="bg1"/>
                </a:solidFill>
              </a:rPr>
              <a:t> </a:t>
            </a:r>
            <a:r>
              <a:rPr lang="en-US" b="1" dirty="0" err="1">
                <a:solidFill>
                  <a:schemeClr val="bg1"/>
                </a:solidFill>
              </a:rPr>
              <a:t>burukmu</a:t>
            </a:r>
            <a:endParaRPr lang="en-US" b="1" dirty="0">
              <a:solidFill>
                <a:schemeClr val="bg1"/>
              </a:solidFill>
            </a:endParaRPr>
          </a:p>
          <a:p>
            <a:pPr>
              <a:spcBef>
                <a:spcPct val="50000"/>
              </a:spcBef>
            </a:pPr>
            <a:r>
              <a:rPr lang="en-US" sz="2000" b="1" dirty="0" err="1">
                <a:solidFill>
                  <a:schemeClr val="bg1"/>
                </a:solidFill>
              </a:rPr>
              <a:t>R</a:t>
            </a:r>
            <a:r>
              <a:rPr lang="en-US" b="1" dirty="0" err="1">
                <a:solidFill>
                  <a:schemeClr val="bg1"/>
                </a:solidFill>
              </a:rPr>
              <a:t>akyatmu</a:t>
            </a:r>
            <a:r>
              <a:rPr lang="en-US" b="1" dirty="0">
                <a:solidFill>
                  <a:schemeClr val="bg1"/>
                </a:solidFill>
              </a:rPr>
              <a:t> </a:t>
            </a:r>
            <a:r>
              <a:rPr lang="en-US" b="1" dirty="0" err="1">
                <a:solidFill>
                  <a:schemeClr val="bg1"/>
                </a:solidFill>
              </a:rPr>
              <a:t>kini</a:t>
            </a:r>
            <a:r>
              <a:rPr lang="en-US" b="1" dirty="0">
                <a:solidFill>
                  <a:schemeClr val="bg1"/>
                </a:solidFill>
              </a:rPr>
              <a:t> </a:t>
            </a:r>
            <a:r>
              <a:rPr lang="en-US" b="1" dirty="0" err="1">
                <a:solidFill>
                  <a:schemeClr val="bg1"/>
                </a:solidFill>
              </a:rPr>
              <a:t>bersatu</a:t>
            </a:r>
            <a:r>
              <a:rPr lang="en-US" b="1" dirty="0">
                <a:solidFill>
                  <a:schemeClr val="bg1"/>
                </a:solidFill>
              </a:rPr>
              <a:t> </a:t>
            </a:r>
            <a:r>
              <a:rPr lang="en-US" b="1" dirty="0" err="1">
                <a:solidFill>
                  <a:schemeClr val="bg1"/>
                </a:solidFill>
              </a:rPr>
              <a:t>padu</a:t>
            </a:r>
            <a:r>
              <a:rPr lang="en-US" b="1" dirty="0">
                <a:solidFill>
                  <a:schemeClr val="bg1"/>
                </a:solidFill>
              </a:rPr>
              <a:t>, </a:t>
            </a:r>
            <a:r>
              <a:rPr lang="en-US" b="1" dirty="0" err="1">
                <a:solidFill>
                  <a:schemeClr val="bg1"/>
                </a:solidFill>
              </a:rPr>
              <a:t>tiada</a:t>
            </a:r>
            <a:r>
              <a:rPr lang="en-US" b="1" dirty="0">
                <a:solidFill>
                  <a:schemeClr val="bg1"/>
                </a:solidFill>
              </a:rPr>
              <a:t> </a:t>
            </a:r>
            <a:r>
              <a:rPr lang="en-US" b="1" dirty="0" err="1">
                <a:solidFill>
                  <a:schemeClr val="bg1"/>
                </a:solidFill>
              </a:rPr>
              <a:t>saling</a:t>
            </a:r>
            <a:r>
              <a:rPr lang="en-US" b="1" dirty="0">
                <a:solidFill>
                  <a:schemeClr val="bg1"/>
                </a:solidFill>
              </a:rPr>
              <a:t> </a:t>
            </a:r>
            <a:r>
              <a:rPr lang="en-US" b="1" dirty="0" err="1">
                <a:solidFill>
                  <a:schemeClr val="bg1"/>
                </a:solidFill>
              </a:rPr>
              <a:t>curiga</a:t>
            </a:r>
            <a:r>
              <a:rPr lang="en-US" b="1" dirty="0">
                <a:solidFill>
                  <a:schemeClr val="bg1"/>
                </a:solidFill>
              </a:rPr>
              <a:t>, </a:t>
            </a:r>
            <a:r>
              <a:rPr lang="en-US" b="1" dirty="0" err="1">
                <a:solidFill>
                  <a:schemeClr val="bg1"/>
                </a:solidFill>
              </a:rPr>
              <a:t>tiada</a:t>
            </a:r>
            <a:r>
              <a:rPr lang="en-US" b="1" dirty="0">
                <a:solidFill>
                  <a:schemeClr val="bg1"/>
                </a:solidFill>
              </a:rPr>
              <a:t> </a:t>
            </a:r>
            <a:r>
              <a:rPr lang="en-US" b="1" dirty="0" err="1">
                <a:solidFill>
                  <a:schemeClr val="bg1"/>
                </a:solidFill>
              </a:rPr>
              <a:t>saling</a:t>
            </a:r>
            <a:r>
              <a:rPr lang="en-US" b="1" dirty="0">
                <a:solidFill>
                  <a:schemeClr val="bg1"/>
                </a:solidFill>
              </a:rPr>
              <a:t> </a:t>
            </a:r>
            <a:r>
              <a:rPr lang="en-US" b="1" dirty="0" err="1">
                <a:solidFill>
                  <a:schemeClr val="bg1"/>
                </a:solidFill>
              </a:rPr>
              <a:t>mencerca</a:t>
            </a:r>
            <a:r>
              <a:rPr lang="en-US" b="1" dirty="0">
                <a:solidFill>
                  <a:schemeClr val="bg1"/>
                </a:solidFill>
              </a:rPr>
              <a:t> yang </a:t>
            </a:r>
            <a:r>
              <a:rPr lang="en-US" b="1" dirty="0" err="1">
                <a:solidFill>
                  <a:schemeClr val="bg1"/>
                </a:solidFill>
              </a:rPr>
              <a:t>ada</a:t>
            </a:r>
            <a:r>
              <a:rPr lang="en-US" b="1" dirty="0">
                <a:solidFill>
                  <a:schemeClr val="bg1"/>
                </a:solidFill>
              </a:rPr>
              <a:t> </a:t>
            </a:r>
            <a:r>
              <a:rPr lang="en-US" b="1" dirty="0" err="1">
                <a:solidFill>
                  <a:schemeClr val="bg1"/>
                </a:solidFill>
              </a:rPr>
              <a:t>hanya</a:t>
            </a:r>
            <a:r>
              <a:rPr lang="en-US" b="1" dirty="0">
                <a:solidFill>
                  <a:schemeClr val="bg1"/>
                </a:solidFill>
              </a:rPr>
              <a:t> </a:t>
            </a:r>
            <a:r>
              <a:rPr lang="en-US" b="1" dirty="0" err="1">
                <a:solidFill>
                  <a:schemeClr val="bg1"/>
                </a:solidFill>
              </a:rPr>
              <a:t>satu</a:t>
            </a:r>
            <a:r>
              <a:rPr lang="en-US" b="1" dirty="0">
                <a:solidFill>
                  <a:schemeClr val="bg1"/>
                </a:solidFill>
              </a:rPr>
              <a:t>, </a:t>
            </a:r>
            <a:r>
              <a:rPr lang="en-US" b="1" dirty="0" err="1">
                <a:solidFill>
                  <a:schemeClr val="bg1"/>
                </a:solidFill>
              </a:rPr>
              <a:t>aku</a:t>
            </a:r>
            <a:r>
              <a:rPr lang="en-US" b="1" dirty="0">
                <a:solidFill>
                  <a:schemeClr val="bg1"/>
                </a:solidFill>
              </a:rPr>
              <a:t> </a:t>
            </a:r>
            <a:r>
              <a:rPr lang="en-US" b="1" dirty="0" err="1">
                <a:solidFill>
                  <a:schemeClr val="bg1"/>
                </a:solidFill>
              </a:rPr>
              <a:t>cinta</a:t>
            </a:r>
            <a:r>
              <a:rPr lang="en-US" b="1" dirty="0">
                <a:solidFill>
                  <a:schemeClr val="bg1"/>
                </a:solidFill>
              </a:rPr>
              <a:t> </a:t>
            </a:r>
            <a:r>
              <a:rPr lang="en-US" b="1" dirty="0" err="1">
                <a:solidFill>
                  <a:schemeClr val="bg1"/>
                </a:solidFill>
              </a:rPr>
              <a:t>kepadamu</a:t>
            </a:r>
            <a:endParaRPr lang="en-US" b="1" dirty="0">
              <a:solidFill>
                <a:schemeClr val="bg1"/>
              </a:solidFill>
            </a:endParaRPr>
          </a:p>
          <a:p>
            <a:pPr>
              <a:spcBef>
                <a:spcPct val="50000"/>
              </a:spcBef>
            </a:pPr>
            <a:r>
              <a:rPr lang="en-US" sz="2000" b="1" dirty="0" err="1">
                <a:solidFill>
                  <a:schemeClr val="bg1"/>
                </a:solidFill>
              </a:rPr>
              <a:t>K</a:t>
            </a:r>
            <a:r>
              <a:rPr lang="en-US" b="1" dirty="0" err="1">
                <a:solidFill>
                  <a:schemeClr val="bg1"/>
                </a:solidFill>
              </a:rPr>
              <a:t>egelapan</a:t>
            </a:r>
            <a:r>
              <a:rPr lang="en-US" b="1" dirty="0">
                <a:solidFill>
                  <a:schemeClr val="bg1"/>
                </a:solidFill>
              </a:rPr>
              <a:t> </a:t>
            </a:r>
            <a:r>
              <a:rPr lang="en-US" b="1" dirty="0" err="1">
                <a:solidFill>
                  <a:schemeClr val="bg1"/>
                </a:solidFill>
              </a:rPr>
              <a:t>telah</a:t>
            </a:r>
            <a:r>
              <a:rPr lang="en-US" b="1" dirty="0">
                <a:solidFill>
                  <a:schemeClr val="bg1"/>
                </a:solidFill>
              </a:rPr>
              <a:t> </a:t>
            </a:r>
            <a:r>
              <a:rPr lang="en-US" b="1" dirty="0" err="1">
                <a:solidFill>
                  <a:schemeClr val="bg1"/>
                </a:solidFill>
              </a:rPr>
              <a:t>berlalu</a:t>
            </a:r>
            <a:r>
              <a:rPr lang="en-US" b="1" dirty="0">
                <a:solidFill>
                  <a:schemeClr val="bg1"/>
                </a:solidFill>
              </a:rPr>
              <a:t>, </a:t>
            </a:r>
            <a:r>
              <a:rPr lang="en-US" b="1" dirty="0" err="1">
                <a:solidFill>
                  <a:schemeClr val="bg1"/>
                </a:solidFill>
              </a:rPr>
              <a:t>catatan</a:t>
            </a:r>
            <a:r>
              <a:rPr lang="en-US" b="1" dirty="0">
                <a:solidFill>
                  <a:schemeClr val="bg1"/>
                </a:solidFill>
              </a:rPr>
              <a:t> </a:t>
            </a:r>
            <a:r>
              <a:rPr lang="en-US" b="1" dirty="0" err="1">
                <a:solidFill>
                  <a:schemeClr val="bg1"/>
                </a:solidFill>
              </a:rPr>
              <a:t>sejarah</a:t>
            </a:r>
            <a:r>
              <a:rPr lang="en-US" b="1" dirty="0">
                <a:solidFill>
                  <a:schemeClr val="bg1"/>
                </a:solidFill>
              </a:rPr>
              <a:t> </a:t>
            </a:r>
            <a:r>
              <a:rPr lang="en-US" b="1" dirty="0" err="1">
                <a:solidFill>
                  <a:schemeClr val="bg1"/>
                </a:solidFill>
              </a:rPr>
              <a:t>nan</a:t>
            </a:r>
            <a:r>
              <a:rPr lang="en-US" b="1" dirty="0">
                <a:solidFill>
                  <a:schemeClr val="bg1"/>
                </a:solidFill>
              </a:rPr>
              <a:t> </a:t>
            </a:r>
            <a:r>
              <a:rPr lang="en-US" b="1" dirty="0" err="1">
                <a:solidFill>
                  <a:schemeClr val="bg1"/>
                </a:solidFill>
              </a:rPr>
              <a:t>kelu</a:t>
            </a:r>
            <a:r>
              <a:rPr lang="en-US" b="1" dirty="0">
                <a:solidFill>
                  <a:schemeClr val="bg1"/>
                </a:solidFill>
              </a:rPr>
              <a:t>, </a:t>
            </a:r>
            <a:r>
              <a:rPr lang="en-US" b="1" dirty="0" err="1">
                <a:solidFill>
                  <a:schemeClr val="bg1"/>
                </a:solidFill>
              </a:rPr>
              <a:t>jadi</a:t>
            </a:r>
            <a:r>
              <a:rPr lang="en-US" b="1" dirty="0">
                <a:solidFill>
                  <a:schemeClr val="bg1"/>
                </a:solidFill>
              </a:rPr>
              <a:t> </a:t>
            </a:r>
            <a:r>
              <a:rPr lang="en-US" b="1" dirty="0" err="1">
                <a:solidFill>
                  <a:schemeClr val="bg1"/>
                </a:solidFill>
              </a:rPr>
              <a:t>pelajaran</a:t>
            </a:r>
            <a:r>
              <a:rPr lang="en-US" b="1" dirty="0">
                <a:solidFill>
                  <a:schemeClr val="bg1"/>
                </a:solidFill>
              </a:rPr>
              <a:t> </a:t>
            </a:r>
            <a:r>
              <a:rPr lang="en-US" b="1" dirty="0" err="1">
                <a:solidFill>
                  <a:schemeClr val="bg1"/>
                </a:solidFill>
              </a:rPr>
              <a:t>bagi</a:t>
            </a:r>
            <a:r>
              <a:rPr lang="en-US" b="1" dirty="0">
                <a:solidFill>
                  <a:schemeClr val="bg1"/>
                </a:solidFill>
              </a:rPr>
              <a:t> </a:t>
            </a:r>
            <a:r>
              <a:rPr lang="en-US" b="1" dirty="0" err="1">
                <a:solidFill>
                  <a:schemeClr val="bg1"/>
                </a:solidFill>
              </a:rPr>
              <a:t>anak</a:t>
            </a:r>
            <a:r>
              <a:rPr lang="en-US" b="1" dirty="0">
                <a:solidFill>
                  <a:schemeClr val="bg1"/>
                </a:solidFill>
              </a:rPr>
              <a:t> </a:t>
            </a:r>
            <a:r>
              <a:rPr lang="en-US" b="1" dirty="0" err="1">
                <a:solidFill>
                  <a:schemeClr val="bg1"/>
                </a:solidFill>
              </a:rPr>
              <a:t>cucu</a:t>
            </a:r>
            <a:r>
              <a:rPr lang="en-US" b="1" dirty="0">
                <a:solidFill>
                  <a:schemeClr val="bg1"/>
                </a:solidFill>
              </a:rPr>
              <a:t>, NKRI </a:t>
            </a:r>
            <a:r>
              <a:rPr lang="en-US" b="1" dirty="0" err="1">
                <a:solidFill>
                  <a:schemeClr val="bg1"/>
                </a:solidFill>
              </a:rPr>
              <a:t>tidak</a:t>
            </a:r>
            <a:r>
              <a:rPr lang="en-US" b="1" dirty="0">
                <a:solidFill>
                  <a:schemeClr val="bg1"/>
                </a:solidFill>
              </a:rPr>
              <a:t> </a:t>
            </a:r>
            <a:r>
              <a:rPr lang="en-US" b="1" dirty="0" err="1">
                <a:solidFill>
                  <a:schemeClr val="bg1"/>
                </a:solidFill>
              </a:rPr>
              <a:t>boleh</a:t>
            </a:r>
            <a:r>
              <a:rPr lang="en-US" b="1" dirty="0">
                <a:solidFill>
                  <a:schemeClr val="bg1"/>
                </a:solidFill>
              </a:rPr>
              <a:t> </a:t>
            </a:r>
            <a:r>
              <a:rPr lang="en-US" b="1" dirty="0" err="1">
                <a:solidFill>
                  <a:schemeClr val="bg1"/>
                </a:solidFill>
              </a:rPr>
              <a:t>diganggu</a:t>
            </a:r>
            <a:endParaRPr lang="en-US" b="1" dirty="0">
              <a:solidFill>
                <a:schemeClr val="bg1"/>
              </a:solidFill>
            </a:endParaRPr>
          </a:p>
          <a:p>
            <a:pPr>
              <a:spcBef>
                <a:spcPct val="50000"/>
              </a:spcBef>
            </a:pPr>
            <a:r>
              <a:rPr lang="en-US" sz="2000" b="1" dirty="0" err="1">
                <a:solidFill>
                  <a:schemeClr val="bg1"/>
                </a:solidFill>
              </a:rPr>
              <a:t>U</a:t>
            </a:r>
            <a:r>
              <a:rPr lang="en-US" b="1" dirty="0" err="1">
                <a:solidFill>
                  <a:schemeClr val="bg1"/>
                </a:solidFill>
              </a:rPr>
              <a:t>ngkapan</a:t>
            </a:r>
            <a:r>
              <a:rPr lang="en-US" b="1" dirty="0">
                <a:solidFill>
                  <a:schemeClr val="bg1"/>
                </a:solidFill>
              </a:rPr>
              <a:t> </a:t>
            </a:r>
            <a:r>
              <a:rPr lang="en-US" b="1" dirty="0" err="1">
                <a:solidFill>
                  <a:schemeClr val="bg1"/>
                </a:solidFill>
              </a:rPr>
              <a:t>puji</a:t>
            </a:r>
            <a:r>
              <a:rPr lang="en-US" b="1" dirty="0">
                <a:solidFill>
                  <a:schemeClr val="bg1"/>
                </a:solidFill>
              </a:rPr>
              <a:t> </a:t>
            </a:r>
            <a:r>
              <a:rPr lang="en-US" b="1" dirty="0" err="1">
                <a:solidFill>
                  <a:schemeClr val="bg1"/>
                </a:solidFill>
              </a:rPr>
              <a:t>syukur</a:t>
            </a:r>
            <a:r>
              <a:rPr lang="en-US" b="1" dirty="0">
                <a:solidFill>
                  <a:schemeClr val="bg1"/>
                </a:solidFill>
              </a:rPr>
              <a:t> kami </a:t>
            </a:r>
            <a:r>
              <a:rPr lang="en-US" b="1" dirty="0" err="1">
                <a:solidFill>
                  <a:schemeClr val="bg1"/>
                </a:solidFill>
              </a:rPr>
              <a:t>ya</a:t>
            </a:r>
            <a:r>
              <a:rPr lang="en-US" b="1" dirty="0">
                <a:solidFill>
                  <a:schemeClr val="bg1"/>
                </a:solidFill>
              </a:rPr>
              <a:t> Allah, kami </a:t>
            </a:r>
            <a:r>
              <a:rPr lang="en-US" b="1" dirty="0" err="1">
                <a:solidFill>
                  <a:schemeClr val="bg1"/>
                </a:solidFill>
              </a:rPr>
              <a:t>sujud</a:t>
            </a:r>
            <a:r>
              <a:rPr lang="en-US" b="1" dirty="0">
                <a:solidFill>
                  <a:schemeClr val="bg1"/>
                </a:solidFill>
              </a:rPr>
              <a:t> di </a:t>
            </a:r>
            <a:r>
              <a:rPr lang="en-US" b="1" dirty="0" err="1" smtClean="0">
                <a:solidFill>
                  <a:schemeClr val="bg1"/>
                </a:solidFill>
              </a:rPr>
              <a:t>pangkuanmu</a:t>
            </a:r>
            <a:r>
              <a:rPr lang="en-US" b="1" dirty="0">
                <a:solidFill>
                  <a:schemeClr val="bg1"/>
                </a:solidFill>
              </a:rPr>
              <a:t>, </a:t>
            </a:r>
            <a:r>
              <a:rPr lang="en-US" b="1" dirty="0" err="1">
                <a:solidFill>
                  <a:schemeClr val="bg1"/>
                </a:solidFill>
              </a:rPr>
              <a:t>telah</a:t>
            </a:r>
            <a:r>
              <a:rPr lang="en-US" b="1" dirty="0">
                <a:solidFill>
                  <a:schemeClr val="bg1"/>
                </a:solidFill>
              </a:rPr>
              <a:t> </a:t>
            </a:r>
            <a:r>
              <a:rPr lang="en-US" b="1" dirty="0" err="1">
                <a:solidFill>
                  <a:schemeClr val="bg1"/>
                </a:solidFill>
              </a:rPr>
              <a:t>kau</a:t>
            </a:r>
            <a:r>
              <a:rPr lang="en-US" b="1" dirty="0">
                <a:solidFill>
                  <a:schemeClr val="bg1"/>
                </a:solidFill>
              </a:rPr>
              <a:t> </a:t>
            </a:r>
            <a:r>
              <a:rPr lang="en-US" b="1" dirty="0" err="1">
                <a:solidFill>
                  <a:schemeClr val="bg1"/>
                </a:solidFill>
              </a:rPr>
              <a:t>selamatkan</a:t>
            </a:r>
            <a:r>
              <a:rPr lang="en-US" b="1" dirty="0">
                <a:solidFill>
                  <a:schemeClr val="bg1"/>
                </a:solidFill>
              </a:rPr>
              <a:t> </a:t>
            </a:r>
            <a:r>
              <a:rPr lang="en-US" b="1" dirty="0" err="1">
                <a:solidFill>
                  <a:schemeClr val="bg1"/>
                </a:solidFill>
              </a:rPr>
              <a:t>bumi</a:t>
            </a:r>
            <a:r>
              <a:rPr lang="en-US" b="1" dirty="0">
                <a:solidFill>
                  <a:schemeClr val="bg1"/>
                </a:solidFill>
              </a:rPr>
              <a:t> </a:t>
            </a:r>
            <a:r>
              <a:rPr lang="en-US" b="1" dirty="0" err="1">
                <a:solidFill>
                  <a:schemeClr val="bg1"/>
                </a:solidFill>
              </a:rPr>
              <a:t>nusantara</a:t>
            </a:r>
            <a:r>
              <a:rPr lang="en-US" b="1" dirty="0">
                <a:solidFill>
                  <a:schemeClr val="bg1"/>
                </a:solidFill>
              </a:rPr>
              <a:t>, </a:t>
            </a:r>
            <a:r>
              <a:rPr lang="en-US" b="1" dirty="0" err="1">
                <a:solidFill>
                  <a:schemeClr val="bg1"/>
                </a:solidFill>
              </a:rPr>
              <a:t>dari</a:t>
            </a:r>
            <a:r>
              <a:rPr lang="en-US" b="1" dirty="0">
                <a:solidFill>
                  <a:schemeClr val="bg1"/>
                </a:solidFill>
              </a:rPr>
              <a:t> </a:t>
            </a:r>
            <a:r>
              <a:rPr lang="en-US" b="1" dirty="0" err="1">
                <a:solidFill>
                  <a:schemeClr val="bg1"/>
                </a:solidFill>
              </a:rPr>
              <a:t>bencana</a:t>
            </a:r>
            <a:r>
              <a:rPr lang="en-US" b="1" dirty="0">
                <a:solidFill>
                  <a:schemeClr val="bg1"/>
                </a:solidFill>
              </a:rPr>
              <a:t> </a:t>
            </a:r>
            <a:r>
              <a:rPr lang="en-US" b="1" dirty="0" err="1">
                <a:solidFill>
                  <a:schemeClr val="bg1"/>
                </a:solidFill>
              </a:rPr>
              <a:t>dan</a:t>
            </a:r>
            <a:r>
              <a:rPr lang="en-US" b="1" dirty="0">
                <a:solidFill>
                  <a:schemeClr val="bg1"/>
                </a:solidFill>
              </a:rPr>
              <a:t> </a:t>
            </a:r>
            <a:r>
              <a:rPr lang="en-US" b="1" dirty="0" err="1">
                <a:solidFill>
                  <a:schemeClr val="bg1"/>
                </a:solidFill>
              </a:rPr>
              <a:t>petaka</a:t>
            </a:r>
            <a:r>
              <a:rPr lang="en-US" sz="1600" b="1" dirty="0">
                <a:solidFill>
                  <a:schemeClr val="bg1"/>
                </a:solidFill>
              </a:rPr>
              <a:t>.</a:t>
            </a:r>
          </a:p>
          <a:p>
            <a:pPr>
              <a:spcBef>
                <a:spcPct val="50000"/>
              </a:spcBef>
            </a:pPr>
            <a:r>
              <a:rPr lang="en-US" sz="1600" b="1" dirty="0">
                <a:solidFill>
                  <a:schemeClr val="bg1"/>
                </a:solidFill>
              </a:rPr>
              <a:t>             </a:t>
            </a:r>
            <a:r>
              <a:rPr lang="en-US" sz="1600" b="1" dirty="0" err="1">
                <a:solidFill>
                  <a:schemeClr val="bg1"/>
                </a:solidFill>
              </a:rPr>
              <a:t>Aamiin</a:t>
            </a:r>
            <a:r>
              <a:rPr lang="en-US" sz="1600" b="1" dirty="0">
                <a:solidFill>
                  <a:schemeClr val="bg1"/>
                </a:solidFill>
              </a:rPr>
              <a:t> </a:t>
            </a:r>
            <a:r>
              <a:rPr lang="en-US" sz="1600" b="1" dirty="0" err="1">
                <a:solidFill>
                  <a:schemeClr val="bg1"/>
                </a:solidFill>
              </a:rPr>
              <a:t>Aamiin</a:t>
            </a:r>
            <a:r>
              <a:rPr lang="en-US" sz="1600" b="1" dirty="0">
                <a:solidFill>
                  <a:schemeClr val="bg1"/>
                </a:solidFill>
              </a:rPr>
              <a:t> </a:t>
            </a:r>
            <a:r>
              <a:rPr lang="en-US" sz="1600" b="1" dirty="0" err="1">
                <a:solidFill>
                  <a:schemeClr val="bg1"/>
                </a:solidFill>
              </a:rPr>
              <a:t>Aamiin</a:t>
            </a:r>
            <a:r>
              <a:rPr lang="en-US" sz="1600" b="1" dirty="0">
                <a:solidFill>
                  <a:schemeClr val="bg1"/>
                </a:solidFill>
              </a:rPr>
              <a:t> </a:t>
            </a:r>
            <a:r>
              <a:rPr lang="en-US" sz="1600" b="1" dirty="0" err="1">
                <a:solidFill>
                  <a:schemeClr val="bg1"/>
                </a:solidFill>
              </a:rPr>
              <a:t>Ya</a:t>
            </a:r>
            <a:r>
              <a:rPr lang="en-US" sz="1600" b="1" dirty="0">
                <a:solidFill>
                  <a:schemeClr val="bg1"/>
                </a:solidFill>
              </a:rPr>
              <a:t> </a:t>
            </a:r>
            <a:r>
              <a:rPr lang="en-US" sz="1600" b="1" dirty="0" err="1">
                <a:solidFill>
                  <a:schemeClr val="bg1"/>
                </a:solidFill>
              </a:rPr>
              <a:t>Robbal</a:t>
            </a:r>
            <a:r>
              <a:rPr lang="en-US" sz="1600" b="1" dirty="0">
                <a:solidFill>
                  <a:schemeClr val="bg1"/>
                </a:solidFill>
              </a:rPr>
              <a:t> </a:t>
            </a:r>
            <a:r>
              <a:rPr lang="en-US" sz="1600" b="1" dirty="0" err="1">
                <a:solidFill>
                  <a:schemeClr val="bg1"/>
                </a:solidFill>
              </a:rPr>
              <a:t>Aalamin</a:t>
            </a:r>
            <a:endParaRPr lang="en-US" sz="1600" b="1" dirty="0">
              <a:solidFill>
                <a:schemeClr val="bg1"/>
              </a:solidFill>
            </a:endParaRPr>
          </a:p>
        </p:txBody>
      </p:sp>
      <p:sp>
        <p:nvSpPr>
          <p:cNvPr id="25" name="Text Box 6"/>
          <p:cNvSpPr>
            <a:spLocks noChangeArrowheads="1"/>
          </p:cNvSpPr>
          <p:nvPr/>
        </p:nvSpPr>
        <p:spPr bwMode="auto">
          <a:xfrm>
            <a:off x="1127041" y="44624"/>
            <a:ext cx="6929540" cy="646331"/>
          </a:xfrm>
          <a:prstGeom prst="rect">
            <a:avLst/>
          </a:prstGeom>
          <a:noFill/>
          <a:ln w="9525">
            <a:noFill/>
            <a:miter lim="800000"/>
            <a:headEnd/>
            <a:tailEnd/>
          </a:ln>
        </p:spPr>
        <p:txBody>
          <a:bodyPr>
            <a:spAutoFit/>
          </a:bodyPr>
          <a:lstStyle/>
          <a:p>
            <a:pPr algn="ctr">
              <a:buFont typeface="Arial" pitchFamily="34" charset="0"/>
              <a:buNone/>
            </a:pPr>
            <a:r>
              <a:rPr lang="en-US" dirty="0" smtClean="0">
                <a:solidFill>
                  <a:srgbClr val="FFFF66"/>
                </a:solidFill>
                <a:latin typeface="Cooper Black" pitchFamily="18" charset="0"/>
                <a:ea typeface="Batang"/>
                <a:cs typeface="Batang"/>
                <a:sym typeface="Cooper Black" pitchFamily="18" charset="0"/>
              </a:rPr>
              <a:t>KOREM </a:t>
            </a:r>
            <a:r>
              <a:rPr lang="en-US" dirty="0">
                <a:solidFill>
                  <a:srgbClr val="FFFF66"/>
                </a:solidFill>
                <a:latin typeface="Cooper Black" pitchFamily="18" charset="0"/>
                <a:ea typeface="Batang"/>
                <a:cs typeface="Batang"/>
                <a:sym typeface="Cooper Black" pitchFamily="18" charset="0"/>
              </a:rPr>
              <a:t>063/SUNAN GUNUNG </a:t>
            </a:r>
            <a:r>
              <a:rPr lang="en-US" dirty="0" smtClean="0">
                <a:solidFill>
                  <a:srgbClr val="FFFF66"/>
                </a:solidFill>
                <a:latin typeface="Cooper Black" pitchFamily="18" charset="0"/>
                <a:ea typeface="Batang"/>
                <a:cs typeface="Batang"/>
                <a:sym typeface="Cooper Black" pitchFamily="18" charset="0"/>
              </a:rPr>
              <a:t>JATI</a:t>
            </a:r>
          </a:p>
          <a:p>
            <a:pPr algn="ctr">
              <a:buFont typeface="Arial" pitchFamily="34" charset="0"/>
              <a:buNone/>
            </a:pPr>
            <a:r>
              <a:rPr lang="en-ID" altLang="en-US" dirty="0" smtClean="0">
                <a:solidFill>
                  <a:srgbClr val="FFFF66"/>
                </a:solidFill>
                <a:latin typeface="Cooper Black" pitchFamily="18" charset="0"/>
                <a:ea typeface="Batang"/>
                <a:cs typeface="Batang"/>
                <a:sym typeface="Cooper Black" pitchFamily="18" charset="0"/>
              </a:rPr>
              <a:t>KODIM 0620/KABUPATEN CIREBON</a:t>
            </a:r>
            <a:endParaRPr lang="id-ID" altLang="en-US" dirty="0">
              <a:solidFill>
                <a:srgbClr val="FFFF66"/>
              </a:solidFill>
              <a:latin typeface="Cooper Black" pitchFamily="18" charset="0"/>
              <a:ea typeface="Batang"/>
              <a:cs typeface="Batang"/>
              <a:sym typeface="Cooper Black"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amond(in)">
                                      <p:cBhvr>
                                        <p:cTn id="7" dur="2000"/>
                                        <p:tgtEl>
                                          <p:spTgt spid="21"/>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diamond(in)">
                                      <p:cBhvr>
                                        <p:cTn id="11" dur="2000"/>
                                        <p:tgtEl>
                                          <p:spTgt spid="22"/>
                                        </p:tgtEl>
                                      </p:cBhvr>
                                    </p:animEffec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4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fill="hold"/>
                                        <p:tgtEl>
                                          <p:spTgt spid="24"/>
                                        </p:tgtEl>
                                        <p:attrNameLst>
                                          <p:attrName>ppt_x</p:attrName>
                                        </p:attrNameLst>
                                      </p:cBhvr>
                                      <p:tavLst>
                                        <p:tav tm="0">
                                          <p:val>
                                            <p:strVal val="#ppt_x"/>
                                          </p:val>
                                        </p:tav>
                                        <p:tav tm="100000">
                                          <p:val>
                                            <p:strVal val="#ppt_x"/>
                                          </p:val>
                                        </p:tav>
                                      </p:tavLst>
                                    </p:anim>
                                    <p:anim calcmode="lin" valueType="num">
                                      <p:cBhvr additive="base">
                                        <p:cTn id="2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object 42"/>
          <p:cNvSpPr>
            <a:spLocks/>
          </p:cNvSpPr>
          <p:nvPr/>
        </p:nvSpPr>
        <p:spPr bwMode="auto">
          <a:xfrm>
            <a:off x="7827963" y="0"/>
            <a:ext cx="514350" cy="1143000"/>
          </a:xfrm>
          <a:custGeom>
            <a:avLst/>
            <a:gdLst>
              <a:gd name="T0" fmla="*/ 0 w 1028611"/>
              <a:gd name="T1" fmla="*/ 1143000 h 1714500"/>
              <a:gd name="T2" fmla="*/ 514350 w 1028611"/>
              <a:gd name="T3" fmla="*/ 1143000 h 1714500"/>
              <a:gd name="T4" fmla="*/ 514350 w 1028611"/>
              <a:gd name="T5" fmla="*/ 0 h 1714500"/>
              <a:gd name="T6" fmla="*/ 0 w 1028611"/>
              <a:gd name="T7" fmla="*/ 0 h 1714500"/>
              <a:gd name="T8" fmla="*/ 0 w 1028611"/>
              <a:gd name="T9" fmla="*/ 1143000 h 1714500"/>
              <a:gd name="T10" fmla="*/ 0 60000 65536"/>
              <a:gd name="T11" fmla="*/ 0 60000 65536"/>
              <a:gd name="T12" fmla="*/ 0 60000 65536"/>
              <a:gd name="T13" fmla="*/ 0 60000 65536"/>
              <a:gd name="T14" fmla="*/ 0 60000 65536"/>
              <a:gd name="T15" fmla="*/ 0 w 1028611"/>
              <a:gd name="T16" fmla="*/ 0 h 1714500"/>
              <a:gd name="T17" fmla="*/ 1028611 w 1028611"/>
              <a:gd name="T18" fmla="*/ 1714500 h 1714500"/>
            </a:gdLst>
            <a:ahLst/>
            <a:cxnLst>
              <a:cxn ang="T10">
                <a:pos x="T0" y="T1"/>
              </a:cxn>
              <a:cxn ang="T11">
                <a:pos x="T2" y="T3"/>
              </a:cxn>
              <a:cxn ang="T12">
                <a:pos x="T4" y="T5"/>
              </a:cxn>
              <a:cxn ang="T13">
                <a:pos x="T6" y="T7"/>
              </a:cxn>
              <a:cxn ang="T14">
                <a:pos x="T8" y="T9"/>
              </a:cxn>
            </a:cxnLst>
            <a:rect l="T15" t="T16" r="T17" b="T18"/>
            <a:pathLst>
              <a:path w="1028611" h="1714500">
                <a:moveTo>
                  <a:pt x="0" y="1714500"/>
                </a:moveTo>
                <a:lnTo>
                  <a:pt x="1028611" y="1714500"/>
                </a:lnTo>
                <a:lnTo>
                  <a:pt x="1028611" y="0"/>
                </a:lnTo>
                <a:lnTo>
                  <a:pt x="0" y="0"/>
                </a:lnTo>
                <a:lnTo>
                  <a:pt x="0" y="1714500"/>
                </a:lnTo>
                <a:close/>
              </a:path>
            </a:pathLst>
          </a:custGeom>
          <a:solidFill>
            <a:srgbClr val="ACD333"/>
          </a:solidFill>
          <a:ln w="9525">
            <a:noFill/>
            <a:round/>
            <a:headEnd/>
            <a:tailEnd/>
          </a:ln>
        </p:spPr>
        <p:txBody>
          <a:bodyPr lIns="0" tIns="0" rIns="0" bIns="0"/>
          <a:lstStyle/>
          <a:p>
            <a:endParaRPr lang="id-ID"/>
          </a:p>
        </p:txBody>
      </p:sp>
      <p:sp>
        <p:nvSpPr>
          <p:cNvPr id="37893" name="object 43"/>
          <p:cNvSpPr>
            <a:spLocks/>
          </p:cNvSpPr>
          <p:nvPr/>
        </p:nvSpPr>
        <p:spPr bwMode="auto">
          <a:xfrm>
            <a:off x="1547813" y="-9593263"/>
            <a:ext cx="4797425" cy="10771188"/>
          </a:xfrm>
          <a:custGeom>
            <a:avLst/>
            <a:gdLst>
              <a:gd name="T0" fmla="*/ 712246 w 9597390"/>
              <a:gd name="T1" fmla="*/ 9593855 h 16155035"/>
              <a:gd name="T2" fmla="*/ 442062 w 9597390"/>
              <a:gd name="T3" fmla="*/ 9593855 h 16155035"/>
              <a:gd name="T4" fmla="*/ 0 w 9597390"/>
              <a:gd name="T5" fmla="*/ 10615128 h 16155035"/>
              <a:gd name="T6" fmla="*/ 202638 w 9597390"/>
              <a:gd name="T7" fmla="*/ 10771188 h 16155035"/>
              <a:gd name="T8" fmla="*/ 712246 w 9597390"/>
              <a:gd name="T9" fmla="*/ 9593855 h 16155035"/>
              <a:gd name="T10" fmla="*/ 0 60000 65536"/>
              <a:gd name="T11" fmla="*/ 0 60000 65536"/>
              <a:gd name="T12" fmla="*/ 0 60000 65536"/>
              <a:gd name="T13" fmla="*/ 0 60000 65536"/>
              <a:gd name="T14" fmla="*/ 0 60000 65536"/>
              <a:gd name="T15" fmla="*/ 0 w 9597390"/>
              <a:gd name="T16" fmla="*/ 0 h 16155035"/>
              <a:gd name="T17" fmla="*/ 9597390 w 9597390"/>
              <a:gd name="T18" fmla="*/ 16155035 h 16155035"/>
            </a:gdLst>
            <a:ahLst/>
            <a:cxnLst>
              <a:cxn ang="T10">
                <a:pos x="T0" y="T1"/>
              </a:cxn>
              <a:cxn ang="T11">
                <a:pos x="T2" y="T3"/>
              </a:cxn>
              <a:cxn ang="T12">
                <a:pos x="T4" y="T5"/>
              </a:cxn>
              <a:cxn ang="T13">
                <a:pos x="T6" y="T7"/>
              </a:cxn>
              <a:cxn ang="T14">
                <a:pos x="T8" y="T9"/>
              </a:cxn>
            </a:cxnLst>
            <a:rect l="T15" t="T16" r="T17" b="T18"/>
            <a:pathLst>
              <a:path w="9597390" h="16155035">
                <a:moveTo>
                  <a:pt x="1424868" y="14389227"/>
                </a:moveTo>
                <a:lnTo>
                  <a:pt x="884357" y="14389227"/>
                </a:lnTo>
                <a:lnTo>
                  <a:pt x="0" y="15920973"/>
                </a:lnTo>
                <a:lnTo>
                  <a:pt x="405383" y="16155035"/>
                </a:lnTo>
                <a:lnTo>
                  <a:pt x="1424868" y="14389227"/>
                </a:lnTo>
                <a:close/>
              </a:path>
            </a:pathLst>
          </a:custGeom>
          <a:solidFill>
            <a:srgbClr val="ACD333"/>
          </a:solidFill>
          <a:ln w="9525">
            <a:noFill/>
            <a:round/>
            <a:headEnd/>
            <a:tailEnd/>
          </a:ln>
        </p:spPr>
        <p:txBody>
          <a:bodyPr lIns="0" tIns="0" rIns="0" bIns="0"/>
          <a:lstStyle/>
          <a:p>
            <a:endParaRPr lang="id-ID"/>
          </a:p>
        </p:txBody>
      </p:sp>
      <p:sp>
        <p:nvSpPr>
          <p:cNvPr id="37894" name="object 46"/>
          <p:cNvSpPr>
            <a:spLocks/>
          </p:cNvSpPr>
          <p:nvPr/>
        </p:nvSpPr>
        <p:spPr bwMode="auto">
          <a:xfrm>
            <a:off x="-504825" y="-8523288"/>
            <a:ext cx="4851400" cy="10793413"/>
          </a:xfrm>
          <a:custGeom>
            <a:avLst/>
            <a:gdLst>
              <a:gd name="T0" fmla="*/ 1250126 w 9704336"/>
              <a:gd name="T1" fmla="*/ 8523363 h 16190976"/>
              <a:gd name="T2" fmla="*/ 893779 w 9704336"/>
              <a:gd name="T3" fmla="*/ 8523363 h 16190976"/>
              <a:gd name="T4" fmla="*/ 504878 w 9704336"/>
              <a:gd name="T5" fmla="*/ 9421587 h 16190976"/>
              <a:gd name="T6" fmla="*/ 504878 w 9704336"/>
              <a:gd name="T7" fmla="*/ 10244616 h 16190976"/>
              <a:gd name="T8" fmla="*/ 1250126 w 9704336"/>
              <a:gd name="T9" fmla="*/ 8523363 h 16190976"/>
              <a:gd name="T10" fmla="*/ 0 60000 65536"/>
              <a:gd name="T11" fmla="*/ 0 60000 65536"/>
              <a:gd name="T12" fmla="*/ 0 60000 65536"/>
              <a:gd name="T13" fmla="*/ 0 60000 65536"/>
              <a:gd name="T14" fmla="*/ 0 60000 65536"/>
              <a:gd name="T15" fmla="*/ 0 w 9704336"/>
              <a:gd name="T16" fmla="*/ 0 h 16190976"/>
              <a:gd name="T17" fmla="*/ 9704336 w 9704336"/>
              <a:gd name="T18" fmla="*/ 16190976 h 16190976"/>
            </a:gdLst>
            <a:ahLst/>
            <a:cxnLst>
              <a:cxn ang="T10">
                <a:pos x="T0" y="T1"/>
              </a:cxn>
              <a:cxn ang="T11">
                <a:pos x="T2" y="T3"/>
              </a:cxn>
              <a:cxn ang="T12">
                <a:pos x="T4" y="T5"/>
              </a:cxn>
              <a:cxn ang="T13">
                <a:pos x="T6" y="T7"/>
              </a:cxn>
              <a:cxn ang="T14">
                <a:pos x="T8" y="T9"/>
              </a:cxn>
            </a:cxnLst>
            <a:rect l="T15" t="T16" r="T17" b="T18"/>
            <a:pathLst>
              <a:path w="9704336" h="16190976">
                <a:moveTo>
                  <a:pt x="2500648" y="12785725"/>
                </a:moveTo>
                <a:lnTo>
                  <a:pt x="1787842" y="12785725"/>
                </a:lnTo>
                <a:lnTo>
                  <a:pt x="1009916" y="14133134"/>
                </a:lnTo>
                <a:lnTo>
                  <a:pt x="1009916" y="15367739"/>
                </a:lnTo>
                <a:lnTo>
                  <a:pt x="2500648" y="12785725"/>
                </a:lnTo>
                <a:close/>
              </a:path>
            </a:pathLst>
          </a:custGeom>
          <a:solidFill>
            <a:srgbClr val="5A9FF5"/>
          </a:solidFill>
          <a:ln w="9525">
            <a:noFill/>
            <a:round/>
            <a:headEnd/>
            <a:tailEnd/>
          </a:ln>
        </p:spPr>
        <p:txBody>
          <a:bodyPr lIns="0" tIns="0" rIns="0" bIns="0"/>
          <a:lstStyle/>
          <a:p>
            <a:endParaRPr lang="id-ID"/>
          </a:p>
        </p:txBody>
      </p:sp>
      <p:sp>
        <p:nvSpPr>
          <p:cNvPr id="37895" name="object 48"/>
          <p:cNvSpPr>
            <a:spLocks/>
          </p:cNvSpPr>
          <p:nvPr/>
        </p:nvSpPr>
        <p:spPr bwMode="auto">
          <a:xfrm>
            <a:off x="8243888" y="-2716213"/>
            <a:ext cx="5199062" cy="11069638"/>
          </a:xfrm>
          <a:custGeom>
            <a:avLst/>
            <a:gdLst>
              <a:gd name="T0" fmla="*/ 898803 w 10397109"/>
              <a:gd name="T1" fmla="*/ 8526296 h 16604615"/>
              <a:gd name="T2" fmla="*/ 445262 w 10397109"/>
              <a:gd name="T3" fmla="*/ 9573593 h 16604615"/>
              <a:gd name="T4" fmla="*/ 898803 w 10397109"/>
              <a:gd name="T5" fmla="*/ 9573593 h 16604615"/>
              <a:gd name="T6" fmla="*/ 898803 w 10397109"/>
              <a:gd name="T7" fmla="*/ 8526296 h 16604615"/>
              <a:gd name="T8" fmla="*/ 0 60000 65536"/>
              <a:gd name="T9" fmla="*/ 0 60000 65536"/>
              <a:gd name="T10" fmla="*/ 0 60000 65536"/>
              <a:gd name="T11" fmla="*/ 0 60000 65536"/>
              <a:gd name="T12" fmla="*/ 0 w 10397109"/>
              <a:gd name="T13" fmla="*/ 0 h 16604615"/>
              <a:gd name="T14" fmla="*/ 10397109 w 10397109"/>
              <a:gd name="T15" fmla="*/ 16604615 h 16604615"/>
            </a:gdLst>
            <a:ahLst/>
            <a:cxnLst>
              <a:cxn ang="T8">
                <a:pos x="T0" y="T1"/>
              </a:cxn>
              <a:cxn ang="T9">
                <a:pos x="T2" y="T3"/>
              </a:cxn>
              <a:cxn ang="T10">
                <a:pos x="T4" y="T5"/>
              </a:cxn>
              <a:cxn ang="T11">
                <a:pos x="T6" y="T7"/>
              </a:cxn>
            </a:cxnLst>
            <a:rect l="T12" t="T13" r="T14" b="T15"/>
            <a:pathLst>
              <a:path w="10397109" h="16604615">
                <a:moveTo>
                  <a:pt x="1797430" y="12789561"/>
                </a:moveTo>
                <a:lnTo>
                  <a:pt x="890437" y="14360525"/>
                </a:lnTo>
                <a:lnTo>
                  <a:pt x="1797430" y="14360525"/>
                </a:lnTo>
                <a:lnTo>
                  <a:pt x="1797430" y="12789561"/>
                </a:lnTo>
                <a:close/>
              </a:path>
            </a:pathLst>
          </a:custGeom>
          <a:solidFill>
            <a:srgbClr val="E6C133"/>
          </a:solidFill>
          <a:ln w="9525">
            <a:noFill/>
            <a:round/>
            <a:headEnd/>
            <a:tailEnd/>
          </a:ln>
        </p:spPr>
        <p:txBody>
          <a:bodyPr lIns="0" tIns="0" rIns="0" bIns="0"/>
          <a:lstStyle/>
          <a:p>
            <a:endParaRPr lang="id-ID"/>
          </a:p>
        </p:txBody>
      </p:sp>
      <p:sp>
        <p:nvSpPr>
          <p:cNvPr id="37896" name="object 49"/>
          <p:cNvSpPr>
            <a:spLocks/>
          </p:cNvSpPr>
          <p:nvPr/>
        </p:nvSpPr>
        <p:spPr bwMode="auto">
          <a:xfrm>
            <a:off x="8150225" y="-3243263"/>
            <a:ext cx="4689475" cy="10685463"/>
          </a:xfrm>
          <a:custGeom>
            <a:avLst/>
            <a:gdLst>
              <a:gd name="T0" fmla="*/ 346534 w 9379077"/>
              <a:gd name="T1" fmla="*/ 10101206 h 16029050"/>
              <a:gd name="T2" fmla="*/ 991793 w 9379077"/>
              <a:gd name="T3" fmla="*/ 8611110 h 16029050"/>
              <a:gd name="T4" fmla="*/ 991793 w 9379077"/>
              <a:gd name="T5" fmla="*/ 8323099 h 16029050"/>
              <a:gd name="T6" fmla="*/ 221819 w 9379077"/>
              <a:gd name="T7" fmla="*/ 10101206 h 16029050"/>
              <a:gd name="T8" fmla="*/ 346534 w 9379077"/>
              <a:gd name="T9" fmla="*/ 10101206 h 16029050"/>
              <a:gd name="T10" fmla="*/ 0 60000 65536"/>
              <a:gd name="T11" fmla="*/ 0 60000 65536"/>
              <a:gd name="T12" fmla="*/ 0 60000 65536"/>
              <a:gd name="T13" fmla="*/ 0 60000 65536"/>
              <a:gd name="T14" fmla="*/ 0 60000 65536"/>
              <a:gd name="T15" fmla="*/ 0 w 9379077"/>
              <a:gd name="T16" fmla="*/ 0 h 16029050"/>
              <a:gd name="T17" fmla="*/ 9379077 w 9379077"/>
              <a:gd name="T18" fmla="*/ 16029050 h 16029050"/>
            </a:gdLst>
            <a:ahLst/>
            <a:cxnLst>
              <a:cxn ang="T10">
                <a:pos x="T0" y="T1"/>
              </a:cxn>
              <a:cxn ang="T11">
                <a:pos x="T2" y="T3"/>
              </a:cxn>
              <a:cxn ang="T12">
                <a:pos x="T4" y="T5"/>
              </a:cxn>
              <a:cxn ang="T13">
                <a:pos x="T6" y="T7"/>
              </a:cxn>
              <a:cxn ang="T14">
                <a:pos x="T8" y="T9"/>
              </a:cxn>
            </a:cxnLst>
            <a:rect l="T15" t="T16" r="T17" b="T18"/>
            <a:pathLst>
              <a:path w="9379077" h="16029050">
                <a:moveTo>
                  <a:pt x="693077" y="15152623"/>
                </a:moveTo>
                <a:lnTo>
                  <a:pt x="1983613" y="12917358"/>
                </a:lnTo>
                <a:lnTo>
                  <a:pt x="1983613" y="12485315"/>
                </a:lnTo>
                <a:lnTo>
                  <a:pt x="443643" y="15152623"/>
                </a:lnTo>
                <a:lnTo>
                  <a:pt x="693077" y="15152623"/>
                </a:lnTo>
                <a:close/>
              </a:path>
            </a:pathLst>
          </a:custGeom>
          <a:solidFill>
            <a:srgbClr val="EE7923"/>
          </a:solidFill>
          <a:ln w="9525">
            <a:noFill/>
            <a:round/>
            <a:headEnd/>
            <a:tailEnd/>
          </a:ln>
        </p:spPr>
        <p:txBody>
          <a:bodyPr lIns="0" tIns="0" rIns="0" bIns="0"/>
          <a:lstStyle/>
          <a:p>
            <a:endParaRPr lang="id-ID"/>
          </a:p>
        </p:txBody>
      </p:sp>
      <p:sp>
        <p:nvSpPr>
          <p:cNvPr id="37897" name="object 50"/>
          <p:cNvSpPr>
            <a:spLocks/>
          </p:cNvSpPr>
          <p:nvPr/>
        </p:nvSpPr>
        <p:spPr bwMode="auto">
          <a:xfrm>
            <a:off x="7056438" y="-1700213"/>
            <a:ext cx="4851400" cy="10793413"/>
          </a:xfrm>
          <a:custGeom>
            <a:avLst/>
            <a:gdLst>
              <a:gd name="T0" fmla="*/ 2086536 w 9704323"/>
              <a:gd name="T1" fmla="*/ 6591594 h 16190976"/>
              <a:gd name="T2" fmla="*/ 2086536 w 9704323"/>
              <a:gd name="T3" fmla="*/ 5768581 h 16190976"/>
              <a:gd name="T4" fmla="*/ 878836 w 9704323"/>
              <a:gd name="T5" fmla="*/ 8557905 h 16190976"/>
              <a:gd name="T6" fmla="*/ 1235190 w 9704323"/>
              <a:gd name="T7" fmla="*/ 8557905 h 16190976"/>
              <a:gd name="T8" fmla="*/ 2086536 w 9704323"/>
              <a:gd name="T9" fmla="*/ 6591594 h 16190976"/>
              <a:gd name="T10" fmla="*/ 0 60000 65536"/>
              <a:gd name="T11" fmla="*/ 0 60000 65536"/>
              <a:gd name="T12" fmla="*/ 0 60000 65536"/>
              <a:gd name="T13" fmla="*/ 0 60000 65536"/>
              <a:gd name="T14" fmla="*/ 0 60000 65536"/>
              <a:gd name="T15" fmla="*/ 0 w 9704323"/>
              <a:gd name="T16" fmla="*/ 0 h 16190976"/>
              <a:gd name="T17" fmla="*/ 9704323 w 9704323"/>
              <a:gd name="T18" fmla="*/ 16190976 h 16190976"/>
            </a:gdLst>
            <a:ahLst/>
            <a:cxnLst>
              <a:cxn ang="T10">
                <a:pos x="T0" y="T1"/>
              </a:cxn>
              <a:cxn ang="T11">
                <a:pos x="T2" y="T3"/>
              </a:cxn>
              <a:cxn ang="T12">
                <a:pos x="T4" y="T5"/>
              </a:cxn>
              <a:cxn ang="T13">
                <a:pos x="T6" y="T7"/>
              </a:cxn>
              <a:cxn ang="T14">
                <a:pos x="T8" y="T9"/>
              </a:cxn>
            </a:cxnLst>
            <a:rect l="T15" t="T16" r="T17" b="T18"/>
            <a:pathLst>
              <a:path w="9704323" h="16190976">
                <a:moveTo>
                  <a:pt x="4173727" y="9887919"/>
                </a:moveTo>
                <a:lnTo>
                  <a:pt x="4173727" y="8653330"/>
                </a:lnTo>
                <a:lnTo>
                  <a:pt x="1757948" y="12837541"/>
                </a:lnTo>
                <a:lnTo>
                  <a:pt x="2470769" y="12837541"/>
                </a:lnTo>
                <a:lnTo>
                  <a:pt x="4173727" y="9887919"/>
                </a:lnTo>
                <a:close/>
              </a:path>
            </a:pathLst>
          </a:custGeom>
          <a:solidFill>
            <a:srgbClr val="5A9FF5"/>
          </a:solidFill>
          <a:ln w="9525">
            <a:noFill/>
            <a:round/>
            <a:headEnd/>
            <a:tailEnd/>
          </a:ln>
        </p:spPr>
        <p:txBody>
          <a:bodyPr lIns="0" tIns="0" rIns="0" bIns="0"/>
          <a:lstStyle/>
          <a:p>
            <a:endParaRPr lang="id-ID"/>
          </a:p>
        </p:txBody>
      </p:sp>
      <p:sp>
        <p:nvSpPr>
          <p:cNvPr id="37900" name="object 62"/>
          <p:cNvSpPr>
            <a:spLocks/>
          </p:cNvSpPr>
          <p:nvPr/>
        </p:nvSpPr>
        <p:spPr bwMode="auto">
          <a:xfrm>
            <a:off x="5121275" y="1189038"/>
            <a:ext cx="7154863" cy="244475"/>
          </a:xfrm>
          <a:custGeom>
            <a:avLst/>
            <a:gdLst>
              <a:gd name="T0" fmla="*/ 4021388 w 14310867"/>
              <a:gd name="T1" fmla="*/ 0 h 368300"/>
              <a:gd name="T2" fmla="*/ 180072 w 14310867"/>
              <a:gd name="T3" fmla="*/ 0 h 368300"/>
              <a:gd name="T4" fmla="*/ 0 w 14310867"/>
              <a:gd name="T5" fmla="*/ 244475 h 368300"/>
              <a:gd name="T6" fmla="*/ 4021388 w 14310867"/>
              <a:gd name="T7" fmla="*/ 244475 h 368300"/>
              <a:gd name="T8" fmla="*/ 4021388 w 14310867"/>
              <a:gd name="T9" fmla="*/ 0 h 368300"/>
              <a:gd name="T10" fmla="*/ 0 60000 65536"/>
              <a:gd name="T11" fmla="*/ 0 60000 65536"/>
              <a:gd name="T12" fmla="*/ 0 60000 65536"/>
              <a:gd name="T13" fmla="*/ 0 60000 65536"/>
              <a:gd name="T14" fmla="*/ 0 60000 65536"/>
              <a:gd name="T15" fmla="*/ 0 w 14310867"/>
              <a:gd name="T16" fmla="*/ 0 h 368300"/>
              <a:gd name="T17" fmla="*/ 14310867 w 14310867"/>
              <a:gd name="T18" fmla="*/ 368300 h 368300"/>
            </a:gdLst>
            <a:ahLst/>
            <a:cxnLst>
              <a:cxn ang="T10">
                <a:pos x="T0" y="T1"/>
              </a:cxn>
              <a:cxn ang="T11">
                <a:pos x="T2" y="T3"/>
              </a:cxn>
              <a:cxn ang="T12">
                <a:pos x="T4" y="T5"/>
              </a:cxn>
              <a:cxn ang="T13">
                <a:pos x="T6" y="T7"/>
              </a:cxn>
              <a:cxn ang="T14">
                <a:pos x="T8" y="T9"/>
              </a:cxn>
            </a:cxnLst>
            <a:rect l="T15" t="T16" r="T17" b="T18"/>
            <a:pathLst>
              <a:path w="14310867" h="368300">
                <a:moveTo>
                  <a:pt x="8043417" y="0"/>
                </a:moveTo>
                <a:lnTo>
                  <a:pt x="360172" y="0"/>
                </a:lnTo>
                <a:lnTo>
                  <a:pt x="0" y="368300"/>
                </a:lnTo>
                <a:lnTo>
                  <a:pt x="8043417" y="368300"/>
                </a:lnTo>
                <a:lnTo>
                  <a:pt x="8043417" y="0"/>
                </a:lnTo>
                <a:close/>
              </a:path>
            </a:pathLst>
          </a:custGeom>
          <a:solidFill>
            <a:srgbClr val="83A221"/>
          </a:solidFill>
          <a:ln w="9525">
            <a:noFill/>
            <a:round/>
            <a:headEnd/>
            <a:tailEnd/>
          </a:ln>
        </p:spPr>
        <p:txBody>
          <a:bodyPr lIns="0" tIns="0" rIns="0" bIns="0"/>
          <a:lstStyle/>
          <a:p>
            <a:endParaRPr lang="id-ID"/>
          </a:p>
        </p:txBody>
      </p:sp>
      <p:sp>
        <p:nvSpPr>
          <p:cNvPr id="37901" name="object 65"/>
          <p:cNvSpPr>
            <a:spLocks/>
          </p:cNvSpPr>
          <p:nvPr/>
        </p:nvSpPr>
        <p:spPr bwMode="auto">
          <a:xfrm>
            <a:off x="611188" y="-1262063"/>
            <a:ext cx="1609725" cy="2819401"/>
          </a:xfrm>
          <a:custGeom>
            <a:avLst/>
            <a:gdLst>
              <a:gd name="T0" fmla="*/ 1257695 w 3218611"/>
              <a:gd name="T1" fmla="*/ 1262495 h 4228719"/>
              <a:gd name="T2" fmla="*/ 479482 w 3218611"/>
              <a:gd name="T3" fmla="*/ 1262495 h 4228719"/>
              <a:gd name="T4" fmla="*/ 0 w 3218611"/>
              <a:gd name="T5" fmla="*/ 2370374 h 4228719"/>
              <a:gd name="T6" fmla="*/ 583869 w 3218611"/>
              <a:gd name="T7" fmla="*/ 2819401 h 4228719"/>
              <a:gd name="T8" fmla="*/ 1257695 w 3218611"/>
              <a:gd name="T9" fmla="*/ 1262495 h 4228719"/>
              <a:gd name="T10" fmla="*/ 0 60000 65536"/>
              <a:gd name="T11" fmla="*/ 0 60000 65536"/>
              <a:gd name="T12" fmla="*/ 0 60000 65536"/>
              <a:gd name="T13" fmla="*/ 0 60000 65536"/>
              <a:gd name="T14" fmla="*/ 0 60000 65536"/>
              <a:gd name="T15" fmla="*/ 0 w 3218611"/>
              <a:gd name="T16" fmla="*/ 0 h 4228719"/>
              <a:gd name="T17" fmla="*/ 3218611 w 3218611"/>
              <a:gd name="T18" fmla="*/ 4228719 h 4228719"/>
            </a:gdLst>
            <a:ahLst/>
            <a:cxnLst>
              <a:cxn ang="T10">
                <a:pos x="T0" y="T1"/>
              </a:cxn>
              <a:cxn ang="T11">
                <a:pos x="T2" y="T3"/>
              </a:cxn>
              <a:cxn ang="T12">
                <a:pos x="T4" y="T5"/>
              </a:cxn>
              <a:cxn ang="T13">
                <a:pos x="T6" y="T7"/>
              </a:cxn>
              <a:cxn ang="T14">
                <a:pos x="T8" y="T9"/>
              </a:cxn>
            </a:cxnLst>
            <a:rect l="T15" t="T16" r="T17" b="T18"/>
            <a:pathLst>
              <a:path w="3218611" h="4228719">
                <a:moveTo>
                  <a:pt x="2514735" y="1893570"/>
                </a:moveTo>
                <a:lnTo>
                  <a:pt x="958714" y="1893570"/>
                </a:lnTo>
                <a:lnTo>
                  <a:pt x="0" y="3555238"/>
                </a:lnTo>
                <a:lnTo>
                  <a:pt x="1167434" y="4228719"/>
                </a:lnTo>
                <a:lnTo>
                  <a:pt x="2514735" y="1893570"/>
                </a:lnTo>
                <a:close/>
              </a:path>
            </a:pathLst>
          </a:custGeom>
          <a:solidFill>
            <a:srgbClr val="ACD333"/>
          </a:solidFill>
          <a:ln w="9525">
            <a:noFill/>
            <a:round/>
            <a:headEnd/>
            <a:tailEnd/>
          </a:ln>
        </p:spPr>
        <p:txBody>
          <a:bodyPr lIns="0" tIns="0" rIns="0" bIns="0"/>
          <a:lstStyle/>
          <a:p>
            <a:endParaRPr lang="id-ID"/>
          </a:p>
        </p:txBody>
      </p:sp>
      <p:grpSp>
        <p:nvGrpSpPr>
          <p:cNvPr id="2" name="Group 2"/>
          <p:cNvGrpSpPr>
            <a:grpSpLocks/>
          </p:cNvGrpSpPr>
          <p:nvPr/>
        </p:nvGrpSpPr>
        <p:grpSpPr bwMode="auto">
          <a:xfrm>
            <a:off x="0" y="0"/>
            <a:ext cx="9144000" cy="804863"/>
            <a:chOff x="0" y="0"/>
            <a:chExt cx="9144000" cy="804863"/>
          </a:xfrm>
        </p:grpSpPr>
        <p:sp>
          <p:nvSpPr>
            <p:cNvPr id="31" name="Horizontal Scroll 21"/>
            <p:cNvSpPr>
              <a:spLocks noChangeArrowheads="1"/>
            </p:cNvSpPr>
            <p:nvPr/>
          </p:nvSpPr>
          <p:spPr bwMode="auto">
            <a:xfrm>
              <a:off x="0" y="0"/>
              <a:ext cx="9144000" cy="804863"/>
            </a:xfrm>
            <a:prstGeom prst="rect">
              <a:avLst/>
            </a:prstGeom>
            <a:solidFill>
              <a:srgbClr val="002611"/>
            </a:solidFill>
            <a:ln w="25400">
              <a:solidFill>
                <a:schemeClr val="tx1"/>
              </a:solidFill>
              <a:miter lim="800000"/>
              <a:headEnd/>
              <a:tailEnd/>
            </a:ln>
          </p:spPr>
          <p:txBody>
            <a:bodyPr anchor="ctr"/>
            <a:lstStyle/>
            <a:p>
              <a:pPr algn="ctr">
                <a:buFont typeface="Arial" pitchFamily="34" charset="0"/>
                <a:buNone/>
                <a:defRPr/>
              </a:pPr>
              <a:endParaRPr lang="id-ID" altLang="en-US" sz="1400">
                <a:ln>
                  <a:solidFill>
                    <a:schemeClr val="tx1"/>
                  </a:solidFill>
                </a:ln>
                <a:solidFill>
                  <a:srgbClr val="FFFFFF"/>
                </a:solidFill>
                <a:latin typeface="Arial Narrow" pitchFamily="34" charset="0"/>
                <a:ea typeface="Batang"/>
                <a:cs typeface="Batang"/>
                <a:sym typeface="Arial Narrow" pitchFamily="34" charset="0"/>
              </a:endParaRPr>
            </a:p>
          </p:txBody>
        </p:sp>
        <p:pic>
          <p:nvPicPr>
            <p:cNvPr id="32" name="Picture 16" descr="Logo Dam III SLW Transp.gif"/>
            <p:cNvPicPr>
              <a:picLocks noChangeAspect="1" noChangeArrowheads="1"/>
            </p:cNvPicPr>
            <p:nvPr/>
          </p:nvPicPr>
          <p:blipFill>
            <a:blip r:embed="rId2" cstate="print"/>
            <a:srcRect/>
            <a:stretch>
              <a:fillRect/>
            </a:stretch>
          </p:blipFill>
          <p:spPr bwMode="auto">
            <a:xfrm>
              <a:off x="79245" y="80963"/>
              <a:ext cx="564988" cy="652462"/>
            </a:xfrm>
            <a:prstGeom prst="rect">
              <a:avLst/>
            </a:prstGeom>
            <a:noFill/>
            <a:ln w="9525">
              <a:noFill/>
              <a:miter lim="800000"/>
              <a:headEnd/>
              <a:tailEnd/>
            </a:ln>
          </p:spPr>
        </p:pic>
        <p:pic>
          <p:nvPicPr>
            <p:cNvPr id="33" name="Picture 4"/>
            <p:cNvPicPr>
              <a:picLocks noChangeAspect="1" noChangeArrowheads="1"/>
            </p:cNvPicPr>
            <p:nvPr/>
          </p:nvPicPr>
          <p:blipFill>
            <a:blip r:embed="rId3" cstate="print"/>
            <a:srcRect/>
            <a:stretch>
              <a:fillRect/>
            </a:stretch>
          </p:blipFill>
          <p:spPr bwMode="auto">
            <a:xfrm>
              <a:off x="8493897" y="90488"/>
              <a:ext cx="541508" cy="639762"/>
            </a:xfrm>
            <a:prstGeom prst="rect">
              <a:avLst/>
            </a:prstGeom>
            <a:noFill/>
            <a:ln w="9525">
              <a:noFill/>
              <a:miter lim="800000"/>
              <a:headEnd/>
              <a:tailEnd/>
            </a:ln>
          </p:spPr>
        </p:pic>
      </p:grpSp>
      <p:sp>
        <p:nvSpPr>
          <p:cNvPr id="25" name="AutoShape 4"/>
          <p:cNvSpPr>
            <a:spLocks noChangeArrowheads="1"/>
          </p:cNvSpPr>
          <p:nvPr/>
        </p:nvSpPr>
        <p:spPr bwMode="auto">
          <a:xfrm>
            <a:off x="480888" y="1124744"/>
            <a:ext cx="8153400" cy="1944216"/>
          </a:xfrm>
          <a:prstGeom prst="downArrowCallout">
            <a:avLst>
              <a:gd name="adj1" fmla="val 140789"/>
              <a:gd name="adj2" fmla="val 33434"/>
              <a:gd name="adj3" fmla="val 16667"/>
              <a:gd name="adj4" fmla="val 66667"/>
            </a:avLst>
          </a:prstGeom>
          <a:solidFill>
            <a:srgbClr val="FF66FF"/>
          </a:solidFill>
          <a:ln w="9525">
            <a:solidFill>
              <a:schemeClr val="tx1"/>
            </a:solidFill>
            <a:miter lim="800000"/>
            <a:headEnd/>
            <a:tailEnd/>
          </a:ln>
        </p:spPr>
        <p:txBody>
          <a:bodyPr wrap="none" anchor="ctr"/>
          <a:lstStyle/>
          <a:p>
            <a:endParaRPr lang="id-ID"/>
          </a:p>
        </p:txBody>
      </p:sp>
      <p:sp>
        <p:nvSpPr>
          <p:cNvPr id="28" name="WordArt 5"/>
          <p:cNvSpPr>
            <a:spLocks noChangeArrowheads="1" noChangeShapeType="1" noTextEdit="1"/>
          </p:cNvSpPr>
          <p:nvPr/>
        </p:nvSpPr>
        <p:spPr bwMode="auto">
          <a:xfrm>
            <a:off x="1475656" y="1455440"/>
            <a:ext cx="6181725" cy="533400"/>
          </a:xfrm>
          <a:prstGeom prst="rect">
            <a:avLst/>
          </a:prstGeom>
        </p:spPr>
        <p:txBody>
          <a:bodyPr wrap="none" fromWordArt="1">
            <a:prstTxWarp prst="textPlain">
              <a:avLst>
                <a:gd name="adj" fmla="val 50000"/>
              </a:avLst>
            </a:prstTxWarp>
          </a:bodyPr>
          <a:lstStyle/>
          <a:p>
            <a:pPr algn="ctr"/>
            <a:r>
              <a:rPr lang="id-ID" sz="3600" kern="10" dirty="0">
                <a:ln w="9525">
                  <a:solidFill>
                    <a:schemeClr val="bg1"/>
                  </a:solidFill>
                  <a:round/>
                  <a:headEnd/>
                  <a:tailEnd/>
                </a:ln>
                <a:solidFill>
                  <a:srgbClr val="0033CC"/>
                </a:solidFill>
                <a:effectLst>
                  <a:outerShdw dist="35921" dir="2700000" algn="ctr" rotWithShape="0">
                    <a:srgbClr val="C0C0C0">
                      <a:alpha val="79999"/>
                    </a:srgbClr>
                  </a:outerShdw>
                </a:effectLst>
                <a:latin typeface="Impact"/>
              </a:rPr>
              <a:t>PENEKANAN HAL-HAL YANG PENTING</a:t>
            </a:r>
          </a:p>
        </p:txBody>
      </p:sp>
      <p:sp>
        <p:nvSpPr>
          <p:cNvPr id="29" name="AutoShape 6"/>
          <p:cNvSpPr>
            <a:spLocks noChangeArrowheads="1"/>
          </p:cNvSpPr>
          <p:nvPr/>
        </p:nvSpPr>
        <p:spPr bwMode="auto">
          <a:xfrm>
            <a:off x="480888" y="3334544"/>
            <a:ext cx="8153400" cy="1295400"/>
          </a:xfrm>
          <a:prstGeom prst="flowChartAlternateProcess">
            <a:avLst/>
          </a:prstGeom>
          <a:solidFill>
            <a:srgbClr val="FF9933">
              <a:alpha val="72940"/>
            </a:srgbClr>
          </a:solidFill>
          <a:ln w="9525">
            <a:solidFill>
              <a:schemeClr val="tx1"/>
            </a:solidFill>
            <a:miter lim="800000"/>
            <a:headEnd/>
            <a:tailEnd/>
          </a:ln>
        </p:spPr>
        <p:txBody>
          <a:bodyPr wrap="none" anchor="ctr"/>
          <a:lstStyle/>
          <a:p>
            <a:endParaRPr lang="id-ID"/>
          </a:p>
        </p:txBody>
      </p:sp>
      <p:sp>
        <p:nvSpPr>
          <p:cNvPr id="30" name="AutoShape 7"/>
          <p:cNvSpPr>
            <a:spLocks noChangeArrowheads="1"/>
          </p:cNvSpPr>
          <p:nvPr/>
        </p:nvSpPr>
        <p:spPr bwMode="auto">
          <a:xfrm>
            <a:off x="557088" y="3715544"/>
            <a:ext cx="457200" cy="457200"/>
          </a:xfrm>
          <a:prstGeom prst="star5">
            <a:avLst/>
          </a:prstGeom>
          <a:solidFill>
            <a:schemeClr val="accent2"/>
          </a:solidFill>
          <a:ln w="9525">
            <a:solidFill>
              <a:schemeClr val="tx1"/>
            </a:solidFill>
            <a:miter lim="800000"/>
            <a:headEnd/>
            <a:tailEnd/>
          </a:ln>
          <a:effectLst/>
        </p:spPr>
        <p:txBody>
          <a:bodyPr wrap="none" anchor="ctr"/>
          <a:lstStyle/>
          <a:p>
            <a:pPr algn="ctr">
              <a:defRPr/>
            </a:pPr>
            <a:endParaRPr lang="id-ID" b="1"/>
          </a:p>
        </p:txBody>
      </p:sp>
      <p:sp>
        <p:nvSpPr>
          <p:cNvPr id="35" name="Text Box 9"/>
          <p:cNvSpPr txBox="1">
            <a:spLocks noChangeArrowheads="1"/>
          </p:cNvSpPr>
          <p:nvPr/>
        </p:nvSpPr>
        <p:spPr bwMode="auto">
          <a:xfrm>
            <a:off x="1014288" y="3363119"/>
            <a:ext cx="7467600" cy="1190625"/>
          </a:xfrm>
          <a:prstGeom prst="rect">
            <a:avLst/>
          </a:prstGeom>
          <a:noFill/>
          <a:ln w="9525">
            <a:noFill/>
            <a:miter lim="800000"/>
            <a:headEnd/>
            <a:tailEnd/>
          </a:ln>
        </p:spPr>
        <p:txBody>
          <a:bodyPr>
            <a:spAutoFit/>
          </a:bodyPr>
          <a:lstStyle/>
          <a:p>
            <a:pPr>
              <a:spcBef>
                <a:spcPct val="50000"/>
              </a:spcBef>
            </a:pPr>
            <a:r>
              <a:rPr lang="en-US" b="1" dirty="0"/>
              <a:t>MARI KITA JAGA DAN PELIHARA BERSAMA NUSANTARA YANG KITA CINTAI INI, NUSANTARA YANG KAYA RAYA, NUSANTARA YANG LUAS DAN INDAH DARI PENGARUH-PENGARUH NEGARA LAIN</a:t>
            </a:r>
          </a:p>
        </p:txBody>
      </p:sp>
      <p:sp>
        <p:nvSpPr>
          <p:cNvPr id="36" name="AutoShape 10"/>
          <p:cNvSpPr>
            <a:spLocks noChangeArrowheads="1"/>
          </p:cNvSpPr>
          <p:nvPr/>
        </p:nvSpPr>
        <p:spPr bwMode="auto">
          <a:xfrm>
            <a:off x="480888" y="5163344"/>
            <a:ext cx="8153400" cy="838200"/>
          </a:xfrm>
          <a:prstGeom prst="flowChartAlternateProcess">
            <a:avLst/>
          </a:prstGeom>
          <a:solidFill>
            <a:schemeClr val="folHlink">
              <a:alpha val="61176"/>
            </a:schemeClr>
          </a:solidFill>
          <a:ln w="9525">
            <a:solidFill>
              <a:schemeClr val="tx1"/>
            </a:solidFill>
            <a:miter lim="800000"/>
            <a:headEnd/>
            <a:tailEnd/>
          </a:ln>
        </p:spPr>
        <p:txBody>
          <a:bodyPr wrap="none" anchor="ctr"/>
          <a:lstStyle/>
          <a:p>
            <a:endParaRPr lang="id-ID"/>
          </a:p>
        </p:txBody>
      </p:sp>
      <p:sp>
        <p:nvSpPr>
          <p:cNvPr id="37" name="Text Box 11"/>
          <p:cNvSpPr txBox="1">
            <a:spLocks noChangeArrowheads="1"/>
          </p:cNvSpPr>
          <p:nvPr/>
        </p:nvSpPr>
        <p:spPr bwMode="auto">
          <a:xfrm>
            <a:off x="971600" y="5190703"/>
            <a:ext cx="7467600" cy="646331"/>
          </a:xfrm>
          <a:prstGeom prst="rect">
            <a:avLst/>
          </a:prstGeom>
          <a:noFill/>
          <a:ln w="9525">
            <a:noFill/>
            <a:miter lim="800000"/>
            <a:headEnd/>
            <a:tailEnd/>
          </a:ln>
        </p:spPr>
        <p:txBody>
          <a:bodyPr>
            <a:spAutoFit/>
          </a:bodyPr>
          <a:lstStyle/>
          <a:p>
            <a:pPr algn="just">
              <a:spcBef>
                <a:spcPct val="50000"/>
              </a:spcBef>
            </a:pPr>
            <a:r>
              <a:rPr lang="en-US" b="1" dirty="0"/>
              <a:t>PESERTA </a:t>
            </a:r>
            <a:r>
              <a:rPr lang="en-US" b="1" dirty="0" smtClean="0"/>
              <a:t>SOSIALISASI INI </a:t>
            </a:r>
            <a:r>
              <a:rPr lang="en-US" b="1" dirty="0"/>
              <a:t>MARI KITA </a:t>
            </a:r>
            <a:r>
              <a:rPr lang="en-US" b="1" dirty="0" smtClean="0"/>
              <a:t>BERBUAT YANG TERBAIK UNTUK MEMBANGUN INDONESIA EMAS DITAHUN 2045</a:t>
            </a:r>
            <a:endParaRPr lang="en-US" b="1" dirty="0"/>
          </a:p>
        </p:txBody>
      </p:sp>
      <p:sp>
        <p:nvSpPr>
          <p:cNvPr id="38" name="AutoShape 18"/>
          <p:cNvSpPr>
            <a:spLocks noChangeArrowheads="1"/>
          </p:cNvSpPr>
          <p:nvPr/>
        </p:nvSpPr>
        <p:spPr bwMode="auto">
          <a:xfrm>
            <a:off x="557088" y="5229200"/>
            <a:ext cx="457200" cy="457200"/>
          </a:xfrm>
          <a:prstGeom prst="star5">
            <a:avLst/>
          </a:prstGeom>
          <a:solidFill>
            <a:schemeClr val="accent2"/>
          </a:solidFill>
          <a:ln w="9525">
            <a:solidFill>
              <a:schemeClr val="tx1"/>
            </a:solidFill>
            <a:miter lim="800000"/>
            <a:headEnd/>
            <a:tailEnd/>
          </a:ln>
          <a:effectLst/>
        </p:spPr>
        <p:txBody>
          <a:bodyPr wrap="none" anchor="ctr"/>
          <a:lstStyle/>
          <a:p>
            <a:pPr algn="ctr">
              <a:defRPr/>
            </a:pPr>
            <a:endParaRPr lang="id-ID" b="1"/>
          </a:p>
        </p:txBody>
      </p:sp>
      <p:sp>
        <p:nvSpPr>
          <p:cNvPr id="24" name="Text Box 6"/>
          <p:cNvSpPr>
            <a:spLocks noChangeArrowheads="1"/>
          </p:cNvSpPr>
          <p:nvPr/>
        </p:nvSpPr>
        <p:spPr bwMode="auto">
          <a:xfrm>
            <a:off x="1127041" y="44624"/>
            <a:ext cx="6929540" cy="646331"/>
          </a:xfrm>
          <a:prstGeom prst="rect">
            <a:avLst/>
          </a:prstGeom>
          <a:noFill/>
          <a:ln w="9525">
            <a:noFill/>
            <a:miter lim="800000"/>
            <a:headEnd/>
            <a:tailEnd/>
          </a:ln>
        </p:spPr>
        <p:txBody>
          <a:bodyPr>
            <a:spAutoFit/>
          </a:bodyPr>
          <a:lstStyle/>
          <a:p>
            <a:pPr algn="ctr">
              <a:buFont typeface="Arial" pitchFamily="34" charset="0"/>
              <a:buNone/>
            </a:pPr>
            <a:r>
              <a:rPr lang="en-US" dirty="0" smtClean="0">
                <a:solidFill>
                  <a:srgbClr val="FFFF66"/>
                </a:solidFill>
                <a:latin typeface="Cooper Black" pitchFamily="18" charset="0"/>
                <a:ea typeface="Batang"/>
                <a:cs typeface="Batang"/>
                <a:sym typeface="Cooper Black" pitchFamily="18" charset="0"/>
              </a:rPr>
              <a:t>KOREM </a:t>
            </a:r>
            <a:r>
              <a:rPr lang="en-US" dirty="0">
                <a:solidFill>
                  <a:srgbClr val="FFFF66"/>
                </a:solidFill>
                <a:latin typeface="Cooper Black" pitchFamily="18" charset="0"/>
                <a:ea typeface="Batang"/>
                <a:cs typeface="Batang"/>
                <a:sym typeface="Cooper Black" pitchFamily="18" charset="0"/>
              </a:rPr>
              <a:t>063/SUNAN GUNUNG </a:t>
            </a:r>
            <a:r>
              <a:rPr lang="en-US" dirty="0" smtClean="0">
                <a:solidFill>
                  <a:srgbClr val="FFFF66"/>
                </a:solidFill>
                <a:latin typeface="Cooper Black" pitchFamily="18" charset="0"/>
                <a:ea typeface="Batang"/>
                <a:cs typeface="Batang"/>
                <a:sym typeface="Cooper Black" pitchFamily="18" charset="0"/>
              </a:rPr>
              <a:t>JATI</a:t>
            </a:r>
          </a:p>
          <a:p>
            <a:pPr algn="ctr">
              <a:buFont typeface="Arial" pitchFamily="34" charset="0"/>
              <a:buNone/>
            </a:pPr>
            <a:r>
              <a:rPr lang="en-ID" altLang="en-US" dirty="0" smtClean="0">
                <a:solidFill>
                  <a:srgbClr val="FFFF66"/>
                </a:solidFill>
                <a:latin typeface="Cooper Black" pitchFamily="18" charset="0"/>
                <a:ea typeface="Batang"/>
                <a:cs typeface="Batang"/>
                <a:sym typeface="Cooper Black" pitchFamily="18" charset="0"/>
              </a:rPr>
              <a:t>KODIM 0620/KABUPATEN CIREBON</a:t>
            </a:r>
            <a:endParaRPr lang="id-ID" altLang="en-US" dirty="0">
              <a:solidFill>
                <a:srgbClr val="FFFF66"/>
              </a:solidFill>
              <a:latin typeface="Cooper Black" pitchFamily="18" charset="0"/>
              <a:ea typeface="Batang"/>
              <a:cs typeface="Batang"/>
              <a:sym typeface="Cooper Black"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ppt_x"/>
                                          </p:val>
                                        </p:tav>
                                        <p:tav tm="100000">
                                          <p:val>
                                            <p:strVal val="#ppt_x"/>
                                          </p:val>
                                        </p:tav>
                                      </p:tavLst>
                                    </p:anim>
                                    <p:anim calcmode="lin" valueType="num">
                                      <p:cBhvr additive="base">
                                        <p:cTn id="33" dur="500" fill="hold"/>
                                        <p:tgtEl>
                                          <p:spTgt spid="3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ppt_x"/>
                                          </p:val>
                                        </p:tav>
                                        <p:tav tm="100000">
                                          <p:val>
                                            <p:strVal val="#ppt_x"/>
                                          </p:val>
                                        </p:tav>
                                      </p:tavLst>
                                    </p:anim>
                                    <p:anim calcmode="lin" valueType="num">
                                      <p:cBhvr additive="base">
                                        <p:cTn id="38" dur="500" fill="hold"/>
                                        <p:tgtEl>
                                          <p:spTgt spid="3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500" fill="hold"/>
                                        <p:tgtEl>
                                          <p:spTgt spid="36"/>
                                        </p:tgtEl>
                                        <p:attrNameLst>
                                          <p:attrName>ppt_x</p:attrName>
                                        </p:attrNameLst>
                                      </p:cBhvr>
                                      <p:tavLst>
                                        <p:tav tm="0">
                                          <p:val>
                                            <p:strVal val="#ppt_x"/>
                                          </p:val>
                                        </p:tav>
                                        <p:tav tm="100000">
                                          <p:val>
                                            <p:strVal val="#ppt_x"/>
                                          </p:val>
                                        </p:tav>
                                      </p:tavLst>
                                    </p:anim>
                                    <p:anim calcmode="lin" valueType="num">
                                      <p:cBhvr additive="base">
                                        <p:cTn id="4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29" grpId="0" animBg="1"/>
      <p:bldP spid="35" grpId="0"/>
      <p:bldP spid="36" grpId="0" animBg="1"/>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TextBox 6"/>
          <p:cNvSpPr txBox="1"/>
          <p:nvPr/>
        </p:nvSpPr>
        <p:spPr bwMode="auto">
          <a:xfrm>
            <a:off x="-1587" y="3260725"/>
            <a:ext cx="9145588" cy="3046988"/>
          </a:xfrm>
          <a:prstGeom prst="rect">
            <a:avLst/>
          </a:prstGeom>
          <a:noFill/>
        </p:spPr>
        <p:txBody>
          <a:bodyPr wrap="square">
            <a:spAutoFit/>
          </a:bodyPr>
          <a:lstStyle/>
          <a:p>
            <a:pPr algn="ctr" fontAlgn="auto">
              <a:spcBef>
                <a:spcPts val="0"/>
              </a:spcBef>
              <a:spcAft>
                <a:spcPts val="0"/>
              </a:spcAft>
              <a:defRPr/>
            </a:pPr>
            <a:r>
              <a:rPr lang="en-US" sz="4800" b="1" spc="600" dirty="0" smtClean="0">
                <a:ln>
                  <a:solidFill>
                    <a:schemeClr val="bg1"/>
                  </a:solidFill>
                </a:ln>
                <a:solidFill>
                  <a:schemeClr val="bg2"/>
                </a:solidFill>
                <a:effectLst>
                  <a:outerShdw blurRad="38100" dist="38100" dir="2700000" algn="tl">
                    <a:srgbClr val="000000">
                      <a:alpha val="43137"/>
                    </a:srgbClr>
                  </a:outerShdw>
                </a:effectLst>
                <a:latin typeface="Bookman Old Style" pitchFamily="18" charset="0"/>
                <a:cs typeface="+mn-cs"/>
              </a:rPr>
              <a:t>HEBAT SEDULURAN</a:t>
            </a:r>
          </a:p>
          <a:p>
            <a:pPr algn="ctr" fontAlgn="auto">
              <a:spcBef>
                <a:spcPts val="0"/>
              </a:spcBef>
              <a:spcAft>
                <a:spcPts val="0"/>
              </a:spcAft>
              <a:defRPr/>
            </a:pPr>
            <a:r>
              <a:rPr lang="en-US" sz="4800" b="1" spc="600" dirty="0" smtClean="0">
                <a:ln>
                  <a:solidFill>
                    <a:schemeClr val="bg1"/>
                  </a:solidFill>
                </a:ln>
                <a:solidFill>
                  <a:srgbClr val="FFFF00"/>
                </a:solidFill>
                <a:effectLst>
                  <a:outerShdw blurRad="38100" dist="38100" dir="2700000" algn="tl">
                    <a:srgbClr val="000000">
                      <a:alpha val="43137"/>
                    </a:srgbClr>
                  </a:outerShdw>
                </a:effectLst>
                <a:latin typeface="Bookman Old Style" pitchFamily="18" charset="0"/>
                <a:cs typeface="+mn-cs"/>
              </a:rPr>
              <a:t>SEKIAN</a:t>
            </a:r>
            <a:endParaRPr lang="en-US" sz="4800" b="1" spc="600" dirty="0">
              <a:ln>
                <a:solidFill>
                  <a:schemeClr val="bg1"/>
                </a:solidFill>
              </a:ln>
              <a:solidFill>
                <a:srgbClr val="FFFF00"/>
              </a:solidFill>
              <a:effectLst>
                <a:outerShdw blurRad="38100" dist="38100" dir="2700000" algn="tl">
                  <a:srgbClr val="000000">
                    <a:alpha val="43137"/>
                  </a:srgbClr>
                </a:outerShdw>
              </a:effectLst>
              <a:latin typeface="Bookman Old Style" pitchFamily="18" charset="0"/>
              <a:cs typeface="+mn-cs"/>
            </a:endParaRPr>
          </a:p>
          <a:p>
            <a:pPr algn="ctr" fontAlgn="auto">
              <a:spcBef>
                <a:spcPts val="0"/>
              </a:spcBef>
              <a:spcAft>
                <a:spcPts val="0"/>
              </a:spcAft>
              <a:defRPr/>
            </a:pPr>
            <a:r>
              <a:rPr lang="en-US" sz="4800" b="1" spc="600" dirty="0">
                <a:ln>
                  <a:solidFill>
                    <a:schemeClr val="bg1"/>
                  </a:solidFill>
                </a:ln>
                <a:solidFill>
                  <a:srgbClr val="FFFF00"/>
                </a:solidFill>
                <a:effectLst>
                  <a:outerShdw blurRad="38100" dist="38100" dir="2700000" algn="tl">
                    <a:srgbClr val="000000">
                      <a:alpha val="43137"/>
                    </a:srgbClr>
                  </a:outerShdw>
                </a:effectLst>
                <a:latin typeface="Bookman Old Style" pitchFamily="18" charset="0"/>
                <a:cs typeface="+mn-cs"/>
              </a:rPr>
              <a:t>&amp;</a:t>
            </a:r>
          </a:p>
          <a:p>
            <a:pPr algn="ctr" fontAlgn="auto">
              <a:spcBef>
                <a:spcPts val="0"/>
              </a:spcBef>
              <a:spcAft>
                <a:spcPts val="0"/>
              </a:spcAft>
              <a:defRPr/>
            </a:pPr>
            <a:r>
              <a:rPr lang="en-US" sz="4800" b="1" spc="600" dirty="0">
                <a:ln>
                  <a:solidFill>
                    <a:schemeClr val="bg1"/>
                  </a:solidFill>
                </a:ln>
                <a:solidFill>
                  <a:srgbClr val="FFFF00"/>
                </a:solidFill>
                <a:effectLst>
                  <a:outerShdw blurRad="38100" dist="38100" dir="2700000" algn="tl">
                    <a:srgbClr val="000000">
                      <a:alpha val="43137"/>
                    </a:srgbClr>
                  </a:outerShdw>
                </a:effectLst>
                <a:latin typeface="Bookman Old Style" pitchFamily="18" charset="0"/>
                <a:cs typeface="+mn-cs"/>
              </a:rPr>
              <a:t>TERIMA KASIH</a:t>
            </a:r>
          </a:p>
        </p:txBody>
      </p:sp>
      <p:pic>
        <p:nvPicPr>
          <p:cNvPr id="38915" name="Picture 69"/>
          <p:cNvPicPr>
            <a:picLocks noChangeAspect="1" noChangeArrowheads="1"/>
          </p:cNvPicPr>
          <p:nvPr/>
        </p:nvPicPr>
        <p:blipFill>
          <a:blip r:embed="rId3" cstate="print">
            <a:clrChange>
              <a:clrFrom>
                <a:srgbClr val="93D250"/>
              </a:clrFrom>
              <a:clrTo>
                <a:srgbClr val="93D250">
                  <a:alpha val="0"/>
                </a:srgbClr>
              </a:clrTo>
            </a:clrChange>
          </a:blip>
          <a:srcRect l="4166" t="36156" r="3758" b="19849"/>
          <a:stretch>
            <a:fillRect/>
          </a:stretch>
        </p:blipFill>
        <p:spPr bwMode="auto">
          <a:xfrm>
            <a:off x="2590800" y="579438"/>
            <a:ext cx="3962400" cy="2305050"/>
          </a:xfrm>
          <a:prstGeom prst="rect">
            <a:avLst/>
          </a:prstGeom>
          <a:noFill/>
          <a:ln w="9525">
            <a:noFill/>
            <a:miter lim="800000"/>
            <a:headEnd/>
            <a:tailEnd/>
          </a:ln>
        </p:spPr>
      </p:pic>
      <p:sp>
        <p:nvSpPr>
          <p:cNvPr id="4" name="Text Box 6"/>
          <p:cNvSpPr>
            <a:spLocks noChangeArrowheads="1"/>
          </p:cNvSpPr>
          <p:nvPr/>
        </p:nvSpPr>
        <p:spPr bwMode="auto">
          <a:xfrm>
            <a:off x="1259632" y="2780928"/>
            <a:ext cx="6929540" cy="646331"/>
          </a:xfrm>
          <a:prstGeom prst="rect">
            <a:avLst/>
          </a:prstGeom>
          <a:noFill/>
          <a:ln w="9525">
            <a:noFill/>
            <a:miter lim="800000"/>
            <a:headEnd/>
            <a:tailEnd/>
          </a:ln>
        </p:spPr>
        <p:txBody>
          <a:bodyPr>
            <a:spAutoFit/>
          </a:bodyPr>
          <a:lstStyle/>
          <a:p>
            <a:pPr algn="ctr">
              <a:buFont typeface="Arial" pitchFamily="34" charset="0"/>
              <a:buNone/>
            </a:pPr>
            <a:r>
              <a:rPr lang="en-US" dirty="0" smtClean="0">
                <a:solidFill>
                  <a:srgbClr val="000618"/>
                </a:solidFill>
                <a:latin typeface="Cooper Black" pitchFamily="18" charset="0"/>
                <a:ea typeface="Batang"/>
                <a:cs typeface="Batang"/>
                <a:sym typeface="Cooper Black" pitchFamily="18" charset="0"/>
              </a:rPr>
              <a:t>KOREM </a:t>
            </a:r>
            <a:r>
              <a:rPr lang="en-US" dirty="0">
                <a:solidFill>
                  <a:srgbClr val="000618"/>
                </a:solidFill>
                <a:latin typeface="Cooper Black" pitchFamily="18" charset="0"/>
                <a:ea typeface="Batang"/>
                <a:cs typeface="Batang"/>
                <a:sym typeface="Cooper Black" pitchFamily="18" charset="0"/>
              </a:rPr>
              <a:t>063/SUNAN GUNUNG </a:t>
            </a:r>
            <a:r>
              <a:rPr lang="en-US" dirty="0" smtClean="0">
                <a:solidFill>
                  <a:srgbClr val="000618"/>
                </a:solidFill>
                <a:latin typeface="Cooper Black" pitchFamily="18" charset="0"/>
                <a:ea typeface="Batang"/>
                <a:cs typeface="Batang"/>
                <a:sym typeface="Cooper Black" pitchFamily="18" charset="0"/>
              </a:rPr>
              <a:t>JATI</a:t>
            </a:r>
          </a:p>
          <a:p>
            <a:pPr algn="ctr">
              <a:buFont typeface="Arial" pitchFamily="34" charset="0"/>
              <a:buNone/>
            </a:pPr>
            <a:r>
              <a:rPr lang="en-ID" altLang="en-US" dirty="0" smtClean="0">
                <a:solidFill>
                  <a:srgbClr val="000618"/>
                </a:solidFill>
                <a:latin typeface="Cooper Black" pitchFamily="18" charset="0"/>
                <a:ea typeface="Batang"/>
                <a:cs typeface="Batang"/>
                <a:sym typeface="Cooper Black" pitchFamily="18" charset="0"/>
              </a:rPr>
              <a:t>KODIM 0620/KABUPATEN CIREBON</a:t>
            </a:r>
            <a:endParaRPr lang="id-ID" altLang="en-US" dirty="0">
              <a:solidFill>
                <a:srgbClr val="000618"/>
              </a:solidFill>
              <a:latin typeface="Cooper Black" pitchFamily="18" charset="0"/>
              <a:ea typeface="Batang"/>
              <a:cs typeface="Batang"/>
              <a:sym typeface="Cooper Black"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8" name="Group 15"/>
          <p:cNvGrpSpPr>
            <a:grpSpLocks/>
          </p:cNvGrpSpPr>
          <p:nvPr/>
        </p:nvGrpSpPr>
        <p:grpSpPr bwMode="auto">
          <a:xfrm>
            <a:off x="0" y="0"/>
            <a:ext cx="9144000" cy="804863"/>
            <a:chOff x="0" y="0"/>
            <a:chExt cx="9144000" cy="804863"/>
          </a:xfrm>
        </p:grpSpPr>
        <p:sp>
          <p:nvSpPr>
            <p:cNvPr id="17" name="Horizontal Scroll 21"/>
            <p:cNvSpPr>
              <a:spLocks noChangeArrowheads="1"/>
            </p:cNvSpPr>
            <p:nvPr/>
          </p:nvSpPr>
          <p:spPr bwMode="auto">
            <a:xfrm>
              <a:off x="0" y="0"/>
              <a:ext cx="9144000" cy="804863"/>
            </a:xfrm>
            <a:prstGeom prst="rect">
              <a:avLst/>
            </a:prstGeom>
            <a:solidFill>
              <a:srgbClr val="002611"/>
            </a:solidFill>
            <a:ln w="25400">
              <a:solidFill>
                <a:schemeClr val="tx1"/>
              </a:solidFill>
              <a:miter lim="800000"/>
              <a:headEnd/>
              <a:tailEnd/>
            </a:ln>
          </p:spPr>
          <p:txBody>
            <a:bodyPr anchor="ctr"/>
            <a:lstStyle/>
            <a:p>
              <a:pPr algn="ctr">
                <a:buFont typeface="Arial" pitchFamily="34" charset="0"/>
                <a:buNone/>
                <a:defRPr/>
              </a:pPr>
              <a:endParaRPr lang="id-ID" altLang="en-US" sz="1400">
                <a:ln>
                  <a:solidFill>
                    <a:schemeClr val="tx1"/>
                  </a:solidFill>
                </a:ln>
                <a:solidFill>
                  <a:srgbClr val="FFFFFF"/>
                </a:solidFill>
                <a:latin typeface="Arial Narrow" pitchFamily="34" charset="0"/>
                <a:ea typeface="Batang"/>
                <a:cs typeface="Batang"/>
                <a:sym typeface="Arial Narrow" pitchFamily="34" charset="0"/>
              </a:endParaRPr>
            </a:p>
          </p:txBody>
        </p:sp>
        <p:pic>
          <p:nvPicPr>
            <p:cNvPr id="26630" name="Picture 16" descr="Logo Dam III SLW Transp.gif"/>
            <p:cNvPicPr>
              <a:picLocks noChangeAspect="1" noChangeArrowheads="1"/>
            </p:cNvPicPr>
            <p:nvPr/>
          </p:nvPicPr>
          <p:blipFill>
            <a:blip r:embed="rId2" cstate="print"/>
            <a:srcRect/>
            <a:stretch>
              <a:fillRect/>
            </a:stretch>
          </p:blipFill>
          <p:spPr bwMode="auto">
            <a:xfrm>
              <a:off x="79245" y="80963"/>
              <a:ext cx="564988" cy="652462"/>
            </a:xfrm>
            <a:prstGeom prst="rect">
              <a:avLst/>
            </a:prstGeom>
            <a:noFill/>
            <a:ln w="9525">
              <a:noFill/>
              <a:miter lim="800000"/>
              <a:headEnd/>
              <a:tailEnd/>
            </a:ln>
          </p:spPr>
        </p:pic>
        <p:pic>
          <p:nvPicPr>
            <p:cNvPr id="26631" name="Picture 4"/>
            <p:cNvPicPr>
              <a:picLocks noChangeAspect="1" noChangeArrowheads="1"/>
            </p:cNvPicPr>
            <p:nvPr/>
          </p:nvPicPr>
          <p:blipFill>
            <a:blip r:embed="rId3" cstate="print"/>
            <a:srcRect/>
            <a:stretch>
              <a:fillRect/>
            </a:stretch>
          </p:blipFill>
          <p:spPr bwMode="auto">
            <a:xfrm>
              <a:off x="8493897" y="90488"/>
              <a:ext cx="541508" cy="639762"/>
            </a:xfrm>
            <a:prstGeom prst="rect">
              <a:avLst/>
            </a:prstGeom>
            <a:noFill/>
            <a:ln w="9525">
              <a:noFill/>
              <a:miter lim="800000"/>
              <a:headEnd/>
              <a:tailEnd/>
            </a:ln>
          </p:spPr>
        </p:pic>
      </p:grpSp>
      <p:sp>
        <p:nvSpPr>
          <p:cNvPr id="11" name="WordArt 6"/>
          <p:cNvSpPr>
            <a:spLocks noChangeArrowheads="1" noChangeShapeType="1" noTextEdit="1"/>
          </p:cNvSpPr>
          <p:nvPr/>
        </p:nvSpPr>
        <p:spPr bwMode="auto">
          <a:xfrm>
            <a:off x="569097" y="2013219"/>
            <a:ext cx="7924800" cy="2207869"/>
          </a:xfrm>
          <a:prstGeom prst="rect">
            <a:avLst/>
          </a:prstGeom>
        </p:spPr>
        <p:txBody>
          <a:bodyPr wrap="none" fromWordArt="1">
            <a:prstTxWarp prst="textPlain">
              <a:avLst>
                <a:gd name="adj" fmla="val 50000"/>
              </a:avLst>
            </a:prstTxWarp>
          </a:bodyPr>
          <a:lstStyle/>
          <a:p>
            <a:pPr algn="ctr"/>
            <a:r>
              <a:rPr lang="it-IT" sz="8800" kern="10" dirty="0" smtClean="0">
                <a:ln w="9525">
                  <a:solidFill>
                    <a:srgbClr val="000000"/>
                  </a:solidFill>
                  <a:round/>
                  <a:headEnd/>
                  <a:tailEnd/>
                </a:ln>
                <a:solidFill>
                  <a:srgbClr val="FFFF00"/>
                </a:solidFill>
                <a:latin typeface="Arial Black"/>
              </a:rPr>
              <a:t>WAWASAN KEBANGSAAN INDONESIA </a:t>
            </a:r>
          </a:p>
          <a:p>
            <a:pPr algn="ctr"/>
            <a:r>
              <a:rPr lang="it-IT" sz="8800" kern="10" dirty="0" smtClean="0">
                <a:ln w="9525">
                  <a:solidFill>
                    <a:srgbClr val="000000"/>
                  </a:solidFill>
                  <a:round/>
                  <a:headEnd/>
                  <a:tailEnd/>
                </a:ln>
                <a:solidFill>
                  <a:srgbClr val="FFFF00"/>
                </a:solidFill>
                <a:latin typeface="Arial Black"/>
              </a:rPr>
              <a:t>DALAM KERANGKA NKRI</a:t>
            </a:r>
            <a:endParaRPr lang="id-ID" sz="8800" kern="10" dirty="0">
              <a:ln w="9525">
                <a:solidFill>
                  <a:srgbClr val="000000"/>
                </a:solidFill>
                <a:round/>
                <a:headEnd/>
                <a:tailEnd/>
              </a:ln>
              <a:solidFill>
                <a:srgbClr val="FFFF00"/>
              </a:solidFill>
              <a:latin typeface="Arial Black"/>
            </a:endParaRPr>
          </a:p>
        </p:txBody>
      </p:sp>
      <p:sp>
        <p:nvSpPr>
          <p:cNvPr id="8" name="Text Box 6"/>
          <p:cNvSpPr>
            <a:spLocks noChangeArrowheads="1"/>
          </p:cNvSpPr>
          <p:nvPr/>
        </p:nvSpPr>
        <p:spPr bwMode="auto">
          <a:xfrm>
            <a:off x="1127041" y="44624"/>
            <a:ext cx="6929540" cy="646331"/>
          </a:xfrm>
          <a:prstGeom prst="rect">
            <a:avLst/>
          </a:prstGeom>
          <a:noFill/>
          <a:ln w="9525">
            <a:noFill/>
            <a:miter lim="800000"/>
            <a:headEnd/>
            <a:tailEnd/>
          </a:ln>
        </p:spPr>
        <p:txBody>
          <a:bodyPr>
            <a:spAutoFit/>
          </a:bodyPr>
          <a:lstStyle/>
          <a:p>
            <a:pPr algn="ctr">
              <a:buFont typeface="Arial" pitchFamily="34" charset="0"/>
              <a:buNone/>
            </a:pPr>
            <a:r>
              <a:rPr lang="en-US" dirty="0" smtClean="0">
                <a:solidFill>
                  <a:srgbClr val="FFFF66"/>
                </a:solidFill>
                <a:latin typeface="Cooper Black" pitchFamily="18" charset="0"/>
                <a:ea typeface="Batang"/>
                <a:cs typeface="Batang"/>
                <a:sym typeface="Cooper Black" pitchFamily="18" charset="0"/>
              </a:rPr>
              <a:t>KOREM </a:t>
            </a:r>
            <a:r>
              <a:rPr lang="en-US" dirty="0">
                <a:solidFill>
                  <a:srgbClr val="FFFF66"/>
                </a:solidFill>
                <a:latin typeface="Cooper Black" pitchFamily="18" charset="0"/>
                <a:ea typeface="Batang"/>
                <a:cs typeface="Batang"/>
                <a:sym typeface="Cooper Black" pitchFamily="18" charset="0"/>
              </a:rPr>
              <a:t>063/SUNAN GUNUNG </a:t>
            </a:r>
            <a:r>
              <a:rPr lang="en-US" dirty="0" smtClean="0">
                <a:solidFill>
                  <a:srgbClr val="FFFF66"/>
                </a:solidFill>
                <a:latin typeface="Cooper Black" pitchFamily="18" charset="0"/>
                <a:ea typeface="Batang"/>
                <a:cs typeface="Batang"/>
                <a:sym typeface="Cooper Black" pitchFamily="18" charset="0"/>
              </a:rPr>
              <a:t>JATI</a:t>
            </a:r>
          </a:p>
          <a:p>
            <a:pPr algn="ctr">
              <a:buFont typeface="Arial" pitchFamily="34" charset="0"/>
              <a:buNone/>
            </a:pPr>
            <a:r>
              <a:rPr lang="en-ID" altLang="en-US" dirty="0" smtClean="0">
                <a:solidFill>
                  <a:srgbClr val="FFFF66"/>
                </a:solidFill>
                <a:latin typeface="Cooper Black" pitchFamily="18" charset="0"/>
                <a:ea typeface="Batang"/>
                <a:cs typeface="Batang"/>
                <a:sym typeface="Cooper Black" pitchFamily="18" charset="0"/>
              </a:rPr>
              <a:t>KODIM 0620/KABUPATEN CIREBON</a:t>
            </a:r>
            <a:endParaRPr lang="id-ID" altLang="en-US" dirty="0">
              <a:solidFill>
                <a:srgbClr val="FFFF66"/>
              </a:solidFill>
              <a:latin typeface="Cooper Black" pitchFamily="18" charset="0"/>
              <a:ea typeface="Batang"/>
              <a:cs typeface="Batang"/>
              <a:sym typeface="Cooper Black" pitchFamily="18" charset="0"/>
            </a:endParaRPr>
          </a:p>
        </p:txBody>
      </p:sp>
      <p:pic>
        <p:nvPicPr>
          <p:cNvPr id="1026" name="Picture 2" descr="F:\kumpulan foto\menolong masyarakat\WhatsApp Image 2023-12-10 at 12.33.43.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386" y="4509120"/>
            <a:ext cx="2840765" cy="213057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kumpulan foto\menolong masyarakat\WhatsApp Image 2023-12-11 at 16.42.12.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9663" y="4481629"/>
            <a:ext cx="2664296" cy="21855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kumpulan foto\menolong masyarakat\WhatsApp Image 2023-12-10 at 12.07.03.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08183" y="4481628"/>
            <a:ext cx="2827222" cy="21580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6" descr="data:image/jpeg;base64,/9j/4AAQSkZJRgABAQAAAQABAAD/2wCEAAkGBhMRERUUEhETEhEVGBYYFBgWFRoXFRIVFREYFhQZFxUXHSYeGRskGxYYIC8gJScrMCwsFR49NTArOCYrLCkBCQoKDgwOGg8PGi8kHyQvLCosLC00KSotLyopKSosLiwvKiwsKSwsLCwqLDUpLCwsKiwvLCwsKSwtLSwsNCwsLP/AABEIALcBEwMBIgACEQEDEQH/xAAcAAEAAQUBAQAAAAAAAAAAAAAABQIDBAYHAQj/xABCEAACAQMCAwQHBQUGBgMAAAABAgADBBESIQUxQQYTIlEHFlNhgaLSFCMycZFCUqGxwRUXVGKj8AgzcrLh8YKS0f/EABsBAQACAwEBAAAAAAAAAAAAAAABBQIDBAYH/8QAMhEAAgECBAMFCAIDAQAAAAAAAAECAxEEEiExBUFREyJxkfAGFBUyYYHB0aHhM1KxFv/aAAwDAQACEQMRAD8A1HMZiJWH1MZjMRBIzGYiAMxmIgDMZiIAzGYiAMxmIgDMZiIAzGYiAMxmIgDMZiIAzGYiAMxmIgDMZiIAzGYiAMxmIgDMZiIBWpnkLEGJTERBIiIgkREQBERAEREAREQBERAEREAREQBERAEREAREQBERAEREAREQBERAEREAqWIWIMSmJ4DmewShERBIiIgCIiAIiIAiIgCIiAIiIAiIgCIiAIiIAiIgCIiAIiIAiIgCIiAIiIBUsQsQYkjwTtPbKPs3FEY0lz9nrLnVTU/ssV3K8uhx5cptlDs5wu4pfcV21kHQQxIbqGww3x5DHWc7urVailWGR/EHzHkZF2dV+HVlqI7FCRnpk/yz5fGZ7rTc8VxLB43Ap1MLN5Fra+1+Vunpk9dWzU3KOpVlOCCMf7HX4y1N8oW9nxWkrrUFC4I2PV9uWkkav5jE1Li/BKtq+mquM50t+y4HVT/s7zBO5ecL4xRx0Er2nzX/AG3q6MCIiC7ERPCYIPYieZPTHUbjOxGDseR8j0MESbSulc9iMxBIiIgkREluy3HKtrWJVQUfmGzg4HPb35EiUlFXZU8W4lHh1Dtmr6pWvb99CJxE2vtPx67r08d1T+zc2IUkowGzajy32+M1SSmmrojhPEviNJ1VHKr23v8AoREQW4iIgCeZg+6eMmSD5f8A5iSYtvkVRESDIREQBERAEREAREQCpYhYgxKcnf8A3/vnLVxT1KV23HPyPTaXZ6tXSc6Qw5Mp6rkZ0n9ltsg+7HImSaK0VGnJ5b3WqXNc/vb7vyIa14jc2j4OKlInOB0yf2eqnPwnU7CqvEqApOc1tOaTu3mNjjqRyI3nPbylqQjrjI/Mb/0l7s3xtHApFvvFzp/zAb7HzH9Jrq3XfivE+cccwT4ZiIVsMmlv5fr8mycZ7C17Wl3lRqekag/ixpI3ABbGrUOWOu01ybjwnj70W8WaiH8SsTv7wTnBlzi/CaV0pqW1NtQGlKKaF0E7nVkeIeWOmfKKdWNTbRlrwv2q7WWTE8+a9fY0qCJdvbCrQfRVplHB3VtsjOxBHMY6iWpsPbQqKprHbryYiIkG0qSkTnSpOBqbHQZAJPxIlMzezHHlt7vFRQ9OoNDKcEEFdtjsTk9ZtV12Fov99SuVS3PMfiZOuxyNvcdx74ur2PN/+goU8TVoVu6o7PXW2/8AOxpETc27M2tAioLtapG6rhSM7/iUZyOXlJCpxKwuUC3NuUdRhWpjGRknmmCOfLBG8wdSKdmzmq+1eDhVUIpuPX+n+0c8CZIG+DzwMnHU4k8LlmVQza9IwCR4iOmZLXd9amnop2qqw2DgBSR78DPTzkROSvUUtEeJ49xf4jVi4K0UtF9efr6Ejwy6Ol6fdmqrA+DPwPPzz/KakykEggqQSCD+Jd+R9/nMvifFKtIgUHNOp+8B58hvLNxxa4rgfaO5dxj7xVKVCPJseFx78A/ynRh08he+yMq0M7UW4OyuuT9P7FmJ6uOp0jqcE/kMKCSSdv8A1Mm34vZd2UqW173inPe01XxA5JGh2xgdDz2m9K57bEcQpUJZGm3zsm7aX19X+hixMmrWtCMo92vn3lr+z/l0Od/ccfnKTWs9it2aw56Uo1BUz+6dQ0r+eTj3ycrNcuK4aKu2/DLK78NCwV5H9P5RPTVZsajsNlXJIQc8DPXO5PUzyQd1Cc501KccrfL1zsMkYbQWXPLOA2CNQ1fkYz8Py3x8esotuJMrFBoyGZgai5RdQAGemeeMnGwlZqFsktqJJJIxgknflt+kWK7BYmdetPMrWut9NJPl1tu9uSEREgtxERAEREAREQCpYhYgxKYnXf7mLf8AxFf/AE/pj+5i3/xFf/T+mbuxkVHxvCdX5M4+KZLZ6Y257Y5n8pHcToGmRWp4V1IzsOh2P9J22t6GaQGaVzVFQAgawpQgjDKwUAkEbbHbn0li19Elsxam1zX71AveDSoVtS801L4kJyM77ggyVSmVuJx+DxUJ0amz1Ts9/wCv5Rz/AIXxAVqYYYzyYA/hbqJJWVxWRs2//NIKjGMkHmN/1+Egbvhv9mcQrWrODTyArMNOoEaqZ364OknkTnEmadQqQQSCDkEcwZU1YOlUPl1am6NSyIa/trhHb7Tr7z/Nk+EnYrqOOuee5/hYUbTo9p2krXNNrZ9A1KwDAaS2QQQenXOw6SP4t2DVERrVLq6bfvVV6AKBR4gNRDE55YB29876b7Rd0+i8H47hlRUJJxypJW1v1dutzSYnS+z/AKM7S8t0rpXrhX3A8GwztzXyx+skv7mLb/EV/wDT+mbVSk9S9XHMI1e78mcS4ldGkyVMZC89vI5wf9+cn+FcYp3KlqeduYYYYeXw986U3oTtm/FXrMM5G1Pby/Z3POcrtbEWt5XoEBWRnQ4OQSr52OBkY35DbpNGJo2hma1PB+0UcPWqPEUm23+ETETxXB5EH8iDKpVHkDyU1KgUEsQAOZJwBKpi39ktUKjPpyR8d9/0GZnCOaSRnCOaSRg1+LU6uVUHOQQcZBHLc9Nv5S1Oq2XoStFQaLivpIBz4N8jnuuZcuPRDaU1LvdV1VdyT3f0y4WHcVZH1Hg+JwnDsN2Tm273ej9cjllvwarUDVUR2SnpBwMgZ1gnbywM+WfzlunRZzhFLtgnABJwBknYHYCT3AeLNw93FZ2+zcvJiAx0kDJ8WOgPU/nJCjbpeEPwSoluowtZ6msum42Ctq07Zbbnia4vNt4HHh/ab/L3NXK8enTV+C/BrP8AZdUIHdNCHmzcgBzOkZfH5KZik+TBh0IOQd+YPlOr/wBzFN27ypfXNWvz7xhTJzjoGU7e7MXnocpCmxStWeoFOlfulDMF8I2QAZ2m90ZFpheOXd8Q0lbZJ9evhvyOUTxjtOk23okbSDUDg43C1lONs+x+G2fdmZXDPRJQrU1qGtWUOFZcMjZVlBGfuxg78t5j2Ujv+N4Rr5n5M5V3gzkBgDj8S4YHSMjYnbI2P8pVj/fnOrUvQumcNdEpliNNPTUIPIMxdlJB6hRLtX0M2+k4r12ODgfdjO3LOjaZOlI58PxbCwhZye73X13067+rHJKdRtWAlNxgk6u8yAOZARgNvM8pNcI7L1a2lmxSpNg6zggg/ujP88Tc+FeiFKqk1vtNsyt4PHRYkYxqBQEAdMHmDuJrnb30VVrIU69g13dtr+8TOsgnGghEAJUnIPlkcpDpSaK3GcXnHM8JLfrmuvBPur1oe8U9HNzTI7rTcqeRQgED3hjj9CZq9VCrFW2YEgjyIOCP1EzuG8f41SGEsLtKROGC0KxG/PCkY85vvA/RrRvqCXNSvWD1gXYBUUA5I2Urkcs777zFU5vRqxPDuP1W8mLVtN11v9P0jmS7gnHLGfdnOP5GJ0riXoeSn41uNSDOdeKbKv8A1hHB36aRIriXY22oVKavUqshGXZWUqp1fhz3Y6YOfz+MTg4K7LN8fwlNN1JeGjNKidOtfRhZ1Rqp3VV0PVGptj3Hw+Uyl9ENoSB9qrZPIZp5Pw05kqm5bGyPHcHJXUn5M5SsTrf9zVv/AIiv/p/TEy7GRl8awn+z8mdCiInaeFEj+L21QqHotirTOVU40VR+0j56EciMYODyyDIRANG9KPo6XidDXTVReU/+Wx21qM5pseWDnIJ5HyBM49wu+rpVa2u6LUq6beLYtgZ3HmRuCNjPpqc99I3okpcRzWot3N7sQxZtFTSAFDjfTgDZl5eRmivQVWNmc2Iw8a0bPc0FHIIIOCNwR0M2O17cGnSCvT/BghqYJZiDnLZzvnfPnOcrxG5sq32a/psjg4DsOnIHOMOv+cefWT1rf0mOBWXJBxoYE7flKfJUoSsUjp1cPOx1Xsl2arUClQVnFB1LG3qgMaLO2ohXTGRg/hbVpzzMyavDOIf2h3i16IsWKZQ6jVULT8WnbSNT7H3HPTEnuHY7mngYGhMDyGkYEyZe5UejSSVhOZ9uvQsvEbhrhbtqNRymQaYZAq01TYAg6jgnOeuMdZ0yJkTY+fOP+hS6tK9P+zWq3DFHZmYIirpKgLqJ0knOwP8AQmW7j0Q8WFAXK1cXBDF6Gsl8ADQBpyhYnVleQAG/MD6HiYOEW7tGt04t3aPmHiFXiHD3ReIWuhXGQw07gY1YZCVJGRlee8z+y97Ru7yl3gcUu8VSGph1f9ooc7ZbGNPPB907r2h7H21+1Jrmmagoliq6iEJbTnWB+IeEbHb85ltwG3K0l7lAlFxUpKo0qjqCFYKuBtqM0e6082ZKxz+508+dKxnKMDbYTUfSlb13sG+zLWeqtSmwWluzANjdcZYbg4HkDyBm3xOlq6sdcldWZ848D4cby4NLiWulUouqugIVmDHz5A7jJ8pK9pmsuE8VUWwa2QU1SsnjAqas+Mas5GCu/LKn3yW7QCi/HdSqGy9CmwGCGrI6g5B28lOf3Tmbd6V+zQvLFtNoLmuhBTGBUQZy5Q5Go4GNPXPIkCckYJqcVtc4YU01OMdr8iW7G8Wa4oElSEVtCE/iIVRzHx59fhkz85H2Z+229GmtS5Yl0Q/Z+67m5pq7NTphalQjU4I5Feh35Z60nIc/jznRTvls9zrpN5UnuVTSD6ULWjWa2rA2tVCVFOorLqAOAUIXSVIGRg7zd5bagpIYqpZc6SQMrnng9Jm0ZtN7M1Ltb26az7vFEkVNRQZzUrBQvhp01BOo684ONkbONs2KPafibiiycN1JVAYMK6AKCpOKgcBkbblpxkgZm7lBkHAyOR6jPOeyGiHG73NY4D24SvW7irRrWtzv93VQqTjOSpBKuu34gccvMZluM2Vaqq9xcG3YEknu1cPtsGBwcZ8iOv5jNe3VirFVLJkqSASpIIJU9MgkbdDLkmxNupxDiPpJvKdWvRq8PapWwRUFKqSAEXxlGpgnTgEnyxvvNl9HnbyhesvdakcKRUpMwJUc8oBgEZA3/Pabbb9jLandtd01K3Dk6zqLKwYDVhWyEJxzXB3PQkSE7Xeia0vc1KWbO71ahXpbHVgDxKCMjYciD7+edSpta3NKpNa31KO2vaEkaFyKQ/EDsah6D8hjP/qaLfcXqVRhm8PkP6nmZ5xn0OcXpfeUL/7Ww/ZdmVjzOwqFkPxI5zTKnaa4tn7u9tXpuDg+Eodv8rbH4HE4cTQrTd1qV2Kw1ebzLU2+zv6lFtVOoyH/ACnGfzHI/GbBQ7fVRp106bEczuCfPrjM1GzvEqoHpsGU+XT3EdD7peldGc4OydirjOdN2TsS/EfSDciowR3VdsDUdvCImr8Q/wCYfh/2iJZxqSstS3hUllWp9JxESyLUREQBLdOjpJOWOTnBOQPyzyHulyIBrnbrsRR4pbGjVyrrlqVQc6b4xnHVT1XrjoQCOfp6AEpoz07g06+KbU8kslNgG75CwALocjBwCMcjmdjkbxngSXKlWeqmpdLGm+klcg45HqOchq6sQ0mrFnhnHaTUVamGKBQFx1AGF67bYkjTvFI54/PbH9JxPtd6ML2yuFqcI+2VNQ1OTXTCtnGCGKlvPfP4vdI2n6WOJWTdzxO2YKRjen3VTGOYY+F5rvNcrmrNUXK59Czwmcppena0UKHS5pAEA66QO2Ntx+X8Jdu/SpY3Hdut0p0Nq0EFGOVxghwAeZiVRRV7CVZRV7M6lKKRbHiAB6gHI/UgfymncK7fW9XIFbDHJUNuW/6TuPPaZtrxC9rnWjWtOixYDXrNVACQpKjAbVjOMjAPWIVYz+UQrRn8ps8THsy2PE6vsMMoxq23JGSBv5Sq0pMq4eoajfvFQv8ABdptNxeiIgHPbz0ZU6FzWv0ubgMuqqlMaWAcKzsCzglgWwRyI33Odt+Uh13GzDkfIjlKyJYsqjkHvE0kMQCMYcdGABJA9x32kJJbEKKWxrV56OKD3FvXWpVQ0FCMA7nvkVcUwTqGnSd8gb75921UqIXOM+I5OSTvgDbJ2G3Ibc/OVxFrBJIREtC6QkKHXURkDUMkeYEkkuxLaVgy5TfmBnI3BIP8RPaJbSNeNWBq05xnG+M74gFcSitVCqWOcAZOASf0G5kbwPjy3et6WDRVigbJyzLjOxXGN/PYjEi5F+Rc4bRraneswyQqhFJ0KEzlhk82Jz7gFG+JBcN7cLW4nVtByphl3Gk94u5GDucjJB2BA2m3SH4V2VoW9arWQMatZ2d2ZiSSxzjywN8DpqPnDuHfkTEw+K8Ho3VM0riklakeauMjPQjyI8xuJmRJJPmzj/AP7H4k9HUBbVfHTG5wjuwpgkkklSNJPWSM3D01WwurVGouGa3clsDbSw0t48bY/Tf3TQLLjFJgi99TNQgZAYZLY3lNjaffzRKLH0u/mjr1KeID7w/D/tESX9aK1D7tBRKjcaqKM3i8RyxGTuTPJ0QUMq1OmmoZVryO+xESxLQREQBERAEREASirQVxhlDDyIBH6GVxALda3Vxh1DDyYAj9DNH4/wChThl02ruWt3OcmgwQHPmhBT9AJvkQDkFT/hwtRqNO8uFbOaZKodO3XABY53yCv9ZL0/Rpf0rfTT41WaspymukvdED9lwSz/HUfynSIkNJ7kOKe5z7hHD+MW9Cs1V6VW4VSQqqGSsFXwrTYFGpvnVzUjdfIzJuu1l/bW9M1uH1KlZyQwtw1XQO7RlLYXYksynyKHnN4jExypaIxyJKy0Of1PSSlSobUNUoXKMoqaKD1mGDmoFAQjkDjI/8ZlDtNeh+5ayuKqnAW4SktNW3OWNOswNMjBGCDyB3BE3PExuJWz1KTrSqdzUI8D6dWhuhKnGR5jI/MSbPqMr6kPxrj11SOmlw+tWOW8SNS06Q2FPjdefP3TEtu3NRlYHht+Kqc1NDAJyM6agJRufQ/wDiMvrvivDyGqj+0aBIUtb0nFxSJJ3ahqcOmAMkEEfxO78Ou++pJU0PT1DOl1KuPzU7j8jvG43ZD3V9e1RT7i37kZDOa9RRgb+HQmsn3/hPLfnKzS4gyKddrTqHIcAO6LsdLISFJOcAggDHvk9OTdqe31zVuqtCxt6t0tPAwqNpVsbs23iGeWcZxttuYk8q6icsq6my8V7V07RTTvbukxbmyoKS4yQyfidskc8cum/Kxwfj1OoxPDeHAlgoNbuu5paTkgl2Clx18Abn75mdkuwy0h314tOvevuWK5WiNsU6YOwA/eAGczbgJEVJ6sxipPVlpaLagxc8sFQBoJ89xq/j0EouLEVFZahLIxBxnTpxggArg8xnnMmJsNpi8RsjVpmnq0q3hfwgkoQQwGdgTyyQeu3UV2NilGmtOkoSmgCqo5ADlz/nL8QBERAExeJ29SpSdKVQUqjDCuV16Mnc6cjJxnG/PEyogHKk9B7PUX7VxKrXt9WWoimaasuNhlahwc9ccvLnKeN/8PtmaGLR6tK5XJV3fWHPMK42AHkVAI65nV4kKKSsjFRSVkfMF5d925S4Ip11wtRW2KuqgHI+GfjPZ9OGmD0H6ROf3ddTn92S2ZVEROk6hERAEREAREQBERAEREAREQBERAEREAREQBKVQAYAwByA5D4SqIAiIgCIiAIiIAiIgCIiAIiIAiIgCIiAIiIAiIgCIiAIiIAiIgCIiAIiIAiIgCIiAIiIAiIgCIiAIiYvEuJ07dC9QkKMk4UscKpZtlBOyqT8IBlRIs9o6OspqbUMnZSQVUqGYEfsgsMnyyeU9t+0VGoQELEmp3f4G/GFZiDkbYCNnPLG++IBJxIpO0tAsVDZ051k4UIqqjF2LkeHFVP/ALe44yk4tRJwK1MnJGzrzUEsOfMAEkdMQDLiR9xx6ghTVUGKmNLDdcFHdSWGwBWm5Bzjwzz1gt9KMayqHCsuo6Th0Z1LKd1yqMd8fhPlAJGJRRqhlDDkQCNweYzzBIPwMQCJ9cLT23yP9MeuFp7b5H+mIgD1wtPbfI/0x64Wntvkf6YiAPXC09t8j/THrhae2+R/piIA9cLT23yP9MeuFp7b5H+mIgD1wtPbfI/0x64Wntvkf6YiAPXC09t8j/THrhae2+R/piIA9cLT23yP9MeuFp7b5H+mIgD1wtPbfI/0x64Wntvkf6YiAPXC09t8j/THrhae2+R/piIA9cLT23yP9MeuFp7b5H+mIgD1wtPbfI/0x64Wntvkf6YiAPXC09t8j/THrhae2+R/piIA9cLT23yP9MeuFp7b5H+mIgD1wtPbfI/0yzcdprN8aqxwDnGh8NjcavDvggH4REAjTccPBU06xpsiLSU6Xcd0qMujDqQQdRJ8yqk5xPeH3VhRdSld9CBtCEVCFZ1VXbJXJJC8zvlnOfEYiAK9bhjghqj7ghiGrqW1FixLLg5Ots/mPIYsVGsGqlmuG7vfCKK6kMane6i4Oc62qHOx+8xyG6IBl177h1RQr1CyKqoikVfAF5MDjOrl4ic7bY3za73hmSe8qeLOfFcY3WopwOQ2rVNh+97hEQCXTtZaAACtsNh4KnT/AOM8iIB//9k="/>
          <p:cNvSpPr>
            <a:spLocks noChangeAspect="1" noChangeArrowheads="1"/>
          </p:cNvSpPr>
          <p:nvPr/>
        </p:nvSpPr>
        <p:spPr bwMode="auto">
          <a:xfrm>
            <a:off x="155575" y="-21272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10" name="AutoShape 10" descr="data:image/jpeg;base64,/9j/4AAQSkZJRgABAQAAAQABAAD/2wCEAAkGBhMGEBUQBxAQDxASFRETFhcWGBgbFBQVHxYWFBgQEh4YHSYfGSUlHRQUHzsgIycqLSw4FR4xQTwqOiYuLCwBCQoKDgwMFA8PFCkYFBgpKSkpKSkpKSkpKSkpKSkpKSkpKSkpKSkpKSkpKSkpKSkpKSkpKSkpKSkpKSkpKSkpKf/AABEIALABHgMBIgACEQEDEQH/xAAcAAEAAQUBAQAAAAAAAAAAAAAABgEEBQcIAwL/xAA9EAABAwIEBAMGAwUIAwAAAAABAAIDBBEFBhIhBzFBURMiYRQjMnGBkTNCUhZDYnKiCFNjgqGxwsMVJMH/xAAWAQEBAQAAAAAAAAAAAAAAAAAAAQL/xAAWEQEBAQAAAAAAAAAAAAAAAAAAEQH/2gAMAwEAAhEDEQA/ANQIiLaCIiAiIgIiICIiAiIgIiICIiAiIgIiICIiAiIgIiICIiAiIgIiICIiAiIgIiICIiAiIgIiICIiAiIgIiICIiAiIgIiICIiAiIgIiICIiAiIgIiICIiAiIgIiICIqhhIJAJDbXPQXNhftc7IKIiICIiAiIgIiICIiAiIgIiICIiAiIgIiICIiAiIgIiICIhNuaAi+nxmI6ZAWuHMEWI67g8ua+UBERAREQFn8h4izDsQh9taH08zvZpmuALXRye7IdfoHFjv8qkOVeGcGeoPEwKvMU7B72CdgcWO6ODmFt2neztP2IssXmPhViWXGl1RT+NGBcyQEvDfUtsHj52UF7xM4ZvyTJ4tDqkoZHWa47uhcf3Mh6js7ryO/ODLq/AJ487YVC+vY18dTA3xGncEkWePo4Hf0XOWfMmPyPVmnlJfE4F8Mh/PHe2l3TU3YH6HqmaI6iIqCIiAiIgIiICIiAiIgIiICIiAiIgIiICIiAiIgcua2vkLh43BqV+M5qjuyGN08MDhz0gubLKD1O1m+tz0As+DfDsZkl9txRt6WB1mNI2mlG+9+bW/wCp26EKe8dMRdDhzaWka98lXNHGGsBLi1vvXABu5vpaLeqyOepp3VbnSVBvJI5z3Hu5xLnH7kr4U/wPgjiWLgOqmxUbD/euvJbuGMv9iQsTnXKdNk1/s7Kx9bWbF4YxrIoR2kJLi5x/SCLczba9EWREVBERBfYJjc2XJ2VOFP8ADljO36XDrG8dWnqP/oXUGRs5xZ3pWz03kkHlljvcxvtu31B5g9R9lyis7kzN0uS6ttTSkuZ8MsfSWPq35jmD0PoSpuDrJrQwWaLAKJcTsmjOVA+OMD2iK8sB/jA/D+Thdv1B6KQ4Pi8WPQR1OHPEkUrQ5pHbsexBuCOlisXm3H34Y1kGENbLX1JLIGH4W/rqJbcmMBue+w6rKuUWsLwS1rjpF3bHyjld9vh+qpe/JdbZYytFlmDwYAHveXPmkIGqaR275H/MnlyA2WtOKHBzxiazKUQD9zLTt2D/APEgHIHnduwPTfY2o0oiq5pYSHghwJBB2II2LSDyPoqLQIiICIiAiIgIiICIiAiIgIiICIiAiK9wXBZswztp8KjMsr+QHIDq95/K0dygsSbc1ksDwGXH6qKjpw5kkrww3B92LFznuBtyaHOt6LoXIPCimye1stUG1NbzMrhcRm1tMAPwjn5viNz8hkM2ZdcZG4lgUbTiFO0gA2HtMX5qV56Ej4XdD6ErNGdwfCY8CgjpqFumKJjWNHoOp7k8yfVXhYHWJA25enTZWGA41HmGnZUUZOl43B2cxw2dE8dHNIII9Fh+IOd48j0plks+Z92Qx/rfbmezRzJ+nMhRWB4tcSv2Ti9mwlwNbK29+YgYdvFI/Ud7D69LHnZzjIS6QlznEkkm7nE7lzieZJ3uvaurpMTlfNXPMksri97jzJP+w6AdAAF4LWIIiKgiIgIiINi8H+IP7Lz+yYk8+yVDgGk8oZjsH+jXbA9jY91KKDNxy9ihqsxyQF1VNPQyNIPiUbYn3hMZvvE5sjHEkDeQH0GkiL817VtQ6tdrne+V7msDi/4rtaI7X/MNLW78++6kHZIOrcKq584Y8XHZc00mPOL6PkyTm6n/AIT3Z6c29Nthv+nqG1bGyU7mvY8BzXNILXNO4c0jYhZVBOInCeHOAdPh+inrrfHbySkDZs4H21jceo2XPWL4RLgM7qfE2GKZnNp7dHNI2cD3C7EWvMwzUWdJH0uN0znU4nFLDVssNNQWi8LXX1Ah126gCwkaTuN6OckU9znwdq8sXloAa6mvzY33zBf94wc7fqb87BQFrtW7d1UVREVBERAREQEREBERAREQEX3BA6qeI6Zj5JHGzWMaXPcezQNytrZM4ESVumbNbjBHsRAw+9d1tK4bM+Tbn1CgguTskVOdpvDw1umNpHiTOv4cY/5OtyaP9Buukcn5JpslQ+HhrPO63iSut4kpHV57C5s0bC6t8HxqjwOc4XTxexeGWiIFumKa7Q8+E7k525uCdRsTupQoorHGcYjwGB9RXuDIo2lzj8ug7k8gOpIVMbxyHLsLqjFJWxRMG5PU9GtHNxPYbrm7iDxJmz1JpAdBRsN44r7uPSWa2xd6cm3681BsLJmajBUyV9RLDHS1cNTW1ETGnTTeG9sMRcSd5X2cHWA1Fmw2Wqs6ZukzpVuqanU2P4YYzyij6D5nmT3PYBYZlS+Njo43uEchYXtB2eW6i3V3sXE2+vQLzWkERFQREQEREBERAREQFOuGnE6TJLhDWapaFxuWc3QkneSH06lnXmLHnBUUHVmJYm/NOHvkyVUwOke1zWPO4BtYtFvgd2LgbdiofBh0eV3+2SYfNTUtLA0Milc18k9cS1sb4GRyPbrN3NLzu4vHa60vl3M9TlSXxsGlMbjbU07xyAflkbyPz5joQt1ZZ4pUGdjEzMccdLVxPa+MvPu/EB2dDJtpJ/SbXvbzKKvsHxWfAo46bRI/FaqcySRS6xAGlznyyQubqayNrdgW3Ny3ULuXji+VsK4hFzpGmkqTNJAJmWYZpWX1BhI0VGzD0JAB5EG2Tx7C6ujNTVUX/s1VQI6ankYABRwOPmeWkkusSXktuXlrdgAsViUMVEymdhrmmkwuqoadpDvKZXStinkeRsS1sgF+7pAiNeZl4I1+CXdhwbXxd4/LKB/Exx3/AMpPPkoDUQOo3mOqY+KQc2vaWuHzDgCukavMM2DmCaNz3x1lWxz2P3bDSPkZAxzL2LSXSxPsSba3j8oV7j+JUlXrjzHRCaJk7adjvD8bXIWeIBG1oL7gGx0g2N99ig5eRb5qOEOD5gu7Bp5Kd2pzS2OS4DwA4scyW5aQHtOna2od1gMR/s71EVzhldBL2ErHMNuxLS772Vo1KintVwOxWn/Djp5f5JR/zDVj3cJcXbzw9/0khP8A2JREkUvj4RYvIbCgc31dLCAP6yVlKbgRic/4nskX80pJHr5GH/dKNeItx0H9ngs82MYg1rRzEUdv6nut3/Ks+3hxg2TtBrYZq2VwcWtc2Sd7wLaniKJtrC7fNpsNQ33SjROE4NPjz9GEQS1Dv8NpIH8x5N+pC2VlngDUV1n5jmFKw2PhxWfLy5OcfI36altPF8dGXKSCbBaUSwSPjuyMBrmwljpHSRNaPMQ1t9O19+uytMXxUU1TRYjTTuloZj7O8BxMTfG0+DUgDb42hhJ5eKeW6lVQYVScMIWuwqjsx7445Zrguja5wb407nHWWgu5AED+EbrFPzJLQYgRmCCaY0bZ5C+Bt4hDKYxDVCLWXnSGTMJaHOb5uhU6qjDivi0dRpfeJvisP93JrYL/AD0P+yg8tN+z8FPPmyrFE+hfLFHM1zXTVVP5g2GQOablzWxuLWhxu240nlBlcRoaXM1TC6aM1tNUwO0lpLoA5jhpkfpOkEiZ1nHcaTbdR7G+IMXDOJ1K2pkxSsDjpje5toGX8rJXgajZtviLnu9Adtd5m4kCSaX9jYn0EU2oPeHOD5LkFz42A6IC6wuWjUbDcKCk33O5O57k9ytIy+Zs2VOb5fGxiXWRfQxu0UY7Rtvt8zcnusQiICIioIiICIiAiIgIiICIiAiIgIRfmiIJTlXiXX5Rsyim8WAfuZruYBttGb6mcuQNt+S2XR8U8KzpCabM0RpDK6N0gd+C9zXNc0mRnS7B8YHZaLRSDqHGcHkxqnrJMPkgqHTxRClLNmtMd5I2E6i0+8OrULcxtsFh8V00tTRwYvOaRsLKirkn3ZH7ZIQxrY5Hjwz+NOdJvtZaCwrGp8Cdqwmeandz924gH+Zvwu+oKnOE8dK+jAZiTKetZax1t0PPzLPL/SpFTrNdUXCkdhjmVToKepxJ8paLzmKOODxmADTqcHuLTYtu1psQpXXVEWX6EHDS9rp9LYnWfI/W8X8YgXc7SCZDYcmFa6oOM+HVbi/FcOlppnRmnMkWmQeFb8M7tcW9hpNlkso55w2AUxrsVJkpKf2ZrXMfHE5vkHjHWy+u0bd9VhcjqbhOMhYo7F8PhkqHuklaHRSOcLOdJG50T3EHlcsJ+qxUtTXx1raNtVGXSU9VUj3TfLpnjZHDftplsXWv5b+irlbHaDDTOIcVopmzzSVAaHxsMbn7vaPPuCRq73Lu6uvdz4k2vjraR0baZ9NoDwXeaRspk1B1ubGi1lBaDGqmXD8QldPpmpJa1rHNYzZsW7A4EEG4tf57WXjU4vUYdWTQYrK91FO6OKGYWY+nmdExzGPcwDyvcXAO6Ftt9QSoomQPqYxidCyirXvklY8t8ZutgZKyJ/iBoDg3mWki55piOYcLnfP/AOSxOgkp6iJkT4dTSRp1ebU1xN/Men5W9t6PLDmR5nqBDjcLKlgw6hngim8wL3GZs0nnvd1/CaXG5H1N/LC8zMopmVlbqpaOWB9Dqe4ubTzU88jAJnEWbrDneY7ExtFzcLE1udcBgggglnqKp1IwRxyRCZs9rAH3sej4rC4BsbKyquPsFCwR4Bhz9A5eK5rGj1szWSb9zugl1K2bG4GDE4ZK+P26WziI2skpdMgjm0ktGkamNta7rEgEG688awujywypZjFZFS4bUgOFMNnMf8T309vMNRF9DG7EXFiVqbGuMuJ4wC2OZlIw32gbZ1u2txLvqLKFTzOqnmSpe+SR3Nz3Fzj8y65KQbUxfjNFhQdFkilDC6wdUz3dJIQNIeQSXyGwHmkdf0Ws8VxebHJTNis0k8p/M83sOzRyaPQABWiKoIiKgiIgIiICIiAiIgIiICIiAiIgIiICIiAiIgIiICIiChaHfEAVTwh+kfZfSIPnwh+kfZVAtyVUQEREBERAREQEREBERAREQEREBERAREQEREBERAREQEREBERAREQEREBERAREQEREBERAREQEREBERAREQEREBERAREQERVsgoiJZAREQESyICIiAiIgIiICIiAiIgIiICIiAiIgIiWQERLICIAq2QUREQEREH//Z"/>
          <p:cNvSpPr>
            <a:spLocks noChangeAspect="1" noChangeArrowheads="1"/>
          </p:cNvSpPr>
          <p:nvPr/>
        </p:nvSpPr>
        <p:spPr bwMode="auto">
          <a:xfrm>
            <a:off x="180975" y="-2057400"/>
            <a:ext cx="6981825"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pic>
        <p:nvPicPr>
          <p:cNvPr id="26" name="Picture 2" descr="I:\Coat_of_Arms_of_Austranesia_Garuda_Pancasila.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750" y="2133600"/>
            <a:ext cx="3122350" cy="3361210"/>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4"/>
          <p:cNvSpPr txBox="1">
            <a:spLocks/>
          </p:cNvSpPr>
          <p:nvPr/>
        </p:nvSpPr>
        <p:spPr>
          <a:xfrm>
            <a:off x="8382000" y="6560456"/>
            <a:ext cx="762000" cy="290945"/>
          </a:xfrm>
          <a:prstGeom prst="rect">
            <a:avLst/>
          </a:prstGeom>
          <a:solidFill>
            <a:srgbClr val="C00000"/>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1"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600" b="1" i="0" u="none" strike="noStrike" kern="1200" cap="none" spc="0" normalizeH="0" baseline="0" noProof="0" dirty="0">
              <a:ln>
                <a:noFill/>
              </a:ln>
              <a:solidFill>
                <a:schemeClr val="bg1"/>
              </a:solidFill>
              <a:effectLst/>
              <a:uLnTx/>
              <a:uFillTx/>
              <a:latin typeface="+mn-lt"/>
              <a:ea typeface="+mn-ea"/>
              <a:cs typeface="+mn-cs"/>
            </a:endParaRPr>
          </a:p>
        </p:txBody>
      </p:sp>
      <p:grpSp>
        <p:nvGrpSpPr>
          <p:cNvPr id="36" name="Group 47"/>
          <p:cNvGrpSpPr>
            <a:grpSpLocks/>
          </p:cNvGrpSpPr>
          <p:nvPr/>
        </p:nvGrpSpPr>
        <p:grpSpPr bwMode="auto">
          <a:xfrm>
            <a:off x="3672760" y="2060650"/>
            <a:ext cx="5424696" cy="684000"/>
            <a:chOff x="2374864" y="1980850"/>
            <a:chExt cx="5092737" cy="733285"/>
          </a:xfrm>
          <a:solidFill>
            <a:srgbClr val="C00000"/>
          </a:solidFill>
        </p:grpSpPr>
        <p:sp>
          <p:nvSpPr>
            <p:cNvPr id="42" name="AutoShape 33"/>
            <p:cNvSpPr>
              <a:spLocks noChangeArrowheads="1"/>
            </p:cNvSpPr>
            <p:nvPr/>
          </p:nvSpPr>
          <p:spPr bwMode="blackWhite">
            <a:xfrm>
              <a:off x="2374864" y="1980850"/>
              <a:ext cx="5092737" cy="685800"/>
            </a:xfrm>
            <a:prstGeom prst="roundRect">
              <a:avLst>
                <a:gd name="adj" fmla="val 50000"/>
              </a:avLst>
            </a:prstGeom>
            <a:grpFill/>
            <a:ln w="38100">
              <a:noFill/>
              <a:round/>
              <a:headEnd/>
              <a:tailEnd/>
            </a:ln>
            <a:effectLst>
              <a:glow rad="139700">
                <a:schemeClr val="accent4">
                  <a:satMod val="175000"/>
                  <a:alpha val="40000"/>
                </a:schemeClr>
              </a:glow>
            </a:effectLst>
            <a:scene3d>
              <a:camera prst="orthographicFront"/>
              <a:lightRig rig="threePt" dir="t"/>
            </a:scene3d>
            <a:sp3d>
              <a:bevelT w="165100" prst="coolSlant"/>
            </a:sp3d>
          </p:spPr>
          <p:style>
            <a:lnRef idx="0">
              <a:scrgbClr r="0" g="0" b="0"/>
            </a:lnRef>
            <a:fillRef idx="1002">
              <a:schemeClr val="dk2"/>
            </a:fillRef>
            <a:effectRef idx="0">
              <a:scrgbClr r="0" g="0" b="0"/>
            </a:effectRef>
            <a:fontRef idx="major"/>
          </p:style>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fontAlgn="auto" hangingPunct="0">
                <a:spcBef>
                  <a:spcPts val="0"/>
                </a:spcBef>
                <a:spcAft>
                  <a:spcPts val="0"/>
                </a:spcAft>
                <a:defRPr/>
              </a:pPr>
              <a:endParaRPr lang="en-US" sz="4000" spc="50" dirty="0">
                <a:ln w="11430"/>
                <a:effectLst>
                  <a:outerShdw blurRad="76200" dist="50800" dir="5400000" algn="tl" rotWithShape="0">
                    <a:srgbClr val="000000">
                      <a:alpha val="65000"/>
                    </a:srgbClr>
                  </a:outerShdw>
                </a:effectLst>
                <a:latin typeface="+mn-lt"/>
                <a:cs typeface="+mn-cs"/>
              </a:endParaRPr>
            </a:p>
          </p:txBody>
        </p:sp>
        <p:sp>
          <p:nvSpPr>
            <p:cNvPr id="43" name="TextBox 4"/>
            <p:cNvSpPr txBox="1">
              <a:spLocks noChangeArrowheads="1"/>
            </p:cNvSpPr>
            <p:nvPr/>
          </p:nvSpPr>
          <p:spPr bwMode="auto">
            <a:xfrm>
              <a:off x="2487195" y="2018204"/>
              <a:ext cx="4980406" cy="695931"/>
            </a:xfrm>
            <a:prstGeom prst="rect">
              <a:avLst/>
            </a:prstGeom>
            <a:noFill/>
            <a:ln w="9525">
              <a:noFill/>
              <a:miter lim="800000"/>
              <a:headEnd/>
              <a:tailEnd/>
            </a:ln>
          </p:spPr>
          <p:txBody>
            <a:bodyPr wrap="square">
              <a:spAutoFit/>
            </a:bodyPr>
            <a:lstStyle/>
            <a:p>
              <a:pPr marL="0" lvl="1" algn="ctr">
                <a:buClr>
                  <a:srgbClr val="C00000"/>
                </a:buClr>
                <a:defRPr/>
              </a:pPr>
              <a:r>
                <a:rPr lang="id-ID" sz="3200" dirty="0">
                  <a:solidFill>
                    <a:schemeClr val="bg1"/>
                  </a:solidFill>
                  <a:effectLst>
                    <a:glow rad="101600">
                      <a:schemeClr val="tx1">
                        <a:alpha val="60000"/>
                      </a:schemeClr>
                    </a:glow>
                    <a:outerShdw blurRad="38100" dist="38100" dir="2700000" algn="tl">
                      <a:srgbClr val="000000">
                        <a:alpha val="43137"/>
                      </a:srgbClr>
                    </a:outerShdw>
                  </a:effectLst>
                  <a:latin typeface="Berlin Sans FB Demi" pitchFamily="34" charset="0"/>
                </a:rPr>
                <a:t>HAKIKAT PANCASILA</a:t>
              </a:r>
              <a:endParaRPr lang="en-US" sz="3200" dirty="0">
                <a:solidFill>
                  <a:schemeClr val="bg1"/>
                </a:solidFill>
                <a:effectLst>
                  <a:glow rad="101600">
                    <a:schemeClr val="tx1">
                      <a:alpha val="60000"/>
                    </a:schemeClr>
                  </a:glow>
                  <a:outerShdw blurRad="38100" dist="38100" dir="2700000" algn="tl">
                    <a:srgbClr val="000000">
                      <a:alpha val="43137"/>
                    </a:srgbClr>
                  </a:outerShdw>
                </a:effectLst>
                <a:latin typeface="Berlin Sans FB Demi" pitchFamily="34" charset="0"/>
              </a:endParaRPr>
            </a:p>
          </p:txBody>
        </p:sp>
      </p:grpSp>
      <p:grpSp>
        <p:nvGrpSpPr>
          <p:cNvPr id="44" name="Group 47"/>
          <p:cNvGrpSpPr>
            <a:grpSpLocks/>
          </p:cNvGrpSpPr>
          <p:nvPr/>
        </p:nvGrpSpPr>
        <p:grpSpPr bwMode="auto">
          <a:xfrm>
            <a:off x="3733800" y="2928059"/>
            <a:ext cx="5073182" cy="576262"/>
            <a:chOff x="2374864" y="1980850"/>
            <a:chExt cx="4304483" cy="685800"/>
          </a:xfrm>
        </p:grpSpPr>
        <p:sp>
          <p:nvSpPr>
            <p:cNvPr id="45" name="AutoShape 33"/>
            <p:cNvSpPr>
              <a:spLocks noChangeArrowheads="1"/>
            </p:cNvSpPr>
            <p:nvPr/>
          </p:nvSpPr>
          <p:spPr bwMode="blackWhite">
            <a:xfrm>
              <a:off x="2374864" y="1980850"/>
              <a:ext cx="4304483" cy="685800"/>
            </a:xfrm>
            <a:prstGeom prst="roundRect">
              <a:avLst>
                <a:gd name="adj" fmla="val 50000"/>
              </a:avLst>
            </a:prstGeom>
            <a:solidFill>
              <a:srgbClr val="7030A0"/>
            </a:solidFill>
            <a:ln w="38100">
              <a:noFill/>
              <a:round/>
              <a:headEnd/>
              <a:tailEnd/>
            </a:ln>
            <a:effectLst>
              <a:glow rad="139700">
                <a:schemeClr val="bg1">
                  <a:alpha val="40000"/>
                </a:schemeClr>
              </a:glow>
            </a:effectLst>
            <a:scene3d>
              <a:camera prst="orthographicFront"/>
              <a:lightRig rig="threePt" dir="t"/>
            </a:scene3d>
            <a:sp3d>
              <a:bevelT w="165100" prst="coolSlant"/>
            </a:sp3d>
          </p:spPr>
          <p:style>
            <a:lnRef idx="0">
              <a:scrgbClr r="0" g="0" b="0"/>
            </a:lnRef>
            <a:fillRef idx="1002">
              <a:schemeClr val="dk2"/>
            </a:fillRef>
            <a:effectRef idx="0">
              <a:scrgbClr r="0" g="0" b="0"/>
            </a:effectRef>
            <a:fontRef idx="major"/>
          </p:style>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fontAlgn="auto" hangingPunct="0">
                <a:spcBef>
                  <a:spcPts val="0"/>
                </a:spcBef>
                <a:spcAft>
                  <a:spcPts val="0"/>
                </a:spcAft>
                <a:defRPr/>
              </a:pPr>
              <a:endParaRPr lang="en-US" sz="3200" spc="50" dirty="0">
                <a:ln w="11430"/>
                <a:effectLst>
                  <a:outerShdw blurRad="76200" dist="50800" dir="5400000" algn="tl" rotWithShape="0">
                    <a:srgbClr val="000000">
                      <a:alpha val="65000"/>
                    </a:srgbClr>
                  </a:outerShdw>
                </a:effectLst>
                <a:latin typeface="+mn-lt"/>
                <a:cs typeface="+mn-cs"/>
              </a:endParaRPr>
            </a:p>
          </p:txBody>
        </p:sp>
        <p:sp>
          <p:nvSpPr>
            <p:cNvPr id="46" name="TextBox 4"/>
            <p:cNvSpPr txBox="1">
              <a:spLocks noChangeArrowheads="1"/>
            </p:cNvSpPr>
            <p:nvPr/>
          </p:nvSpPr>
          <p:spPr bwMode="auto">
            <a:xfrm>
              <a:off x="2483525" y="2043741"/>
              <a:ext cx="4110126" cy="549420"/>
            </a:xfrm>
            <a:prstGeom prst="rect">
              <a:avLst/>
            </a:prstGeom>
            <a:noFill/>
            <a:ln w="9525">
              <a:noFill/>
              <a:miter lim="800000"/>
              <a:headEnd/>
              <a:tailEnd/>
            </a:ln>
          </p:spPr>
          <p:txBody>
            <a:bodyPr wrap="square">
              <a:spAutoFit/>
            </a:bodyPr>
            <a:lstStyle/>
            <a:p>
              <a:pPr marL="0" lvl="1" algn="ctr">
                <a:buClr>
                  <a:srgbClr val="C00000"/>
                </a:buClr>
                <a:defRPr/>
              </a:pPr>
              <a:r>
                <a:rPr lang="id-ID" sz="2400" dirty="0">
                  <a:solidFill>
                    <a:schemeClr val="bg1"/>
                  </a:solidFill>
                  <a:effectLst>
                    <a:glow rad="101600">
                      <a:schemeClr val="tx1">
                        <a:alpha val="60000"/>
                      </a:schemeClr>
                    </a:glow>
                    <a:outerShdw blurRad="38100" dist="38100" dir="2700000" algn="tl">
                      <a:srgbClr val="000000">
                        <a:alpha val="43137"/>
                      </a:srgbClr>
                    </a:outerShdw>
                  </a:effectLst>
                  <a:latin typeface="Berlin Sans FB Demi" pitchFamily="34" charset="0"/>
                </a:rPr>
                <a:t>JIWA &amp; KEPERIBADIAN BANGSA</a:t>
              </a:r>
              <a:endParaRPr lang="en-US" sz="2400" dirty="0">
                <a:solidFill>
                  <a:schemeClr val="bg1"/>
                </a:solidFill>
                <a:effectLst>
                  <a:glow rad="101600">
                    <a:schemeClr val="tx1">
                      <a:alpha val="60000"/>
                    </a:schemeClr>
                  </a:glow>
                  <a:outerShdw blurRad="38100" dist="38100" dir="2700000" algn="tl">
                    <a:srgbClr val="000000">
                      <a:alpha val="43137"/>
                    </a:srgbClr>
                  </a:outerShdw>
                </a:effectLst>
                <a:latin typeface="Berlin Sans FB Demi" pitchFamily="34" charset="0"/>
              </a:endParaRPr>
            </a:p>
          </p:txBody>
        </p:sp>
      </p:grpSp>
      <p:grpSp>
        <p:nvGrpSpPr>
          <p:cNvPr id="47" name="Group 47"/>
          <p:cNvGrpSpPr>
            <a:grpSpLocks/>
          </p:cNvGrpSpPr>
          <p:nvPr/>
        </p:nvGrpSpPr>
        <p:grpSpPr bwMode="auto">
          <a:xfrm>
            <a:off x="3733800" y="3792190"/>
            <a:ext cx="3400590" cy="576262"/>
            <a:chOff x="2374864" y="1980850"/>
            <a:chExt cx="4304483" cy="685800"/>
          </a:xfrm>
        </p:grpSpPr>
        <p:sp>
          <p:nvSpPr>
            <p:cNvPr id="48" name="AutoShape 33"/>
            <p:cNvSpPr>
              <a:spLocks noChangeArrowheads="1"/>
            </p:cNvSpPr>
            <p:nvPr/>
          </p:nvSpPr>
          <p:spPr bwMode="blackWhite">
            <a:xfrm>
              <a:off x="2374864" y="1980850"/>
              <a:ext cx="4304483" cy="685800"/>
            </a:xfrm>
            <a:prstGeom prst="roundRect">
              <a:avLst>
                <a:gd name="adj" fmla="val 50000"/>
              </a:avLst>
            </a:prstGeom>
            <a:solidFill>
              <a:srgbClr val="7030A0"/>
            </a:solidFill>
            <a:ln w="38100">
              <a:noFill/>
              <a:round/>
              <a:headEnd/>
              <a:tailEnd/>
            </a:ln>
            <a:effectLst>
              <a:glow rad="139700">
                <a:schemeClr val="bg1">
                  <a:alpha val="40000"/>
                </a:schemeClr>
              </a:glow>
            </a:effectLst>
            <a:scene3d>
              <a:camera prst="orthographicFront"/>
              <a:lightRig rig="threePt" dir="t"/>
            </a:scene3d>
            <a:sp3d>
              <a:bevelT w="165100" prst="coolSlant"/>
            </a:sp3d>
          </p:spPr>
          <p:style>
            <a:lnRef idx="0">
              <a:scrgbClr r="0" g="0" b="0"/>
            </a:lnRef>
            <a:fillRef idx="1002">
              <a:schemeClr val="dk2"/>
            </a:fillRef>
            <a:effectRef idx="0">
              <a:scrgbClr r="0" g="0" b="0"/>
            </a:effectRef>
            <a:fontRef idx="major"/>
          </p:style>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fontAlgn="auto" hangingPunct="0">
                <a:spcBef>
                  <a:spcPts val="0"/>
                </a:spcBef>
                <a:spcAft>
                  <a:spcPts val="0"/>
                </a:spcAft>
                <a:defRPr/>
              </a:pPr>
              <a:endParaRPr lang="en-US" sz="3200" spc="50" dirty="0">
                <a:ln w="11430"/>
                <a:effectLst>
                  <a:outerShdw blurRad="76200" dist="50800" dir="5400000" algn="tl" rotWithShape="0">
                    <a:srgbClr val="000000">
                      <a:alpha val="65000"/>
                    </a:srgbClr>
                  </a:outerShdw>
                </a:effectLst>
                <a:latin typeface="+mn-lt"/>
                <a:cs typeface="+mn-cs"/>
              </a:endParaRPr>
            </a:p>
          </p:txBody>
        </p:sp>
        <p:sp>
          <p:nvSpPr>
            <p:cNvPr id="49" name="TextBox 4"/>
            <p:cNvSpPr txBox="1">
              <a:spLocks noChangeArrowheads="1"/>
            </p:cNvSpPr>
            <p:nvPr/>
          </p:nvSpPr>
          <p:spPr bwMode="auto">
            <a:xfrm>
              <a:off x="2487194" y="2086647"/>
              <a:ext cx="4110126" cy="549420"/>
            </a:xfrm>
            <a:prstGeom prst="rect">
              <a:avLst/>
            </a:prstGeom>
            <a:noFill/>
            <a:ln w="9525">
              <a:noFill/>
              <a:miter lim="800000"/>
              <a:headEnd/>
              <a:tailEnd/>
            </a:ln>
          </p:spPr>
          <p:txBody>
            <a:bodyPr wrap="square">
              <a:spAutoFit/>
            </a:bodyPr>
            <a:lstStyle/>
            <a:p>
              <a:pPr marL="0" lvl="1">
                <a:buClr>
                  <a:srgbClr val="C00000"/>
                </a:buClr>
                <a:defRPr/>
              </a:pPr>
              <a:r>
                <a:rPr lang="id-ID" sz="2400" dirty="0">
                  <a:solidFill>
                    <a:schemeClr val="bg1"/>
                  </a:solidFill>
                  <a:effectLst>
                    <a:glow rad="101600">
                      <a:schemeClr val="tx1">
                        <a:alpha val="60000"/>
                      </a:schemeClr>
                    </a:glow>
                    <a:outerShdw blurRad="38100" dist="38100" dir="2700000" algn="tl">
                      <a:srgbClr val="000000">
                        <a:alpha val="43137"/>
                      </a:srgbClr>
                    </a:outerShdw>
                  </a:effectLst>
                  <a:latin typeface="Berlin Sans FB Demi" pitchFamily="34" charset="0"/>
                </a:rPr>
                <a:t>PEMERSATU BANGSA</a:t>
              </a:r>
              <a:endParaRPr lang="en-US" sz="2400" dirty="0">
                <a:solidFill>
                  <a:schemeClr val="bg1"/>
                </a:solidFill>
                <a:effectLst>
                  <a:glow rad="101600">
                    <a:schemeClr val="tx1">
                      <a:alpha val="60000"/>
                    </a:schemeClr>
                  </a:glow>
                  <a:outerShdw blurRad="38100" dist="38100" dir="2700000" algn="tl">
                    <a:srgbClr val="000000">
                      <a:alpha val="43137"/>
                    </a:srgbClr>
                  </a:outerShdw>
                </a:effectLst>
                <a:latin typeface="Berlin Sans FB Demi" pitchFamily="34" charset="0"/>
              </a:endParaRPr>
            </a:p>
          </p:txBody>
        </p:sp>
      </p:grpSp>
      <p:grpSp>
        <p:nvGrpSpPr>
          <p:cNvPr id="50" name="Group 49"/>
          <p:cNvGrpSpPr>
            <a:grpSpLocks/>
          </p:cNvGrpSpPr>
          <p:nvPr/>
        </p:nvGrpSpPr>
        <p:grpSpPr bwMode="auto">
          <a:xfrm>
            <a:off x="3733800" y="4681538"/>
            <a:ext cx="4540996" cy="576262"/>
            <a:chOff x="2374864" y="1980850"/>
            <a:chExt cx="4304483" cy="685800"/>
          </a:xfrm>
        </p:grpSpPr>
        <p:sp>
          <p:nvSpPr>
            <p:cNvPr id="51" name="AutoShape 33"/>
            <p:cNvSpPr>
              <a:spLocks noChangeArrowheads="1"/>
            </p:cNvSpPr>
            <p:nvPr/>
          </p:nvSpPr>
          <p:spPr bwMode="blackWhite">
            <a:xfrm>
              <a:off x="2374864" y="1980850"/>
              <a:ext cx="4304483" cy="685800"/>
            </a:xfrm>
            <a:prstGeom prst="roundRect">
              <a:avLst>
                <a:gd name="adj" fmla="val 50000"/>
              </a:avLst>
            </a:prstGeom>
            <a:solidFill>
              <a:srgbClr val="7030A0"/>
            </a:solidFill>
            <a:ln w="38100">
              <a:noFill/>
              <a:round/>
              <a:headEnd/>
              <a:tailEnd/>
            </a:ln>
            <a:effectLst>
              <a:glow rad="139700">
                <a:schemeClr val="bg1">
                  <a:alpha val="40000"/>
                </a:schemeClr>
              </a:glow>
            </a:effectLst>
            <a:scene3d>
              <a:camera prst="orthographicFront"/>
              <a:lightRig rig="threePt" dir="t"/>
            </a:scene3d>
            <a:sp3d>
              <a:bevelT w="165100" prst="coolSlant"/>
            </a:sp3d>
          </p:spPr>
          <p:style>
            <a:lnRef idx="0">
              <a:scrgbClr r="0" g="0" b="0"/>
            </a:lnRef>
            <a:fillRef idx="1002">
              <a:schemeClr val="dk2"/>
            </a:fillRef>
            <a:effectRef idx="0">
              <a:scrgbClr r="0" g="0" b="0"/>
            </a:effectRef>
            <a:fontRef idx="major"/>
          </p:style>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fontAlgn="auto" hangingPunct="0">
                <a:spcBef>
                  <a:spcPts val="0"/>
                </a:spcBef>
                <a:spcAft>
                  <a:spcPts val="0"/>
                </a:spcAft>
                <a:defRPr/>
              </a:pPr>
              <a:endParaRPr lang="en-US" sz="3200" spc="50" dirty="0">
                <a:ln w="11430"/>
                <a:effectLst>
                  <a:outerShdw blurRad="76200" dist="50800" dir="5400000" algn="tl" rotWithShape="0">
                    <a:srgbClr val="000000">
                      <a:alpha val="65000"/>
                    </a:srgbClr>
                  </a:outerShdw>
                </a:effectLst>
                <a:latin typeface="+mn-lt"/>
                <a:cs typeface="+mn-cs"/>
              </a:endParaRPr>
            </a:p>
          </p:txBody>
        </p:sp>
        <p:sp>
          <p:nvSpPr>
            <p:cNvPr id="52" name="TextBox 4"/>
            <p:cNvSpPr txBox="1">
              <a:spLocks noChangeArrowheads="1"/>
            </p:cNvSpPr>
            <p:nvPr/>
          </p:nvSpPr>
          <p:spPr bwMode="auto">
            <a:xfrm>
              <a:off x="2475320" y="2060908"/>
              <a:ext cx="4110126" cy="549420"/>
            </a:xfrm>
            <a:prstGeom prst="rect">
              <a:avLst/>
            </a:prstGeom>
            <a:noFill/>
            <a:ln w="9525">
              <a:noFill/>
              <a:miter lim="800000"/>
              <a:headEnd/>
              <a:tailEnd/>
            </a:ln>
          </p:spPr>
          <p:txBody>
            <a:bodyPr wrap="square">
              <a:spAutoFit/>
            </a:bodyPr>
            <a:lstStyle/>
            <a:p>
              <a:pPr marL="0" lvl="1">
                <a:buClr>
                  <a:srgbClr val="C00000"/>
                </a:buClr>
                <a:defRPr/>
              </a:pPr>
              <a:r>
                <a:rPr lang="id-ID" sz="2400" dirty="0">
                  <a:solidFill>
                    <a:schemeClr val="bg1"/>
                  </a:solidFill>
                  <a:effectLst>
                    <a:glow rad="101600">
                      <a:schemeClr val="tx1">
                        <a:alpha val="60000"/>
                      </a:schemeClr>
                    </a:glow>
                    <a:outerShdw blurRad="38100" dist="38100" dir="2700000" algn="tl">
                      <a:srgbClr val="000000">
                        <a:alpha val="43137"/>
                      </a:srgbClr>
                    </a:outerShdw>
                  </a:effectLst>
                  <a:latin typeface="Berlin Sans FB Demi" pitchFamily="34" charset="0"/>
                </a:rPr>
                <a:t>PERJANJIAN LUHUR BANGSA</a:t>
              </a:r>
              <a:endParaRPr lang="en-US" sz="2400" dirty="0">
                <a:solidFill>
                  <a:schemeClr val="bg1"/>
                </a:solidFill>
                <a:effectLst>
                  <a:glow rad="101600">
                    <a:schemeClr val="tx1">
                      <a:alpha val="60000"/>
                    </a:schemeClr>
                  </a:glow>
                  <a:outerShdw blurRad="38100" dist="38100" dir="2700000" algn="tl">
                    <a:srgbClr val="000000">
                      <a:alpha val="43137"/>
                    </a:srgbClr>
                  </a:outerShdw>
                </a:effectLst>
                <a:latin typeface="Berlin Sans FB Demi" pitchFamily="34" charset="0"/>
              </a:endParaRPr>
            </a:p>
          </p:txBody>
        </p:sp>
      </p:grpSp>
      <p:sp>
        <p:nvSpPr>
          <p:cNvPr id="25" name="Rectangle 24"/>
          <p:cNvSpPr/>
          <p:nvPr/>
        </p:nvSpPr>
        <p:spPr>
          <a:xfrm>
            <a:off x="0" y="0"/>
            <a:ext cx="9144000" cy="1065752"/>
          </a:xfrm>
          <a:prstGeom prst="rect">
            <a:avLst/>
          </a:pr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itchFamily="16" charset="0"/>
              <a:buNone/>
              <a:defRPr/>
            </a:pPr>
            <a:endParaRPr lang="id-ID"/>
          </a:p>
        </p:txBody>
      </p:sp>
      <p:grpSp>
        <p:nvGrpSpPr>
          <p:cNvPr id="16" name="Group 15"/>
          <p:cNvGrpSpPr/>
          <p:nvPr/>
        </p:nvGrpSpPr>
        <p:grpSpPr>
          <a:xfrm>
            <a:off x="-723688" y="190200"/>
            <a:ext cx="10172488" cy="648000"/>
            <a:chOff x="-612576" y="1043520"/>
            <a:chExt cx="10172488" cy="648000"/>
          </a:xfrm>
          <a:noFill/>
        </p:grpSpPr>
        <p:sp>
          <p:nvSpPr>
            <p:cNvPr id="37" name="Rounded Rectangle 36"/>
            <p:cNvSpPr/>
            <p:nvPr/>
          </p:nvSpPr>
          <p:spPr>
            <a:xfrm>
              <a:off x="-612576" y="1043520"/>
              <a:ext cx="10172488" cy="648000"/>
            </a:xfrm>
            <a:prstGeom prst="roundRect">
              <a:avLst/>
            </a:pr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Rectangle 37"/>
            <p:cNvSpPr/>
            <p:nvPr/>
          </p:nvSpPr>
          <p:spPr>
            <a:xfrm>
              <a:off x="59880" y="1061322"/>
              <a:ext cx="9195232" cy="553998"/>
            </a:xfrm>
            <a:prstGeom prst="rect">
              <a:avLst/>
            </a:prstGeom>
            <a:grpFill/>
          </p:spPr>
          <p:txBody>
            <a:bodyPr wrap="square">
              <a:spAutoFit/>
            </a:bodyPr>
            <a:lstStyle/>
            <a:p>
              <a:pPr algn="ctr" fontAlgn="auto">
                <a:spcBef>
                  <a:spcPts val="0"/>
                </a:spcBef>
                <a:spcAft>
                  <a:spcPts val="0"/>
                </a:spcAft>
                <a:defRPr/>
              </a:pPr>
              <a:r>
                <a:rPr lang="id-ID" sz="3000" b="1" dirty="0">
                  <a:solidFill>
                    <a:schemeClr val="bg1"/>
                  </a:solidFill>
                  <a:effectLst>
                    <a:glow rad="127000">
                      <a:schemeClr val="tx1"/>
                    </a:glow>
                  </a:effectLst>
                  <a:latin typeface="Rockwell Condensed" pitchFamily="18" charset="0"/>
                </a:rPr>
                <a:t>PANCASILA TEPAT BAGI BANGSA INDONESIA</a:t>
              </a:r>
              <a:endParaRPr lang="en-US" sz="3000" b="1" dirty="0">
                <a:ln w="10541" cmpd="sng">
                  <a:solidFill>
                    <a:schemeClr val="accent1">
                      <a:shade val="88000"/>
                      <a:satMod val="110000"/>
                    </a:schemeClr>
                  </a:solidFill>
                  <a:prstDash val="solid"/>
                </a:ln>
                <a:solidFill>
                  <a:schemeClr val="bg1"/>
                </a:solidFill>
                <a:effectLst>
                  <a:glow rad="127000">
                    <a:schemeClr val="tx1"/>
                  </a:glow>
                </a:effectLst>
                <a:latin typeface="Rockwell Condensed" pitchFamily="18" charset="0"/>
              </a:endParaRPr>
            </a:p>
          </p:txBody>
        </p:sp>
      </p:grpSp>
      <p:pic>
        <p:nvPicPr>
          <p:cNvPr id="24" name="Picture 16" descr="Logo Dam III SLW Transp.gif"/>
          <p:cNvPicPr>
            <a:picLocks noChangeAspect="1" noChangeArrowheads="1"/>
          </p:cNvPicPr>
          <p:nvPr/>
        </p:nvPicPr>
        <p:blipFill>
          <a:blip r:embed="rId5" cstate="print"/>
          <a:srcRect/>
          <a:stretch>
            <a:fillRect/>
          </a:stretch>
        </p:blipFill>
        <p:spPr bwMode="auto">
          <a:xfrm>
            <a:off x="174883" y="764108"/>
            <a:ext cx="968118" cy="1060144"/>
          </a:xfrm>
          <a:prstGeom prst="rect">
            <a:avLst/>
          </a:prstGeom>
          <a:ln>
            <a:noFill/>
          </a:ln>
          <a:effectLst>
            <a:outerShdw blurRad="190500" algn="tl" rotWithShape="0">
              <a:srgbClr val="000000">
                <a:alpha val="70000"/>
              </a:srgbClr>
            </a:outerShdw>
          </a:effectLst>
        </p:spPr>
      </p:pic>
      <p:grpSp>
        <p:nvGrpSpPr>
          <p:cNvPr id="29" name="Group 28"/>
          <p:cNvGrpSpPr>
            <a:grpSpLocks/>
          </p:cNvGrpSpPr>
          <p:nvPr/>
        </p:nvGrpSpPr>
        <p:grpSpPr bwMode="auto">
          <a:xfrm>
            <a:off x="8016857" y="837833"/>
            <a:ext cx="1125629" cy="914271"/>
            <a:chOff x="466022" y="199900"/>
            <a:chExt cx="1059178" cy="819818"/>
          </a:xfrm>
        </p:grpSpPr>
        <p:grpSp>
          <p:nvGrpSpPr>
            <p:cNvPr id="30" name="Group 10"/>
            <p:cNvGrpSpPr>
              <a:grpSpLocks/>
            </p:cNvGrpSpPr>
            <p:nvPr/>
          </p:nvGrpSpPr>
          <p:grpSpPr bwMode="auto">
            <a:xfrm>
              <a:off x="609600" y="201415"/>
              <a:ext cx="490022" cy="634817"/>
              <a:chOff x="1855793" y="481360"/>
              <a:chExt cx="3318398" cy="4656654"/>
            </a:xfrm>
            <a:solidFill>
              <a:srgbClr val="008000"/>
            </a:solidFill>
          </p:grpSpPr>
          <p:sp>
            <p:nvSpPr>
              <p:cNvPr id="68" name="Freeform 67"/>
              <p:cNvSpPr/>
              <p:nvPr/>
            </p:nvSpPr>
            <p:spPr>
              <a:xfrm>
                <a:off x="2174927" y="481360"/>
                <a:ext cx="2024382" cy="2006137"/>
              </a:xfrm>
              <a:custGeom>
                <a:avLst/>
                <a:gdLst>
                  <a:gd name="connsiteX0" fmla="*/ 2428240 w 2504440"/>
                  <a:gd name="connsiteY0" fmla="*/ 68580 h 2482850"/>
                  <a:gd name="connsiteX1" fmla="*/ 2252980 w 2504440"/>
                  <a:gd name="connsiteY1" fmla="*/ 22860 h 2482850"/>
                  <a:gd name="connsiteX2" fmla="*/ 2161540 w 2504440"/>
                  <a:gd name="connsiteY2" fmla="*/ 0 h 2482850"/>
                  <a:gd name="connsiteX3" fmla="*/ 2077720 w 2504440"/>
                  <a:gd name="connsiteY3" fmla="*/ 22860 h 2482850"/>
                  <a:gd name="connsiteX4" fmla="*/ 1902460 w 2504440"/>
                  <a:gd name="connsiteY4" fmla="*/ 22860 h 2482850"/>
                  <a:gd name="connsiteX5" fmla="*/ 1673860 w 2504440"/>
                  <a:gd name="connsiteY5" fmla="*/ 144780 h 2482850"/>
                  <a:gd name="connsiteX6" fmla="*/ 1452880 w 2504440"/>
                  <a:gd name="connsiteY6" fmla="*/ 426720 h 2482850"/>
                  <a:gd name="connsiteX7" fmla="*/ 1224280 w 2504440"/>
                  <a:gd name="connsiteY7" fmla="*/ 662940 h 2482850"/>
                  <a:gd name="connsiteX8" fmla="*/ 1033780 w 2504440"/>
                  <a:gd name="connsiteY8" fmla="*/ 822960 h 2482850"/>
                  <a:gd name="connsiteX9" fmla="*/ 972820 w 2504440"/>
                  <a:gd name="connsiteY9" fmla="*/ 800100 h 2482850"/>
                  <a:gd name="connsiteX10" fmla="*/ 980440 w 2504440"/>
                  <a:gd name="connsiteY10" fmla="*/ 754380 h 2482850"/>
                  <a:gd name="connsiteX11" fmla="*/ 1041400 w 2504440"/>
                  <a:gd name="connsiteY11" fmla="*/ 754380 h 2482850"/>
                  <a:gd name="connsiteX12" fmla="*/ 1102360 w 2504440"/>
                  <a:gd name="connsiteY12" fmla="*/ 716280 h 2482850"/>
                  <a:gd name="connsiteX13" fmla="*/ 1132840 w 2504440"/>
                  <a:gd name="connsiteY13" fmla="*/ 662940 h 2482850"/>
                  <a:gd name="connsiteX14" fmla="*/ 1071880 w 2504440"/>
                  <a:gd name="connsiteY14" fmla="*/ 678180 h 2482850"/>
                  <a:gd name="connsiteX15" fmla="*/ 988060 w 2504440"/>
                  <a:gd name="connsiteY15" fmla="*/ 685800 h 2482850"/>
                  <a:gd name="connsiteX16" fmla="*/ 919480 w 2504440"/>
                  <a:gd name="connsiteY16" fmla="*/ 769620 h 2482850"/>
                  <a:gd name="connsiteX17" fmla="*/ 927100 w 2504440"/>
                  <a:gd name="connsiteY17" fmla="*/ 883920 h 2482850"/>
                  <a:gd name="connsiteX18" fmla="*/ 866140 w 2504440"/>
                  <a:gd name="connsiteY18" fmla="*/ 952500 h 2482850"/>
                  <a:gd name="connsiteX19" fmla="*/ 820420 w 2504440"/>
                  <a:gd name="connsiteY19" fmla="*/ 960120 h 2482850"/>
                  <a:gd name="connsiteX20" fmla="*/ 797560 w 2504440"/>
                  <a:gd name="connsiteY20" fmla="*/ 899160 h 2482850"/>
                  <a:gd name="connsiteX21" fmla="*/ 858520 w 2504440"/>
                  <a:gd name="connsiteY21" fmla="*/ 777240 h 2482850"/>
                  <a:gd name="connsiteX22" fmla="*/ 889000 w 2504440"/>
                  <a:gd name="connsiteY22" fmla="*/ 746760 h 2482850"/>
                  <a:gd name="connsiteX23" fmla="*/ 843280 w 2504440"/>
                  <a:gd name="connsiteY23" fmla="*/ 693420 h 2482850"/>
                  <a:gd name="connsiteX24" fmla="*/ 805180 w 2504440"/>
                  <a:gd name="connsiteY24" fmla="*/ 632460 h 2482850"/>
                  <a:gd name="connsiteX25" fmla="*/ 789940 w 2504440"/>
                  <a:gd name="connsiteY25" fmla="*/ 556260 h 2482850"/>
                  <a:gd name="connsiteX26" fmla="*/ 843280 w 2504440"/>
                  <a:gd name="connsiteY26" fmla="*/ 579120 h 2482850"/>
                  <a:gd name="connsiteX27" fmla="*/ 889000 w 2504440"/>
                  <a:gd name="connsiteY27" fmla="*/ 670560 h 2482850"/>
                  <a:gd name="connsiteX28" fmla="*/ 911860 w 2504440"/>
                  <a:gd name="connsiteY28" fmla="*/ 693420 h 2482850"/>
                  <a:gd name="connsiteX29" fmla="*/ 942340 w 2504440"/>
                  <a:gd name="connsiteY29" fmla="*/ 624840 h 2482850"/>
                  <a:gd name="connsiteX30" fmla="*/ 919480 w 2504440"/>
                  <a:gd name="connsiteY30" fmla="*/ 487680 h 2482850"/>
                  <a:gd name="connsiteX31" fmla="*/ 927100 w 2504440"/>
                  <a:gd name="connsiteY31" fmla="*/ 403860 h 2482850"/>
                  <a:gd name="connsiteX32" fmla="*/ 942340 w 2504440"/>
                  <a:gd name="connsiteY32" fmla="*/ 350520 h 2482850"/>
                  <a:gd name="connsiteX33" fmla="*/ 965200 w 2504440"/>
                  <a:gd name="connsiteY33" fmla="*/ 365760 h 2482850"/>
                  <a:gd name="connsiteX34" fmla="*/ 1010920 w 2504440"/>
                  <a:gd name="connsiteY34" fmla="*/ 464820 h 2482850"/>
                  <a:gd name="connsiteX35" fmla="*/ 1003300 w 2504440"/>
                  <a:gd name="connsiteY35" fmla="*/ 502920 h 2482850"/>
                  <a:gd name="connsiteX36" fmla="*/ 1079500 w 2504440"/>
                  <a:gd name="connsiteY36" fmla="*/ 464820 h 2482850"/>
                  <a:gd name="connsiteX37" fmla="*/ 1102360 w 2504440"/>
                  <a:gd name="connsiteY37" fmla="*/ 365760 h 2482850"/>
                  <a:gd name="connsiteX38" fmla="*/ 1049020 w 2504440"/>
                  <a:gd name="connsiteY38" fmla="*/ 228600 h 2482850"/>
                  <a:gd name="connsiteX39" fmla="*/ 1056640 w 2504440"/>
                  <a:gd name="connsiteY39" fmla="*/ 175260 h 2482850"/>
                  <a:gd name="connsiteX40" fmla="*/ 972820 w 2504440"/>
                  <a:gd name="connsiteY40" fmla="*/ 236220 h 2482850"/>
                  <a:gd name="connsiteX41" fmla="*/ 820420 w 2504440"/>
                  <a:gd name="connsiteY41" fmla="*/ 396240 h 2482850"/>
                  <a:gd name="connsiteX42" fmla="*/ 660400 w 2504440"/>
                  <a:gd name="connsiteY42" fmla="*/ 586740 h 2482850"/>
                  <a:gd name="connsiteX43" fmla="*/ 607060 w 2504440"/>
                  <a:gd name="connsiteY43" fmla="*/ 777240 h 2482850"/>
                  <a:gd name="connsiteX44" fmla="*/ 629920 w 2504440"/>
                  <a:gd name="connsiteY44" fmla="*/ 960120 h 2482850"/>
                  <a:gd name="connsiteX45" fmla="*/ 660400 w 2504440"/>
                  <a:gd name="connsiteY45" fmla="*/ 1066800 h 2482850"/>
                  <a:gd name="connsiteX46" fmla="*/ 607060 w 2504440"/>
                  <a:gd name="connsiteY46" fmla="*/ 1196340 h 2482850"/>
                  <a:gd name="connsiteX47" fmla="*/ 523240 w 2504440"/>
                  <a:gd name="connsiteY47" fmla="*/ 1356360 h 2482850"/>
                  <a:gd name="connsiteX48" fmla="*/ 523240 w 2504440"/>
                  <a:gd name="connsiteY48" fmla="*/ 1402080 h 2482850"/>
                  <a:gd name="connsiteX49" fmla="*/ 439420 w 2504440"/>
                  <a:gd name="connsiteY49" fmla="*/ 1592580 h 2482850"/>
                  <a:gd name="connsiteX50" fmla="*/ 347980 w 2504440"/>
                  <a:gd name="connsiteY50" fmla="*/ 1729740 h 2482850"/>
                  <a:gd name="connsiteX51" fmla="*/ 340360 w 2504440"/>
                  <a:gd name="connsiteY51" fmla="*/ 1661160 h 2482850"/>
                  <a:gd name="connsiteX52" fmla="*/ 386080 w 2504440"/>
                  <a:gd name="connsiteY52" fmla="*/ 1562100 h 2482850"/>
                  <a:gd name="connsiteX53" fmla="*/ 401320 w 2504440"/>
                  <a:gd name="connsiteY53" fmla="*/ 1508760 h 2482850"/>
                  <a:gd name="connsiteX54" fmla="*/ 340360 w 2504440"/>
                  <a:gd name="connsiteY54" fmla="*/ 1546860 h 2482850"/>
                  <a:gd name="connsiteX55" fmla="*/ 279400 w 2504440"/>
                  <a:gd name="connsiteY55" fmla="*/ 1501140 h 2482850"/>
                  <a:gd name="connsiteX56" fmla="*/ 180340 w 2504440"/>
                  <a:gd name="connsiteY56" fmla="*/ 1524000 h 2482850"/>
                  <a:gd name="connsiteX57" fmla="*/ 157480 w 2504440"/>
                  <a:gd name="connsiteY57" fmla="*/ 1463040 h 2482850"/>
                  <a:gd name="connsiteX58" fmla="*/ 210820 w 2504440"/>
                  <a:gd name="connsiteY58" fmla="*/ 1440180 h 2482850"/>
                  <a:gd name="connsiteX59" fmla="*/ 279400 w 2504440"/>
                  <a:gd name="connsiteY59" fmla="*/ 1463040 h 2482850"/>
                  <a:gd name="connsiteX60" fmla="*/ 340360 w 2504440"/>
                  <a:gd name="connsiteY60" fmla="*/ 1440180 h 2482850"/>
                  <a:gd name="connsiteX61" fmla="*/ 332740 w 2504440"/>
                  <a:gd name="connsiteY61" fmla="*/ 1333500 h 2482850"/>
                  <a:gd name="connsiteX62" fmla="*/ 347980 w 2504440"/>
                  <a:gd name="connsiteY62" fmla="*/ 1280160 h 2482850"/>
                  <a:gd name="connsiteX63" fmla="*/ 294640 w 2504440"/>
                  <a:gd name="connsiteY63" fmla="*/ 1249680 h 2482850"/>
                  <a:gd name="connsiteX64" fmla="*/ 241300 w 2504440"/>
                  <a:gd name="connsiteY64" fmla="*/ 1234440 h 2482850"/>
                  <a:gd name="connsiteX65" fmla="*/ 233680 w 2504440"/>
                  <a:gd name="connsiteY65" fmla="*/ 1181100 h 2482850"/>
                  <a:gd name="connsiteX66" fmla="*/ 294640 w 2504440"/>
                  <a:gd name="connsiteY66" fmla="*/ 1188720 h 2482850"/>
                  <a:gd name="connsiteX67" fmla="*/ 332740 w 2504440"/>
                  <a:gd name="connsiteY67" fmla="*/ 1242060 h 2482850"/>
                  <a:gd name="connsiteX68" fmla="*/ 355600 w 2504440"/>
                  <a:gd name="connsiteY68" fmla="*/ 1165860 h 2482850"/>
                  <a:gd name="connsiteX69" fmla="*/ 347980 w 2504440"/>
                  <a:gd name="connsiteY69" fmla="*/ 1112520 h 2482850"/>
                  <a:gd name="connsiteX70" fmla="*/ 325120 w 2504440"/>
                  <a:gd name="connsiteY70" fmla="*/ 1082040 h 2482850"/>
                  <a:gd name="connsiteX71" fmla="*/ 340360 w 2504440"/>
                  <a:gd name="connsiteY71" fmla="*/ 1036320 h 2482850"/>
                  <a:gd name="connsiteX72" fmla="*/ 386080 w 2504440"/>
                  <a:gd name="connsiteY72" fmla="*/ 1066800 h 2482850"/>
                  <a:gd name="connsiteX73" fmla="*/ 424180 w 2504440"/>
                  <a:gd name="connsiteY73" fmla="*/ 1203960 h 2482850"/>
                  <a:gd name="connsiteX74" fmla="*/ 431800 w 2504440"/>
                  <a:gd name="connsiteY74" fmla="*/ 1310640 h 2482850"/>
                  <a:gd name="connsiteX75" fmla="*/ 477520 w 2504440"/>
                  <a:gd name="connsiteY75" fmla="*/ 1188720 h 2482850"/>
                  <a:gd name="connsiteX76" fmla="*/ 485140 w 2504440"/>
                  <a:gd name="connsiteY76" fmla="*/ 1005840 h 2482850"/>
                  <a:gd name="connsiteX77" fmla="*/ 431800 w 2504440"/>
                  <a:gd name="connsiteY77" fmla="*/ 815340 h 2482850"/>
                  <a:gd name="connsiteX78" fmla="*/ 393700 w 2504440"/>
                  <a:gd name="connsiteY78" fmla="*/ 716280 h 2482850"/>
                  <a:gd name="connsiteX79" fmla="*/ 340360 w 2504440"/>
                  <a:gd name="connsiteY79" fmla="*/ 769620 h 2482850"/>
                  <a:gd name="connsiteX80" fmla="*/ 256540 w 2504440"/>
                  <a:gd name="connsiteY80" fmla="*/ 868680 h 2482850"/>
                  <a:gd name="connsiteX81" fmla="*/ 111760 w 2504440"/>
                  <a:gd name="connsiteY81" fmla="*/ 1066800 h 2482850"/>
                  <a:gd name="connsiteX82" fmla="*/ 12700 w 2504440"/>
                  <a:gd name="connsiteY82" fmla="*/ 1287780 h 2482850"/>
                  <a:gd name="connsiteX83" fmla="*/ 35560 w 2504440"/>
                  <a:gd name="connsiteY83" fmla="*/ 1569720 h 2482850"/>
                  <a:gd name="connsiteX84" fmla="*/ 119380 w 2504440"/>
                  <a:gd name="connsiteY84" fmla="*/ 1767840 h 2482850"/>
                  <a:gd name="connsiteX85" fmla="*/ 218440 w 2504440"/>
                  <a:gd name="connsiteY85" fmla="*/ 1981200 h 2482850"/>
                  <a:gd name="connsiteX86" fmla="*/ 226060 w 2504440"/>
                  <a:gd name="connsiteY86" fmla="*/ 2103120 h 2482850"/>
                  <a:gd name="connsiteX87" fmla="*/ 279400 w 2504440"/>
                  <a:gd name="connsiteY87" fmla="*/ 2087880 h 2482850"/>
                  <a:gd name="connsiteX88" fmla="*/ 287020 w 2504440"/>
                  <a:gd name="connsiteY88" fmla="*/ 2156460 h 2482850"/>
                  <a:gd name="connsiteX89" fmla="*/ 226060 w 2504440"/>
                  <a:gd name="connsiteY89" fmla="*/ 2194560 h 2482850"/>
                  <a:gd name="connsiteX90" fmla="*/ 195580 w 2504440"/>
                  <a:gd name="connsiteY90" fmla="*/ 2232660 h 2482850"/>
                  <a:gd name="connsiteX91" fmla="*/ 187960 w 2504440"/>
                  <a:gd name="connsiteY91" fmla="*/ 2308860 h 2482850"/>
                  <a:gd name="connsiteX92" fmla="*/ 233680 w 2504440"/>
                  <a:gd name="connsiteY92" fmla="*/ 2468880 h 2482850"/>
                  <a:gd name="connsiteX93" fmla="*/ 294640 w 2504440"/>
                  <a:gd name="connsiteY93" fmla="*/ 2392680 h 2482850"/>
                  <a:gd name="connsiteX94" fmla="*/ 424180 w 2504440"/>
                  <a:gd name="connsiteY94" fmla="*/ 2339340 h 2482850"/>
                  <a:gd name="connsiteX95" fmla="*/ 515620 w 2504440"/>
                  <a:gd name="connsiteY95" fmla="*/ 2232660 h 2482850"/>
                  <a:gd name="connsiteX96" fmla="*/ 607060 w 2504440"/>
                  <a:gd name="connsiteY96" fmla="*/ 2186940 h 2482850"/>
                  <a:gd name="connsiteX97" fmla="*/ 500380 w 2504440"/>
                  <a:gd name="connsiteY97" fmla="*/ 2148840 h 2482850"/>
                  <a:gd name="connsiteX98" fmla="*/ 469900 w 2504440"/>
                  <a:gd name="connsiteY98" fmla="*/ 2133600 h 2482850"/>
                  <a:gd name="connsiteX99" fmla="*/ 508000 w 2504440"/>
                  <a:gd name="connsiteY99" fmla="*/ 2057400 h 2482850"/>
                  <a:gd name="connsiteX100" fmla="*/ 500380 w 2504440"/>
                  <a:gd name="connsiteY100" fmla="*/ 1950720 h 2482850"/>
                  <a:gd name="connsiteX101" fmla="*/ 591820 w 2504440"/>
                  <a:gd name="connsiteY101" fmla="*/ 1874520 h 2482850"/>
                  <a:gd name="connsiteX102" fmla="*/ 591820 w 2504440"/>
                  <a:gd name="connsiteY102" fmla="*/ 1935480 h 2482850"/>
                  <a:gd name="connsiteX103" fmla="*/ 553720 w 2504440"/>
                  <a:gd name="connsiteY103" fmla="*/ 2011680 h 2482850"/>
                  <a:gd name="connsiteX104" fmla="*/ 607060 w 2504440"/>
                  <a:gd name="connsiteY104" fmla="*/ 2042160 h 2482850"/>
                  <a:gd name="connsiteX105" fmla="*/ 675640 w 2504440"/>
                  <a:gd name="connsiteY105" fmla="*/ 1981200 h 2482850"/>
                  <a:gd name="connsiteX106" fmla="*/ 690880 w 2504440"/>
                  <a:gd name="connsiteY106" fmla="*/ 1874520 h 2482850"/>
                  <a:gd name="connsiteX107" fmla="*/ 706120 w 2504440"/>
                  <a:gd name="connsiteY107" fmla="*/ 1828800 h 2482850"/>
                  <a:gd name="connsiteX108" fmla="*/ 744220 w 2504440"/>
                  <a:gd name="connsiteY108" fmla="*/ 1874520 h 2482850"/>
                  <a:gd name="connsiteX109" fmla="*/ 744220 w 2504440"/>
                  <a:gd name="connsiteY109" fmla="*/ 1965960 h 2482850"/>
                  <a:gd name="connsiteX110" fmla="*/ 744220 w 2504440"/>
                  <a:gd name="connsiteY110" fmla="*/ 1965960 h 2482850"/>
                  <a:gd name="connsiteX111" fmla="*/ 843280 w 2504440"/>
                  <a:gd name="connsiteY111" fmla="*/ 1905000 h 2482850"/>
                  <a:gd name="connsiteX112" fmla="*/ 873760 w 2504440"/>
                  <a:gd name="connsiteY112" fmla="*/ 1798320 h 2482850"/>
                  <a:gd name="connsiteX113" fmla="*/ 1026160 w 2504440"/>
                  <a:gd name="connsiteY113" fmla="*/ 1714500 h 2482850"/>
                  <a:gd name="connsiteX114" fmla="*/ 904240 w 2504440"/>
                  <a:gd name="connsiteY114" fmla="*/ 1722120 h 2482850"/>
                  <a:gd name="connsiteX115" fmla="*/ 728980 w 2504440"/>
                  <a:gd name="connsiteY115" fmla="*/ 1752600 h 2482850"/>
                  <a:gd name="connsiteX116" fmla="*/ 546100 w 2504440"/>
                  <a:gd name="connsiteY116" fmla="*/ 1836420 h 2482850"/>
                  <a:gd name="connsiteX117" fmla="*/ 393700 w 2504440"/>
                  <a:gd name="connsiteY117" fmla="*/ 1988820 h 2482850"/>
                  <a:gd name="connsiteX118" fmla="*/ 347980 w 2504440"/>
                  <a:gd name="connsiteY118" fmla="*/ 2026920 h 2482850"/>
                  <a:gd name="connsiteX119" fmla="*/ 302260 w 2504440"/>
                  <a:gd name="connsiteY119" fmla="*/ 2049780 h 2482850"/>
                  <a:gd name="connsiteX120" fmla="*/ 294640 w 2504440"/>
                  <a:gd name="connsiteY120" fmla="*/ 2011680 h 2482850"/>
                  <a:gd name="connsiteX121" fmla="*/ 317500 w 2504440"/>
                  <a:gd name="connsiteY121" fmla="*/ 1958340 h 2482850"/>
                  <a:gd name="connsiteX122" fmla="*/ 302260 w 2504440"/>
                  <a:gd name="connsiteY122" fmla="*/ 1851660 h 2482850"/>
                  <a:gd name="connsiteX123" fmla="*/ 393700 w 2504440"/>
                  <a:gd name="connsiteY123" fmla="*/ 1767840 h 2482850"/>
                  <a:gd name="connsiteX124" fmla="*/ 546100 w 2504440"/>
                  <a:gd name="connsiteY124" fmla="*/ 1653540 h 2482850"/>
                  <a:gd name="connsiteX125" fmla="*/ 668020 w 2504440"/>
                  <a:gd name="connsiteY125" fmla="*/ 1615440 h 2482850"/>
                  <a:gd name="connsiteX126" fmla="*/ 797560 w 2504440"/>
                  <a:gd name="connsiteY126" fmla="*/ 1615440 h 2482850"/>
                  <a:gd name="connsiteX127" fmla="*/ 927100 w 2504440"/>
                  <a:gd name="connsiteY127" fmla="*/ 1554480 h 2482850"/>
                  <a:gd name="connsiteX128" fmla="*/ 1010920 w 2504440"/>
                  <a:gd name="connsiteY128" fmla="*/ 1539240 h 2482850"/>
                  <a:gd name="connsiteX129" fmla="*/ 942340 w 2504440"/>
                  <a:gd name="connsiteY129" fmla="*/ 1478280 h 2482850"/>
                  <a:gd name="connsiteX130" fmla="*/ 949960 w 2504440"/>
                  <a:gd name="connsiteY130" fmla="*/ 1402080 h 2482850"/>
                  <a:gd name="connsiteX131" fmla="*/ 843280 w 2504440"/>
                  <a:gd name="connsiteY131" fmla="*/ 1485900 h 2482850"/>
                  <a:gd name="connsiteX132" fmla="*/ 713740 w 2504440"/>
                  <a:gd name="connsiteY132" fmla="*/ 1539240 h 2482850"/>
                  <a:gd name="connsiteX133" fmla="*/ 660400 w 2504440"/>
                  <a:gd name="connsiteY133" fmla="*/ 1539240 h 2482850"/>
                  <a:gd name="connsiteX134" fmla="*/ 728980 w 2504440"/>
                  <a:gd name="connsiteY134" fmla="*/ 1478280 h 2482850"/>
                  <a:gd name="connsiteX135" fmla="*/ 706120 w 2504440"/>
                  <a:gd name="connsiteY135" fmla="*/ 1447800 h 2482850"/>
                  <a:gd name="connsiteX136" fmla="*/ 789940 w 2504440"/>
                  <a:gd name="connsiteY136" fmla="*/ 1417320 h 2482850"/>
                  <a:gd name="connsiteX137" fmla="*/ 835660 w 2504440"/>
                  <a:gd name="connsiteY137" fmla="*/ 1432560 h 2482850"/>
                  <a:gd name="connsiteX138" fmla="*/ 873760 w 2504440"/>
                  <a:gd name="connsiteY138" fmla="*/ 1310640 h 2482850"/>
                  <a:gd name="connsiteX139" fmla="*/ 949960 w 2504440"/>
                  <a:gd name="connsiteY139" fmla="*/ 1226820 h 2482850"/>
                  <a:gd name="connsiteX140" fmla="*/ 972820 w 2504440"/>
                  <a:gd name="connsiteY140" fmla="*/ 1249680 h 2482850"/>
                  <a:gd name="connsiteX141" fmla="*/ 965200 w 2504440"/>
                  <a:gd name="connsiteY141" fmla="*/ 1287780 h 2482850"/>
                  <a:gd name="connsiteX142" fmla="*/ 904240 w 2504440"/>
                  <a:gd name="connsiteY142" fmla="*/ 1303020 h 2482850"/>
                  <a:gd name="connsiteX143" fmla="*/ 965200 w 2504440"/>
                  <a:gd name="connsiteY143" fmla="*/ 1333500 h 2482850"/>
                  <a:gd name="connsiteX144" fmla="*/ 1033780 w 2504440"/>
                  <a:gd name="connsiteY144" fmla="*/ 1318260 h 2482850"/>
                  <a:gd name="connsiteX145" fmla="*/ 1094740 w 2504440"/>
                  <a:gd name="connsiteY145" fmla="*/ 1196340 h 2482850"/>
                  <a:gd name="connsiteX146" fmla="*/ 1102360 w 2504440"/>
                  <a:gd name="connsiteY146" fmla="*/ 1181100 h 2482850"/>
                  <a:gd name="connsiteX147" fmla="*/ 1155700 w 2504440"/>
                  <a:gd name="connsiteY147" fmla="*/ 1097280 h 2482850"/>
                  <a:gd name="connsiteX148" fmla="*/ 1049020 w 2504440"/>
                  <a:gd name="connsiteY148" fmla="*/ 1120140 h 2482850"/>
                  <a:gd name="connsiteX149" fmla="*/ 911860 w 2504440"/>
                  <a:gd name="connsiteY149" fmla="*/ 1165860 h 2482850"/>
                  <a:gd name="connsiteX150" fmla="*/ 736600 w 2504440"/>
                  <a:gd name="connsiteY150" fmla="*/ 1249680 h 2482850"/>
                  <a:gd name="connsiteX151" fmla="*/ 690880 w 2504440"/>
                  <a:gd name="connsiteY151" fmla="*/ 1310640 h 2482850"/>
                  <a:gd name="connsiteX152" fmla="*/ 660400 w 2504440"/>
                  <a:gd name="connsiteY152" fmla="*/ 1386840 h 2482850"/>
                  <a:gd name="connsiteX153" fmla="*/ 637540 w 2504440"/>
                  <a:gd name="connsiteY153" fmla="*/ 1287780 h 2482850"/>
                  <a:gd name="connsiteX154" fmla="*/ 698500 w 2504440"/>
                  <a:gd name="connsiteY154" fmla="*/ 1234440 h 2482850"/>
                  <a:gd name="connsiteX155" fmla="*/ 774700 w 2504440"/>
                  <a:gd name="connsiteY155" fmla="*/ 1165860 h 2482850"/>
                  <a:gd name="connsiteX156" fmla="*/ 820420 w 2504440"/>
                  <a:gd name="connsiteY156" fmla="*/ 1074420 h 2482850"/>
                  <a:gd name="connsiteX157" fmla="*/ 919480 w 2504440"/>
                  <a:gd name="connsiteY157" fmla="*/ 975360 h 2482850"/>
                  <a:gd name="connsiteX158" fmla="*/ 1087120 w 2504440"/>
                  <a:gd name="connsiteY158" fmla="*/ 960120 h 2482850"/>
                  <a:gd name="connsiteX159" fmla="*/ 1155700 w 2504440"/>
                  <a:gd name="connsiteY159" fmla="*/ 899160 h 2482850"/>
                  <a:gd name="connsiteX160" fmla="*/ 1247140 w 2504440"/>
                  <a:gd name="connsiteY160" fmla="*/ 975360 h 2482850"/>
                  <a:gd name="connsiteX161" fmla="*/ 1376680 w 2504440"/>
                  <a:gd name="connsiteY161" fmla="*/ 1021080 h 2482850"/>
                  <a:gd name="connsiteX162" fmla="*/ 1597660 w 2504440"/>
                  <a:gd name="connsiteY162" fmla="*/ 975360 h 2482850"/>
                  <a:gd name="connsiteX163" fmla="*/ 1666240 w 2504440"/>
                  <a:gd name="connsiteY163" fmla="*/ 929640 h 2482850"/>
                  <a:gd name="connsiteX164" fmla="*/ 1590040 w 2504440"/>
                  <a:gd name="connsiteY164" fmla="*/ 883920 h 2482850"/>
                  <a:gd name="connsiteX165" fmla="*/ 1544320 w 2504440"/>
                  <a:gd name="connsiteY165" fmla="*/ 807720 h 2482850"/>
                  <a:gd name="connsiteX166" fmla="*/ 1536700 w 2504440"/>
                  <a:gd name="connsiteY166" fmla="*/ 777240 h 2482850"/>
                  <a:gd name="connsiteX167" fmla="*/ 1452880 w 2504440"/>
                  <a:gd name="connsiteY167" fmla="*/ 807720 h 2482850"/>
                  <a:gd name="connsiteX168" fmla="*/ 1407160 w 2504440"/>
                  <a:gd name="connsiteY168" fmla="*/ 845820 h 2482850"/>
                  <a:gd name="connsiteX169" fmla="*/ 1460500 w 2504440"/>
                  <a:gd name="connsiteY169" fmla="*/ 845820 h 2482850"/>
                  <a:gd name="connsiteX170" fmla="*/ 1506220 w 2504440"/>
                  <a:gd name="connsiteY170" fmla="*/ 906780 h 2482850"/>
                  <a:gd name="connsiteX171" fmla="*/ 1437640 w 2504440"/>
                  <a:gd name="connsiteY171" fmla="*/ 914400 h 2482850"/>
                  <a:gd name="connsiteX172" fmla="*/ 1353820 w 2504440"/>
                  <a:gd name="connsiteY172" fmla="*/ 845820 h 2482850"/>
                  <a:gd name="connsiteX173" fmla="*/ 1224280 w 2504440"/>
                  <a:gd name="connsiteY173" fmla="*/ 845820 h 2482850"/>
                  <a:gd name="connsiteX174" fmla="*/ 1125220 w 2504440"/>
                  <a:gd name="connsiteY174" fmla="*/ 876300 h 2482850"/>
                  <a:gd name="connsiteX175" fmla="*/ 1201420 w 2504440"/>
                  <a:gd name="connsiteY175" fmla="*/ 800100 h 2482850"/>
                  <a:gd name="connsiteX176" fmla="*/ 1292860 w 2504440"/>
                  <a:gd name="connsiteY176" fmla="*/ 792480 h 2482850"/>
                  <a:gd name="connsiteX177" fmla="*/ 1445260 w 2504440"/>
                  <a:gd name="connsiteY177" fmla="*/ 723900 h 2482850"/>
                  <a:gd name="connsiteX178" fmla="*/ 1490980 w 2504440"/>
                  <a:gd name="connsiteY178" fmla="*/ 678180 h 2482850"/>
                  <a:gd name="connsiteX179" fmla="*/ 1529080 w 2504440"/>
                  <a:gd name="connsiteY179" fmla="*/ 731520 h 2482850"/>
                  <a:gd name="connsiteX180" fmla="*/ 1574800 w 2504440"/>
                  <a:gd name="connsiteY180" fmla="*/ 762000 h 2482850"/>
                  <a:gd name="connsiteX181" fmla="*/ 1620520 w 2504440"/>
                  <a:gd name="connsiteY181" fmla="*/ 693420 h 2482850"/>
                  <a:gd name="connsiteX182" fmla="*/ 1651000 w 2504440"/>
                  <a:gd name="connsiteY182" fmla="*/ 617220 h 2482850"/>
                  <a:gd name="connsiteX183" fmla="*/ 1536700 w 2504440"/>
                  <a:gd name="connsiteY183" fmla="*/ 617220 h 2482850"/>
                  <a:gd name="connsiteX184" fmla="*/ 1437640 w 2504440"/>
                  <a:gd name="connsiteY184" fmla="*/ 647700 h 2482850"/>
                  <a:gd name="connsiteX185" fmla="*/ 1384300 w 2504440"/>
                  <a:gd name="connsiteY185" fmla="*/ 632460 h 2482850"/>
                  <a:gd name="connsiteX186" fmla="*/ 1414780 w 2504440"/>
                  <a:gd name="connsiteY186" fmla="*/ 579120 h 2482850"/>
                  <a:gd name="connsiteX187" fmla="*/ 1544320 w 2504440"/>
                  <a:gd name="connsiteY187" fmla="*/ 533400 h 2482850"/>
                  <a:gd name="connsiteX188" fmla="*/ 1681480 w 2504440"/>
                  <a:gd name="connsiteY188" fmla="*/ 533400 h 2482850"/>
                  <a:gd name="connsiteX189" fmla="*/ 1727200 w 2504440"/>
                  <a:gd name="connsiteY189" fmla="*/ 464820 h 2482850"/>
                  <a:gd name="connsiteX190" fmla="*/ 1719580 w 2504440"/>
                  <a:gd name="connsiteY190" fmla="*/ 403860 h 2482850"/>
                  <a:gd name="connsiteX191" fmla="*/ 1833880 w 2504440"/>
                  <a:gd name="connsiteY191" fmla="*/ 342900 h 2482850"/>
                  <a:gd name="connsiteX192" fmla="*/ 1879600 w 2504440"/>
                  <a:gd name="connsiteY192" fmla="*/ 236220 h 2482850"/>
                  <a:gd name="connsiteX193" fmla="*/ 1910080 w 2504440"/>
                  <a:gd name="connsiteY193" fmla="*/ 137160 h 2482850"/>
                  <a:gd name="connsiteX194" fmla="*/ 2009140 w 2504440"/>
                  <a:gd name="connsiteY194" fmla="*/ 68580 h 2482850"/>
                  <a:gd name="connsiteX195" fmla="*/ 2009140 w 2504440"/>
                  <a:gd name="connsiteY195" fmla="*/ 99060 h 2482850"/>
                  <a:gd name="connsiteX196" fmla="*/ 1940560 w 2504440"/>
                  <a:gd name="connsiteY196" fmla="*/ 137160 h 2482850"/>
                  <a:gd name="connsiteX197" fmla="*/ 1940560 w 2504440"/>
                  <a:gd name="connsiteY197" fmla="*/ 190500 h 2482850"/>
                  <a:gd name="connsiteX198" fmla="*/ 2032000 w 2504440"/>
                  <a:gd name="connsiteY198" fmla="*/ 243840 h 2482850"/>
                  <a:gd name="connsiteX199" fmla="*/ 2138680 w 2504440"/>
                  <a:gd name="connsiteY199" fmla="*/ 129540 h 2482850"/>
                  <a:gd name="connsiteX200" fmla="*/ 2199640 w 2504440"/>
                  <a:gd name="connsiteY200" fmla="*/ 53340 h 2482850"/>
                  <a:gd name="connsiteX201" fmla="*/ 2252980 w 2504440"/>
                  <a:gd name="connsiteY201" fmla="*/ 60960 h 2482850"/>
                  <a:gd name="connsiteX202" fmla="*/ 2252980 w 2504440"/>
                  <a:gd name="connsiteY202" fmla="*/ 99060 h 2482850"/>
                  <a:gd name="connsiteX203" fmla="*/ 2199640 w 2504440"/>
                  <a:gd name="connsiteY203" fmla="*/ 152400 h 2482850"/>
                  <a:gd name="connsiteX204" fmla="*/ 2184400 w 2504440"/>
                  <a:gd name="connsiteY204" fmla="*/ 220980 h 2482850"/>
                  <a:gd name="connsiteX205" fmla="*/ 2306320 w 2504440"/>
                  <a:gd name="connsiteY205" fmla="*/ 243840 h 2482850"/>
                  <a:gd name="connsiteX206" fmla="*/ 2382520 w 2504440"/>
                  <a:gd name="connsiteY206" fmla="*/ 137160 h 2482850"/>
                  <a:gd name="connsiteX207" fmla="*/ 2496820 w 2504440"/>
                  <a:gd name="connsiteY207" fmla="*/ 91440 h 2482850"/>
                  <a:gd name="connsiteX208" fmla="*/ 2336800 w 2504440"/>
                  <a:gd name="connsiteY208" fmla="*/ 45720 h 2482850"/>
                  <a:gd name="connsiteX209" fmla="*/ 2283460 w 2504440"/>
                  <a:gd name="connsiteY209" fmla="*/ 30480 h 248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2504440" h="2482850">
                    <a:moveTo>
                      <a:pt x="2428240" y="68580"/>
                    </a:moveTo>
                    <a:lnTo>
                      <a:pt x="2252980" y="22860"/>
                    </a:lnTo>
                    <a:cubicBezTo>
                      <a:pt x="2208530" y="11430"/>
                      <a:pt x="2190750" y="0"/>
                      <a:pt x="2161540" y="0"/>
                    </a:cubicBezTo>
                    <a:cubicBezTo>
                      <a:pt x="2132330" y="0"/>
                      <a:pt x="2120900" y="19050"/>
                      <a:pt x="2077720" y="22860"/>
                    </a:cubicBezTo>
                    <a:cubicBezTo>
                      <a:pt x="2034540" y="26670"/>
                      <a:pt x="1969770" y="2540"/>
                      <a:pt x="1902460" y="22860"/>
                    </a:cubicBezTo>
                    <a:cubicBezTo>
                      <a:pt x="1835150" y="43180"/>
                      <a:pt x="1748790" y="77470"/>
                      <a:pt x="1673860" y="144780"/>
                    </a:cubicBezTo>
                    <a:cubicBezTo>
                      <a:pt x="1598930" y="212090"/>
                      <a:pt x="1527810" y="340360"/>
                      <a:pt x="1452880" y="426720"/>
                    </a:cubicBezTo>
                    <a:cubicBezTo>
                      <a:pt x="1377950" y="513080"/>
                      <a:pt x="1294130" y="596900"/>
                      <a:pt x="1224280" y="662940"/>
                    </a:cubicBezTo>
                    <a:cubicBezTo>
                      <a:pt x="1154430" y="728980"/>
                      <a:pt x="1075690" y="800100"/>
                      <a:pt x="1033780" y="822960"/>
                    </a:cubicBezTo>
                    <a:cubicBezTo>
                      <a:pt x="991870" y="845820"/>
                      <a:pt x="981710" y="811530"/>
                      <a:pt x="972820" y="800100"/>
                    </a:cubicBezTo>
                    <a:cubicBezTo>
                      <a:pt x="963930" y="788670"/>
                      <a:pt x="969010" y="762000"/>
                      <a:pt x="980440" y="754380"/>
                    </a:cubicBezTo>
                    <a:cubicBezTo>
                      <a:pt x="991870" y="746760"/>
                      <a:pt x="1021080" y="760730"/>
                      <a:pt x="1041400" y="754380"/>
                    </a:cubicBezTo>
                    <a:cubicBezTo>
                      <a:pt x="1061720" y="748030"/>
                      <a:pt x="1087120" y="731520"/>
                      <a:pt x="1102360" y="716280"/>
                    </a:cubicBezTo>
                    <a:cubicBezTo>
                      <a:pt x="1117600" y="701040"/>
                      <a:pt x="1137920" y="669290"/>
                      <a:pt x="1132840" y="662940"/>
                    </a:cubicBezTo>
                    <a:cubicBezTo>
                      <a:pt x="1127760" y="656590"/>
                      <a:pt x="1096010" y="674370"/>
                      <a:pt x="1071880" y="678180"/>
                    </a:cubicBezTo>
                    <a:cubicBezTo>
                      <a:pt x="1047750" y="681990"/>
                      <a:pt x="1013460" y="670560"/>
                      <a:pt x="988060" y="685800"/>
                    </a:cubicBezTo>
                    <a:cubicBezTo>
                      <a:pt x="962660" y="701040"/>
                      <a:pt x="929640" y="736600"/>
                      <a:pt x="919480" y="769620"/>
                    </a:cubicBezTo>
                    <a:cubicBezTo>
                      <a:pt x="909320" y="802640"/>
                      <a:pt x="935990" y="853440"/>
                      <a:pt x="927100" y="883920"/>
                    </a:cubicBezTo>
                    <a:cubicBezTo>
                      <a:pt x="918210" y="914400"/>
                      <a:pt x="883920" y="939800"/>
                      <a:pt x="866140" y="952500"/>
                    </a:cubicBezTo>
                    <a:cubicBezTo>
                      <a:pt x="848360" y="965200"/>
                      <a:pt x="831850" y="969010"/>
                      <a:pt x="820420" y="960120"/>
                    </a:cubicBezTo>
                    <a:cubicBezTo>
                      <a:pt x="808990" y="951230"/>
                      <a:pt x="791210" y="929640"/>
                      <a:pt x="797560" y="899160"/>
                    </a:cubicBezTo>
                    <a:cubicBezTo>
                      <a:pt x="803910" y="868680"/>
                      <a:pt x="843280" y="802640"/>
                      <a:pt x="858520" y="777240"/>
                    </a:cubicBezTo>
                    <a:cubicBezTo>
                      <a:pt x="873760" y="751840"/>
                      <a:pt x="891540" y="760730"/>
                      <a:pt x="889000" y="746760"/>
                    </a:cubicBezTo>
                    <a:cubicBezTo>
                      <a:pt x="886460" y="732790"/>
                      <a:pt x="857250" y="712470"/>
                      <a:pt x="843280" y="693420"/>
                    </a:cubicBezTo>
                    <a:cubicBezTo>
                      <a:pt x="829310" y="674370"/>
                      <a:pt x="814070" y="655320"/>
                      <a:pt x="805180" y="632460"/>
                    </a:cubicBezTo>
                    <a:cubicBezTo>
                      <a:pt x="796290" y="609600"/>
                      <a:pt x="783590" y="565150"/>
                      <a:pt x="789940" y="556260"/>
                    </a:cubicBezTo>
                    <a:cubicBezTo>
                      <a:pt x="796290" y="547370"/>
                      <a:pt x="826770" y="560070"/>
                      <a:pt x="843280" y="579120"/>
                    </a:cubicBezTo>
                    <a:cubicBezTo>
                      <a:pt x="859790" y="598170"/>
                      <a:pt x="877570" y="651510"/>
                      <a:pt x="889000" y="670560"/>
                    </a:cubicBezTo>
                    <a:cubicBezTo>
                      <a:pt x="900430" y="689610"/>
                      <a:pt x="902970" y="701040"/>
                      <a:pt x="911860" y="693420"/>
                    </a:cubicBezTo>
                    <a:cubicBezTo>
                      <a:pt x="920750" y="685800"/>
                      <a:pt x="941070" y="659130"/>
                      <a:pt x="942340" y="624840"/>
                    </a:cubicBezTo>
                    <a:cubicBezTo>
                      <a:pt x="943610" y="590550"/>
                      <a:pt x="922020" y="524510"/>
                      <a:pt x="919480" y="487680"/>
                    </a:cubicBezTo>
                    <a:cubicBezTo>
                      <a:pt x="916940" y="450850"/>
                      <a:pt x="923290" y="426720"/>
                      <a:pt x="927100" y="403860"/>
                    </a:cubicBezTo>
                    <a:cubicBezTo>
                      <a:pt x="930910" y="381000"/>
                      <a:pt x="935990" y="356870"/>
                      <a:pt x="942340" y="350520"/>
                    </a:cubicBezTo>
                    <a:cubicBezTo>
                      <a:pt x="948690" y="344170"/>
                      <a:pt x="953770" y="346710"/>
                      <a:pt x="965200" y="365760"/>
                    </a:cubicBezTo>
                    <a:cubicBezTo>
                      <a:pt x="976630" y="384810"/>
                      <a:pt x="1004570" y="441960"/>
                      <a:pt x="1010920" y="464820"/>
                    </a:cubicBezTo>
                    <a:cubicBezTo>
                      <a:pt x="1017270" y="487680"/>
                      <a:pt x="991870" y="502920"/>
                      <a:pt x="1003300" y="502920"/>
                    </a:cubicBezTo>
                    <a:cubicBezTo>
                      <a:pt x="1014730" y="502920"/>
                      <a:pt x="1062990" y="487680"/>
                      <a:pt x="1079500" y="464820"/>
                    </a:cubicBezTo>
                    <a:cubicBezTo>
                      <a:pt x="1096010" y="441960"/>
                      <a:pt x="1107440" y="405130"/>
                      <a:pt x="1102360" y="365760"/>
                    </a:cubicBezTo>
                    <a:cubicBezTo>
                      <a:pt x="1097280" y="326390"/>
                      <a:pt x="1056640" y="260350"/>
                      <a:pt x="1049020" y="228600"/>
                    </a:cubicBezTo>
                    <a:cubicBezTo>
                      <a:pt x="1041400" y="196850"/>
                      <a:pt x="1069340" y="173990"/>
                      <a:pt x="1056640" y="175260"/>
                    </a:cubicBezTo>
                    <a:cubicBezTo>
                      <a:pt x="1043940" y="176530"/>
                      <a:pt x="1012190" y="199390"/>
                      <a:pt x="972820" y="236220"/>
                    </a:cubicBezTo>
                    <a:cubicBezTo>
                      <a:pt x="933450" y="273050"/>
                      <a:pt x="872490" y="337820"/>
                      <a:pt x="820420" y="396240"/>
                    </a:cubicBezTo>
                    <a:cubicBezTo>
                      <a:pt x="768350" y="454660"/>
                      <a:pt x="695960" y="523240"/>
                      <a:pt x="660400" y="586740"/>
                    </a:cubicBezTo>
                    <a:cubicBezTo>
                      <a:pt x="624840" y="650240"/>
                      <a:pt x="612140" y="715010"/>
                      <a:pt x="607060" y="777240"/>
                    </a:cubicBezTo>
                    <a:cubicBezTo>
                      <a:pt x="601980" y="839470"/>
                      <a:pt x="621030" y="911860"/>
                      <a:pt x="629920" y="960120"/>
                    </a:cubicBezTo>
                    <a:cubicBezTo>
                      <a:pt x="638810" y="1008380"/>
                      <a:pt x="664210" y="1027430"/>
                      <a:pt x="660400" y="1066800"/>
                    </a:cubicBezTo>
                    <a:cubicBezTo>
                      <a:pt x="656590" y="1106170"/>
                      <a:pt x="629920" y="1148080"/>
                      <a:pt x="607060" y="1196340"/>
                    </a:cubicBezTo>
                    <a:cubicBezTo>
                      <a:pt x="584200" y="1244600"/>
                      <a:pt x="537210" y="1322070"/>
                      <a:pt x="523240" y="1356360"/>
                    </a:cubicBezTo>
                    <a:cubicBezTo>
                      <a:pt x="509270" y="1390650"/>
                      <a:pt x="537210" y="1362710"/>
                      <a:pt x="523240" y="1402080"/>
                    </a:cubicBezTo>
                    <a:cubicBezTo>
                      <a:pt x="509270" y="1441450"/>
                      <a:pt x="468630" y="1537970"/>
                      <a:pt x="439420" y="1592580"/>
                    </a:cubicBezTo>
                    <a:cubicBezTo>
                      <a:pt x="410210" y="1647190"/>
                      <a:pt x="364490" y="1718310"/>
                      <a:pt x="347980" y="1729740"/>
                    </a:cubicBezTo>
                    <a:cubicBezTo>
                      <a:pt x="331470" y="1741170"/>
                      <a:pt x="334010" y="1689100"/>
                      <a:pt x="340360" y="1661160"/>
                    </a:cubicBezTo>
                    <a:cubicBezTo>
                      <a:pt x="346710" y="1633220"/>
                      <a:pt x="375920" y="1587500"/>
                      <a:pt x="386080" y="1562100"/>
                    </a:cubicBezTo>
                    <a:cubicBezTo>
                      <a:pt x="396240" y="1536700"/>
                      <a:pt x="408940" y="1511300"/>
                      <a:pt x="401320" y="1508760"/>
                    </a:cubicBezTo>
                    <a:cubicBezTo>
                      <a:pt x="393700" y="1506220"/>
                      <a:pt x="360680" y="1548130"/>
                      <a:pt x="340360" y="1546860"/>
                    </a:cubicBezTo>
                    <a:cubicBezTo>
                      <a:pt x="320040" y="1545590"/>
                      <a:pt x="306070" y="1504950"/>
                      <a:pt x="279400" y="1501140"/>
                    </a:cubicBezTo>
                    <a:cubicBezTo>
                      <a:pt x="252730" y="1497330"/>
                      <a:pt x="200660" y="1530350"/>
                      <a:pt x="180340" y="1524000"/>
                    </a:cubicBezTo>
                    <a:cubicBezTo>
                      <a:pt x="160020" y="1517650"/>
                      <a:pt x="152400" y="1477010"/>
                      <a:pt x="157480" y="1463040"/>
                    </a:cubicBezTo>
                    <a:cubicBezTo>
                      <a:pt x="162560" y="1449070"/>
                      <a:pt x="190500" y="1440180"/>
                      <a:pt x="210820" y="1440180"/>
                    </a:cubicBezTo>
                    <a:cubicBezTo>
                      <a:pt x="231140" y="1440180"/>
                      <a:pt x="257810" y="1463040"/>
                      <a:pt x="279400" y="1463040"/>
                    </a:cubicBezTo>
                    <a:cubicBezTo>
                      <a:pt x="300990" y="1463040"/>
                      <a:pt x="331470" y="1461770"/>
                      <a:pt x="340360" y="1440180"/>
                    </a:cubicBezTo>
                    <a:cubicBezTo>
                      <a:pt x="349250" y="1418590"/>
                      <a:pt x="331470" y="1360170"/>
                      <a:pt x="332740" y="1333500"/>
                    </a:cubicBezTo>
                    <a:cubicBezTo>
                      <a:pt x="334010" y="1306830"/>
                      <a:pt x="354330" y="1294130"/>
                      <a:pt x="347980" y="1280160"/>
                    </a:cubicBezTo>
                    <a:cubicBezTo>
                      <a:pt x="341630" y="1266190"/>
                      <a:pt x="312420" y="1257300"/>
                      <a:pt x="294640" y="1249680"/>
                    </a:cubicBezTo>
                    <a:cubicBezTo>
                      <a:pt x="276860" y="1242060"/>
                      <a:pt x="251460" y="1245870"/>
                      <a:pt x="241300" y="1234440"/>
                    </a:cubicBezTo>
                    <a:cubicBezTo>
                      <a:pt x="231140" y="1223010"/>
                      <a:pt x="224790" y="1188720"/>
                      <a:pt x="233680" y="1181100"/>
                    </a:cubicBezTo>
                    <a:cubicBezTo>
                      <a:pt x="242570" y="1173480"/>
                      <a:pt x="278130" y="1178560"/>
                      <a:pt x="294640" y="1188720"/>
                    </a:cubicBezTo>
                    <a:cubicBezTo>
                      <a:pt x="311150" y="1198880"/>
                      <a:pt x="322580" y="1245870"/>
                      <a:pt x="332740" y="1242060"/>
                    </a:cubicBezTo>
                    <a:cubicBezTo>
                      <a:pt x="342900" y="1238250"/>
                      <a:pt x="353060" y="1187450"/>
                      <a:pt x="355600" y="1165860"/>
                    </a:cubicBezTo>
                    <a:cubicBezTo>
                      <a:pt x="358140" y="1144270"/>
                      <a:pt x="353060" y="1126490"/>
                      <a:pt x="347980" y="1112520"/>
                    </a:cubicBezTo>
                    <a:cubicBezTo>
                      <a:pt x="342900" y="1098550"/>
                      <a:pt x="326390" y="1094740"/>
                      <a:pt x="325120" y="1082040"/>
                    </a:cubicBezTo>
                    <a:cubicBezTo>
                      <a:pt x="323850" y="1069340"/>
                      <a:pt x="330200" y="1038860"/>
                      <a:pt x="340360" y="1036320"/>
                    </a:cubicBezTo>
                    <a:cubicBezTo>
                      <a:pt x="350520" y="1033780"/>
                      <a:pt x="372110" y="1038860"/>
                      <a:pt x="386080" y="1066800"/>
                    </a:cubicBezTo>
                    <a:cubicBezTo>
                      <a:pt x="400050" y="1094740"/>
                      <a:pt x="416560" y="1163320"/>
                      <a:pt x="424180" y="1203960"/>
                    </a:cubicBezTo>
                    <a:cubicBezTo>
                      <a:pt x="431800" y="1244600"/>
                      <a:pt x="422910" y="1313180"/>
                      <a:pt x="431800" y="1310640"/>
                    </a:cubicBezTo>
                    <a:cubicBezTo>
                      <a:pt x="440690" y="1308100"/>
                      <a:pt x="468630" y="1239520"/>
                      <a:pt x="477520" y="1188720"/>
                    </a:cubicBezTo>
                    <a:cubicBezTo>
                      <a:pt x="486410" y="1137920"/>
                      <a:pt x="492760" y="1068070"/>
                      <a:pt x="485140" y="1005840"/>
                    </a:cubicBezTo>
                    <a:cubicBezTo>
                      <a:pt x="477520" y="943610"/>
                      <a:pt x="447040" y="863600"/>
                      <a:pt x="431800" y="815340"/>
                    </a:cubicBezTo>
                    <a:cubicBezTo>
                      <a:pt x="416560" y="767080"/>
                      <a:pt x="408940" y="723900"/>
                      <a:pt x="393700" y="716280"/>
                    </a:cubicBezTo>
                    <a:cubicBezTo>
                      <a:pt x="378460" y="708660"/>
                      <a:pt x="363220" y="744220"/>
                      <a:pt x="340360" y="769620"/>
                    </a:cubicBezTo>
                    <a:cubicBezTo>
                      <a:pt x="317500" y="795020"/>
                      <a:pt x="294640" y="819150"/>
                      <a:pt x="256540" y="868680"/>
                    </a:cubicBezTo>
                    <a:cubicBezTo>
                      <a:pt x="218440" y="918210"/>
                      <a:pt x="152400" y="996950"/>
                      <a:pt x="111760" y="1066800"/>
                    </a:cubicBezTo>
                    <a:cubicBezTo>
                      <a:pt x="71120" y="1136650"/>
                      <a:pt x="25400" y="1203960"/>
                      <a:pt x="12700" y="1287780"/>
                    </a:cubicBezTo>
                    <a:cubicBezTo>
                      <a:pt x="0" y="1371600"/>
                      <a:pt x="17780" y="1489710"/>
                      <a:pt x="35560" y="1569720"/>
                    </a:cubicBezTo>
                    <a:cubicBezTo>
                      <a:pt x="53340" y="1649730"/>
                      <a:pt x="88900" y="1699260"/>
                      <a:pt x="119380" y="1767840"/>
                    </a:cubicBezTo>
                    <a:cubicBezTo>
                      <a:pt x="149860" y="1836420"/>
                      <a:pt x="200660" y="1925320"/>
                      <a:pt x="218440" y="1981200"/>
                    </a:cubicBezTo>
                    <a:cubicBezTo>
                      <a:pt x="236220" y="2037080"/>
                      <a:pt x="215900" y="2085340"/>
                      <a:pt x="226060" y="2103120"/>
                    </a:cubicBezTo>
                    <a:cubicBezTo>
                      <a:pt x="236220" y="2120900"/>
                      <a:pt x="269240" y="2078990"/>
                      <a:pt x="279400" y="2087880"/>
                    </a:cubicBezTo>
                    <a:cubicBezTo>
                      <a:pt x="289560" y="2096770"/>
                      <a:pt x="295910" y="2138680"/>
                      <a:pt x="287020" y="2156460"/>
                    </a:cubicBezTo>
                    <a:cubicBezTo>
                      <a:pt x="278130" y="2174240"/>
                      <a:pt x="241300" y="2181860"/>
                      <a:pt x="226060" y="2194560"/>
                    </a:cubicBezTo>
                    <a:cubicBezTo>
                      <a:pt x="210820" y="2207260"/>
                      <a:pt x="201930" y="2213610"/>
                      <a:pt x="195580" y="2232660"/>
                    </a:cubicBezTo>
                    <a:cubicBezTo>
                      <a:pt x="189230" y="2251710"/>
                      <a:pt x="181610" y="2269490"/>
                      <a:pt x="187960" y="2308860"/>
                    </a:cubicBezTo>
                    <a:cubicBezTo>
                      <a:pt x="194310" y="2348230"/>
                      <a:pt x="215900" y="2454910"/>
                      <a:pt x="233680" y="2468880"/>
                    </a:cubicBezTo>
                    <a:cubicBezTo>
                      <a:pt x="251460" y="2482850"/>
                      <a:pt x="262890" y="2414270"/>
                      <a:pt x="294640" y="2392680"/>
                    </a:cubicBezTo>
                    <a:cubicBezTo>
                      <a:pt x="326390" y="2371090"/>
                      <a:pt x="387350" y="2366010"/>
                      <a:pt x="424180" y="2339340"/>
                    </a:cubicBezTo>
                    <a:cubicBezTo>
                      <a:pt x="461010" y="2312670"/>
                      <a:pt x="485140" y="2258060"/>
                      <a:pt x="515620" y="2232660"/>
                    </a:cubicBezTo>
                    <a:cubicBezTo>
                      <a:pt x="546100" y="2207260"/>
                      <a:pt x="609600" y="2200910"/>
                      <a:pt x="607060" y="2186940"/>
                    </a:cubicBezTo>
                    <a:cubicBezTo>
                      <a:pt x="604520" y="2172970"/>
                      <a:pt x="523240" y="2157730"/>
                      <a:pt x="500380" y="2148840"/>
                    </a:cubicBezTo>
                    <a:cubicBezTo>
                      <a:pt x="477520" y="2139950"/>
                      <a:pt x="468630" y="2148840"/>
                      <a:pt x="469900" y="2133600"/>
                    </a:cubicBezTo>
                    <a:cubicBezTo>
                      <a:pt x="471170" y="2118360"/>
                      <a:pt x="502920" y="2087880"/>
                      <a:pt x="508000" y="2057400"/>
                    </a:cubicBezTo>
                    <a:cubicBezTo>
                      <a:pt x="513080" y="2026920"/>
                      <a:pt x="486410" y="1981200"/>
                      <a:pt x="500380" y="1950720"/>
                    </a:cubicBezTo>
                    <a:cubicBezTo>
                      <a:pt x="514350" y="1920240"/>
                      <a:pt x="576580" y="1877060"/>
                      <a:pt x="591820" y="1874520"/>
                    </a:cubicBezTo>
                    <a:cubicBezTo>
                      <a:pt x="607060" y="1871980"/>
                      <a:pt x="598170" y="1912620"/>
                      <a:pt x="591820" y="1935480"/>
                    </a:cubicBezTo>
                    <a:cubicBezTo>
                      <a:pt x="585470" y="1958340"/>
                      <a:pt x="551180" y="1993900"/>
                      <a:pt x="553720" y="2011680"/>
                    </a:cubicBezTo>
                    <a:cubicBezTo>
                      <a:pt x="556260" y="2029460"/>
                      <a:pt x="586740" y="2047240"/>
                      <a:pt x="607060" y="2042160"/>
                    </a:cubicBezTo>
                    <a:cubicBezTo>
                      <a:pt x="627380" y="2037080"/>
                      <a:pt x="661670" y="2009140"/>
                      <a:pt x="675640" y="1981200"/>
                    </a:cubicBezTo>
                    <a:cubicBezTo>
                      <a:pt x="689610" y="1953260"/>
                      <a:pt x="685800" y="1899920"/>
                      <a:pt x="690880" y="1874520"/>
                    </a:cubicBezTo>
                    <a:cubicBezTo>
                      <a:pt x="695960" y="1849120"/>
                      <a:pt x="697230" y="1828800"/>
                      <a:pt x="706120" y="1828800"/>
                    </a:cubicBezTo>
                    <a:cubicBezTo>
                      <a:pt x="715010" y="1828800"/>
                      <a:pt x="737870" y="1851660"/>
                      <a:pt x="744220" y="1874520"/>
                    </a:cubicBezTo>
                    <a:cubicBezTo>
                      <a:pt x="750570" y="1897380"/>
                      <a:pt x="744220" y="1965960"/>
                      <a:pt x="744220" y="1965960"/>
                    </a:cubicBezTo>
                    <a:lnTo>
                      <a:pt x="744220" y="1965960"/>
                    </a:lnTo>
                    <a:cubicBezTo>
                      <a:pt x="760730" y="1955800"/>
                      <a:pt x="821690" y="1932940"/>
                      <a:pt x="843280" y="1905000"/>
                    </a:cubicBezTo>
                    <a:cubicBezTo>
                      <a:pt x="864870" y="1877060"/>
                      <a:pt x="843280" y="1830070"/>
                      <a:pt x="873760" y="1798320"/>
                    </a:cubicBezTo>
                    <a:cubicBezTo>
                      <a:pt x="904240" y="1766570"/>
                      <a:pt x="1021080" y="1727200"/>
                      <a:pt x="1026160" y="1714500"/>
                    </a:cubicBezTo>
                    <a:cubicBezTo>
                      <a:pt x="1031240" y="1701800"/>
                      <a:pt x="953770" y="1715770"/>
                      <a:pt x="904240" y="1722120"/>
                    </a:cubicBezTo>
                    <a:cubicBezTo>
                      <a:pt x="854710" y="1728470"/>
                      <a:pt x="788670" y="1733550"/>
                      <a:pt x="728980" y="1752600"/>
                    </a:cubicBezTo>
                    <a:cubicBezTo>
                      <a:pt x="669290" y="1771650"/>
                      <a:pt x="601980" y="1797050"/>
                      <a:pt x="546100" y="1836420"/>
                    </a:cubicBezTo>
                    <a:cubicBezTo>
                      <a:pt x="490220" y="1875790"/>
                      <a:pt x="426720" y="1957070"/>
                      <a:pt x="393700" y="1988820"/>
                    </a:cubicBezTo>
                    <a:cubicBezTo>
                      <a:pt x="360680" y="2020570"/>
                      <a:pt x="363220" y="2016760"/>
                      <a:pt x="347980" y="2026920"/>
                    </a:cubicBezTo>
                    <a:cubicBezTo>
                      <a:pt x="332740" y="2037080"/>
                      <a:pt x="311150" y="2052320"/>
                      <a:pt x="302260" y="2049780"/>
                    </a:cubicBezTo>
                    <a:cubicBezTo>
                      <a:pt x="293370" y="2047240"/>
                      <a:pt x="292100" y="2026920"/>
                      <a:pt x="294640" y="2011680"/>
                    </a:cubicBezTo>
                    <a:cubicBezTo>
                      <a:pt x="297180" y="1996440"/>
                      <a:pt x="316230" y="1985010"/>
                      <a:pt x="317500" y="1958340"/>
                    </a:cubicBezTo>
                    <a:cubicBezTo>
                      <a:pt x="318770" y="1931670"/>
                      <a:pt x="289560" y="1883410"/>
                      <a:pt x="302260" y="1851660"/>
                    </a:cubicBezTo>
                    <a:cubicBezTo>
                      <a:pt x="314960" y="1819910"/>
                      <a:pt x="353060" y="1800860"/>
                      <a:pt x="393700" y="1767840"/>
                    </a:cubicBezTo>
                    <a:cubicBezTo>
                      <a:pt x="434340" y="1734820"/>
                      <a:pt x="500380" y="1678940"/>
                      <a:pt x="546100" y="1653540"/>
                    </a:cubicBezTo>
                    <a:cubicBezTo>
                      <a:pt x="591820" y="1628140"/>
                      <a:pt x="626110" y="1621790"/>
                      <a:pt x="668020" y="1615440"/>
                    </a:cubicBezTo>
                    <a:cubicBezTo>
                      <a:pt x="709930" y="1609090"/>
                      <a:pt x="754380" y="1625600"/>
                      <a:pt x="797560" y="1615440"/>
                    </a:cubicBezTo>
                    <a:cubicBezTo>
                      <a:pt x="840740" y="1605280"/>
                      <a:pt x="891540" y="1567180"/>
                      <a:pt x="927100" y="1554480"/>
                    </a:cubicBezTo>
                    <a:cubicBezTo>
                      <a:pt x="962660" y="1541780"/>
                      <a:pt x="1008380" y="1551940"/>
                      <a:pt x="1010920" y="1539240"/>
                    </a:cubicBezTo>
                    <a:cubicBezTo>
                      <a:pt x="1013460" y="1526540"/>
                      <a:pt x="952500" y="1501140"/>
                      <a:pt x="942340" y="1478280"/>
                    </a:cubicBezTo>
                    <a:cubicBezTo>
                      <a:pt x="932180" y="1455420"/>
                      <a:pt x="966470" y="1400810"/>
                      <a:pt x="949960" y="1402080"/>
                    </a:cubicBezTo>
                    <a:cubicBezTo>
                      <a:pt x="933450" y="1403350"/>
                      <a:pt x="882650" y="1463040"/>
                      <a:pt x="843280" y="1485900"/>
                    </a:cubicBezTo>
                    <a:cubicBezTo>
                      <a:pt x="803910" y="1508760"/>
                      <a:pt x="744220" y="1530350"/>
                      <a:pt x="713740" y="1539240"/>
                    </a:cubicBezTo>
                    <a:cubicBezTo>
                      <a:pt x="683260" y="1548130"/>
                      <a:pt x="657860" y="1549400"/>
                      <a:pt x="660400" y="1539240"/>
                    </a:cubicBezTo>
                    <a:cubicBezTo>
                      <a:pt x="662940" y="1529080"/>
                      <a:pt x="721360" y="1493520"/>
                      <a:pt x="728980" y="1478280"/>
                    </a:cubicBezTo>
                    <a:cubicBezTo>
                      <a:pt x="736600" y="1463040"/>
                      <a:pt x="695960" y="1457960"/>
                      <a:pt x="706120" y="1447800"/>
                    </a:cubicBezTo>
                    <a:cubicBezTo>
                      <a:pt x="716280" y="1437640"/>
                      <a:pt x="768350" y="1419860"/>
                      <a:pt x="789940" y="1417320"/>
                    </a:cubicBezTo>
                    <a:cubicBezTo>
                      <a:pt x="811530" y="1414780"/>
                      <a:pt x="821690" y="1450340"/>
                      <a:pt x="835660" y="1432560"/>
                    </a:cubicBezTo>
                    <a:cubicBezTo>
                      <a:pt x="849630" y="1414780"/>
                      <a:pt x="854710" y="1344930"/>
                      <a:pt x="873760" y="1310640"/>
                    </a:cubicBezTo>
                    <a:cubicBezTo>
                      <a:pt x="892810" y="1276350"/>
                      <a:pt x="933450" y="1236980"/>
                      <a:pt x="949960" y="1226820"/>
                    </a:cubicBezTo>
                    <a:cubicBezTo>
                      <a:pt x="966470" y="1216660"/>
                      <a:pt x="970280" y="1239520"/>
                      <a:pt x="972820" y="1249680"/>
                    </a:cubicBezTo>
                    <a:cubicBezTo>
                      <a:pt x="975360" y="1259840"/>
                      <a:pt x="976630" y="1278890"/>
                      <a:pt x="965200" y="1287780"/>
                    </a:cubicBezTo>
                    <a:cubicBezTo>
                      <a:pt x="953770" y="1296670"/>
                      <a:pt x="904240" y="1295400"/>
                      <a:pt x="904240" y="1303020"/>
                    </a:cubicBezTo>
                    <a:cubicBezTo>
                      <a:pt x="904240" y="1310640"/>
                      <a:pt x="943610" y="1330960"/>
                      <a:pt x="965200" y="1333500"/>
                    </a:cubicBezTo>
                    <a:cubicBezTo>
                      <a:pt x="986790" y="1336040"/>
                      <a:pt x="1012190" y="1341120"/>
                      <a:pt x="1033780" y="1318260"/>
                    </a:cubicBezTo>
                    <a:cubicBezTo>
                      <a:pt x="1055370" y="1295400"/>
                      <a:pt x="1094740" y="1196340"/>
                      <a:pt x="1094740" y="1196340"/>
                    </a:cubicBezTo>
                    <a:cubicBezTo>
                      <a:pt x="1106170" y="1173480"/>
                      <a:pt x="1092200" y="1197610"/>
                      <a:pt x="1102360" y="1181100"/>
                    </a:cubicBezTo>
                    <a:cubicBezTo>
                      <a:pt x="1112520" y="1164590"/>
                      <a:pt x="1164590" y="1107440"/>
                      <a:pt x="1155700" y="1097280"/>
                    </a:cubicBezTo>
                    <a:cubicBezTo>
                      <a:pt x="1146810" y="1087120"/>
                      <a:pt x="1089660" y="1108710"/>
                      <a:pt x="1049020" y="1120140"/>
                    </a:cubicBezTo>
                    <a:cubicBezTo>
                      <a:pt x="1008380" y="1131570"/>
                      <a:pt x="963930" y="1144270"/>
                      <a:pt x="911860" y="1165860"/>
                    </a:cubicBezTo>
                    <a:cubicBezTo>
                      <a:pt x="859790" y="1187450"/>
                      <a:pt x="773430" y="1225550"/>
                      <a:pt x="736600" y="1249680"/>
                    </a:cubicBezTo>
                    <a:cubicBezTo>
                      <a:pt x="699770" y="1273810"/>
                      <a:pt x="703580" y="1287780"/>
                      <a:pt x="690880" y="1310640"/>
                    </a:cubicBezTo>
                    <a:cubicBezTo>
                      <a:pt x="678180" y="1333500"/>
                      <a:pt x="669290" y="1390650"/>
                      <a:pt x="660400" y="1386840"/>
                    </a:cubicBezTo>
                    <a:cubicBezTo>
                      <a:pt x="651510" y="1383030"/>
                      <a:pt x="631190" y="1313180"/>
                      <a:pt x="637540" y="1287780"/>
                    </a:cubicBezTo>
                    <a:cubicBezTo>
                      <a:pt x="643890" y="1262380"/>
                      <a:pt x="675640" y="1254760"/>
                      <a:pt x="698500" y="1234440"/>
                    </a:cubicBezTo>
                    <a:cubicBezTo>
                      <a:pt x="721360" y="1214120"/>
                      <a:pt x="754380" y="1192530"/>
                      <a:pt x="774700" y="1165860"/>
                    </a:cubicBezTo>
                    <a:cubicBezTo>
                      <a:pt x="795020" y="1139190"/>
                      <a:pt x="796290" y="1106170"/>
                      <a:pt x="820420" y="1074420"/>
                    </a:cubicBezTo>
                    <a:cubicBezTo>
                      <a:pt x="844550" y="1042670"/>
                      <a:pt x="875030" y="994410"/>
                      <a:pt x="919480" y="975360"/>
                    </a:cubicBezTo>
                    <a:cubicBezTo>
                      <a:pt x="963930" y="956310"/>
                      <a:pt x="1047750" y="972820"/>
                      <a:pt x="1087120" y="960120"/>
                    </a:cubicBezTo>
                    <a:cubicBezTo>
                      <a:pt x="1126490" y="947420"/>
                      <a:pt x="1129030" y="896620"/>
                      <a:pt x="1155700" y="899160"/>
                    </a:cubicBezTo>
                    <a:cubicBezTo>
                      <a:pt x="1182370" y="901700"/>
                      <a:pt x="1210310" y="955040"/>
                      <a:pt x="1247140" y="975360"/>
                    </a:cubicBezTo>
                    <a:cubicBezTo>
                      <a:pt x="1283970" y="995680"/>
                      <a:pt x="1318260" y="1021080"/>
                      <a:pt x="1376680" y="1021080"/>
                    </a:cubicBezTo>
                    <a:cubicBezTo>
                      <a:pt x="1435100" y="1021080"/>
                      <a:pt x="1549400" y="990600"/>
                      <a:pt x="1597660" y="975360"/>
                    </a:cubicBezTo>
                    <a:cubicBezTo>
                      <a:pt x="1645920" y="960120"/>
                      <a:pt x="1667510" y="944880"/>
                      <a:pt x="1666240" y="929640"/>
                    </a:cubicBezTo>
                    <a:cubicBezTo>
                      <a:pt x="1664970" y="914400"/>
                      <a:pt x="1610360" y="904240"/>
                      <a:pt x="1590040" y="883920"/>
                    </a:cubicBezTo>
                    <a:cubicBezTo>
                      <a:pt x="1569720" y="863600"/>
                      <a:pt x="1553210" y="825500"/>
                      <a:pt x="1544320" y="807720"/>
                    </a:cubicBezTo>
                    <a:cubicBezTo>
                      <a:pt x="1535430" y="789940"/>
                      <a:pt x="1551940" y="777240"/>
                      <a:pt x="1536700" y="777240"/>
                    </a:cubicBezTo>
                    <a:cubicBezTo>
                      <a:pt x="1521460" y="777240"/>
                      <a:pt x="1474470" y="796290"/>
                      <a:pt x="1452880" y="807720"/>
                    </a:cubicBezTo>
                    <a:cubicBezTo>
                      <a:pt x="1431290" y="819150"/>
                      <a:pt x="1405890" y="839470"/>
                      <a:pt x="1407160" y="845820"/>
                    </a:cubicBezTo>
                    <a:cubicBezTo>
                      <a:pt x="1408430" y="852170"/>
                      <a:pt x="1443990" y="835660"/>
                      <a:pt x="1460500" y="845820"/>
                    </a:cubicBezTo>
                    <a:cubicBezTo>
                      <a:pt x="1477010" y="855980"/>
                      <a:pt x="1510030" y="895350"/>
                      <a:pt x="1506220" y="906780"/>
                    </a:cubicBezTo>
                    <a:cubicBezTo>
                      <a:pt x="1502410" y="918210"/>
                      <a:pt x="1463040" y="924560"/>
                      <a:pt x="1437640" y="914400"/>
                    </a:cubicBezTo>
                    <a:cubicBezTo>
                      <a:pt x="1412240" y="904240"/>
                      <a:pt x="1389380" y="857250"/>
                      <a:pt x="1353820" y="845820"/>
                    </a:cubicBezTo>
                    <a:cubicBezTo>
                      <a:pt x="1318260" y="834390"/>
                      <a:pt x="1262380" y="840740"/>
                      <a:pt x="1224280" y="845820"/>
                    </a:cubicBezTo>
                    <a:cubicBezTo>
                      <a:pt x="1186180" y="850900"/>
                      <a:pt x="1129030" y="883920"/>
                      <a:pt x="1125220" y="876300"/>
                    </a:cubicBezTo>
                    <a:cubicBezTo>
                      <a:pt x="1121410" y="868680"/>
                      <a:pt x="1173480" y="814070"/>
                      <a:pt x="1201420" y="800100"/>
                    </a:cubicBezTo>
                    <a:cubicBezTo>
                      <a:pt x="1229360" y="786130"/>
                      <a:pt x="1252220" y="805180"/>
                      <a:pt x="1292860" y="792480"/>
                    </a:cubicBezTo>
                    <a:cubicBezTo>
                      <a:pt x="1333500" y="779780"/>
                      <a:pt x="1412240" y="742950"/>
                      <a:pt x="1445260" y="723900"/>
                    </a:cubicBezTo>
                    <a:cubicBezTo>
                      <a:pt x="1478280" y="704850"/>
                      <a:pt x="1477010" y="676910"/>
                      <a:pt x="1490980" y="678180"/>
                    </a:cubicBezTo>
                    <a:cubicBezTo>
                      <a:pt x="1504950" y="679450"/>
                      <a:pt x="1515110" y="717550"/>
                      <a:pt x="1529080" y="731520"/>
                    </a:cubicBezTo>
                    <a:cubicBezTo>
                      <a:pt x="1543050" y="745490"/>
                      <a:pt x="1559560" y="768350"/>
                      <a:pt x="1574800" y="762000"/>
                    </a:cubicBezTo>
                    <a:cubicBezTo>
                      <a:pt x="1590040" y="755650"/>
                      <a:pt x="1607820" y="717550"/>
                      <a:pt x="1620520" y="693420"/>
                    </a:cubicBezTo>
                    <a:cubicBezTo>
                      <a:pt x="1633220" y="669290"/>
                      <a:pt x="1664970" y="629920"/>
                      <a:pt x="1651000" y="617220"/>
                    </a:cubicBezTo>
                    <a:cubicBezTo>
                      <a:pt x="1637030" y="604520"/>
                      <a:pt x="1572260" y="612140"/>
                      <a:pt x="1536700" y="617220"/>
                    </a:cubicBezTo>
                    <a:cubicBezTo>
                      <a:pt x="1501140" y="622300"/>
                      <a:pt x="1463040" y="645160"/>
                      <a:pt x="1437640" y="647700"/>
                    </a:cubicBezTo>
                    <a:cubicBezTo>
                      <a:pt x="1412240" y="650240"/>
                      <a:pt x="1388110" y="643890"/>
                      <a:pt x="1384300" y="632460"/>
                    </a:cubicBezTo>
                    <a:cubicBezTo>
                      <a:pt x="1380490" y="621030"/>
                      <a:pt x="1388110" y="595630"/>
                      <a:pt x="1414780" y="579120"/>
                    </a:cubicBezTo>
                    <a:cubicBezTo>
                      <a:pt x="1441450" y="562610"/>
                      <a:pt x="1499870" y="541020"/>
                      <a:pt x="1544320" y="533400"/>
                    </a:cubicBezTo>
                    <a:cubicBezTo>
                      <a:pt x="1588770" y="525780"/>
                      <a:pt x="1651000" y="544830"/>
                      <a:pt x="1681480" y="533400"/>
                    </a:cubicBezTo>
                    <a:cubicBezTo>
                      <a:pt x="1711960" y="521970"/>
                      <a:pt x="1720850" y="486410"/>
                      <a:pt x="1727200" y="464820"/>
                    </a:cubicBezTo>
                    <a:cubicBezTo>
                      <a:pt x="1733550" y="443230"/>
                      <a:pt x="1701800" y="424180"/>
                      <a:pt x="1719580" y="403860"/>
                    </a:cubicBezTo>
                    <a:cubicBezTo>
                      <a:pt x="1737360" y="383540"/>
                      <a:pt x="1807210" y="370840"/>
                      <a:pt x="1833880" y="342900"/>
                    </a:cubicBezTo>
                    <a:cubicBezTo>
                      <a:pt x="1860550" y="314960"/>
                      <a:pt x="1866900" y="270510"/>
                      <a:pt x="1879600" y="236220"/>
                    </a:cubicBezTo>
                    <a:cubicBezTo>
                      <a:pt x="1892300" y="201930"/>
                      <a:pt x="1888490" y="165100"/>
                      <a:pt x="1910080" y="137160"/>
                    </a:cubicBezTo>
                    <a:cubicBezTo>
                      <a:pt x="1931670" y="109220"/>
                      <a:pt x="1992630" y="74930"/>
                      <a:pt x="2009140" y="68580"/>
                    </a:cubicBezTo>
                    <a:cubicBezTo>
                      <a:pt x="2025650" y="62230"/>
                      <a:pt x="2020570" y="87630"/>
                      <a:pt x="2009140" y="99060"/>
                    </a:cubicBezTo>
                    <a:cubicBezTo>
                      <a:pt x="1997710" y="110490"/>
                      <a:pt x="1951990" y="121920"/>
                      <a:pt x="1940560" y="137160"/>
                    </a:cubicBezTo>
                    <a:cubicBezTo>
                      <a:pt x="1929130" y="152400"/>
                      <a:pt x="1925320" y="172720"/>
                      <a:pt x="1940560" y="190500"/>
                    </a:cubicBezTo>
                    <a:cubicBezTo>
                      <a:pt x="1955800" y="208280"/>
                      <a:pt x="1998980" y="254000"/>
                      <a:pt x="2032000" y="243840"/>
                    </a:cubicBezTo>
                    <a:cubicBezTo>
                      <a:pt x="2065020" y="233680"/>
                      <a:pt x="2110740" y="161290"/>
                      <a:pt x="2138680" y="129540"/>
                    </a:cubicBezTo>
                    <a:cubicBezTo>
                      <a:pt x="2166620" y="97790"/>
                      <a:pt x="2180590" y="64770"/>
                      <a:pt x="2199640" y="53340"/>
                    </a:cubicBezTo>
                    <a:cubicBezTo>
                      <a:pt x="2218690" y="41910"/>
                      <a:pt x="2244090" y="53340"/>
                      <a:pt x="2252980" y="60960"/>
                    </a:cubicBezTo>
                    <a:cubicBezTo>
                      <a:pt x="2261870" y="68580"/>
                      <a:pt x="2261870" y="83820"/>
                      <a:pt x="2252980" y="99060"/>
                    </a:cubicBezTo>
                    <a:cubicBezTo>
                      <a:pt x="2244090" y="114300"/>
                      <a:pt x="2211070" y="132080"/>
                      <a:pt x="2199640" y="152400"/>
                    </a:cubicBezTo>
                    <a:cubicBezTo>
                      <a:pt x="2188210" y="172720"/>
                      <a:pt x="2166620" y="205740"/>
                      <a:pt x="2184400" y="220980"/>
                    </a:cubicBezTo>
                    <a:cubicBezTo>
                      <a:pt x="2202180" y="236220"/>
                      <a:pt x="2273300" y="257810"/>
                      <a:pt x="2306320" y="243840"/>
                    </a:cubicBezTo>
                    <a:cubicBezTo>
                      <a:pt x="2339340" y="229870"/>
                      <a:pt x="2350770" y="162560"/>
                      <a:pt x="2382520" y="137160"/>
                    </a:cubicBezTo>
                    <a:cubicBezTo>
                      <a:pt x="2414270" y="111760"/>
                      <a:pt x="2504440" y="106680"/>
                      <a:pt x="2496820" y="91440"/>
                    </a:cubicBezTo>
                    <a:cubicBezTo>
                      <a:pt x="2489200" y="76200"/>
                      <a:pt x="2336800" y="45720"/>
                      <a:pt x="2336800" y="45720"/>
                    </a:cubicBezTo>
                    <a:lnTo>
                      <a:pt x="2283460" y="30480"/>
                    </a:lnTo>
                  </a:path>
                </a:pathLst>
              </a:custGeom>
              <a:grpFill/>
              <a:ln>
                <a:noFill/>
              </a:ln>
              <a:effectLst>
                <a:outerShdw blurRad="44450" dist="27940" dir="5400000" algn="ctr">
                  <a:srgbClr val="000000">
                    <a:alpha val="32000"/>
                  </a:srgbClr>
                </a:outerShdw>
              </a:effectLst>
            </p:spPr>
            <p:style>
              <a:lnRef idx="1">
                <a:schemeClr val="accent1"/>
              </a:lnRef>
              <a:fillRef idx="0">
                <a:schemeClr val="accent1"/>
              </a:fillRef>
              <a:effectRef idx="0">
                <a:schemeClr val="accent1"/>
              </a:effectRef>
              <a:fontRef idx="minor">
                <a:schemeClr val="tx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fontAlgn="auto">
                  <a:spcBef>
                    <a:spcPts val="0"/>
                  </a:spcBef>
                  <a:spcAft>
                    <a:spcPts val="0"/>
                  </a:spcAft>
                  <a:defRPr/>
                </a:pPr>
                <a:endParaRPr lang="id-ID"/>
              </a:p>
            </p:txBody>
          </p:sp>
          <p:sp>
            <p:nvSpPr>
              <p:cNvPr id="69" name="Freeform 68"/>
              <p:cNvSpPr/>
              <p:nvPr/>
            </p:nvSpPr>
            <p:spPr>
              <a:xfrm>
                <a:off x="3060893" y="517861"/>
                <a:ext cx="119085" cy="199978"/>
              </a:xfrm>
              <a:custGeom>
                <a:avLst/>
                <a:gdLst>
                  <a:gd name="connsiteX0" fmla="*/ 127000 w 147320"/>
                  <a:gd name="connsiteY0" fmla="*/ 6350 h 245110"/>
                  <a:gd name="connsiteX1" fmla="*/ 20320 w 147320"/>
                  <a:gd name="connsiteY1" fmla="*/ 113030 h 245110"/>
                  <a:gd name="connsiteX2" fmla="*/ 5080 w 147320"/>
                  <a:gd name="connsiteY2" fmla="*/ 166370 h 245110"/>
                  <a:gd name="connsiteX3" fmla="*/ 27940 w 147320"/>
                  <a:gd name="connsiteY3" fmla="*/ 189230 h 245110"/>
                  <a:gd name="connsiteX4" fmla="*/ 43180 w 147320"/>
                  <a:gd name="connsiteY4" fmla="*/ 242570 h 245110"/>
                  <a:gd name="connsiteX5" fmla="*/ 127000 w 147320"/>
                  <a:gd name="connsiteY5" fmla="*/ 173990 h 245110"/>
                  <a:gd name="connsiteX6" fmla="*/ 142240 w 147320"/>
                  <a:gd name="connsiteY6" fmla="*/ 151130 h 245110"/>
                  <a:gd name="connsiteX7" fmla="*/ 127000 w 147320"/>
                  <a:gd name="connsiteY7" fmla="*/ 6350 h 24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20" h="245110">
                    <a:moveTo>
                      <a:pt x="127000" y="6350"/>
                    </a:moveTo>
                    <a:cubicBezTo>
                      <a:pt x="106680" y="0"/>
                      <a:pt x="40640" y="86360"/>
                      <a:pt x="20320" y="113030"/>
                    </a:cubicBezTo>
                    <a:cubicBezTo>
                      <a:pt x="0" y="139700"/>
                      <a:pt x="3810" y="153670"/>
                      <a:pt x="5080" y="166370"/>
                    </a:cubicBezTo>
                    <a:cubicBezTo>
                      <a:pt x="6350" y="179070"/>
                      <a:pt x="21590" y="176530"/>
                      <a:pt x="27940" y="189230"/>
                    </a:cubicBezTo>
                    <a:cubicBezTo>
                      <a:pt x="34290" y="201930"/>
                      <a:pt x="26670" y="245110"/>
                      <a:pt x="43180" y="242570"/>
                    </a:cubicBezTo>
                    <a:cubicBezTo>
                      <a:pt x="59690" y="240030"/>
                      <a:pt x="110490" y="189230"/>
                      <a:pt x="127000" y="173990"/>
                    </a:cubicBezTo>
                    <a:cubicBezTo>
                      <a:pt x="143510" y="158750"/>
                      <a:pt x="140970" y="180340"/>
                      <a:pt x="142240" y="151130"/>
                    </a:cubicBezTo>
                    <a:cubicBezTo>
                      <a:pt x="143510" y="121920"/>
                      <a:pt x="147320" y="12700"/>
                      <a:pt x="127000" y="635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70" name="Freeform 69"/>
              <p:cNvSpPr/>
              <p:nvPr/>
            </p:nvSpPr>
            <p:spPr>
              <a:xfrm>
                <a:off x="2987858" y="686099"/>
                <a:ext cx="219106" cy="306320"/>
              </a:xfrm>
              <a:custGeom>
                <a:avLst/>
                <a:gdLst>
                  <a:gd name="connsiteX0" fmla="*/ 20320 w 271780"/>
                  <a:gd name="connsiteY0" fmla="*/ 317500 h 378460"/>
                  <a:gd name="connsiteX1" fmla="*/ 12700 w 271780"/>
                  <a:gd name="connsiteY1" fmla="*/ 370840 h 378460"/>
                  <a:gd name="connsiteX2" fmla="*/ 96520 w 271780"/>
                  <a:gd name="connsiteY2" fmla="*/ 363220 h 378460"/>
                  <a:gd name="connsiteX3" fmla="*/ 180340 w 271780"/>
                  <a:gd name="connsiteY3" fmla="*/ 287020 h 378460"/>
                  <a:gd name="connsiteX4" fmla="*/ 210820 w 271780"/>
                  <a:gd name="connsiteY4" fmla="*/ 165100 h 378460"/>
                  <a:gd name="connsiteX5" fmla="*/ 248920 w 271780"/>
                  <a:gd name="connsiteY5" fmla="*/ 66040 h 378460"/>
                  <a:gd name="connsiteX6" fmla="*/ 256540 w 271780"/>
                  <a:gd name="connsiteY6" fmla="*/ 5080 h 378460"/>
                  <a:gd name="connsiteX7" fmla="*/ 157480 w 271780"/>
                  <a:gd name="connsiteY7" fmla="*/ 96520 h 378460"/>
                  <a:gd name="connsiteX8" fmla="*/ 134620 w 271780"/>
                  <a:gd name="connsiteY8" fmla="*/ 187960 h 378460"/>
                  <a:gd name="connsiteX9" fmla="*/ 111760 w 271780"/>
                  <a:gd name="connsiteY9" fmla="*/ 264160 h 378460"/>
                  <a:gd name="connsiteX10" fmla="*/ 20320 w 271780"/>
                  <a:gd name="connsiteY10" fmla="*/ 317500 h 3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1780" h="378460">
                    <a:moveTo>
                      <a:pt x="20320" y="317500"/>
                    </a:moveTo>
                    <a:cubicBezTo>
                      <a:pt x="3810" y="335280"/>
                      <a:pt x="0" y="363220"/>
                      <a:pt x="12700" y="370840"/>
                    </a:cubicBezTo>
                    <a:cubicBezTo>
                      <a:pt x="25400" y="378460"/>
                      <a:pt x="68580" y="377190"/>
                      <a:pt x="96520" y="363220"/>
                    </a:cubicBezTo>
                    <a:cubicBezTo>
                      <a:pt x="124460" y="349250"/>
                      <a:pt x="161290" y="320040"/>
                      <a:pt x="180340" y="287020"/>
                    </a:cubicBezTo>
                    <a:cubicBezTo>
                      <a:pt x="199390" y="254000"/>
                      <a:pt x="199390" y="201930"/>
                      <a:pt x="210820" y="165100"/>
                    </a:cubicBezTo>
                    <a:cubicBezTo>
                      <a:pt x="222250" y="128270"/>
                      <a:pt x="241300" y="92710"/>
                      <a:pt x="248920" y="66040"/>
                    </a:cubicBezTo>
                    <a:cubicBezTo>
                      <a:pt x="256540" y="39370"/>
                      <a:pt x="271780" y="0"/>
                      <a:pt x="256540" y="5080"/>
                    </a:cubicBezTo>
                    <a:cubicBezTo>
                      <a:pt x="241300" y="10160"/>
                      <a:pt x="177800" y="66040"/>
                      <a:pt x="157480" y="96520"/>
                    </a:cubicBezTo>
                    <a:cubicBezTo>
                      <a:pt x="137160" y="127000"/>
                      <a:pt x="142240" y="160020"/>
                      <a:pt x="134620" y="187960"/>
                    </a:cubicBezTo>
                    <a:cubicBezTo>
                      <a:pt x="127000" y="215900"/>
                      <a:pt x="133350" y="247650"/>
                      <a:pt x="111760" y="264160"/>
                    </a:cubicBezTo>
                    <a:cubicBezTo>
                      <a:pt x="90170" y="280670"/>
                      <a:pt x="36830" y="299720"/>
                      <a:pt x="20320" y="31750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71" name="Freeform 70"/>
              <p:cNvSpPr/>
              <p:nvPr/>
            </p:nvSpPr>
            <p:spPr>
              <a:xfrm>
                <a:off x="3718225" y="697212"/>
                <a:ext cx="362007" cy="142843"/>
              </a:xfrm>
              <a:custGeom>
                <a:avLst/>
                <a:gdLst>
                  <a:gd name="connsiteX0" fmla="*/ 0 w 447040"/>
                  <a:gd name="connsiteY0" fmla="*/ 36830 h 176530"/>
                  <a:gd name="connsiteX1" fmla="*/ 99060 w 447040"/>
                  <a:gd name="connsiteY1" fmla="*/ 128270 h 176530"/>
                  <a:gd name="connsiteX2" fmla="*/ 137160 w 447040"/>
                  <a:gd name="connsiteY2" fmla="*/ 173990 h 176530"/>
                  <a:gd name="connsiteX3" fmla="*/ 251460 w 447040"/>
                  <a:gd name="connsiteY3" fmla="*/ 143510 h 176530"/>
                  <a:gd name="connsiteX4" fmla="*/ 358140 w 447040"/>
                  <a:gd name="connsiteY4" fmla="*/ 82550 h 176530"/>
                  <a:gd name="connsiteX5" fmla="*/ 441960 w 447040"/>
                  <a:gd name="connsiteY5" fmla="*/ 13970 h 176530"/>
                  <a:gd name="connsiteX6" fmla="*/ 327660 w 447040"/>
                  <a:gd name="connsiteY6" fmla="*/ 44450 h 176530"/>
                  <a:gd name="connsiteX7" fmla="*/ 236220 w 447040"/>
                  <a:gd name="connsiteY7" fmla="*/ 6350 h 176530"/>
                  <a:gd name="connsiteX8" fmla="*/ 160020 w 447040"/>
                  <a:gd name="connsiteY8" fmla="*/ 6350 h 176530"/>
                  <a:gd name="connsiteX9" fmla="*/ 99060 w 447040"/>
                  <a:gd name="connsiteY9" fmla="*/ 29210 h 176530"/>
                  <a:gd name="connsiteX10" fmla="*/ 0 w 447040"/>
                  <a:gd name="connsiteY10" fmla="*/ 36830 h 17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7040" h="176530">
                    <a:moveTo>
                      <a:pt x="0" y="36830"/>
                    </a:moveTo>
                    <a:cubicBezTo>
                      <a:pt x="0" y="53340"/>
                      <a:pt x="76200" y="105410"/>
                      <a:pt x="99060" y="128270"/>
                    </a:cubicBezTo>
                    <a:cubicBezTo>
                      <a:pt x="121920" y="151130"/>
                      <a:pt x="111760" y="171450"/>
                      <a:pt x="137160" y="173990"/>
                    </a:cubicBezTo>
                    <a:cubicBezTo>
                      <a:pt x="162560" y="176530"/>
                      <a:pt x="214630" y="158750"/>
                      <a:pt x="251460" y="143510"/>
                    </a:cubicBezTo>
                    <a:cubicBezTo>
                      <a:pt x="288290" y="128270"/>
                      <a:pt x="326390" y="104140"/>
                      <a:pt x="358140" y="82550"/>
                    </a:cubicBezTo>
                    <a:cubicBezTo>
                      <a:pt x="389890" y="60960"/>
                      <a:pt x="447040" y="20320"/>
                      <a:pt x="441960" y="13970"/>
                    </a:cubicBezTo>
                    <a:cubicBezTo>
                      <a:pt x="436880" y="7620"/>
                      <a:pt x="361950" y="45720"/>
                      <a:pt x="327660" y="44450"/>
                    </a:cubicBezTo>
                    <a:cubicBezTo>
                      <a:pt x="293370" y="43180"/>
                      <a:pt x="264160" y="12700"/>
                      <a:pt x="236220" y="6350"/>
                    </a:cubicBezTo>
                    <a:cubicBezTo>
                      <a:pt x="208280" y="0"/>
                      <a:pt x="182880" y="2540"/>
                      <a:pt x="160020" y="6350"/>
                    </a:cubicBezTo>
                    <a:cubicBezTo>
                      <a:pt x="137160" y="10160"/>
                      <a:pt x="125730" y="30480"/>
                      <a:pt x="99060" y="29210"/>
                    </a:cubicBezTo>
                    <a:cubicBezTo>
                      <a:pt x="72390" y="27940"/>
                      <a:pt x="0" y="20320"/>
                      <a:pt x="0" y="3683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72" name="Freeform 71"/>
              <p:cNvSpPr/>
              <p:nvPr/>
            </p:nvSpPr>
            <p:spPr>
              <a:xfrm rot="21146456">
                <a:off x="3578499" y="779743"/>
                <a:ext cx="212761" cy="112687"/>
              </a:xfrm>
              <a:custGeom>
                <a:avLst/>
                <a:gdLst>
                  <a:gd name="connsiteX0" fmla="*/ 22860 w 327660"/>
                  <a:gd name="connsiteY0" fmla="*/ 154940 h 165100"/>
                  <a:gd name="connsiteX1" fmla="*/ 182880 w 327660"/>
                  <a:gd name="connsiteY1" fmla="*/ 154940 h 165100"/>
                  <a:gd name="connsiteX2" fmla="*/ 320040 w 327660"/>
                  <a:gd name="connsiteY2" fmla="*/ 109220 h 165100"/>
                  <a:gd name="connsiteX3" fmla="*/ 228600 w 327660"/>
                  <a:gd name="connsiteY3" fmla="*/ 55880 h 165100"/>
                  <a:gd name="connsiteX4" fmla="*/ 175260 w 327660"/>
                  <a:gd name="connsiteY4" fmla="*/ 2540 h 165100"/>
                  <a:gd name="connsiteX5" fmla="*/ 106680 w 327660"/>
                  <a:gd name="connsiteY5" fmla="*/ 40640 h 165100"/>
                  <a:gd name="connsiteX6" fmla="*/ 45720 w 327660"/>
                  <a:gd name="connsiteY6" fmla="*/ 93980 h 165100"/>
                  <a:gd name="connsiteX7" fmla="*/ 22860 w 327660"/>
                  <a:gd name="connsiteY7" fmla="*/ 15494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660" h="165100">
                    <a:moveTo>
                      <a:pt x="22860" y="154940"/>
                    </a:moveTo>
                    <a:cubicBezTo>
                      <a:pt x="45720" y="165100"/>
                      <a:pt x="133350" y="162560"/>
                      <a:pt x="182880" y="154940"/>
                    </a:cubicBezTo>
                    <a:cubicBezTo>
                      <a:pt x="232410" y="147320"/>
                      <a:pt x="312420" y="125730"/>
                      <a:pt x="320040" y="109220"/>
                    </a:cubicBezTo>
                    <a:cubicBezTo>
                      <a:pt x="327660" y="92710"/>
                      <a:pt x="252730" y="73660"/>
                      <a:pt x="228600" y="55880"/>
                    </a:cubicBezTo>
                    <a:cubicBezTo>
                      <a:pt x="204470" y="38100"/>
                      <a:pt x="195580" y="5080"/>
                      <a:pt x="175260" y="2540"/>
                    </a:cubicBezTo>
                    <a:cubicBezTo>
                      <a:pt x="154940" y="0"/>
                      <a:pt x="128270" y="25400"/>
                      <a:pt x="106680" y="40640"/>
                    </a:cubicBezTo>
                    <a:cubicBezTo>
                      <a:pt x="85090" y="55880"/>
                      <a:pt x="58420" y="78740"/>
                      <a:pt x="45720" y="93980"/>
                    </a:cubicBezTo>
                    <a:cubicBezTo>
                      <a:pt x="33020" y="109220"/>
                      <a:pt x="0" y="144780"/>
                      <a:pt x="22860" y="15494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73" name="Freeform 72"/>
              <p:cNvSpPr/>
              <p:nvPr/>
            </p:nvSpPr>
            <p:spPr>
              <a:xfrm>
                <a:off x="3451485" y="979721"/>
                <a:ext cx="341367" cy="225374"/>
              </a:xfrm>
              <a:custGeom>
                <a:avLst/>
                <a:gdLst>
                  <a:gd name="connsiteX0" fmla="*/ 93980 w 422910"/>
                  <a:gd name="connsiteY0" fmla="*/ 105410 h 276860"/>
                  <a:gd name="connsiteX1" fmla="*/ 132080 w 422910"/>
                  <a:gd name="connsiteY1" fmla="*/ 13970 h 276860"/>
                  <a:gd name="connsiteX2" fmla="*/ 223520 w 422910"/>
                  <a:gd name="connsiteY2" fmla="*/ 21590 h 276860"/>
                  <a:gd name="connsiteX3" fmla="*/ 284480 w 422910"/>
                  <a:gd name="connsiteY3" fmla="*/ 59690 h 276860"/>
                  <a:gd name="connsiteX4" fmla="*/ 414020 w 422910"/>
                  <a:gd name="connsiteY4" fmla="*/ 44450 h 276860"/>
                  <a:gd name="connsiteX5" fmla="*/ 337820 w 422910"/>
                  <a:gd name="connsiteY5" fmla="*/ 128270 h 276860"/>
                  <a:gd name="connsiteX6" fmla="*/ 238760 w 422910"/>
                  <a:gd name="connsiteY6" fmla="*/ 173990 h 276860"/>
                  <a:gd name="connsiteX7" fmla="*/ 139700 w 422910"/>
                  <a:gd name="connsiteY7" fmla="*/ 151130 h 276860"/>
                  <a:gd name="connsiteX8" fmla="*/ 200660 w 422910"/>
                  <a:gd name="connsiteY8" fmla="*/ 204470 h 276860"/>
                  <a:gd name="connsiteX9" fmla="*/ 154940 w 422910"/>
                  <a:gd name="connsiteY9" fmla="*/ 250190 h 276860"/>
                  <a:gd name="connsiteX10" fmla="*/ 55880 w 422910"/>
                  <a:gd name="connsiteY10" fmla="*/ 265430 h 276860"/>
                  <a:gd name="connsiteX11" fmla="*/ 2540 w 422910"/>
                  <a:gd name="connsiteY11" fmla="*/ 181610 h 276860"/>
                  <a:gd name="connsiteX12" fmla="*/ 71120 w 422910"/>
                  <a:gd name="connsiteY12" fmla="*/ 166370 h 276860"/>
                  <a:gd name="connsiteX13" fmla="*/ 93980 w 422910"/>
                  <a:gd name="connsiteY13" fmla="*/ 105410 h 27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910" h="276860">
                    <a:moveTo>
                      <a:pt x="93980" y="105410"/>
                    </a:moveTo>
                    <a:cubicBezTo>
                      <a:pt x="104140" y="80010"/>
                      <a:pt x="110490" y="27940"/>
                      <a:pt x="132080" y="13970"/>
                    </a:cubicBezTo>
                    <a:cubicBezTo>
                      <a:pt x="153670" y="0"/>
                      <a:pt x="198120" y="13970"/>
                      <a:pt x="223520" y="21590"/>
                    </a:cubicBezTo>
                    <a:cubicBezTo>
                      <a:pt x="248920" y="29210"/>
                      <a:pt x="252730" y="55880"/>
                      <a:pt x="284480" y="59690"/>
                    </a:cubicBezTo>
                    <a:cubicBezTo>
                      <a:pt x="316230" y="63500"/>
                      <a:pt x="405130" y="33020"/>
                      <a:pt x="414020" y="44450"/>
                    </a:cubicBezTo>
                    <a:cubicBezTo>
                      <a:pt x="422910" y="55880"/>
                      <a:pt x="367030" y="106680"/>
                      <a:pt x="337820" y="128270"/>
                    </a:cubicBezTo>
                    <a:cubicBezTo>
                      <a:pt x="308610" y="149860"/>
                      <a:pt x="271780" y="170180"/>
                      <a:pt x="238760" y="173990"/>
                    </a:cubicBezTo>
                    <a:cubicBezTo>
                      <a:pt x="205740" y="177800"/>
                      <a:pt x="146050" y="146050"/>
                      <a:pt x="139700" y="151130"/>
                    </a:cubicBezTo>
                    <a:cubicBezTo>
                      <a:pt x="133350" y="156210"/>
                      <a:pt x="198120" y="187960"/>
                      <a:pt x="200660" y="204470"/>
                    </a:cubicBezTo>
                    <a:cubicBezTo>
                      <a:pt x="203200" y="220980"/>
                      <a:pt x="179070" y="240030"/>
                      <a:pt x="154940" y="250190"/>
                    </a:cubicBezTo>
                    <a:cubicBezTo>
                      <a:pt x="130810" y="260350"/>
                      <a:pt x="81280" y="276860"/>
                      <a:pt x="55880" y="265430"/>
                    </a:cubicBezTo>
                    <a:cubicBezTo>
                      <a:pt x="30480" y="254000"/>
                      <a:pt x="0" y="198120"/>
                      <a:pt x="2540" y="181610"/>
                    </a:cubicBezTo>
                    <a:cubicBezTo>
                      <a:pt x="5080" y="165100"/>
                      <a:pt x="57150" y="175260"/>
                      <a:pt x="71120" y="166370"/>
                    </a:cubicBezTo>
                    <a:cubicBezTo>
                      <a:pt x="85090" y="157480"/>
                      <a:pt x="83820" y="130810"/>
                      <a:pt x="93980" y="10541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74" name="Freeform 73"/>
              <p:cNvSpPr/>
              <p:nvPr/>
            </p:nvSpPr>
            <p:spPr>
              <a:xfrm>
                <a:off x="2978330" y="1579657"/>
                <a:ext cx="161951" cy="117448"/>
              </a:xfrm>
              <a:custGeom>
                <a:avLst/>
                <a:gdLst>
                  <a:gd name="connsiteX0" fmla="*/ 63500 w 201930"/>
                  <a:gd name="connsiteY0" fmla="*/ 139700 h 143510"/>
                  <a:gd name="connsiteX1" fmla="*/ 17780 w 201930"/>
                  <a:gd name="connsiteY1" fmla="*/ 101600 h 143510"/>
                  <a:gd name="connsiteX2" fmla="*/ 10160 w 201930"/>
                  <a:gd name="connsiteY2" fmla="*/ 48260 h 143510"/>
                  <a:gd name="connsiteX3" fmla="*/ 78740 w 201930"/>
                  <a:gd name="connsiteY3" fmla="*/ 2540 h 143510"/>
                  <a:gd name="connsiteX4" fmla="*/ 132080 w 201930"/>
                  <a:gd name="connsiteY4" fmla="*/ 33020 h 143510"/>
                  <a:gd name="connsiteX5" fmla="*/ 200660 w 201930"/>
                  <a:gd name="connsiteY5" fmla="*/ 48260 h 143510"/>
                  <a:gd name="connsiteX6" fmla="*/ 124460 w 201930"/>
                  <a:gd name="connsiteY6" fmla="*/ 124460 h 143510"/>
                  <a:gd name="connsiteX7" fmla="*/ 63500 w 201930"/>
                  <a:gd name="connsiteY7" fmla="*/ 139700 h 14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930" h="143510">
                    <a:moveTo>
                      <a:pt x="63500" y="139700"/>
                    </a:moveTo>
                    <a:cubicBezTo>
                      <a:pt x="45720" y="135890"/>
                      <a:pt x="26670" y="116840"/>
                      <a:pt x="17780" y="101600"/>
                    </a:cubicBezTo>
                    <a:cubicBezTo>
                      <a:pt x="8890" y="86360"/>
                      <a:pt x="0" y="64770"/>
                      <a:pt x="10160" y="48260"/>
                    </a:cubicBezTo>
                    <a:cubicBezTo>
                      <a:pt x="20320" y="31750"/>
                      <a:pt x="58420" y="5080"/>
                      <a:pt x="78740" y="2540"/>
                    </a:cubicBezTo>
                    <a:cubicBezTo>
                      <a:pt x="99060" y="0"/>
                      <a:pt x="111760" y="25400"/>
                      <a:pt x="132080" y="33020"/>
                    </a:cubicBezTo>
                    <a:cubicBezTo>
                      <a:pt x="152400" y="40640"/>
                      <a:pt x="201930" y="33020"/>
                      <a:pt x="200660" y="48260"/>
                    </a:cubicBezTo>
                    <a:cubicBezTo>
                      <a:pt x="199390" y="63500"/>
                      <a:pt x="149860" y="109220"/>
                      <a:pt x="124460" y="124460"/>
                    </a:cubicBezTo>
                    <a:cubicBezTo>
                      <a:pt x="99060" y="139700"/>
                      <a:pt x="81280" y="143510"/>
                      <a:pt x="63500" y="13970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75" name="Freeform 74"/>
              <p:cNvSpPr/>
              <p:nvPr/>
            </p:nvSpPr>
            <p:spPr>
              <a:xfrm>
                <a:off x="3054541" y="1362220"/>
                <a:ext cx="279444" cy="239656"/>
              </a:xfrm>
              <a:custGeom>
                <a:avLst/>
                <a:gdLst>
                  <a:gd name="connsiteX0" fmla="*/ 135890 w 345440"/>
                  <a:gd name="connsiteY0" fmla="*/ 295910 h 297180"/>
                  <a:gd name="connsiteX1" fmla="*/ 90170 w 345440"/>
                  <a:gd name="connsiteY1" fmla="*/ 250190 h 297180"/>
                  <a:gd name="connsiteX2" fmla="*/ 21590 w 345440"/>
                  <a:gd name="connsiteY2" fmla="*/ 257810 h 297180"/>
                  <a:gd name="connsiteX3" fmla="*/ 6350 w 345440"/>
                  <a:gd name="connsiteY3" fmla="*/ 212090 h 297180"/>
                  <a:gd name="connsiteX4" fmla="*/ 59690 w 345440"/>
                  <a:gd name="connsiteY4" fmla="*/ 173990 h 297180"/>
                  <a:gd name="connsiteX5" fmla="*/ 135890 w 345440"/>
                  <a:gd name="connsiteY5" fmla="*/ 166370 h 297180"/>
                  <a:gd name="connsiteX6" fmla="*/ 204470 w 345440"/>
                  <a:gd name="connsiteY6" fmla="*/ 128270 h 297180"/>
                  <a:gd name="connsiteX7" fmla="*/ 280670 w 345440"/>
                  <a:gd name="connsiteY7" fmla="*/ 44450 h 297180"/>
                  <a:gd name="connsiteX8" fmla="*/ 341630 w 345440"/>
                  <a:gd name="connsiteY8" fmla="*/ 6350 h 297180"/>
                  <a:gd name="connsiteX9" fmla="*/ 303530 w 345440"/>
                  <a:gd name="connsiteY9" fmla="*/ 82550 h 297180"/>
                  <a:gd name="connsiteX10" fmla="*/ 280670 w 345440"/>
                  <a:gd name="connsiteY10" fmla="*/ 204470 h 297180"/>
                  <a:gd name="connsiteX11" fmla="*/ 189230 w 345440"/>
                  <a:gd name="connsiteY11" fmla="*/ 204470 h 297180"/>
                  <a:gd name="connsiteX12" fmla="*/ 143510 w 345440"/>
                  <a:gd name="connsiteY12" fmla="*/ 196850 h 297180"/>
                  <a:gd name="connsiteX13" fmla="*/ 181610 w 345440"/>
                  <a:gd name="connsiteY13" fmla="*/ 257810 h 297180"/>
                  <a:gd name="connsiteX14" fmla="*/ 135890 w 345440"/>
                  <a:gd name="connsiteY14" fmla="*/ 295910 h 29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5440" h="297180">
                    <a:moveTo>
                      <a:pt x="135890" y="295910"/>
                    </a:moveTo>
                    <a:cubicBezTo>
                      <a:pt x="120650" y="294640"/>
                      <a:pt x="109220" y="256540"/>
                      <a:pt x="90170" y="250190"/>
                    </a:cubicBezTo>
                    <a:cubicBezTo>
                      <a:pt x="71120" y="243840"/>
                      <a:pt x="35560" y="264160"/>
                      <a:pt x="21590" y="257810"/>
                    </a:cubicBezTo>
                    <a:cubicBezTo>
                      <a:pt x="7620" y="251460"/>
                      <a:pt x="0" y="226060"/>
                      <a:pt x="6350" y="212090"/>
                    </a:cubicBezTo>
                    <a:cubicBezTo>
                      <a:pt x="12700" y="198120"/>
                      <a:pt x="38100" y="181610"/>
                      <a:pt x="59690" y="173990"/>
                    </a:cubicBezTo>
                    <a:cubicBezTo>
                      <a:pt x="81280" y="166370"/>
                      <a:pt x="111760" y="173990"/>
                      <a:pt x="135890" y="166370"/>
                    </a:cubicBezTo>
                    <a:cubicBezTo>
                      <a:pt x="160020" y="158750"/>
                      <a:pt x="180340" y="148590"/>
                      <a:pt x="204470" y="128270"/>
                    </a:cubicBezTo>
                    <a:cubicBezTo>
                      <a:pt x="228600" y="107950"/>
                      <a:pt x="257810" y="64770"/>
                      <a:pt x="280670" y="44450"/>
                    </a:cubicBezTo>
                    <a:cubicBezTo>
                      <a:pt x="303530" y="24130"/>
                      <a:pt x="337820" y="0"/>
                      <a:pt x="341630" y="6350"/>
                    </a:cubicBezTo>
                    <a:cubicBezTo>
                      <a:pt x="345440" y="12700"/>
                      <a:pt x="313690" y="49530"/>
                      <a:pt x="303530" y="82550"/>
                    </a:cubicBezTo>
                    <a:cubicBezTo>
                      <a:pt x="293370" y="115570"/>
                      <a:pt x="299720" y="184150"/>
                      <a:pt x="280670" y="204470"/>
                    </a:cubicBezTo>
                    <a:cubicBezTo>
                      <a:pt x="261620" y="224790"/>
                      <a:pt x="212090" y="205740"/>
                      <a:pt x="189230" y="204470"/>
                    </a:cubicBezTo>
                    <a:cubicBezTo>
                      <a:pt x="166370" y="203200"/>
                      <a:pt x="144780" y="187960"/>
                      <a:pt x="143510" y="196850"/>
                    </a:cubicBezTo>
                    <a:cubicBezTo>
                      <a:pt x="142240" y="205740"/>
                      <a:pt x="182880" y="236220"/>
                      <a:pt x="181610" y="257810"/>
                    </a:cubicBezTo>
                    <a:cubicBezTo>
                      <a:pt x="180340" y="279400"/>
                      <a:pt x="151130" y="297180"/>
                      <a:pt x="135890" y="29591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76" name="Freeform 75"/>
              <p:cNvSpPr/>
              <p:nvPr/>
            </p:nvSpPr>
            <p:spPr>
              <a:xfrm>
                <a:off x="3086301" y="1354283"/>
                <a:ext cx="166712" cy="125384"/>
              </a:xfrm>
              <a:custGeom>
                <a:avLst/>
                <a:gdLst>
                  <a:gd name="connsiteX0" fmla="*/ 80010 w 205740"/>
                  <a:gd name="connsiteY0" fmla="*/ 22860 h 153670"/>
                  <a:gd name="connsiteX1" fmla="*/ 140970 w 205740"/>
                  <a:gd name="connsiteY1" fmla="*/ 15240 h 153670"/>
                  <a:gd name="connsiteX2" fmla="*/ 201930 w 205740"/>
                  <a:gd name="connsiteY2" fmla="*/ 7620 h 153670"/>
                  <a:gd name="connsiteX3" fmla="*/ 118110 w 205740"/>
                  <a:gd name="connsiteY3" fmla="*/ 60960 h 153670"/>
                  <a:gd name="connsiteX4" fmla="*/ 11430 w 205740"/>
                  <a:gd name="connsiteY4" fmla="*/ 152400 h 153670"/>
                  <a:gd name="connsiteX5" fmla="*/ 80010 w 205740"/>
                  <a:gd name="connsiteY5" fmla="*/ 22860 h 153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40" h="153670">
                    <a:moveTo>
                      <a:pt x="80010" y="22860"/>
                    </a:moveTo>
                    <a:cubicBezTo>
                      <a:pt x="101600" y="0"/>
                      <a:pt x="140970" y="15240"/>
                      <a:pt x="140970" y="15240"/>
                    </a:cubicBezTo>
                    <a:cubicBezTo>
                      <a:pt x="161290" y="12700"/>
                      <a:pt x="205740" y="0"/>
                      <a:pt x="201930" y="7620"/>
                    </a:cubicBezTo>
                    <a:cubicBezTo>
                      <a:pt x="198120" y="15240"/>
                      <a:pt x="149860" y="36830"/>
                      <a:pt x="118110" y="60960"/>
                    </a:cubicBezTo>
                    <a:cubicBezTo>
                      <a:pt x="86360" y="85090"/>
                      <a:pt x="22860" y="153670"/>
                      <a:pt x="11430" y="152400"/>
                    </a:cubicBezTo>
                    <a:cubicBezTo>
                      <a:pt x="0" y="151130"/>
                      <a:pt x="58420" y="45720"/>
                      <a:pt x="80010" y="2286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77" name="Freeform 76"/>
              <p:cNvSpPr/>
              <p:nvPr/>
            </p:nvSpPr>
            <p:spPr>
              <a:xfrm>
                <a:off x="1958997" y="1706626"/>
                <a:ext cx="693846" cy="1369693"/>
              </a:xfrm>
              <a:custGeom>
                <a:avLst/>
                <a:gdLst>
                  <a:gd name="connsiteX0" fmla="*/ 119380 w 857250"/>
                  <a:gd name="connsiteY0" fmla="*/ 15240 h 1697990"/>
                  <a:gd name="connsiteX1" fmla="*/ 50800 w 857250"/>
                  <a:gd name="connsiteY1" fmla="*/ 236220 h 1697990"/>
                  <a:gd name="connsiteX2" fmla="*/ 5080 w 857250"/>
                  <a:gd name="connsiteY2" fmla="*/ 388620 h 1697990"/>
                  <a:gd name="connsiteX3" fmla="*/ 20320 w 857250"/>
                  <a:gd name="connsiteY3" fmla="*/ 594360 h 1697990"/>
                  <a:gd name="connsiteX4" fmla="*/ 43180 w 857250"/>
                  <a:gd name="connsiteY4" fmla="*/ 746760 h 1697990"/>
                  <a:gd name="connsiteX5" fmla="*/ 142240 w 857250"/>
                  <a:gd name="connsiteY5" fmla="*/ 952500 h 1697990"/>
                  <a:gd name="connsiteX6" fmla="*/ 256540 w 857250"/>
                  <a:gd name="connsiteY6" fmla="*/ 1127760 h 1697990"/>
                  <a:gd name="connsiteX7" fmla="*/ 340360 w 857250"/>
                  <a:gd name="connsiteY7" fmla="*/ 1226820 h 1697990"/>
                  <a:gd name="connsiteX8" fmla="*/ 340360 w 857250"/>
                  <a:gd name="connsiteY8" fmla="*/ 1310640 h 1697990"/>
                  <a:gd name="connsiteX9" fmla="*/ 393700 w 857250"/>
                  <a:gd name="connsiteY9" fmla="*/ 1394460 h 1697990"/>
                  <a:gd name="connsiteX10" fmla="*/ 431800 w 857250"/>
                  <a:gd name="connsiteY10" fmla="*/ 1363980 h 1697990"/>
                  <a:gd name="connsiteX11" fmla="*/ 424180 w 857250"/>
                  <a:gd name="connsiteY11" fmla="*/ 1318260 h 1697990"/>
                  <a:gd name="connsiteX12" fmla="*/ 492760 w 857250"/>
                  <a:gd name="connsiteY12" fmla="*/ 1341120 h 1697990"/>
                  <a:gd name="connsiteX13" fmla="*/ 485140 w 857250"/>
                  <a:gd name="connsiteY13" fmla="*/ 1417320 h 1697990"/>
                  <a:gd name="connsiteX14" fmla="*/ 431800 w 857250"/>
                  <a:gd name="connsiteY14" fmla="*/ 1493520 h 1697990"/>
                  <a:gd name="connsiteX15" fmla="*/ 439420 w 857250"/>
                  <a:gd name="connsiteY15" fmla="*/ 1584960 h 1697990"/>
                  <a:gd name="connsiteX16" fmla="*/ 508000 w 857250"/>
                  <a:gd name="connsiteY16" fmla="*/ 1691640 h 1697990"/>
                  <a:gd name="connsiteX17" fmla="*/ 576580 w 857250"/>
                  <a:gd name="connsiteY17" fmla="*/ 1623060 h 1697990"/>
                  <a:gd name="connsiteX18" fmla="*/ 614680 w 857250"/>
                  <a:gd name="connsiteY18" fmla="*/ 1554480 h 1697990"/>
                  <a:gd name="connsiteX19" fmla="*/ 683260 w 857250"/>
                  <a:gd name="connsiteY19" fmla="*/ 1516380 h 1697990"/>
                  <a:gd name="connsiteX20" fmla="*/ 645160 w 857250"/>
                  <a:gd name="connsiteY20" fmla="*/ 1417320 h 1697990"/>
                  <a:gd name="connsiteX21" fmla="*/ 622300 w 857250"/>
                  <a:gd name="connsiteY21" fmla="*/ 1402080 h 1697990"/>
                  <a:gd name="connsiteX22" fmla="*/ 683260 w 857250"/>
                  <a:gd name="connsiteY22" fmla="*/ 1287780 h 1697990"/>
                  <a:gd name="connsiteX23" fmla="*/ 675640 w 857250"/>
                  <a:gd name="connsiteY23" fmla="*/ 1127760 h 1697990"/>
                  <a:gd name="connsiteX24" fmla="*/ 721360 w 857250"/>
                  <a:gd name="connsiteY24" fmla="*/ 990600 h 1697990"/>
                  <a:gd name="connsiteX25" fmla="*/ 744220 w 857250"/>
                  <a:gd name="connsiteY25" fmla="*/ 1082040 h 1697990"/>
                  <a:gd name="connsiteX26" fmla="*/ 728980 w 857250"/>
                  <a:gd name="connsiteY26" fmla="*/ 1173480 h 1697990"/>
                  <a:gd name="connsiteX27" fmla="*/ 805180 w 857250"/>
                  <a:gd name="connsiteY27" fmla="*/ 1074420 h 1697990"/>
                  <a:gd name="connsiteX28" fmla="*/ 789940 w 857250"/>
                  <a:gd name="connsiteY28" fmla="*/ 899160 h 1697990"/>
                  <a:gd name="connsiteX29" fmla="*/ 843280 w 857250"/>
                  <a:gd name="connsiteY29" fmla="*/ 746760 h 1697990"/>
                  <a:gd name="connsiteX30" fmla="*/ 706120 w 857250"/>
                  <a:gd name="connsiteY30" fmla="*/ 861060 h 1697990"/>
                  <a:gd name="connsiteX31" fmla="*/ 584200 w 857250"/>
                  <a:gd name="connsiteY31" fmla="*/ 975360 h 1697990"/>
                  <a:gd name="connsiteX32" fmla="*/ 515620 w 857250"/>
                  <a:gd name="connsiteY32" fmla="*/ 1165860 h 1697990"/>
                  <a:gd name="connsiteX33" fmla="*/ 454660 w 857250"/>
                  <a:gd name="connsiteY33" fmla="*/ 1203960 h 1697990"/>
                  <a:gd name="connsiteX34" fmla="*/ 439420 w 857250"/>
                  <a:gd name="connsiteY34" fmla="*/ 1143000 h 1697990"/>
                  <a:gd name="connsiteX35" fmla="*/ 469900 w 857250"/>
                  <a:gd name="connsiteY35" fmla="*/ 1021080 h 1697990"/>
                  <a:gd name="connsiteX36" fmla="*/ 401320 w 857250"/>
                  <a:gd name="connsiteY36" fmla="*/ 883920 h 1697990"/>
                  <a:gd name="connsiteX37" fmla="*/ 248920 w 857250"/>
                  <a:gd name="connsiteY37" fmla="*/ 838200 h 1697990"/>
                  <a:gd name="connsiteX38" fmla="*/ 203200 w 857250"/>
                  <a:gd name="connsiteY38" fmla="*/ 830580 h 1697990"/>
                  <a:gd name="connsiteX39" fmla="*/ 218440 w 857250"/>
                  <a:gd name="connsiteY39" fmla="*/ 762000 h 1697990"/>
                  <a:gd name="connsiteX40" fmla="*/ 287020 w 857250"/>
                  <a:gd name="connsiteY40" fmla="*/ 792480 h 1697990"/>
                  <a:gd name="connsiteX41" fmla="*/ 355600 w 857250"/>
                  <a:gd name="connsiteY41" fmla="*/ 830580 h 1697990"/>
                  <a:gd name="connsiteX42" fmla="*/ 386080 w 857250"/>
                  <a:gd name="connsiteY42" fmla="*/ 822960 h 1697990"/>
                  <a:gd name="connsiteX43" fmla="*/ 378460 w 857250"/>
                  <a:gd name="connsiteY43" fmla="*/ 769620 h 1697990"/>
                  <a:gd name="connsiteX44" fmla="*/ 271780 w 857250"/>
                  <a:gd name="connsiteY44" fmla="*/ 655320 h 1697990"/>
                  <a:gd name="connsiteX45" fmla="*/ 195580 w 857250"/>
                  <a:gd name="connsiteY45" fmla="*/ 640080 h 1697990"/>
                  <a:gd name="connsiteX46" fmla="*/ 187960 w 857250"/>
                  <a:gd name="connsiteY46" fmla="*/ 579120 h 1697990"/>
                  <a:gd name="connsiteX47" fmla="*/ 264160 w 857250"/>
                  <a:gd name="connsiteY47" fmla="*/ 624840 h 1697990"/>
                  <a:gd name="connsiteX48" fmla="*/ 309880 w 857250"/>
                  <a:gd name="connsiteY48" fmla="*/ 624840 h 1697990"/>
                  <a:gd name="connsiteX49" fmla="*/ 302260 w 857250"/>
                  <a:gd name="connsiteY49" fmla="*/ 502920 h 1697990"/>
                  <a:gd name="connsiteX50" fmla="*/ 279400 w 857250"/>
                  <a:gd name="connsiteY50" fmla="*/ 441960 h 1697990"/>
                  <a:gd name="connsiteX51" fmla="*/ 210820 w 857250"/>
                  <a:gd name="connsiteY51" fmla="*/ 388620 h 1697990"/>
                  <a:gd name="connsiteX52" fmla="*/ 134620 w 857250"/>
                  <a:gd name="connsiteY52" fmla="*/ 320040 h 1697990"/>
                  <a:gd name="connsiteX53" fmla="*/ 149860 w 857250"/>
                  <a:gd name="connsiteY53" fmla="*/ 251460 h 1697990"/>
                  <a:gd name="connsiteX54" fmla="*/ 187960 w 857250"/>
                  <a:gd name="connsiteY54" fmla="*/ 274320 h 1697990"/>
                  <a:gd name="connsiteX55" fmla="*/ 241300 w 857250"/>
                  <a:gd name="connsiteY55" fmla="*/ 350520 h 1697990"/>
                  <a:gd name="connsiteX56" fmla="*/ 241300 w 857250"/>
                  <a:gd name="connsiteY56" fmla="*/ 259080 h 1697990"/>
                  <a:gd name="connsiteX57" fmla="*/ 233680 w 857250"/>
                  <a:gd name="connsiteY57" fmla="*/ 144780 h 1697990"/>
                  <a:gd name="connsiteX58" fmla="*/ 119380 w 857250"/>
                  <a:gd name="connsiteY58" fmla="*/ 15240 h 169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57250" h="1697990">
                    <a:moveTo>
                      <a:pt x="119380" y="15240"/>
                    </a:moveTo>
                    <a:cubicBezTo>
                      <a:pt x="88900" y="30480"/>
                      <a:pt x="69850" y="173990"/>
                      <a:pt x="50800" y="236220"/>
                    </a:cubicBezTo>
                    <a:cubicBezTo>
                      <a:pt x="31750" y="298450"/>
                      <a:pt x="10160" y="328930"/>
                      <a:pt x="5080" y="388620"/>
                    </a:cubicBezTo>
                    <a:cubicBezTo>
                      <a:pt x="0" y="448310"/>
                      <a:pt x="13970" y="534670"/>
                      <a:pt x="20320" y="594360"/>
                    </a:cubicBezTo>
                    <a:cubicBezTo>
                      <a:pt x="26670" y="654050"/>
                      <a:pt x="22860" y="687070"/>
                      <a:pt x="43180" y="746760"/>
                    </a:cubicBezTo>
                    <a:cubicBezTo>
                      <a:pt x="63500" y="806450"/>
                      <a:pt x="106680" y="889000"/>
                      <a:pt x="142240" y="952500"/>
                    </a:cubicBezTo>
                    <a:cubicBezTo>
                      <a:pt x="177800" y="1016000"/>
                      <a:pt x="223520" y="1082040"/>
                      <a:pt x="256540" y="1127760"/>
                    </a:cubicBezTo>
                    <a:cubicBezTo>
                      <a:pt x="289560" y="1173480"/>
                      <a:pt x="326390" y="1196340"/>
                      <a:pt x="340360" y="1226820"/>
                    </a:cubicBezTo>
                    <a:cubicBezTo>
                      <a:pt x="354330" y="1257300"/>
                      <a:pt x="331470" y="1282700"/>
                      <a:pt x="340360" y="1310640"/>
                    </a:cubicBezTo>
                    <a:cubicBezTo>
                      <a:pt x="349250" y="1338580"/>
                      <a:pt x="378460" y="1385570"/>
                      <a:pt x="393700" y="1394460"/>
                    </a:cubicBezTo>
                    <a:cubicBezTo>
                      <a:pt x="408940" y="1403350"/>
                      <a:pt x="426720" y="1376680"/>
                      <a:pt x="431800" y="1363980"/>
                    </a:cubicBezTo>
                    <a:cubicBezTo>
                      <a:pt x="436880" y="1351280"/>
                      <a:pt x="414020" y="1322070"/>
                      <a:pt x="424180" y="1318260"/>
                    </a:cubicBezTo>
                    <a:cubicBezTo>
                      <a:pt x="434340" y="1314450"/>
                      <a:pt x="482600" y="1324610"/>
                      <a:pt x="492760" y="1341120"/>
                    </a:cubicBezTo>
                    <a:cubicBezTo>
                      <a:pt x="502920" y="1357630"/>
                      <a:pt x="495300" y="1391920"/>
                      <a:pt x="485140" y="1417320"/>
                    </a:cubicBezTo>
                    <a:cubicBezTo>
                      <a:pt x="474980" y="1442720"/>
                      <a:pt x="439420" y="1465580"/>
                      <a:pt x="431800" y="1493520"/>
                    </a:cubicBezTo>
                    <a:cubicBezTo>
                      <a:pt x="424180" y="1521460"/>
                      <a:pt x="426720" y="1551940"/>
                      <a:pt x="439420" y="1584960"/>
                    </a:cubicBezTo>
                    <a:cubicBezTo>
                      <a:pt x="452120" y="1617980"/>
                      <a:pt x="485140" y="1685290"/>
                      <a:pt x="508000" y="1691640"/>
                    </a:cubicBezTo>
                    <a:cubicBezTo>
                      <a:pt x="530860" y="1697990"/>
                      <a:pt x="558800" y="1645920"/>
                      <a:pt x="576580" y="1623060"/>
                    </a:cubicBezTo>
                    <a:cubicBezTo>
                      <a:pt x="594360" y="1600200"/>
                      <a:pt x="596900" y="1572260"/>
                      <a:pt x="614680" y="1554480"/>
                    </a:cubicBezTo>
                    <a:cubicBezTo>
                      <a:pt x="632460" y="1536700"/>
                      <a:pt x="678180" y="1539240"/>
                      <a:pt x="683260" y="1516380"/>
                    </a:cubicBezTo>
                    <a:cubicBezTo>
                      <a:pt x="688340" y="1493520"/>
                      <a:pt x="655320" y="1436370"/>
                      <a:pt x="645160" y="1417320"/>
                    </a:cubicBezTo>
                    <a:cubicBezTo>
                      <a:pt x="635000" y="1398270"/>
                      <a:pt x="615950" y="1423670"/>
                      <a:pt x="622300" y="1402080"/>
                    </a:cubicBezTo>
                    <a:cubicBezTo>
                      <a:pt x="628650" y="1380490"/>
                      <a:pt x="674370" y="1333500"/>
                      <a:pt x="683260" y="1287780"/>
                    </a:cubicBezTo>
                    <a:cubicBezTo>
                      <a:pt x="692150" y="1242060"/>
                      <a:pt x="669290" y="1177290"/>
                      <a:pt x="675640" y="1127760"/>
                    </a:cubicBezTo>
                    <a:cubicBezTo>
                      <a:pt x="681990" y="1078230"/>
                      <a:pt x="709930" y="998220"/>
                      <a:pt x="721360" y="990600"/>
                    </a:cubicBezTo>
                    <a:cubicBezTo>
                      <a:pt x="732790" y="982980"/>
                      <a:pt x="742950" y="1051560"/>
                      <a:pt x="744220" y="1082040"/>
                    </a:cubicBezTo>
                    <a:cubicBezTo>
                      <a:pt x="745490" y="1112520"/>
                      <a:pt x="718820" y="1174750"/>
                      <a:pt x="728980" y="1173480"/>
                    </a:cubicBezTo>
                    <a:cubicBezTo>
                      <a:pt x="739140" y="1172210"/>
                      <a:pt x="795020" y="1120140"/>
                      <a:pt x="805180" y="1074420"/>
                    </a:cubicBezTo>
                    <a:cubicBezTo>
                      <a:pt x="815340" y="1028700"/>
                      <a:pt x="783590" y="953770"/>
                      <a:pt x="789940" y="899160"/>
                    </a:cubicBezTo>
                    <a:cubicBezTo>
                      <a:pt x="796290" y="844550"/>
                      <a:pt x="857250" y="753110"/>
                      <a:pt x="843280" y="746760"/>
                    </a:cubicBezTo>
                    <a:cubicBezTo>
                      <a:pt x="829310" y="740410"/>
                      <a:pt x="749300" y="822960"/>
                      <a:pt x="706120" y="861060"/>
                    </a:cubicBezTo>
                    <a:cubicBezTo>
                      <a:pt x="662940" y="899160"/>
                      <a:pt x="615950" y="924560"/>
                      <a:pt x="584200" y="975360"/>
                    </a:cubicBezTo>
                    <a:cubicBezTo>
                      <a:pt x="552450" y="1026160"/>
                      <a:pt x="537210" y="1127760"/>
                      <a:pt x="515620" y="1165860"/>
                    </a:cubicBezTo>
                    <a:cubicBezTo>
                      <a:pt x="494030" y="1203960"/>
                      <a:pt x="467360" y="1207770"/>
                      <a:pt x="454660" y="1203960"/>
                    </a:cubicBezTo>
                    <a:cubicBezTo>
                      <a:pt x="441960" y="1200150"/>
                      <a:pt x="436880" y="1173480"/>
                      <a:pt x="439420" y="1143000"/>
                    </a:cubicBezTo>
                    <a:cubicBezTo>
                      <a:pt x="441960" y="1112520"/>
                      <a:pt x="476250" y="1064260"/>
                      <a:pt x="469900" y="1021080"/>
                    </a:cubicBezTo>
                    <a:cubicBezTo>
                      <a:pt x="463550" y="977900"/>
                      <a:pt x="438150" y="914400"/>
                      <a:pt x="401320" y="883920"/>
                    </a:cubicBezTo>
                    <a:cubicBezTo>
                      <a:pt x="364490" y="853440"/>
                      <a:pt x="281940" y="847090"/>
                      <a:pt x="248920" y="838200"/>
                    </a:cubicBezTo>
                    <a:cubicBezTo>
                      <a:pt x="215900" y="829310"/>
                      <a:pt x="208280" y="843280"/>
                      <a:pt x="203200" y="830580"/>
                    </a:cubicBezTo>
                    <a:cubicBezTo>
                      <a:pt x="198120" y="817880"/>
                      <a:pt x="204470" y="768350"/>
                      <a:pt x="218440" y="762000"/>
                    </a:cubicBezTo>
                    <a:cubicBezTo>
                      <a:pt x="232410" y="755650"/>
                      <a:pt x="264160" y="781050"/>
                      <a:pt x="287020" y="792480"/>
                    </a:cubicBezTo>
                    <a:cubicBezTo>
                      <a:pt x="309880" y="803910"/>
                      <a:pt x="339090" y="825500"/>
                      <a:pt x="355600" y="830580"/>
                    </a:cubicBezTo>
                    <a:cubicBezTo>
                      <a:pt x="372110" y="835660"/>
                      <a:pt x="382270" y="833120"/>
                      <a:pt x="386080" y="822960"/>
                    </a:cubicBezTo>
                    <a:cubicBezTo>
                      <a:pt x="389890" y="812800"/>
                      <a:pt x="397510" y="797560"/>
                      <a:pt x="378460" y="769620"/>
                    </a:cubicBezTo>
                    <a:cubicBezTo>
                      <a:pt x="359410" y="741680"/>
                      <a:pt x="302260" y="676910"/>
                      <a:pt x="271780" y="655320"/>
                    </a:cubicBezTo>
                    <a:cubicBezTo>
                      <a:pt x="241300" y="633730"/>
                      <a:pt x="209550" y="652780"/>
                      <a:pt x="195580" y="640080"/>
                    </a:cubicBezTo>
                    <a:cubicBezTo>
                      <a:pt x="181610" y="627380"/>
                      <a:pt x="176530" y="581660"/>
                      <a:pt x="187960" y="579120"/>
                    </a:cubicBezTo>
                    <a:cubicBezTo>
                      <a:pt x="199390" y="576580"/>
                      <a:pt x="243840" y="617220"/>
                      <a:pt x="264160" y="624840"/>
                    </a:cubicBezTo>
                    <a:cubicBezTo>
                      <a:pt x="284480" y="632460"/>
                      <a:pt x="303530" y="645160"/>
                      <a:pt x="309880" y="624840"/>
                    </a:cubicBezTo>
                    <a:cubicBezTo>
                      <a:pt x="316230" y="604520"/>
                      <a:pt x="307340" y="533400"/>
                      <a:pt x="302260" y="502920"/>
                    </a:cubicBezTo>
                    <a:cubicBezTo>
                      <a:pt x="297180" y="472440"/>
                      <a:pt x="294640" y="461010"/>
                      <a:pt x="279400" y="441960"/>
                    </a:cubicBezTo>
                    <a:cubicBezTo>
                      <a:pt x="264160" y="422910"/>
                      <a:pt x="234950" y="408940"/>
                      <a:pt x="210820" y="388620"/>
                    </a:cubicBezTo>
                    <a:cubicBezTo>
                      <a:pt x="186690" y="368300"/>
                      <a:pt x="144780" y="342900"/>
                      <a:pt x="134620" y="320040"/>
                    </a:cubicBezTo>
                    <a:cubicBezTo>
                      <a:pt x="124460" y="297180"/>
                      <a:pt x="140970" y="259080"/>
                      <a:pt x="149860" y="251460"/>
                    </a:cubicBezTo>
                    <a:cubicBezTo>
                      <a:pt x="158750" y="243840"/>
                      <a:pt x="172720" y="257810"/>
                      <a:pt x="187960" y="274320"/>
                    </a:cubicBezTo>
                    <a:cubicBezTo>
                      <a:pt x="203200" y="290830"/>
                      <a:pt x="232410" y="353060"/>
                      <a:pt x="241300" y="350520"/>
                    </a:cubicBezTo>
                    <a:cubicBezTo>
                      <a:pt x="250190" y="347980"/>
                      <a:pt x="242570" y="293370"/>
                      <a:pt x="241300" y="259080"/>
                    </a:cubicBezTo>
                    <a:cubicBezTo>
                      <a:pt x="240030" y="224790"/>
                      <a:pt x="255270" y="189230"/>
                      <a:pt x="233680" y="144780"/>
                    </a:cubicBezTo>
                    <a:cubicBezTo>
                      <a:pt x="212090" y="100330"/>
                      <a:pt x="149860" y="0"/>
                      <a:pt x="119380" y="1524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78" name="Freeform 77"/>
              <p:cNvSpPr/>
              <p:nvPr/>
            </p:nvSpPr>
            <p:spPr>
              <a:xfrm>
                <a:off x="2171751" y="1887562"/>
                <a:ext cx="87324" cy="263466"/>
              </a:xfrm>
              <a:custGeom>
                <a:avLst/>
                <a:gdLst>
                  <a:gd name="connsiteX0" fmla="*/ 86360 w 109220"/>
                  <a:gd name="connsiteY0" fmla="*/ 316230 h 326390"/>
                  <a:gd name="connsiteX1" fmla="*/ 71120 w 109220"/>
                  <a:gd name="connsiteY1" fmla="*/ 201930 h 326390"/>
                  <a:gd name="connsiteX2" fmla="*/ 10160 w 109220"/>
                  <a:gd name="connsiteY2" fmla="*/ 140970 h 326390"/>
                  <a:gd name="connsiteX3" fmla="*/ 25400 w 109220"/>
                  <a:gd name="connsiteY3" fmla="*/ 41910 h 326390"/>
                  <a:gd name="connsiteX4" fmla="*/ 10160 w 109220"/>
                  <a:gd name="connsiteY4" fmla="*/ 3810 h 326390"/>
                  <a:gd name="connsiteX5" fmla="*/ 86360 w 109220"/>
                  <a:gd name="connsiteY5" fmla="*/ 64770 h 326390"/>
                  <a:gd name="connsiteX6" fmla="*/ 109220 w 109220"/>
                  <a:gd name="connsiteY6" fmla="*/ 140970 h 326390"/>
                  <a:gd name="connsiteX7" fmla="*/ 86360 w 109220"/>
                  <a:gd name="connsiteY7" fmla="*/ 316230 h 32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 h="326390">
                    <a:moveTo>
                      <a:pt x="86360" y="316230"/>
                    </a:moveTo>
                    <a:cubicBezTo>
                      <a:pt x="80010" y="326390"/>
                      <a:pt x="83820" y="231140"/>
                      <a:pt x="71120" y="201930"/>
                    </a:cubicBezTo>
                    <a:cubicBezTo>
                      <a:pt x="58420" y="172720"/>
                      <a:pt x="17780" y="167640"/>
                      <a:pt x="10160" y="140970"/>
                    </a:cubicBezTo>
                    <a:cubicBezTo>
                      <a:pt x="2540" y="114300"/>
                      <a:pt x="25400" y="64770"/>
                      <a:pt x="25400" y="41910"/>
                    </a:cubicBezTo>
                    <a:cubicBezTo>
                      <a:pt x="25400" y="19050"/>
                      <a:pt x="0" y="0"/>
                      <a:pt x="10160" y="3810"/>
                    </a:cubicBezTo>
                    <a:cubicBezTo>
                      <a:pt x="20320" y="7620"/>
                      <a:pt x="69850" y="41910"/>
                      <a:pt x="86360" y="64770"/>
                    </a:cubicBezTo>
                    <a:cubicBezTo>
                      <a:pt x="102870" y="87630"/>
                      <a:pt x="109220" y="97790"/>
                      <a:pt x="109220" y="140970"/>
                    </a:cubicBezTo>
                    <a:cubicBezTo>
                      <a:pt x="109220" y="184150"/>
                      <a:pt x="92710" y="306070"/>
                      <a:pt x="86360" y="31623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79" name="Freeform 78"/>
              <p:cNvSpPr/>
              <p:nvPr/>
            </p:nvSpPr>
            <p:spPr>
              <a:xfrm>
                <a:off x="2608385" y="2120873"/>
                <a:ext cx="146071" cy="114271"/>
              </a:xfrm>
              <a:custGeom>
                <a:avLst/>
                <a:gdLst>
                  <a:gd name="connsiteX0" fmla="*/ 2540 w 181610"/>
                  <a:gd name="connsiteY0" fmla="*/ 87630 h 139700"/>
                  <a:gd name="connsiteX1" fmla="*/ 86360 w 181610"/>
                  <a:gd name="connsiteY1" fmla="*/ 49530 h 139700"/>
                  <a:gd name="connsiteX2" fmla="*/ 170180 w 181610"/>
                  <a:gd name="connsiteY2" fmla="*/ 3810 h 139700"/>
                  <a:gd name="connsiteX3" fmla="*/ 154940 w 181610"/>
                  <a:gd name="connsiteY3" fmla="*/ 72390 h 139700"/>
                  <a:gd name="connsiteX4" fmla="*/ 132080 w 181610"/>
                  <a:gd name="connsiteY4" fmla="*/ 133350 h 139700"/>
                  <a:gd name="connsiteX5" fmla="*/ 71120 w 181610"/>
                  <a:gd name="connsiteY5" fmla="*/ 110490 h 139700"/>
                  <a:gd name="connsiteX6" fmla="*/ 2540 w 181610"/>
                  <a:gd name="connsiteY6" fmla="*/ 8763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610" h="139700">
                    <a:moveTo>
                      <a:pt x="2540" y="87630"/>
                    </a:moveTo>
                    <a:cubicBezTo>
                      <a:pt x="5080" y="77470"/>
                      <a:pt x="58420" y="63500"/>
                      <a:pt x="86360" y="49530"/>
                    </a:cubicBezTo>
                    <a:cubicBezTo>
                      <a:pt x="114300" y="35560"/>
                      <a:pt x="158750" y="0"/>
                      <a:pt x="170180" y="3810"/>
                    </a:cubicBezTo>
                    <a:cubicBezTo>
                      <a:pt x="181610" y="7620"/>
                      <a:pt x="161290" y="50800"/>
                      <a:pt x="154940" y="72390"/>
                    </a:cubicBezTo>
                    <a:cubicBezTo>
                      <a:pt x="148590" y="93980"/>
                      <a:pt x="146050" y="127000"/>
                      <a:pt x="132080" y="133350"/>
                    </a:cubicBezTo>
                    <a:cubicBezTo>
                      <a:pt x="118110" y="139700"/>
                      <a:pt x="96520" y="118110"/>
                      <a:pt x="71120" y="110490"/>
                    </a:cubicBezTo>
                    <a:cubicBezTo>
                      <a:pt x="45720" y="102870"/>
                      <a:pt x="0" y="97790"/>
                      <a:pt x="2540" y="8763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80" name="Freeform 79"/>
              <p:cNvSpPr/>
              <p:nvPr/>
            </p:nvSpPr>
            <p:spPr>
              <a:xfrm>
                <a:off x="2649667" y="2208165"/>
                <a:ext cx="139725" cy="347582"/>
              </a:xfrm>
              <a:custGeom>
                <a:avLst/>
                <a:gdLst>
                  <a:gd name="connsiteX0" fmla="*/ 119380 w 172720"/>
                  <a:gd name="connsiteY0" fmla="*/ 41910 h 430530"/>
                  <a:gd name="connsiteX1" fmla="*/ 43180 w 172720"/>
                  <a:gd name="connsiteY1" fmla="*/ 125730 h 430530"/>
                  <a:gd name="connsiteX2" fmla="*/ 20320 w 172720"/>
                  <a:gd name="connsiteY2" fmla="*/ 224790 h 430530"/>
                  <a:gd name="connsiteX3" fmla="*/ 12700 w 172720"/>
                  <a:gd name="connsiteY3" fmla="*/ 331470 h 430530"/>
                  <a:gd name="connsiteX4" fmla="*/ 12700 w 172720"/>
                  <a:gd name="connsiteY4" fmla="*/ 430530 h 430530"/>
                  <a:gd name="connsiteX5" fmla="*/ 88900 w 172720"/>
                  <a:gd name="connsiteY5" fmla="*/ 331470 h 430530"/>
                  <a:gd name="connsiteX6" fmla="*/ 142240 w 172720"/>
                  <a:gd name="connsiteY6" fmla="*/ 240030 h 430530"/>
                  <a:gd name="connsiteX7" fmla="*/ 142240 w 172720"/>
                  <a:gd name="connsiteY7" fmla="*/ 95250 h 430530"/>
                  <a:gd name="connsiteX8" fmla="*/ 165100 w 172720"/>
                  <a:gd name="connsiteY8" fmla="*/ 3810 h 430530"/>
                  <a:gd name="connsiteX9" fmla="*/ 119380 w 172720"/>
                  <a:gd name="connsiteY9" fmla="*/ 41910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720" h="430530">
                    <a:moveTo>
                      <a:pt x="119380" y="41910"/>
                    </a:moveTo>
                    <a:cubicBezTo>
                      <a:pt x="99060" y="62230"/>
                      <a:pt x="59690" y="95250"/>
                      <a:pt x="43180" y="125730"/>
                    </a:cubicBezTo>
                    <a:cubicBezTo>
                      <a:pt x="26670" y="156210"/>
                      <a:pt x="25400" y="190500"/>
                      <a:pt x="20320" y="224790"/>
                    </a:cubicBezTo>
                    <a:cubicBezTo>
                      <a:pt x="15240" y="259080"/>
                      <a:pt x="13970" y="297180"/>
                      <a:pt x="12700" y="331470"/>
                    </a:cubicBezTo>
                    <a:cubicBezTo>
                      <a:pt x="11430" y="365760"/>
                      <a:pt x="0" y="430530"/>
                      <a:pt x="12700" y="430530"/>
                    </a:cubicBezTo>
                    <a:cubicBezTo>
                      <a:pt x="25400" y="430530"/>
                      <a:pt x="67310" y="363220"/>
                      <a:pt x="88900" y="331470"/>
                    </a:cubicBezTo>
                    <a:cubicBezTo>
                      <a:pt x="110490" y="299720"/>
                      <a:pt x="133350" y="279400"/>
                      <a:pt x="142240" y="240030"/>
                    </a:cubicBezTo>
                    <a:cubicBezTo>
                      <a:pt x="151130" y="200660"/>
                      <a:pt x="138430" y="134620"/>
                      <a:pt x="142240" y="95250"/>
                    </a:cubicBezTo>
                    <a:cubicBezTo>
                      <a:pt x="146050" y="55880"/>
                      <a:pt x="172720" y="7620"/>
                      <a:pt x="165100" y="3810"/>
                    </a:cubicBezTo>
                    <a:cubicBezTo>
                      <a:pt x="157480" y="0"/>
                      <a:pt x="139700" y="21590"/>
                      <a:pt x="119380" y="4191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81" name="Freeform 80"/>
              <p:cNvSpPr/>
              <p:nvPr/>
            </p:nvSpPr>
            <p:spPr>
              <a:xfrm>
                <a:off x="2525822" y="2585902"/>
                <a:ext cx="217521" cy="201563"/>
              </a:xfrm>
              <a:custGeom>
                <a:avLst/>
                <a:gdLst>
                  <a:gd name="connsiteX0" fmla="*/ 13970 w 269240"/>
                  <a:gd name="connsiteY0" fmla="*/ 243840 h 248920"/>
                  <a:gd name="connsiteX1" fmla="*/ 135890 w 269240"/>
                  <a:gd name="connsiteY1" fmla="*/ 175260 h 248920"/>
                  <a:gd name="connsiteX2" fmla="*/ 212090 w 269240"/>
                  <a:gd name="connsiteY2" fmla="*/ 76200 h 248920"/>
                  <a:gd name="connsiteX3" fmla="*/ 257810 w 269240"/>
                  <a:gd name="connsiteY3" fmla="*/ 0 h 248920"/>
                  <a:gd name="connsiteX4" fmla="*/ 143510 w 269240"/>
                  <a:gd name="connsiteY4" fmla="*/ 76200 h 248920"/>
                  <a:gd name="connsiteX5" fmla="*/ 52070 w 269240"/>
                  <a:gd name="connsiteY5" fmla="*/ 144780 h 248920"/>
                  <a:gd name="connsiteX6" fmla="*/ 13970 w 269240"/>
                  <a:gd name="connsiteY6" fmla="*/ 243840 h 24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240" h="248920">
                    <a:moveTo>
                      <a:pt x="13970" y="243840"/>
                    </a:moveTo>
                    <a:cubicBezTo>
                      <a:pt x="27940" y="248920"/>
                      <a:pt x="102870" y="203200"/>
                      <a:pt x="135890" y="175260"/>
                    </a:cubicBezTo>
                    <a:cubicBezTo>
                      <a:pt x="168910" y="147320"/>
                      <a:pt x="191770" y="105410"/>
                      <a:pt x="212090" y="76200"/>
                    </a:cubicBezTo>
                    <a:cubicBezTo>
                      <a:pt x="232410" y="46990"/>
                      <a:pt x="269240" y="0"/>
                      <a:pt x="257810" y="0"/>
                    </a:cubicBezTo>
                    <a:cubicBezTo>
                      <a:pt x="246380" y="0"/>
                      <a:pt x="177800" y="52070"/>
                      <a:pt x="143510" y="76200"/>
                    </a:cubicBezTo>
                    <a:cubicBezTo>
                      <a:pt x="109220" y="100330"/>
                      <a:pt x="73660" y="118110"/>
                      <a:pt x="52070" y="144780"/>
                    </a:cubicBezTo>
                    <a:cubicBezTo>
                      <a:pt x="30480" y="171450"/>
                      <a:pt x="0" y="238760"/>
                      <a:pt x="13970" y="24384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82" name="Freeform 81"/>
              <p:cNvSpPr/>
              <p:nvPr/>
            </p:nvSpPr>
            <p:spPr>
              <a:xfrm>
                <a:off x="1855793" y="2416080"/>
                <a:ext cx="928832" cy="1168130"/>
              </a:xfrm>
              <a:custGeom>
                <a:avLst/>
                <a:gdLst>
                  <a:gd name="connsiteX0" fmla="*/ 41910 w 1149350"/>
                  <a:gd name="connsiteY0" fmla="*/ 5080 h 1445260"/>
                  <a:gd name="connsiteX1" fmla="*/ 41910 w 1149350"/>
                  <a:gd name="connsiteY1" fmla="*/ 134620 h 1445260"/>
                  <a:gd name="connsiteX2" fmla="*/ 3810 w 1149350"/>
                  <a:gd name="connsiteY2" fmla="*/ 279400 h 1445260"/>
                  <a:gd name="connsiteX3" fmla="*/ 19050 w 1149350"/>
                  <a:gd name="connsiteY3" fmla="*/ 462280 h 1445260"/>
                  <a:gd name="connsiteX4" fmla="*/ 118110 w 1149350"/>
                  <a:gd name="connsiteY4" fmla="*/ 660400 h 1445260"/>
                  <a:gd name="connsiteX5" fmla="*/ 361950 w 1149350"/>
                  <a:gd name="connsiteY5" fmla="*/ 873760 h 1445260"/>
                  <a:gd name="connsiteX6" fmla="*/ 598170 w 1149350"/>
                  <a:gd name="connsiteY6" fmla="*/ 995680 h 1445260"/>
                  <a:gd name="connsiteX7" fmla="*/ 704850 w 1149350"/>
                  <a:gd name="connsiteY7" fmla="*/ 1087120 h 1445260"/>
                  <a:gd name="connsiteX8" fmla="*/ 758190 w 1149350"/>
                  <a:gd name="connsiteY8" fmla="*/ 1231900 h 1445260"/>
                  <a:gd name="connsiteX9" fmla="*/ 826770 w 1149350"/>
                  <a:gd name="connsiteY9" fmla="*/ 1323340 h 1445260"/>
                  <a:gd name="connsiteX10" fmla="*/ 933450 w 1149350"/>
                  <a:gd name="connsiteY10" fmla="*/ 1384300 h 1445260"/>
                  <a:gd name="connsiteX11" fmla="*/ 971550 w 1149350"/>
                  <a:gd name="connsiteY11" fmla="*/ 1422400 h 1445260"/>
                  <a:gd name="connsiteX12" fmla="*/ 963930 w 1149350"/>
                  <a:gd name="connsiteY12" fmla="*/ 1247140 h 1445260"/>
                  <a:gd name="connsiteX13" fmla="*/ 849630 w 1149350"/>
                  <a:gd name="connsiteY13" fmla="*/ 1231900 h 1445260"/>
                  <a:gd name="connsiteX14" fmla="*/ 811530 w 1149350"/>
                  <a:gd name="connsiteY14" fmla="*/ 1201420 h 1445260"/>
                  <a:gd name="connsiteX15" fmla="*/ 872490 w 1149350"/>
                  <a:gd name="connsiteY15" fmla="*/ 1163320 h 1445260"/>
                  <a:gd name="connsiteX16" fmla="*/ 971550 w 1149350"/>
                  <a:gd name="connsiteY16" fmla="*/ 1216660 h 1445260"/>
                  <a:gd name="connsiteX17" fmla="*/ 971550 w 1149350"/>
                  <a:gd name="connsiteY17" fmla="*/ 1125220 h 1445260"/>
                  <a:gd name="connsiteX18" fmla="*/ 941070 w 1149350"/>
                  <a:gd name="connsiteY18" fmla="*/ 1041400 h 1445260"/>
                  <a:gd name="connsiteX19" fmla="*/ 842010 w 1149350"/>
                  <a:gd name="connsiteY19" fmla="*/ 965200 h 1445260"/>
                  <a:gd name="connsiteX20" fmla="*/ 826770 w 1149350"/>
                  <a:gd name="connsiteY20" fmla="*/ 896620 h 1445260"/>
                  <a:gd name="connsiteX21" fmla="*/ 849630 w 1149350"/>
                  <a:gd name="connsiteY21" fmla="*/ 789940 h 1445260"/>
                  <a:gd name="connsiteX22" fmla="*/ 895350 w 1149350"/>
                  <a:gd name="connsiteY22" fmla="*/ 835660 h 1445260"/>
                  <a:gd name="connsiteX23" fmla="*/ 941070 w 1149350"/>
                  <a:gd name="connsiteY23" fmla="*/ 949960 h 1445260"/>
                  <a:gd name="connsiteX24" fmla="*/ 979170 w 1149350"/>
                  <a:gd name="connsiteY24" fmla="*/ 835660 h 1445260"/>
                  <a:gd name="connsiteX25" fmla="*/ 956310 w 1149350"/>
                  <a:gd name="connsiteY25" fmla="*/ 728980 h 1445260"/>
                  <a:gd name="connsiteX26" fmla="*/ 925830 w 1149350"/>
                  <a:gd name="connsiteY26" fmla="*/ 675640 h 1445260"/>
                  <a:gd name="connsiteX27" fmla="*/ 948690 w 1149350"/>
                  <a:gd name="connsiteY27" fmla="*/ 629920 h 1445260"/>
                  <a:gd name="connsiteX28" fmla="*/ 979170 w 1149350"/>
                  <a:gd name="connsiteY28" fmla="*/ 660400 h 1445260"/>
                  <a:gd name="connsiteX29" fmla="*/ 1009650 w 1149350"/>
                  <a:gd name="connsiteY29" fmla="*/ 706120 h 1445260"/>
                  <a:gd name="connsiteX30" fmla="*/ 1070610 w 1149350"/>
                  <a:gd name="connsiteY30" fmla="*/ 751840 h 1445260"/>
                  <a:gd name="connsiteX31" fmla="*/ 1055370 w 1149350"/>
                  <a:gd name="connsiteY31" fmla="*/ 645160 h 1445260"/>
                  <a:gd name="connsiteX32" fmla="*/ 1055370 w 1149350"/>
                  <a:gd name="connsiteY32" fmla="*/ 584200 h 1445260"/>
                  <a:gd name="connsiteX33" fmla="*/ 1108710 w 1149350"/>
                  <a:gd name="connsiteY33" fmla="*/ 637540 h 1445260"/>
                  <a:gd name="connsiteX34" fmla="*/ 1116330 w 1149350"/>
                  <a:gd name="connsiteY34" fmla="*/ 698500 h 1445260"/>
                  <a:gd name="connsiteX35" fmla="*/ 1146810 w 1149350"/>
                  <a:gd name="connsiteY35" fmla="*/ 629920 h 1445260"/>
                  <a:gd name="connsiteX36" fmla="*/ 1101090 w 1149350"/>
                  <a:gd name="connsiteY36" fmla="*/ 530860 h 1445260"/>
                  <a:gd name="connsiteX37" fmla="*/ 1101090 w 1149350"/>
                  <a:gd name="connsiteY37" fmla="*/ 431800 h 1445260"/>
                  <a:gd name="connsiteX38" fmla="*/ 1009650 w 1149350"/>
                  <a:gd name="connsiteY38" fmla="*/ 492760 h 1445260"/>
                  <a:gd name="connsiteX39" fmla="*/ 864870 w 1149350"/>
                  <a:gd name="connsiteY39" fmla="*/ 607060 h 1445260"/>
                  <a:gd name="connsiteX40" fmla="*/ 781050 w 1149350"/>
                  <a:gd name="connsiteY40" fmla="*/ 767080 h 1445260"/>
                  <a:gd name="connsiteX41" fmla="*/ 758190 w 1149350"/>
                  <a:gd name="connsiteY41" fmla="*/ 957580 h 1445260"/>
                  <a:gd name="connsiteX42" fmla="*/ 712470 w 1149350"/>
                  <a:gd name="connsiteY42" fmla="*/ 965200 h 1445260"/>
                  <a:gd name="connsiteX43" fmla="*/ 613410 w 1149350"/>
                  <a:gd name="connsiteY43" fmla="*/ 858520 h 1445260"/>
                  <a:gd name="connsiteX44" fmla="*/ 552450 w 1149350"/>
                  <a:gd name="connsiteY44" fmla="*/ 782320 h 1445260"/>
                  <a:gd name="connsiteX45" fmla="*/ 438150 w 1149350"/>
                  <a:gd name="connsiteY45" fmla="*/ 774700 h 1445260"/>
                  <a:gd name="connsiteX46" fmla="*/ 354330 w 1149350"/>
                  <a:gd name="connsiteY46" fmla="*/ 759460 h 1445260"/>
                  <a:gd name="connsiteX47" fmla="*/ 415290 w 1149350"/>
                  <a:gd name="connsiteY47" fmla="*/ 721360 h 1445260"/>
                  <a:gd name="connsiteX48" fmla="*/ 461010 w 1149350"/>
                  <a:gd name="connsiteY48" fmla="*/ 675640 h 1445260"/>
                  <a:gd name="connsiteX49" fmla="*/ 415290 w 1149350"/>
                  <a:gd name="connsiteY49" fmla="*/ 622300 h 1445260"/>
                  <a:gd name="connsiteX50" fmla="*/ 316230 w 1149350"/>
                  <a:gd name="connsiteY50" fmla="*/ 561340 h 1445260"/>
                  <a:gd name="connsiteX51" fmla="*/ 217170 w 1149350"/>
                  <a:gd name="connsiteY51" fmla="*/ 568960 h 1445260"/>
                  <a:gd name="connsiteX52" fmla="*/ 201930 w 1149350"/>
                  <a:gd name="connsiteY52" fmla="*/ 477520 h 1445260"/>
                  <a:gd name="connsiteX53" fmla="*/ 278130 w 1149350"/>
                  <a:gd name="connsiteY53" fmla="*/ 508000 h 1445260"/>
                  <a:gd name="connsiteX54" fmla="*/ 262890 w 1149350"/>
                  <a:gd name="connsiteY54" fmla="*/ 401320 h 1445260"/>
                  <a:gd name="connsiteX55" fmla="*/ 194310 w 1149350"/>
                  <a:gd name="connsiteY55" fmla="*/ 340360 h 1445260"/>
                  <a:gd name="connsiteX56" fmla="*/ 118110 w 1149350"/>
                  <a:gd name="connsiteY56" fmla="*/ 317500 h 1445260"/>
                  <a:gd name="connsiteX57" fmla="*/ 171450 w 1149350"/>
                  <a:gd name="connsiteY57" fmla="*/ 264160 h 1445260"/>
                  <a:gd name="connsiteX58" fmla="*/ 217170 w 1149350"/>
                  <a:gd name="connsiteY58" fmla="*/ 317500 h 1445260"/>
                  <a:gd name="connsiteX59" fmla="*/ 217170 w 1149350"/>
                  <a:gd name="connsiteY59" fmla="*/ 233680 h 1445260"/>
                  <a:gd name="connsiteX60" fmla="*/ 247650 w 1149350"/>
                  <a:gd name="connsiteY60" fmla="*/ 203200 h 1445260"/>
                  <a:gd name="connsiteX61" fmla="*/ 171450 w 1149350"/>
                  <a:gd name="connsiteY61" fmla="*/ 134620 h 1445260"/>
                  <a:gd name="connsiteX62" fmla="*/ 95250 w 1149350"/>
                  <a:gd name="connsiteY62" fmla="*/ 104140 h 1445260"/>
                  <a:gd name="connsiteX63" fmla="*/ 41910 w 1149350"/>
                  <a:gd name="connsiteY63" fmla="*/ 5080 h 144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149350" h="1445260">
                    <a:moveTo>
                      <a:pt x="41910" y="5080"/>
                    </a:moveTo>
                    <a:cubicBezTo>
                      <a:pt x="33020" y="10160"/>
                      <a:pt x="48260" y="88900"/>
                      <a:pt x="41910" y="134620"/>
                    </a:cubicBezTo>
                    <a:cubicBezTo>
                      <a:pt x="35560" y="180340"/>
                      <a:pt x="7620" y="224790"/>
                      <a:pt x="3810" y="279400"/>
                    </a:cubicBezTo>
                    <a:cubicBezTo>
                      <a:pt x="0" y="334010"/>
                      <a:pt x="0" y="398780"/>
                      <a:pt x="19050" y="462280"/>
                    </a:cubicBezTo>
                    <a:cubicBezTo>
                      <a:pt x="38100" y="525780"/>
                      <a:pt x="60960" y="591820"/>
                      <a:pt x="118110" y="660400"/>
                    </a:cubicBezTo>
                    <a:cubicBezTo>
                      <a:pt x="175260" y="728980"/>
                      <a:pt x="281940" y="817880"/>
                      <a:pt x="361950" y="873760"/>
                    </a:cubicBezTo>
                    <a:cubicBezTo>
                      <a:pt x="441960" y="929640"/>
                      <a:pt x="541020" y="960120"/>
                      <a:pt x="598170" y="995680"/>
                    </a:cubicBezTo>
                    <a:cubicBezTo>
                      <a:pt x="655320" y="1031240"/>
                      <a:pt x="678180" y="1047750"/>
                      <a:pt x="704850" y="1087120"/>
                    </a:cubicBezTo>
                    <a:cubicBezTo>
                      <a:pt x="731520" y="1126490"/>
                      <a:pt x="737870" y="1192530"/>
                      <a:pt x="758190" y="1231900"/>
                    </a:cubicBezTo>
                    <a:cubicBezTo>
                      <a:pt x="778510" y="1271270"/>
                      <a:pt x="797560" y="1297940"/>
                      <a:pt x="826770" y="1323340"/>
                    </a:cubicBezTo>
                    <a:cubicBezTo>
                      <a:pt x="855980" y="1348740"/>
                      <a:pt x="909320" y="1367790"/>
                      <a:pt x="933450" y="1384300"/>
                    </a:cubicBezTo>
                    <a:cubicBezTo>
                      <a:pt x="957580" y="1400810"/>
                      <a:pt x="966470" y="1445260"/>
                      <a:pt x="971550" y="1422400"/>
                    </a:cubicBezTo>
                    <a:cubicBezTo>
                      <a:pt x="976630" y="1399540"/>
                      <a:pt x="984250" y="1278890"/>
                      <a:pt x="963930" y="1247140"/>
                    </a:cubicBezTo>
                    <a:cubicBezTo>
                      <a:pt x="943610" y="1215390"/>
                      <a:pt x="875030" y="1239520"/>
                      <a:pt x="849630" y="1231900"/>
                    </a:cubicBezTo>
                    <a:cubicBezTo>
                      <a:pt x="824230" y="1224280"/>
                      <a:pt x="807720" y="1212850"/>
                      <a:pt x="811530" y="1201420"/>
                    </a:cubicBezTo>
                    <a:cubicBezTo>
                      <a:pt x="815340" y="1189990"/>
                      <a:pt x="845820" y="1160780"/>
                      <a:pt x="872490" y="1163320"/>
                    </a:cubicBezTo>
                    <a:cubicBezTo>
                      <a:pt x="899160" y="1165860"/>
                      <a:pt x="955040" y="1223010"/>
                      <a:pt x="971550" y="1216660"/>
                    </a:cubicBezTo>
                    <a:cubicBezTo>
                      <a:pt x="988060" y="1210310"/>
                      <a:pt x="976630" y="1154430"/>
                      <a:pt x="971550" y="1125220"/>
                    </a:cubicBezTo>
                    <a:cubicBezTo>
                      <a:pt x="966470" y="1096010"/>
                      <a:pt x="962660" y="1068070"/>
                      <a:pt x="941070" y="1041400"/>
                    </a:cubicBezTo>
                    <a:cubicBezTo>
                      <a:pt x="919480" y="1014730"/>
                      <a:pt x="861060" y="989330"/>
                      <a:pt x="842010" y="965200"/>
                    </a:cubicBezTo>
                    <a:cubicBezTo>
                      <a:pt x="822960" y="941070"/>
                      <a:pt x="825500" y="925830"/>
                      <a:pt x="826770" y="896620"/>
                    </a:cubicBezTo>
                    <a:cubicBezTo>
                      <a:pt x="828040" y="867410"/>
                      <a:pt x="838200" y="800100"/>
                      <a:pt x="849630" y="789940"/>
                    </a:cubicBezTo>
                    <a:cubicBezTo>
                      <a:pt x="861060" y="779780"/>
                      <a:pt x="880110" y="808990"/>
                      <a:pt x="895350" y="835660"/>
                    </a:cubicBezTo>
                    <a:cubicBezTo>
                      <a:pt x="910590" y="862330"/>
                      <a:pt x="927100" y="949960"/>
                      <a:pt x="941070" y="949960"/>
                    </a:cubicBezTo>
                    <a:cubicBezTo>
                      <a:pt x="955040" y="949960"/>
                      <a:pt x="976630" y="872490"/>
                      <a:pt x="979170" y="835660"/>
                    </a:cubicBezTo>
                    <a:cubicBezTo>
                      <a:pt x="981710" y="798830"/>
                      <a:pt x="965200" y="755650"/>
                      <a:pt x="956310" y="728980"/>
                    </a:cubicBezTo>
                    <a:cubicBezTo>
                      <a:pt x="947420" y="702310"/>
                      <a:pt x="927100" y="692150"/>
                      <a:pt x="925830" y="675640"/>
                    </a:cubicBezTo>
                    <a:cubicBezTo>
                      <a:pt x="924560" y="659130"/>
                      <a:pt x="939800" y="632460"/>
                      <a:pt x="948690" y="629920"/>
                    </a:cubicBezTo>
                    <a:cubicBezTo>
                      <a:pt x="957580" y="627380"/>
                      <a:pt x="969010" y="647700"/>
                      <a:pt x="979170" y="660400"/>
                    </a:cubicBezTo>
                    <a:cubicBezTo>
                      <a:pt x="989330" y="673100"/>
                      <a:pt x="994410" y="690880"/>
                      <a:pt x="1009650" y="706120"/>
                    </a:cubicBezTo>
                    <a:cubicBezTo>
                      <a:pt x="1024890" y="721360"/>
                      <a:pt x="1062990" y="762000"/>
                      <a:pt x="1070610" y="751840"/>
                    </a:cubicBezTo>
                    <a:cubicBezTo>
                      <a:pt x="1078230" y="741680"/>
                      <a:pt x="1057910" y="673100"/>
                      <a:pt x="1055370" y="645160"/>
                    </a:cubicBezTo>
                    <a:cubicBezTo>
                      <a:pt x="1052830" y="617220"/>
                      <a:pt x="1046480" y="585470"/>
                      <a:pt x="1055370" y="584200"/>
                    </a:cubicBezTo>
                    <a:cubicBezTo>
                      <a:pt x="1064260" y="582930"/>
                      <a:pt x="1098550" y="618490"/>
                      <a:pt x="1108710" y="637540"/>
                    </a:cubicBezTo>
                    <a:cubicBezTo>
                      <a:pt x="1118870" y="656590"/>
                      <a:pt x="1109980" y="699770"/>
                      <a:pt x="1116330" y="698500"/>
                    </a:cubicBezTo>
                    <a:cubicBezTo>
                      <a:pt x="1122680" y="697230"/>
                      <a:pt x="1149350" y="657860"/>
                      <a:pt x="1146810" y="629920"/>
                    </a:cubicBezTo>
                    <a:cubicBezTo>
                      <a:pt x="1144270" y="601980"/>
                      <a:pt x="1108710" y="563880"/>
                      <a:pt x="1101090" y="530860"/>
                    </a:cubicBezTo>
                    <a:cubicBezTo>
                      <a:pt x="1093470" y="497840"/>
                      <a:pt x="1116330" y="438150"/>
                      <a:pt x="1101090" y="431800"/>
                    </a:cubicBezTo>
                    <a:cubicBezTo>
                      <a:pt x="1085850" y="425450"/>
                      <a:pt x="1049020" y="463550"/>
                      <a:pt x="1009650" y="492760"/>
                    </a:cubicBezTo>
                    <a:cubicBezTo>
                      <a:pt x="970280" y="521970"/>
                      <a:pt x="902970" y="561340"/>
                      <a:pt x="864870" y="607060"/>
                    </a:cubicBezTo>
                    <a:cubicBezTo>
                      <a:pt x="826770" y="652780"/>
                      <a:pt x="798830" y="708660"/>
                      <a:pt x="781050" y="767080"/>
                    </a:cubicBezTo>
                    <a:cubicBezTo>
                      <a:pt x="763270" y="825500"/>
                      <a:pt x="769620" y="924560"/>
                      <a:pt x="758190" y="957580"/>
                    </a:cubicBezTo>
                    <a:cubicBezTo>
                      <a:pt x="746760" y="990600"/>
                      <a:pt x="736600" y="981710"/>
                      <a:pt x="712470" y="965200"/>
                    </a:cubicBezTo>
                    <a:cubicBezTo>
                      <a:pt x="688340" y="948690"/>
                      <a:pt x="640080" y="889000"/>
                      <a:pt x="613410" y="858520"/>
                    </a:cubicBezTo>
                    <a:cubicBezTo>
                      <a:pt x="586740" y="828040"/>
                      <a:pt x="581660" y="796290"/>
                      <a:pt x="552450" y="782320"/>
                    </a:cubicBezTo>
                    <a:cubicBezTo>
                      <a:pt x="523240" y="768350"/>
                      <a:pt x="471170" y="778510"/>
                      <a:pt x="438150" y="774700"/>
                    </a:cubicBezTo>
                    <a:cubicBezTo>
                      <a:pt x="405130" y="770890"/>
                      <a:pt x="358140" y="768350"/>
                      <a:pt x="354330" y="759460"/>
                    </a:cubicBezTo>
                    <a:cubicBezTo>
                      <a:pt x="350520" y="750570"/>
                      <a:pt x="397510" y="735330"/>
                      <a:pt x="415290" y="721360"/>
                    </a:cubicBezTo>
                    <a:cubicBezTo>
                      <a:pt x="433070" y="707390"/>
                      <a:pt x="461010" y="692150"/>
                      <a:pt x="461010" y="675640"/>
                    </a:cubicBezTo>
                    <a:cubicBezTo>
                      <a:pt x="461010" y="659130"/>
                      <a:pt x="439420" y="641350"/>
                      <a:pt x="415290" y="622300"/>
                    </a:cubicBezTo>
                    <a:cubicBezTo>
                      <a:pt x="391160" y="603250"/>
                      <a:pt x="349250" y="570230"/>
                      <a:pt x="316230" y="561340"/>
                    </a:cubicBezTo>
                    <a:cubicBezTo>
                      <a:pt x="283210" y="552450"/>
                      <a:pt x="236220" y="582930"/>
                      <a:pt x="217170" y="568960"/>
                    </a:cubicBezTo>
                    <a:cubicBezTo>
                      <a:pt x="198120" y="554990"/>
                      <a:pt x="191770" y="487680"/>
                      <a:pt x="201930" y="477520"/>
                    </a:cubicBezTo>
                    <a:cubicBezTo>
                      <a:pt x="212090" y="467360"/>
                      <a:pt x="267970" y="520700"/>
                      <a:pt x="278130" y="508000"/>
                    </a:cubicBezTo>
                    <a:cubicBezTo>
                      <a:pt x="288290" y="495300"/>
                      <a:pt x="276860" y="429260"/>
                      <a:pt x="262890" y="401320"/>
                    </a:cubicBezTo>
                    <a:cubicBezTo>
                      <a:pt x="248920" y="373380"/>
                      <a:pt x="218440" y="354330"/>
                      <a:pt x="194310" y="340360"/>
                    </a:cubicBezTo>
                    <a:cubicBezTo>
                      <a:pt x="170180" y="326390"/>
                      <a:pt x="121920" y="330200"/>
                      <a:pt x="118110" y="317500"/>
                    </a:cubicBezTo>
                    <a:cubicBezTo>
                      <a:pt x="114300" y="304800"/>
                      <a:pt x="154940" y="264160"/>
                      <a:pt x="171450" y="264160"/>
                    </a:cubicBezTo>
                    <a:cubicBezTo>
                      <a:pt x="187960" y="264160"/>
                      <a:pt x="209550" y="322580"/>
                      <a:pt x="217170" y="317500"/>
                    </a:cubicBezTo>
                    <a:cubicBezTo>
                      <a:pt x="224790" y="312420"/>
                      <a:pt x="212090" y="252730"/>
                      <a:pt x="217170" y="233680"/>
                    </a:cubicBezTo>
                    <a:cubicBezTo>
                      <a:pt x="222250" y="214630"/>
                      <a:pt x="255270" y="219710"/>
                      <a:pt x="247650" y="203200"/>
                    </a:cubicBezTo>
                    <a:cubicBezTo>
                      <a:pt x="240030" y="186690"/>
                      <a:pt x="196850" y="151130"/>
                      <a:pt x="171450" y="134620"/>
                    </a:cubicBezTo>
                    <a:cubicBezTo>
                      <a:pt x="146050" y="118110"/>
                      <a:pt x="116840" y="125730"/>
                      <a:pt x="95250" y="104140"/>
                    </a:cubicBezTo>
                    <a:cubicBezTo>
                      <a:pt x="73660" y="82550"/>
                      <a:pt x="50800" y="0"/>
                      <a:pt x="41910" y="508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83" name="Freeform 82"/>
              <p:cNvSpPr/>
              <p:nvPr/>
            </p:nvSpPr>
            <p:spPr>
              <a:xfrm>
                <a:off x="2066963" y="2625580"/>
                <a:ext cx="111141" cy="223789"/>
              </a:xfrm>
              <a:custGeom>
                <a:avLst/>
                <a:gdLst>
                  <a:gd name="connsiteX0" fmla="*/ 16510 w 135890"/>
                  <a:gd name="connsiteY0" fmla="*/ 5080 h 276860"/>
                  <a:gd name="connsiteX1" fmla="*/ 16510 w 135890"/>
                  <a:gd name="connsiteY1" fmla="*/ 96520 h 276860"/>
                  <a:gd name="connsiteX2" fmla="*/ 77470 w 135890"/>
                  <a:gd name="connsiteY2" fmla="*/ 172720 h 276860"/>
                  <a:gd name="connsiteX3" fmla="*/ 69850 w 135890"/>
                  <a:gd name="connsiteY3" fmla="*/ 241300 h 276860"/>
                  <a:gd name="connsiteX4" fmla="*/ 123190 w 135890"/>
                  <a:gd name="connsiteY4" fmla="*/ 264160 h 276860"/>
                  <a:gd name="connsiteX5" fmla="*/ 123190 w 135890"/>
                  <a:gd name="connsiteY5" fmla="*/ 165100 h 276860"/>
                  <a:gd name="connsiteX6" fmla="*/ 115570 w 135890"/>
                  <a:gd name="connsiteY6" fmla="*/ 66040 h 276860"/>
                  <a:gd name="connsiteX7" fmla="*/ 16510 w 135890"/>
                  <a:gd name="connsiteY7" fmla="*/ 5080 h 27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890" h="276860">
                    <a:moveTo>
                      <a:pt x="16510" y="5080"/>
                    </a:moveTo>
                    <a:cubicBezTo>
                      <a:pt x="0" y="10160"/>
                      <a:pt x="6350" y="68580"/>
                      <a:pt x="16510" y="96520"/>
                    </a:cubicBezTo>
                    <a:cubicBezTo>
                      <a:pt x="26670" y="124460"/>
                      <a:pt x="68580" y="148590"/>
                      <a:pt x="77470" y="172720"/>
                    </a:cubicBezTo>
                    <a:cubicBezTo>
                      <a:pt x="86360" y="196850"/>
                      <a:pt x="62230" y="226060"/>
                      <a:pt x="69850" y="241300"/>
                    </a:cubicBezTo>
                    <a:cubicBezTo>
                      <a:pt x="77470" y="256540"/>
                      <a:pt x="114300" y="276860"/>
                      <a:pt x="123190" y="264160"/>
                    </a:cubicBezTo>
                    <a:cubicBezTo>
                      <a:pt x="132080" y="251460"/>
                      <a:pt x="124460" y="198120"/>
                      <a:pt x="123190" y="165100"/>
                    </a:cubicBezTo>
                    <a:cubicBezTo>
                      <a:pt x="121920" y="132080"/>
                      <a:pt x="135890" y="99060"/>
                      <a:pt x="115570" y="66040"/>
                    </a:cubicBezTo>
                    <a:cubicBezTo>
                      <a:pt x="95250" y="33020"/>
                      <a:pt x="33020" y="0"/>
                      <a:pt x="16510" y="508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84" name="Freeform 83"/>
              <p:cNvSpPr/>
              <p:nvPr/>
            </p:nvSpPr>
            <p:spPr>
              <a:xfrm>
                <a:off x="1857378" y="3016015"/>
                <a:ext cx="1124128" cy="1163369"/>
              </a:xfrm>
              <a:custGeom>
                <a:avLst/>
                <a:gdLst>
                  <a:gd name="connsiteX0" fmla="*/ 10160 w 1391920"/>
                  <a:gd name="connsiteY0" fmla="*/ 22860 h 1440180"/>
                  <a:gd name="connsiteX1" fmla="*/ 17780 w 1391920"/>
                  <a:gd name="connsiteY1" fmla="*/ 251460 h 1440180"/>
                  <a:gd name="connsiteX2" fmla="*/ 86360 w 1391920"/>
                  <a:gd name="connsiteY2" fmla="*/ 472440 h 1440180"/>
                  <a:gd name="connsiteX3" fmla="*/ 276860 w 1391920"/>
                  <a:gd name="connsiteY3" fmla="*/ 670560 h 1440180"/>
                  <a:gd name="connsiteX4" fmla="*/ 665480 w 1391920"/>
                  <a:gd name="connsiteY4" fmla="*/ 815340 h 1440180"/>
                  <a:gd name="connsiteX5" fmla="*/ 916940 w 1391920"/>
                  <a:gd name="connsiteY5" fmla="*/ 906780 h 1440180"/>
                  <a:gd name="connsiteX6" fmla="*/ 1069340 w 1391920"/>
                  <a:gd name="connsiteY6" fmla="*/ 1120140 h 1440180"/>
                  <a:gd name="connsiteX7" fmla="*/ 1115060 w 1391920"/>
                  <a:gd name="connsiteY7" fmla="*/ 1211580 h 1440180"/>
                  <a:gd name="connsiteX8" fmla="*/ 1054100 w 1391920"/>
                  <a:gd name="connsiteY8" fmla="*/ 1203960 h 1440180"/>
                  <a:gd name="connsiteX9" fmla="*/ 970280 w 1391920"/>
                  <a:gd name="connsiteY9" fmla="*/ 1257300 h 1440180"/>
                  <a:gd name="connsiteX10" fmla="*/ 878840 w 1391920"/>
                  <a:gd name="connsiteY10" fmla="*/ 1257300 h 1440180"/>
                  <a:gd name="connsiteX11" fmla="*/ 916940 w 1391920"/>
                  <a:gd name="connsiteY11" fmla="*/ 1203960 h 1440180"/>
                  <a:gd name="connsiteX12" fmla="*/ 833120 w 1391920"/>
                  <a:gd name="connsiteY12" fmla="*/ 1173480 h 1440180"/>
                  <a:gd name="connsiteX13" fmla="*/ 756920 w 1391920"/>
                  <a:gd name="connsiteY13" fmla="*/ 1203960 h 1440180"/>
                  <a:gd name="connsiteX14" fmla="*/ 734060 w 1391920"/>
                  <a:gd name="connsiteY14" fmla="*/ 1257300 h 1440180"/>
                  <a:gd name="connsiteX15" fmla="*/ 703580 w 1391920"/>
                  <a:gd name="connsiteY15" fmla="*/ 1173480 h 1440180"/>
                  <a:gd name="connsiteX16" fmla="*/ 764540 w 1391920"/>
                  <a:gd name="connsiteY16" fmla="*/ 1112520 h 1440180"/>
                  <a:gd name="connsiteX17" fmla="*/ 673100 w 1391920"/>
                  <a:gd name="connsiteY17" fmla="*/ 1089660 h 1440180"/>
                  <a:gd name="connsiteX18" fmla="*/ 566420 w 1391920"/>
                  <a:gd name="connsiteY18" fmla="*/ 1097280 h 1440180"/>
                  <a:gd name="connsiteX19" fmla="*/ 505460 w 1391920"/>
                  <a:gd name="connsiteY19" fmla="*/ 1082040 h 1440180"/>
                  <a:gd name="connsiteX20" fmla="*/ 520700 w 1391920"/>
                  <a:gd name="connsiteY20" fmla="*/ 1043940 h 1440180"/>
                  <a:gd name="connsiteX21" fmla="*/ 574040 w 1391920"/>
                  <a:gd name="connsiteY21" fmla="*/ 1059180 h 1440180"/>
                  <a:gd name="connsiteX22" fmla="*/ 581660 w 1391920"/>
                  <a:gd name="connsiteY22" fmla="*/ 1021080 h 1440180"/>
                  <a:gd name="connsiteX23" fmla="*/ 505460 w 1391920"/>
                  <a:gd name="connsiteY23" fmla="*/ 967740 h 1440180"/>
                  <a:gd name="connsiteX24" fmla="*/ 436880 w 1391920"/>
                  <a:gd name="connsiteY24" fmla="*/ 876300 h 1440180"/>
                  <a:gd name="connsiteX25" fmla="*/ 345440 w 1391920"/>
                  <a:gd name="connsiteY25" fmla="*/ 906780 h 1440180"/>
                  <a:gd name="connsiteX26" fmla="*/ 284480 w 1391920"/>
                  <a:gd name="connsiteY26" fmla="*/ 891540 h 1440180"/>
                  <a:gd name="connsiteX27" fmla="*/ 398780 w 1391920"/>
                  <a:gd name="connsiteY27" fmla="*/ 1066800 h 1440180"/>
                  <a:gd name="connsiteX28" fmla="*/ 505460 w 1391920"/>
                  <a:gd name="connsiteY28" fmla="*/ 1219200 h 1440180"/>
                  <a:gd name="connsiteX29" fmla="*/ 642620 w 1391920"/>
                  <a:gd name="connsiteY29" fmla="*/ 1295400 h 1440180"/>
                  <a:gd name="connsiteX30" fmla="*/ 916940 w 1391920"/>
                  <a:gd name="connsiteY30" fmla="*/ 1310640 h 1440180"/>
                  <a:gd name="connsiteX31" fmla="*/ 1137920 w 1391920"/>
                  <a:gd name="connsiteY31" fmla="*/ 1325880 h 1440180"/>
                  <a:gd name="connsiteX32" fmla="*/ 1313180 w 1391920"/>
                  <a:gd name="connsiteY32" fmla="*/ 1424940 h 1440180"/>
                  <a:gd name="connsiteX33" fmla="*/ 1381760 w 1391920"/>
                  <a:gd name="connsiteY33" fmla="*/ 1417320 h 1440180"/>
                  <a:gd name="connsiteX34" fmla="*/ 1252220 w 1391920"/>
                  <a:gd name="connsiteY34" fmla="*/ 1287780 h 1440180"/>
                  <a:gd name="connsiteX35" fmla="*/ 1229360 w 1391920"/>
                  <a:gd name="connsiteY35" fmla="*/ 1196340 h 1440180"/>
                  <a:gd name="connsiteX36" fmla="*/ 1252220 w 1391920"/>
                  <a:gd name="connsiteY36" fmla="*/ 1036320 h 1440180"/>
                  <a:gd name="connsiteX37" fmla="*/ 1176020 w 1391920"/>
                  <a:gd name="connsiteY37" fmla="*/ 800100 h 1440180"/>
                  <a:gd name="connsiteX38" fmla="*/ 1153160 w 1391920"/>
                  <a:gd name="connsiteY38" fmla="*/ 731520 h 1440180"/>
                  <a:gd name="connsiteX39" fmla="*/ 1214120 w 1391920"/>
                  <a:gd name="connsiteY39" fmla="*/ 754380 h 1440180"/>
                  <a:gd name="connsiteX40" fmla="*/ 1267460 w 1391920"/>
                  <a:gd name="connsiteY40" fmla="*/ 800100 h 1440180"/>
                  <a:gd name="connsiteX41" fmla="*/ 1290320 w 1391920"/>
                  <a:gd name="connsiteY41" fmla="*/ 762000 h 1440180"/>
                  <a:gd name="connsiteX42" fmla="*/ 1236980 w 1391920"/>
                  <a:gd name="connsiteY42" fmla="*/ 701040 h 1440180"/>
                  <a:gd name="connsiteX43" fmla="*/ 1191260 w 1391920"/>
                  <a:gd name="connsiteY43" fmla="*/ 632460 h 1440180"/>
                  <a:gd name="connsiteX44" fmla="*/ 1183640 w 1391920"/>
                  <a:gd name="connsiteY44" fmla="*/ 563880 h 1440180"/>
                  <a:gd name="connsiteX45" fmla="*/ 1244600 w 1391920"/>
                  <a:gd name="connsiteY45" fmla="*/ 594360 h 1440180"/>
                  <a:gd name="connsiteX46" fmla="*/ 1275080 w 1391920"/>
                  <a:gd name="connsiteY46" fmla="*/ 647700 h 1440180"/>
                  <a:gd name="connsiteX47" fmla="*/ 1275080 w 1391920"/>
                  <a:gd name="connsiteY47" fmla="*/ 563880 h 1440180"/>
                  <a:gd name="connsiteX48" fmla="*/ 1267460 w 1391920"/>
                  <a:gd name="connsiteY48" fmla="*/ 487680 h 1440180"/>
                  <a:gd name="connsiteX49" fmla="*/ 1198880 w 1391920"/>
                  <a:gd name="connsiteY49" fmla="*/ 403860 h 1440180"/>
                  <a:gd name="connsiteX50" fmla="*/ 1259840 w 1391920"/>
                  <a:gd name="connsiteY50" fmla="*/ 411480 h 1440180"/>
                  <a:gd name="connsiteX51" fmla="*/ 1297940 w 1391920"/>
                  <a:gd name="connsiteY51" fmla="*/ 480060 h 1440180"/>
                  <a:gd name="connsiteX52" fmla="*/ 1290320 w 1391920"/>
                  <a:gd name="connsiteY52" fmla="*/ 381000 h 1440180"/>
                  <a:gd name="connsiteX53" fmla="*/ 1259840 w 1391920"/>
                  <a:gd name="connsiteY53" fmla="*/ 289560 h 1440180"/>
                  <a:gd name="connsiteX54" fmla="*/ 1267460 w 1391920"/>
                  <a:gd name="connsiteY54" fmla="*/ 160020 h 1440180"/>
                  <a:gd name="connsiteX55" fmla="*/ 1168400 w 1391920"/>
                  <a:gd name="connsiteY55" fmla="*/ 297180 h 1440180"/>
                  <a:gd name="connsiteX56" fmla="*/ 1069340 w 1391920"/>
                  <a:gd name="connsiteY56" fmla="*/ 426720 h 1440180"/>
                  <a:gd name="connsiteX57" fmla="*/ 1023620 w 1391920"/>
                  <a:gd name="connsiteY57" fmla="*/ 510540 h 1440180"/>
                  <a:gd name="connsiteX58" fmla="*/ 1008380 w 1391920"/>
                  <a:gd name="connsiteY58" fmla="*/ 609600 h 1440180"/>
                  <a:gd name="connsiteX59" fmla="*/ 1023620 w 1391920"/>
                  <a:gd name="connsiteY59" fmla="*/ 746760 h 1440180"/>
                  <a:gd name="connsiteX60" fmla="*/ 1000760 w 1391920"/>
                  <a:gd name="connsiteY60" fmla="*/ 792480 h 1440180"/>
                  <a:gd name="connsiteX61" fmla="*/ 909320 w 1391920"/>
                  <a:gd name="connsiteY61" fmla="*/ 769620 h 1440180"/>
                  <a:gd name="connsiteX62" fmla="*/ 871220 w 1391920"/>
                  <a:gd name="connsiteY62" fmla="*/ 678180 h 1440180"/>
                  <a:gd name="connsiteX63" fmla="*/ 795020 w 1391920"/>
                  <a:gd name="connsiteY63" fmla="*/ 701040 h 1440180"/>
                  <a:gd name="connsiteX64" fmla="*/ 734060 w 1391920"/>
                  <a:gd name="connsiteY64" fmla="*/ 586740 h 1440180"/>
                  <a:gd name="connsiteX65" fmla="*/ 612140 w 1391920"/>
                  <a:gd name="connsiteY65" fmla="*/ 594360 h 1440180"/>
                  <a:gd name="connsiteX66" fmla="*/ 490220 w 1391920"/>
                  <a:gd name="connsiteY66" fmla="*/ 647700 h 1440180"/>
                  <a:gd name="connsiteX67" fmla="*/ 452120 w 1391920"/>
                  <a:gd name="connsiteY67" fmla="*/ 640080 h 1440180"/>
                  <a:gd name="connsiteX68" fmla="*/ 520700 w 1391920"/>
                  <a:gd name="connsiteY68" fmla="*/ 571500 h 1440180"/>
                  <a:gd name="connsiteX69" fmla="*/ 452120 w 1391920"/>
                  <a:gd name="connsiteY69" fmla="*/ 495300 h 1440180"/>
                  <a:gd name="connsiteX70" fmla="*/ 360680 w 1391920"/>
                  <a:gd name="connsiteY70" fmla="*/ 464820 h 1440180"/>
                  <a:gd name="connsiteX71" fmla="*/ 337820 w 1391920"/>
                  <a:gd name="connsiteY71" fmla="*/ 510540 h 1440180"/>
                  <a:gd name="connsiteX72" fmla="*/ 254000 w 1391920"/>
                  <a:gd name="connsiteY72" fmla="*/ 525780 h 1440180"/>
                  <a:gd name="connsiteX73" fmla="*/ 307340 w 1391920"/>
                  <a:gd name="connsiteY73" fmla="*/ 441960 h 1440180"/>
                  <a:gd name="connsiteX74" fmla="*/ 345440 w 1391920"/>
                  <a:gd name="connsiteY74" fmla="*/ 426720 h 1440180"/>
                  <a:gd name="connsiteX75" fmla="*/ 269240 w 1391920"/>
                  <a:gd name="connsiteY75" fmla="*/ 350520 h 1440180"/>
                  <a:gd name="connsiteX76" fmla="*/ 215900 w 1391920"/>
                  <a:gd name="connsiteY76" fmla="*/ 350520 h 1440180"/>
                  <a:gd name="connsiteX77" fmla="*/ 193040 w 1391920"/>
                  <a:gd name="connsiteY77" fmla="*/ 274320 h 1440180"/>
                  <a:gd name="connsiteX78" fmla="*/ 284480 w 1391920"/>
                  <a:gd name="connsiteY78" fmla="*/ 312420 h 1440180"/>
                  <a:gd name="connsiteX79" fmla="*/ 231140 w 1391920"/>
                  <a:gd name="connsiteY79" fmla="*/ 182880 h 1440180"/>
                  <a:gd name="connsiteX80" fmla="*/ 78740 w 1391920"/>
                  <a:gd name="connsiteY80" fmla="*/ 114300 h 1440180"/>
                  <a:gd name="connsiteX81" fmla="*/ 10160 w 1391920"/>
                  <a:gd name="connsiteY81" fmla="*/ 22860 h 144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391920" h="1440180">
                    <a:moveTo>
                      <a:pt x="10160" y="22860"/>
                    </a:moveTo>
                    <a:cubicBezTo>
                      <a:pt x="0" y="45720"/>
                      <a:pt x="5080" y="176530"/>
                      <a:pt x="17780" y="251460"/>
                    </a:cubicBezTo>
                    <a:cubicBezTo>
                      <a:pt x="30480" y="326390"/>
                      <a:pt x="43180" y="402590"/>
                      <a:pt x="86360" y="472440"/>
                    </a:cubicBezTo>
                    <a:cubicBezTo>
                      <a:pt x="129540" y="542290"/>
                      <a:pt x="180340" y="613410"/>
                      <a:pt x="276860" y="670560"/>
                    </a:cubicBezTo>
                    <a:cubicBezTo>
                      <a:pt x="373380" y="727710"/>
                      <a:pt x="665480" y="815340"/>
                      <a:pt x="665480" y="815340"/>
                    </a:cubicBezTo>
                    <a:cubicBezTo>
                      <a:pt x="772160" y="854710"/>
                      <a:pt x="849630" y="855980"/>
                      <a:pt x="916940" y="906780"/>
                    </a:cubicBezTo>
                    <a:cubicBezTo>
                      <a:pt x="984250" y="957580"/>
                      <a:pt x="1036320" y="1069340"/>
                      <a:pt x="1069340" y="1120140"/>
                    </a:cubicBezTo>
                    <a:cubicBezTo>
                      <a:pt x="1102360" y="1170940"/>
                      <a:pt x="1117600" y="1197610"/>
                      <a:pt x="1115060" y="1211580"/>
                    </a:cubicBezTo>
                    <a:cubicBezTo>
                      <a:pt x="1112520" y="1225550"/>
                      <a:pt x="1078230" y="1196340"/>
                      <a:pt x="1054100" y="1203960"/>
                    </a:cubicBezTo>
                    <a:cubicBezTo>
                      <a:pt x="1029970" y="1211580"/>
                      <a:pt x="999490" y="1248410"/>
                      <a:pt x="970280" y="1257300"/>
                    </a:cubicBezTo>
                    <a:cubicBezTo>
                      <a:pt x="941070" y="1266190"/>
                      <a:pt x="887730" y="1266190"/>
                      <a:pt x="878840" y="1257300"/>
                    </a:cubicBezTo>
                    <a:cubicBezTo>
                      <a:pt x="869950" y="1248410"/>
                      <a:pt x="924560" y="1217930"/>
                      <a:pt x="916940" y="1203960"/>
                    </a:cubicBezTo>
                    <a:cubicBezTo>
                      <a:pt x="909320" y="1189990"/>
                      <a:pt x="859790" y="1173480"/>
                      <a:pt x="833120" y="1173480"/>
                    </a:cubicBezTo>
                    <a:cubicBezTo>
                      <a:pt x="806450" y="1173480"/>
                      <a:pt x="773430" y="1189990"/>
                      <a:pt x="756920" y="1203960"/>
                    </a:cubicBezTo>
                    <a:cubicBezTo>
                      <a:pt x="740410" y="1217930"/>
                      <a:pt x="742950" y="1262380"/>
                      <a:pt x="734060" y="1257300"/>
                    </a:cubicBezTo>
                    <a:cubicBezTo>
                      <a:pt x="725170" y="1252220"/>
                      <a:pt x="698500" y="1197610"/>
                      <a:pt x="703580" y="1173480"/>
                    </a:cubicBezTo>
                    <a:cubicBezTo>
                      <a:pt x="708660" y="1149350"/>
                      <a:pt x="769620" y="1126490"/>
                      <a:pt x="764540" y="1112520"/>
                    </a:cubicBezTo>
                    <a:cubicBezTo>
                      <a:pt x="759460" y="1098550"/>
                      <a:pt x="706120" y="1092200"/>
                      <a:pt x="673100" y="1089660"/>
                    </a:cubicBezTo>
                    <a:cubicBezTo>
                      <a:pt x="640080" y="1087120"/>
                      <a:pt x="594360" y="1098550"/>
                      <a:pt x="566420" y="1097280"/>
                    </a:cubicBezTo>
                    <a:cubicBezTo>
                      <a:pt x="538480" y="1096010"/>
                      <a:pt x="513080" y="1090930"/>
                      <a:pt x="505460" y="1082040"/>
                    </a:cubicBezTo>
                    <a:cubicBezTo>
                      <a:pt x="497840" y="1073150"/>
                      <a:pt x="509270" y="1047750"/>
                      <a:pt x="520700" y="1043940"/>
                    </a:cubicBezTo>
                    <a:cubicBezTo>
                      <a:pt x="532130" y="1040130"/>
                      <a:pt x="563880" y="1062990"/>
                      <a:pt x="574040" y="1059180"/>
                    </a:cubicBezTo>
                    <a:cubicBezTo>
                      <a:pt x="584200" y="1055370"/>
                      <a:pt x="593090" y="1036320"/>
                      <a:pt x="581660" y="1021080"/>
                    </a:cubicBezTo>
                    <a:cubicBezTo>
                      <a:pt x="570230" y="1005840"/>
                      <a:pt x="529590" y="991870"/>
                      <a:pt x="505460" y="967740"/>
                    </a:cubicBezTo>
                    <a:cubicBezTo>
                      <a:pt x="481330" y="943610"/>
                      <a:pt x="463550" y="886460"/>
                      <a:pt x="436880" y="876300"/>
                    </a:cubicBezTo>
                    <a:cubicBezTo>
                      <a:pt x="410210" y="866140"/>
                      <a:pt x="370840" y="904240"/>
                      <a:pt x="345440" y="906780"/>
                    </a:cubicBezTo>
                    <a:cubicBezTo>
                      <a:pt x="320040" y="909320"/>
                      <a:pt x="275590" y="864870"/>
                      <a:pt x="284480" y="891540"/>
                    </a:cubicBezTo>
                    <a:cubicBezTo>
                      <a:pt x="293370" y="918210"/>
                      <a:pt x="361950" y="1012190"/>
                      <a:pt x="398780" y="1066800"/>
                    </a:cubicBezTo>
                    <a:cubicBezTo>
                      <a:pt x="435610" y="1121410"/>
                      <a:pt x="464820" y="1181100"/>
                      <a:pt x="505460" y="1219200"/>
                    </a:cubicBezTo>
                    <a:cubicBezTo>
                      <a:pt x="546100" y="1257300"/>
                      <a:pt x="574040" y="1280160"/>
                      <a:pt x="642620" y="1295400"/>
                    </a:cubicBezTo>
                    <a:cubicBezTo>
                      <a:pt x="711200" y="1310640"/>
                      <a:pt x="916940" y="1310640"/>
                      <a:pt x="916940" y="1310640"/>
                    </a:cubicBezTo>
                    <a:cubicBezTo>
                      <a:pt x="999490" y="1315720"/>
                      <a:pt x="1071880" y="1306830"/>
                      <a:pt x="1137920" y="1325880"/>
                    </a:cubicBezTo>
                    <a:cubicBezTo>
                      <a:pt x="1203960" y="1344930"/>
                      <a:pt x="1272540" y="1409700"/>
                      <a:pt x="1313180" y="1424940"/>
                    </a:cubicBezTo>
                    <a:cubicBezTo>
                      <a:pt x="1353820" y="1440180"/>
                      <a:pt x="1391920" y="1440180"/>
                      <a:pt x="1381760" y="1417320"/>
                    </a:cubicBezTo>
                    <a:cubicBezTo>
                      <a:pt x="1371600" y="1394460"/>
                      <a:pt x="1277620" y="1324610"/>
                      <a:pt x="1252220" y="1287780"/>
                    </a:cubicBezTo>
                    <a:cubicBezTo>
                      <a:pt x="1226820" y="1250950"/>
                      <a:pt x="1229360" y="1238250"/>
                      <a:pt x="1229360" y="1196340"/>
                    </a:cubicBezTo>
                    <a:cubicBezTo>
                      <a:pt x="1229360" y="1154430"/>
                      <a:pt x="1261110" y="1102360"/>
                      <a:pt x="1252220" y="1036320"/>
                    </a:cubicBezTo>
                    <a:cubicBezTo>
                      <a:pt x="1243330" y="970280"/>
                      <a:pt x="1192530" y="850900"/>
                      <a:pt x="1176020" y="800100"/>
                    </a:cubicBezTo>
                    <a:cubicBezTo>
                      <a:pt x="1159510" y="749300"/>
                      <a:pt x="1146810" y="739140"/>
                      <a:pt x="1153160" y="731520"/>
                    </a:cubicBezTo>
                    <a:cubicBezTo>
                      <a:pt x="1159510" y="723900"/>
                      <a:pt x="1195070" y="742950"/>
                      <a:pt x="1214120" y="754380"/>
                    </a:cubicBezTo>
                    <a:cubicBezTo>
                      <a:pt x="1233170" y="765810"/>
                      <a:pt x="1254760" y="798830"/>
                      <a:pt x="1267460" y="800100"/>
                    </a:cubicBezTo>
                    <a:cubicBezTo>
                      <a:pt x="1280160" y="801370"/>
                      <a:pt x="1295400" y="778510"/>
                      <a:pt x="1290320" y="762000"/>
                    </a:cubicBezTo>
                    <a:cubicBezTo>
                      <a:pt x="1285240" y="745490"/>
                      <a:pt x="1253490" y="722630"/>
                      <a:pt x="1236980" y="701040"/>
                    </a:cubicBezTo>
                    <a:cubicBezTo>
                      <a:pt x="1220470" y="679450"/>
                      <a:pt x="1200150" y="655320"/>
                      <a:pt x="1191260" y="632460"/>
                    </a:cubicBezTo>
                    <a:cubicBezTo>
                      <a:pt x="1182370" y="609600"/>
                      <a:pt x="1174750" y="570230"/>
                      <a:pt x="1183640" y="563880"/>
                    </a:cubicBezTo>
                    <a:cubicBezTo>
                      <a:pt x="1192530" y="557530"/>
                      <a:pt x="1229360" y="580390"/>
                      <a:pt x="1244600" y="594360"/>
                    </a:cubicBezTo>
                    <a:cubicBezTo>
                      <a:pt x="1259840" y="608330"/>
                      <a:pt x="1270000" y="652780"/>
                      <a:pt x="1275080" y="647700"/>
                    </a:cubicBezTo>
                    <a:cubicBezTo>
                      <a:pt x="1280160" y="642620"/>
                      <a:pt x="1276350" y="590550"/>
                      <a:pt x="1275080" y="563880"/>
                    </a:cubicBezTo>
                    <a:cubicBezTo>
                      <a:pt x="1273810" y="537210"/>
                      <a:pt x="1280160" y="514350"/>
                      <a:pt x="1267460" y="487680"/>
                    </a:cubicBezTo>
                    <a:cubicBezTo>
                      <a:pt x="1254760" y="461010"/>
                      <a:pt x="1200150" y="416560"/>
                      <a:pt x="1198880" y="403860"/>
                    </a:cubicBezTo>
                    <a:cubicBezTo>
                      <a:pt x="1197610" y="391160"/>
                      <a:pt x="1243330" y="398780"/>
                      <a:pt x="1259840" y="411480"/>
                    </a:cubicBezTo>
                    <a:cubicBezTo>
                      <a:pt x="1276350" y="424180"/>
                      <a:pt x="1292860" y="485140"/>
                      <a:pt x="1297940" y="480060"/>
                    </a:cubicBezTo>
                    <a:cubicBezTo>
                      <a:pt x="1303020" y="474980"/>
                      <a:pt x="1296670" y="412750"/>
                      <a:pt x="1290320" y="381000"/>
                    </a:cubicBezTo>
                    <a:cubicBezTo>
                      <a:pt x="1283970" y="349250"/>
                      <a:pt x="1263650" y="326390"/>
                      <a:pt x="1259840" y="289560"/>
                    </a:cubicBezTo>
                    <a:cubicBezTo>
                      <a:pt x="1256030" y="252730"/>
                      <a:pt x="1282700" y="158750"/>
                      <a:pt x="1267460" y="160020"/>
                    </a:cubicBezTo>
                    <a:cubicBezTo>
                      <a:pt x="1252220" y="161290"/>
                      <a:pt x="1201420" y="252730"/>
                      <a:pt x="1168400" y="297180"/>
                    </a:cubicBezTo>
                    <a:cubicBezTo>
                      <a:pt x="1135380" y="341630"/>
                      <a:pt x="1093470" y="391160"/>
                      <a:pt x="1069340" y="426720"/>
                    </a:cubicBezTo>
                    <a:cubicBezTo>
                      <a:pt x="1045210" y="462280"/>
                      <a:pt x="1033780" y="480060"/>
                      <a:pt x="1023620" y="510540"/>
                    </a:cubicBezTo>
                    <a:cubicBezTo>
                      <a:pt x="1013460" y="541020"/>
                      <a:pt x="1008380" y="570230"/>
                      <a:pt x="1008380" y="609600"/>
                    </a:cubicBezTo>
                    <a:cubicBezTo>
                      <a:pt x="1008380" y="648970"/>
                      <a:pt x="1024890" y="716280"/>
                      <a:pt x="1023620" y="746760"/>
                    </a:cubicBezTo>
                    <a:cubicBezTo>
                      <a:pt x="1022350" y="777240"/>
                      <a:pt x="1019810" y="788670"/>
                      <a:pt x="1000760" y="792480"/>
                    </a:cubicBezTo>
                    <a:cubicBezTo>
                      <a:pt x="981710" y="796290"/>
                      <a:pt x="930910" y="788670"/>
                      <a:pt x="909320" y="769620"/>
                    </a:cubicBezTo>
                    <a:cubicBezTo>
                      <a:pt x="887730" y="750570"/>
                      <a:pt x="890270" y="689610"/>
                      <a:pt x="871220" y="678180"/>
                    </a:cubicBezTo>
                    <a:cubicBezTo>
                      <a:pt x="852170" y="666750"/>
                      <a:pt x="817880" y="716280"/>
                      <a:pt x="795020" y="701040"/>
                    </a:cubicBezTo>
                    <a:cubicBezTo>
                      <a:pt x="772160" y="685800"/>
                      <a:pt x="764540" y="604520"/>
                      <a:pt x="734060" y="586740"/>
                    </a:cubicBezTo>
                    <a:cubicBezTo>
                      <a:pt x="703580" y="568960"/>
                      <a:pt x="652780" y="584200"/>
                      <a:pt x="612140" y="594360"/>
                    </a:cubicBezTo>
                    <a:cubicBezTo>
                      <a:pt x="571500" y="604520"/>
                      <a:pt x="516890" y="640080"/>
                      <a:pt x="490220" y="647700"/>
                    </a:cubicBezTo>
                    <a:cubicBezTo>
                      <a:pt x="463550" y="655320"/>
                      <a:pt x="447040" y="652780"/>
                      <a:pt x="452120" y="640080"/>
                    </a:cubicBezTo>
                    <a:cubicBezTo>
                      <a:pt x="457200" y="627380"/>
                      <a:pt x="520700" y="595630"/>
                      <a:pt x="520700" y="571500"/>
                    </a:cubicBezTo>
                    <a:cubicBezTo>
                      <a:pt x="520700" y="547370"/>
                      <a:pt x="478790" y="513080"/>
                      <a:pt x="452120" y="495300"/>
                    </a:cubicBezTo>
                    <a:cubicBezTo>
                      <a:pt x="425450" y="477520"/>
                      <a:pt x="379730" y="462280"/>
                      <a:pt x="360680" y="464820"/>
                    </a:cubicBezTo>
                    <a:cubicBezTo>
                      <a:pt x="341630" y="467360"/>
                      <a:pt x="355600" y="500380"/>
                      <a:pt x="337820" y="510540"/>
                    </a:cubicBezTo>
                    <a:cubicBezTo>
                      <a:pt x="320040" y="520700"/>
                      <a:pt x="259080" y="537210"/>
                      <a:pt x="254000" y="525780"/>
                    </a:cubicBezTo>
                    <a:cubicBezTo>
                      <a:pt x="248920" y="514350"/>
                      <a:pt x="292100" y="458470"/>
                      <a:pt x="307340" y="441960"/>
                    </a:cubicBezTo>
                    <a:cubicBezTo>
                      <a:pt x="322580" y="425450"/>
                      <a:pt x="351790" y="441960"/>
                      <a:pt x="345440" y="426720"/>
                    </a:cubicBezTo>
                    <a:cubicBezTo>
                      <a:pt x="339090" y="411480"/>
                      <a:pt x="290830" y="363220"/>
                      <a:pt x="269240" y="350520"/>
                    </a:cubicBezTo>
                    <a:cubicBezTo>
                      <a:pt x="247650" y="337820"/>
                      <a:pt x="228600" y="363220"/>
                      <a:pt x="215900" y="350520"/>
                    </a:cubicBezTo>
                    <a:cubicBezTo>
                      <a:pt x="203200" y="337820"/>
                      <a:pt x="181610" y="280670"/>
                      <a:pt x="193040" y="274320"/>
                    </a:cubicBezTo>
                    <a:cubicBezTo>
                      <a:pt x="204470" y="267970"/>
                      <a:pt x="278130" y="327660"/>
                      <a:pt x="284480" y="312420"/>
                    </a:cubicBezTo>
                    <a:cubicBezTo>
                      <a:pt x="290830" y="297180"/>
                      <a:pt x="265430" y="215900"/>
                      <a:pt x="231140" y="182880"/>
                    </a:cubicBezTo>
                    <a:cubicBezTo>
                      <a:pt x="196850" y="149860"/>
                      <a:pt x="114300" y="142240"/>
                      <a:pt x="78740" y="114300"/>
                    </a:cubicBezTo>
                    <a:cubicBezTo>
                      <a:pt x="43180" y="86360"/>
                      <a:pt x="20320" y="0"/>
                      <a:pt x="10160" y="2286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85" name="Freeform 84"/>
              <p:cNvSpPr/>
              <p:nvPr/>
            </p:nvSpPr>
            <p:spPr>
              <a:xfrm>
                <a:off x="2646491" y="3046171"/>
                <a:ext cx="90500" cy="219028"/>
              </a:xfrm>
              <a:custGeom>
                <a:avLst/>
                <a:gdLst>
                  <a:gd name="connsiteX0" fmla="*/ 83820 w 160020"/>
                  <a:gd name="connsiteY0" fmla="*/ 12700 h 304800"/>
                  <a:gd name="connsiteX1" fmla="*/ 45720 w 160020"/>
                  <a:gd name="connsiteY1" fmla="*/ 50800 h 304800"/>
                  <a:gd name="connsiteX2" fmla="*/ 45720 w 160020"/>
                  <a:gd name="connsiteY2" fmla="*/ 111760 h 304800"/>
                  <a:gd name="connsiteX3" fmla="*/ 7620 w 160020"/>
                  <a:gd name="connsiteY3" fmla="*/ 195580 h 304800"/>
                  <a:gd name="connsiteX4" fmla="*/ 15240 w 160020"/>
                  <a:gd name="connsiteY4" fmla="*/ 248920 h 304800"/>
                  <a:gd name="connsiteX5" fmla="*/ 15240 w 160020"/>
                  <a:gd name="connsiteY5" fmla="*/ 302260 h 304800"/>
                  <a:gd name="connsiteX6" fmla="*/ 106680 w 160020"/>
                  <a:gd name="connsiteY6" fmla="*/ 233680 h 304800"/>
                  <a:gd name="connsiteX7" fmla="*/ 160020 w 160020"/>
                  <a:gd name="connsiteY7" fmla="*/ 127000 h 304800"/>
                  <a:gd name="connsiteX8" fmla="*/ 83820 w 160020"/>
                  <a:gd name="connsiteY8" fmla="*/ 127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020" h="304800">
                    <a:moveTo>
                      <a:pt x="83820" y="12700"/>
                    </a:moveTo>
                    <a:cubicBezTo>
                      <a:pt x="64770" y="0"/>
                      <a:pt x="52070" y="34290"/>
                      <a:pt x="45720" y="50800"/>
                    </a:cubicBezTo>
                    <a:cubicBezTo>
                      <a:pt x="39370" y="67310"/>
                      <a:pt x="52070" y="87630"/>
                      <a:pt x="45720" y="111760"/>
                    </a:cubicBezTo>
                    <a:cubicBezTo>
                      <a:pt x="39370" y="135890"/>
                      <a:pt x="12700" y="172720"/>
                      <a:pt x="7620" y="195580"/>
                    </a:cubicBezTo>
                    <a:cubicBezTo>
                      <a:pt x="2540" y="218440"/>
                      <a:pt x="13970" y="231140"/>
                      <a:pt x="15240" y="248920"/>
                    </a:cubicBezTo>
                    <a:cubicBezTo>
                      <a:pt x="16510" y="266700"/>
                      <a:pt x="0" y="304800"/>
                      <a:pt x="15240" y="302260"/>
                    </a:cubicBezTo>
                    <a:cubicBezTo>
                      <a:pt x="30480" y="299720"/>
                      <a:pt x="82550" y="262890"/>
                      <a:pt x="106680" y="233680"/>
                    </a:cubicBezTo>
                    <a:cubicBezTo>
                      <a:pt x="130810" y="204470"/>
                      <a:pt x="160020" y="165100"/>
                      <a:pt x="160020" y="127000"/>
                    </a:cubicBezTo>
                    <a:cubicBezTo>
                      <a:pt x="160020" y="88900"/>
                      <a:pt x="102870" y="25400"/>
                      <a:pt x="83820" y="1270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86" name="Freeform 85"/>
              <p:cNvSpPr/>
              <p:nvPr/>
            </p:nvSpPr>
            <p:spPr>
              <a:xfrm>
                <a:off x="2114596" y="3223930"/>
                <a:ext cx="234986" cy="234895"/>
              </a:xfrm>
              <a:custGeom>
                <a:avLst/>
                <a:gdLst>
                  <a:gd name="connsiteX0" fmla="*/ 14287 w 290512"/>
                  <a:gd name="connsiteY0" fmla="*/ 3175 h 289719"/>
                  <a:gd name="connsiteX1" fmla="*/ 14287 w 290512"/>
                  <a:gd name="connsiteY1" fmla="*/ 60325 h 289719"/>
                  <a:gd name="connsiteX2" fmla="*/ 42862 w 290512"/>
                  <a:gd name="connsiteY2" fmla="*/ 117475 h 289719"/>
                  <a:gd name="connsiteX3" fmla="*/ 114299 w 290512"/>
                  <a:gd name="connsiteY3" fmla="*/ 146050 h 289719"/>
                  <a:gd name="connsiteX4" fmla="*/ 190499 w 290512"/>
                  <a:gd name="connsiteY4" fmla="*/ 222250 h 289719"/>
                  <a:gd name="connsiteX5" fmla="*/ 280987 w 290512"/>
                  <a:gd name="connsiteY5" fmla="*/ 288925 h 289719"/>
                  <a:gd name="connsiteX6" fmla="*/ 247649 w 290512"/>
                  <a:gd name="connsiteY6" fmla="*/ 227012 h 289719"/>
                  <a:gd name="connsiteX7" fmla="*/ 204787 w 290512"/>
                  <a:gd name="connsiteY7" fmla="*/ 136525 h 289719"/>
                  <a:gd name="connsiteX8" fmla="*/ 100012 w 290512"/>
                  <a:gd name="connsiteY8" fmla="*/ 41275 h 289719"/>
                  <a:gd name="connsiteX9" fmla="*/ 14287 w 290512"/>
                  <a:gd name="connsiteY9" fmla="*/ 3175 h 28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512" h="289719">
                    <a:moveTo>
                      <a:pt x="14287" y="3175"/>
                    </a:moveTo>
                    <a:cubicBezTo>
                      <a:pt x="0" y="6350"/>
                      <a:pt x="9525" y="41275"/>
                      <a:pt x="14287" y="60325"/>
                    </a:cubicBezTo>
                    <a:cubicBezTo>
                      <a:pt x="19049" y="79375"/>
                      <a:pt x="26193" y="103188"/>
                      <a:pt x="42862" y="117475"/>
                    </a:cubicBezTo>
                    <a:cubicBezTo>
                      <a:pt x="59531" y="131762"/>
                      <a:pt x="89693" y="128588"/>
                      <a:pt x="114299" y="146050"/>
                    </a:cubicBezTo>
                    <a:cubicBezTo>
                      <a:pt x="138905" y="163512"/>
                      <a:pt x="162718" y="198438"/>
                      <a:pt x="190499" y="222250"/>
                    </a:cubicBezTo>
                    <a:cubicBezTo>
                      <a:pt x="218280" y="246062"/>
                      <a:pt x="271462" y="288131"/>
                      <a:pt x="280987" y="288925"/>
                    </a:cubicBezTo>
                    <a:cubicBezTo>
                      <a:pt x="290512" y="289719"/>
                      <a:pt x="260349" y="252412"/>
                      <a:pt x="247649" y="227012"/>
                    </a:cubicBezTo>
                    <a:cubicBezTo>
                      <a:pt x="234949" y="201612"/>
                      <a:pt x="229393" y="167481"/>
                      <a:pt x="204787" y="136525"/>
                    </a:cubicBezTo>
                    <a:cubicBezTo>
                      <a:pt x="180181" y="105569"/>
                      <a:pt x="132556" y="65087"/>
                      <a:pt x="100012" y="41275"/>
                    </a:cubicBezTo>
                    <a:cubicBezTo>
                      <a:pt x="67468" y="17463"/>
                      <a:pt x="28574" y="0"/>
                      <a:pt x="14287" y="3175"/>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87" name="Freeform 86"/>
              <p:cNvSpPr/>
              <p:nvPr/>
            </p:nvSpPr>
            <p:spPr>
              <a:xfrm>
                <a:off x="2492477" y="3811167"/>
                <a:ext cx="188944" cy="125384"/>
              </a:xfrm>
              <a:custGeom>
                <a:avLst/>
                <a:gdLst>
                  <a:gd name="connsiteX0" fmla="*/ 232569 w 233363"/>
                  <a:gd name="connsiteY0" fmla="*/ 138906 h 155575"/>
                  <a:gd name="connsiteX1" fmla="*/ 146844 w 233363"/>
                  <a:gd name="connsiteY1" fmla="*/ 29369 h 155575"/>
                  <a:gd name="connsiteX2" fmla="*/ 56356 w 233363"/>
                  <a:gd name="connsiteY2" fmla="*/ 794 h 155575"/>
                  <a:gd name="connsiteX3" fmla="*/ 65881 w 233363"/>
                  <a:gd name="connsiteY3" fmla="*/ 34131 h 155575"/>
                  <a:gd name="connsiteX4" fmla="*/ 61119 w 233363"/>
                  <a:gd name="connsiteY4" fmla="*/ 110331 h 155575"/>
                  <a:gd name="connsiteX5" fmla="*/ 13494 w 233363"/>
                  <a:gd name="connsiteY5" fmla="*/ 138906 h 155575"/>
                  <a:gd name="connsiteX6" fmla="*/ 142081 w 233363"/>
                  <a:gd name="connsiteY6" fmla="*/ 129381 h 155575"/>
                  <a:gd name="connsiteX7" fmla="*/ 232569 w 233363"/>
                  <a:gd name="connsiteY7" fmla="*/ 138906 h 15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363" h="155575">
                    <a:moveTo>
                      <a:pt x="232569" y="138906"/>
                    </a:moveTo>
                    <a:cubicBezTo>
                      <a:pt x="233363" y="122237"/>
                      <a:pt x="176213" y="52388"/>
                      <a:pt x="146844" y="29369"/>
                    </a:cubicBezTo>
                    <a:cubicBezTo>
                      <a:pt x="117475" y="6350"/>
                      <a:pt x="69850" y="0"/>
                      <a:pt x="56356" y="794"/>
                    </a:cubicBezTo>
                    <a:cubicBezTo>
                      <a:pt x="42862" y="1588"/>
                      <a:pt x="65087" y="15875"/>
                      <a:pt x="65881" y="34131"/>
                    </a:cubicBezTo>
                    <a:cubicBezTo>
                      <a:pt x="66675" y="52387"/>
                      <a:pt x="69850" y="92869"/>
                      <a:pt x="61119" y="110331"/>
                    </a:cubicBezTo>
                    <a:cubicBezTo>
                      <a:pt x="52388" y="127793"/>
                      <a:pt x="0" y="135731"/>
                      <a:pt x="13494" y="138906"/>
                    </a:cubicBezTo>
                    <a:cubicBezTo>
                      <a:pt x="26988" y="142081"/>
                      <a:pt x="103981" y="122237"/>
                      <a:pt x="142081" y="129381"/>
                    </a:cubicBezTo>
                    <a:cubicBezTo>
                      <a:pt x="180181" y="136525"/>
                      <a:pt x="231775" y="155575"/>
                      <a:pt x="232569" y="138906"/>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88" name="Freeform 87"/>
              <p:cNvSpPr/>
              <p:nvPr/>
            </p:nvSpPr>
            <p:spPr>
              <a:xfrm>
                <a:off x="2370223" y="3769905"/>
                <a:ext cx="141310" cy="125384"/>
              </a:xfrm>
              <a:custGeom>
                <a:avLst/>
                <a:gdLst>
                  <a:gd name="connsiteX0" fmla="*/ 69850 w 175419"/>
                  <a:gd name="connsiteY0" fmla="*/ 14287 h 155574"/>
                  <a:gd name="connsiteX1" fmla="*/ 155575 w 175419"/>
                  <a:gd name="connsiteY1" fmla="*/ 42862 h 155574"/>
                  <a:gd name="connsiteX2" fmla="*/ 174625 w 175419"/>
                  <a:gd name="connsiteY2" fmla="*/ 109537 h 155574"/>
                  <a:gd name="connsiteX3" fmla="*/ 150812 w 175419"/>
                  <a:gd name="connsiteY3" fmla="*/ 138112 h 155574"/>
                  <a:gd name="connsiteX4" fmla="*/ 150812 w 175419"/>
                  <a:gd name="connsiteY4" fmla="*/ 152399 h 155574"/>
                  <a:gd name="connsiteX5" fmla="*/ 79375 w 175419"/>
                  <a:gd name="connsiteY5" fmla="*/ 119062 h 155574"/>
                  <a:gd name="connsiteX6" fmla="*/ 3175 w 175419"/>
                  <a:gd name="connsiteY6" fmla="*/ 128587 h 155574"/>
                  <a:gd name="connsiteX7" fmla="*/ 69850 w 175419"/>
                  <a:gd name="connsiteY7" fmla="*/ 14287 h 155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419" h="155574">
                    <a:moveTo>
                      <a:pt x="69850" y="14287"/>
                    </a:moveTo>
                    <a:cubicBezTo>
                      <a:pt x="95250" y="0"/>
                      <a:pt x="138113" y="26987"/>
                      <a:pt x="155575" y="42862"/>
                    </a:cubicBezTo>
                    <a:cubicBezTo>
                      <a:pt x="173037" y="58737"/>
                      <a:pt x="175419" y="93662"/>
                      <a:pt x="174625" y="109537"/>
                    </a:cubicBezTo>
                    <a:cubicBezTo>
                      <a:pt x="173831" y="125412"/>
                      <a:pt x="154781" y="130969"/>
                      <a:pt x="150812" y="138112"/>
                    </a:cubicBezTo>
                    <a:cubicBezTo>
                      <a:pt x="146843" y="145255"/>
                      <a:pt x="162718" y="155574"/>
                      <a:pt x="150812" y="152399"/>
                    </a:cubicBezTo>
                    <a:cubicBezTo>
                      <a:pt x="138906" y="149224"/>
                      <a:pt x="103981" y="123031"/>
                      <a:pt x="79375" y="119062"/>
                    </a:cubicBezTo>
                    <a:cubicBezTo>
                      <a:pt x="54769" y="115093"/>
                      <a:pt x="6350" y="138906"/>
                      <a:pt x="3175" y="128587"/>
                    </a:cubicBezTo>
                    <a:cubicBezTo>
                      <a:pt x="0" y="118268"/>
                      <a:pt x="44450" y="28574"/>
                      <a:pt x="69850" y="14287"/>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89" name="Freeform 88"/>
              <p:cNvSpPr/>
              <p:nvPr/>
            </p:nvSpPr>
            <p:spPr>
              <a:xfrm>
                <a:off x="2271786" y="3723876"/>
                <a:ext cx="123845" cy="128561"/>
              </a:xfrm>
              <a:custGeom>
                <a:avLst/>
                <a:gdLst>
                  <a:gd name="connsiteX0" fmla="*/ 794 w 153194"/>
                  <a:gd name="connsiteY0" fmla="*/ 19050 h 159543"/>
                  <a:gd name="connsiteX1" fmla="*/ 100806 w 153194"/>
                  <a:gd name="connsiteY1" fmla="*/ 33337 h 159543"/>
                  <a:gd name="connsiteX2" fmla="*/ 153194 w 153194"/>
                  <a:gd name="connsiteY2" fmla="*/ 61912 h 159543"/>
                  <a:gd name="connsiteX3" fmla="*/ 100806 w 153194"/>
                  <a:gd name="connsiteY3" fmla="*/ 123825 h 159543"/>
                  <a:gd name="connsiteX4" fmla="*/ 96044 w 153194"/>
                  <a:gd name="connsiteY4" fmla="*/ 147637 h 159543"/>
                  <a:gd name="connsiteX5" fmla="*/ 794 w 153194"/>
                  <a:gd name="connsiteY5" fmla="*/ 19050 h 15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194" h="159543">
                    <a:moveTo>
                      <a:pt x="794" y="19050"/>
                    </a:moveTo>
                    <a:cubicBezTo>
                      <a:pt x="1588" y="0"/>
                      <a:pt x="75406" y="26193"/>
                      <a:pt x="100806" y="33337"/>
                    </a:cubicBezTo>
                    <a:cubicBezTo>
                      <a:pt x="126206" y="40481"/>
                      <a:pt x="153194" y="46831"/>
                      <a:pt x="153194" y="61912"/>
                    </a:cubicBezTo>
                    <a:cubicBezTo>
                      <a:pt x="153194" y="76993"/>
                      <a:pt x="110331" y="109538"/>
                      <a:pt x="100806" y="123825"/>
                    </a:cubicBezTo>
                    <a:cubicBezTo>
                      <a:pt x="91281" y="138112"/>
                      <a:pt x="109538" y="159543"/>
                      <a:pt x="96044" y="147637"/>
                    </a:cubicBezTo>
                    <a:cubicBezTo>
                      <a:pt x="82550" y="135731"/>
                      <a:pt x="0" y="38100"/>
                      <a:pt x="794" y="1905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90" name="Freeform 89"/>
              <p:cNvSpPr/>
              <p:nvPr/>
            </p:nvSpPr>
            <p:spPr>
              <a:xfrm>
                <a:off x="2376575" y="3592146"/>
                <a:ext cx="1039973" cy="925298"/>
              </a:xfrm>
              <a:custGeom>
                <a:avLst/>
                <a:gdLst>
                  <a:gd name="connsiteX0" fmla="*/ 1234282 w 1289051"/>
                  <a:gd name="connsiteY0" fmla="*/ 996157 h 1144588"/>
                  <a:gd name="connsiteX1" fmla="*/ 1162844 w 1289051"/>
                  <a:gd name="connsiteY1" fmla="*/ 962819 h 1144588"/>
                  <a:gd name="connsiteX2" fmla="*/ 1148557 w 1289051"/>
                  <a:gd name="connsiteY2" fmla="*/ 881857 h 1144588"/>
                  <a:gd name="connsiteX3" fmla="*/ 1129507 w 1289051"/>
                  <a:gd name="connsiteY3" fmla="*/ 819944 h 1144588"/>
                  <a:gd name="connsiteX4" fmla="*/ 1019969 w 1289051"/>
                  <a:gd name="connsiteY4" fmla="*/ 786607 h 1144588"/>
                  <a:gd name="connsiteX5" fmla="*/ 948532 w 1289051"/>
                  <a:gd name="connsiteY5" fmla="*/ 758032 h 1144588"/>
                  <a:gd name="connsiteX6" fmla="*/ 934244 w 1289051"/>
                  <a:gd name="connsiteY6" fmla="*/ 691357 h 1144588"/>
                  <a:gd name="connsiteX7" fmla="*/ 967582 w 1289051"/>
                  <a:gd name="connsiteY7" fmla="*/ 662782 h 1144588"/>
                  <a:gd name="connsiteX8" fmla="*/ 1019969 w 1289051"/>
                  <a:gd name="connsiteY8" fmla="*/ 719932 h 1144588"/>
                  <a:gd name="connsiteX9" fmla="*/ 1010444 w 1289051"/>
                  <a:gd name="connsiteY9" fmla="*/ 643732 h 1144588"/>
                  <a:gd name="connsiteX10" fmla="*/ 1000919 w 1289051"/>
                  <a:gd name="connsiteY10" fmla="*/ 629444 h 1144588"/>
                  <a:gd name="connsiteX11" fmla="*/ 1029494 w 1289051"/>
                  <a:gd name="connsiteY11" fmla="*/ 615157 h 1144588"/>
                  <a:gd name="connsiteX12" fmla="*/ 1105694 w 1289051"/>
                  <a:gd name="connsiteY12" fmla="*/ 677069 h 1144588"/>
                  <a:gd name="connsiteX13" fmla="*/ 1096169 w 1289051"/>
                  <a:gd name="connsiteY13" fmla="*/ 591344 h 1144588"/>
                  <a:gd name="connsiteX14" fmla="*/ 1100932 w 1289051"/>
                  <a:gd name="connsiteY14" fmla="*/ 477044 h 1144588"/>
                  <a:gd name="connsiteX15" fmla="*/ 1081882 w 1289051"/>
                  <a:gd name="connsiteY15" fmla="*/ 381794 h 1144588"/>
                  <a:gd name="connsiteX16" fmla="*/ 1029494 w 1289051"/>
                  <a:gd name="connsiteY16" fmla="*/ 429419 h 1144588"/>
                  <a:gd name="connsiteX17" fmla="*/ 981869 w 1289051"/>
                  <a:gd name="connsiteY17" fmla="*/ 472282 h 1144588"/>
                  <a:gd name="connsiteX18" fmla="*/ 986632 w 1289051"/>
                  <a:gd name="connsiteY18" fmla="*/ 581819 h 1144588"/>
                  <a:gd name="connsiteX19" fmla="*/ 986632 w 1289051"/>
                  <a:gd name="connsiteY19" fmla="*/ 619919 h 1144588"/>
                  <a:gd name="connsiteX20" fmla="*/ 924719 w 1289051"/>
                  <a:gd name="connsiteY20" fmla="*/ 553244 h 1144588"/>
                  <a:gd name="connsiteX21" fmla="*/ 858044 w 1289051"/>
                  <a:gd name="connsiteY21" fmla="*/ 524669 h 1144588"/>
                  <a:gd name="connsiteX22" fmla="*/ 896144 w 1289051"/>
                  <a:gd name="connsiteY22" fmla="*/ 429419 h 1144588"/>
                  <a:gd name="connsiteX23" fmla="*/ 872332 w 1289051"/>
                  <a:gd name="connsiteY23" fmla="*/ 319882 h 1144588"/>
                  <a:gd name="connsiteX24" fmla="*/ 815182 w 1289051"/>
                  <a:gd name="connsiteY24" fmla="*/ 305594 h 1144588"/>
                  <a:gd name="connsiteX25" fmla="*/ 810419 w 1289051"/>
                  <a:gd name="connsiteY25" fmla="*/ 257969 h 1144588"/>
                  <a:gd name="connsiteX26" fmla="*/ 848519 w 1289051"/>
                  <a:gd name="connsiteY26" fmla="*/ 191294 h 1144588"/>
                  <a:gd name="connsiteX27" fmla="*/ 929482 w 1289051"/>
                  <a:gd name="connsiteY27" fmla="*/ 238919 h 1144588"/>
                  <a:gd name="connsiteX28" fmla="*/ 910432 w 1289051"/>
                  <a:gd name="connsiteY28" fmla="*/ 129382 h 1144588"/>
                  <a:gd name="connsiteX29" fmla="*/ 867569 w 1289051"/>
                  <a:gd name="connsiteY29" fmla="*/ 72232 h 1144588"/>
                  <a:gd name="connsiteX30" fmla="*/ 848519 w 1289051"/>
                  <a:gd name="connsiteY30" fmla="*/ 794 h 1144588"/>
                  <a:gd name="connsiteX31" fmla="*/ 781844 w 1289051"/>
                  <a:gd name="connsiteY31" fmla="*/ 76994 h 1144588"/>
                  <a:gd name="connsiteX32" fmla="*/ 710407 w 1289051"/>
                  <a:gd name="connsiteY32" fmla="*/ 186532 h 1144588"/>
                  <a:gd name="connsiteX33" fmla="*/ 691357 w 1289051"/>
                  <a:gd name="connsiteY33" fmla="*/ 310357 h 1144588"/>
                  <a:gd name="connsiteX34" fmla="*/ 691357 w 1289051"/>
                  <a:gd name="connsiteY34" fmla="*/ 481807 h 1144588"/>
                  <a:gd name="connsiteX35" fmla="*/ 748507 w 1289051"/>
                  <a:gd name="connsiteY35" fmla="*/ 667544 h 1144588"/>
                  <a:gd name="connsiteX36" fmla="*/ 958057 w 1289051"/>
                  <a:gd name="connsiteY36" fmla="*/ 858044 h 1144588"/>
                  <a:gd name="connsiteX37" fmla="*/ 1062832 w 1289051"/>
                  <a:gd name="connsiteY37" fmla="*/ 910432 h 1144588"/>
                  <a:gd name="connsiteX38" fmla="*/ 1086644 w 1289051"/>
                  <a:gd name="connsiteY38" fmla="*/ 996157 h 1144588"/>
                  <a:gd name="connsiteX39" fmla="*/ 962819 w 1289051"/>
                  <a:gd name="connsiteY39" fmla="*/ 958057 h 1144588"/>
                  <a:gd name="connsiteX40" fmla="*/ 781844 w 1289051"/>
                  <a:gd name="connsiteY40" fmla="*/ 986632 h 1144588"/>
                  <a:gd name="connsiteX41" fmla="*/ 724694 w 1289051"/>
                  <a:gd name="connsiteY41" fmla="*/ 1043782 h 1144588"/>
                  <a:gd name="connsiteX42" fmla="*/ 681832 w 1289051"/>
                  <a:gd name="connsiteY42" fmla="*/ 1010444 h 1144588"/>
                  <a:gd name="connsiteX43" fmla="*/ 715169 w 1289051"/>
                  <a:gd name="connsiteY43" fmla="*/ 977107 h 1144588"/>
                  <a:gd name="connsiteX44" fmla="*/ 572294 w 1289051"/>
                  <a:gd name="connsiteY44" fmla="*/ 977107 h 1144588"/>
                  <a:gd name="connsiteX45" fmla="*/ 477044 w 1289051"/>
                  <a:gd name="connsiteY45" fmla="*/ 1077119 h 1144588"/>
                  <a:gd name="connsiteX46" fmla="*/ 443707 w 1289051"/>
                  <a:gd name="connsiteY46" fmla="*/ 1005682 h 1144588"/>
                  <a:gd name="connsiteX47" fmla="*/ 510382 w 1289051"/>
                  <a:gd name="connsiteY47" fmla="*/ 972344 h 1144588"/>
                  <a:gd name="connsiteX48" fmla="*/ 438944 w 1289051"/>
                  <a:gd name="connsiteY48" fmla="*/ 900907 h 1144588"/>
                  <a:gd name="connsiteX49" fmla="*/ 334169 w 1289051"/>
                  <a:gd name="connsiteY49" fmla="*/ 910432 h 1144588"/>
                  <a:gd name="connsiteX50" fmla="*/ 229394 w 1289051"/>
                  <a:gd name="connsiteY50" fmla="*/ 872332 h 1144588"/>
                  <a:gd name="connsiteX51" fmla="*/ 186532 w 1289051"/>
                  <a:gd name="connsiteY51" fmla="*/ 872332 h 1144588"/>
                  <a:gd name="connsiteX52" fmla="*/ 200819 w 1289051"/>
                  <a:gd name="connsiteY52" fmla="*/ 815182 h 1144588"/>
                  <a:gd name="connsiteX53" fmla="*/ 286544 w 1289051"/>
                  <a:gd name="connsiteY53" fmla="*/ 824707 h 1144588"/>
                  <a:gd name="connsiteX54" fmla="*/ 357982 w 1289051"/>
                  <a:gd name="connsiteY54" fmla="*/ 872332 h 1144588"/>
                  <a:gd name="connsiteX55" fmla="*/ 419894 w 1289051"/>
                  <a:gd name="connsiteY55" fmla="*/ 862807 h 1144588"/>
                  <a:gd name="connsiteX56" fmla="*/ 472282 w 1289051"/>
                  <a:gd name="connsiteY56" fmla="*/ 881857 h 1144588"/>
                  <a:gd name="connsiteX57" fmla="*/ 410369 w 1289051"/>
                  <a:gd name="connsiteY57" fmla="*/ 786607 h 1144588"/>
                  <a:gd name="connsiteX58" fmla="*/ 310357 w 1289051"/>
                  <a:gd name="connsiteY58" fmla="*/ 762794 h 1144588"/>
                  <a:gd name="connsiteX59" fmla="*/ 172244 w 1289051"/>
                  <a:gd name="connsiteY59" fmla="*/ 767557 h 1144588"/>
                  <a:gd name="connsiteX60" fmla="*/ 86519 w 1289051"/>
                  <a:gd name="connsiteY60" fmla="*/ 815182 h 1144588"/>
                  <a:gd name="connsiteX61" fmla="*/ 794 w 1289051"/>
                  <a:gd name="connsiteY61" fmla="*/ 824707 h 1144588"/>
                  <a:gd name="connsiteX62" fmla="*/ 91282 w 1289051"/>
                  <a:gd name="connsiteY62" fmla="*/ 877094 h 1144588"/>
                  <a:gd name="connsiteX63" fmla="*/ 215107 w 1289051"/>
                  <a:gd name="connsiteY63" fmla="*/ 981869 h 1144588"/>
                  <a:gd name="connsiteX64" fmla="*/ 386557 w 1289051"/>
                  <a:gd name="connsiteY64" fmla="*/ 1096169 h 1144588"/>
                  <a:gd name="connsiteX65" fmla="*/ 600869 w 1289051"/>
                  <a:gd name="connsiteY65" fmla="*/ 1143794 h 1144588"/>
                  <a:gd name="connsiteX66" fmla="*/ 758032 w 1289051"/>
                  <a:gd name="connsiteY66" fmla="*/ 1091407 h 1144588"/>
                  <a:gd name="connsiteX67" fmla="*/ 958057 w 1289051"/>
                  <a:gd name="connsiteY67" fmla="*/ 1048544 h 1144588"/>
                  <a:gd name="connsiteX68" fmla="*/ 1191419 w 1289051"/>
                  <a:gd name="connsiteY68" fmla="*/ 1053307 h 1144588"/>
                  <a:gd name="connsiteX69" fmla="*/ 1281907 w 1289051"/>
                  <a:gd name="connsiteY69" fmla="*/ 1048544 h 1144588"/>
                  <a:gd name="connsiteX70" fmla="*/ 1234282 w 1289051"/>
                  <a:gd name="connsiteY70" fmla="*/ 996157 h 114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289051" h="1144588">
                    <a:moveTo>
                      <a:pt x="1234282" y="996157"/>
                    </a:moveTo>
                    <a:cubicBezTo>
                      <a:pt x="1214438" y="981870"/>
                      <a:pt x="1177132" y="981869"/>
                      <a:pt x="1162844" y="962819"/>
                    </a:cubicBezTo>
                    <a:cubicBezTo>
                      <a:pt x="1148557" y="943769"/>
                      <a:pt x="1154113" y="905669"/>
                      <a:pt x="1148557" y="881857"/>
                    </a:cubicBezTo>
                    <a:cubicBezTo>
                      <a:pt x="1143001" y="858045"/>
                      <a:pt x="1150938" y="835819"/>
                      <a:pt x="1129507" y="819944"/>
                    </a:cubicBezTo>
                    <a:cubicBezTo>
                      <a:pt x="1108076" y="804069"/>
                      <a:pt x="1050131" y="796926"/>
                      <a:pt x="1019969" y="786607"/>
                    </a:cubicBezTo>
                    <a:cubicBezTo>
                      <a:pt x="989807" y="776288"/>
                      <a:pt x="962820" y="773907"/>
                      <a:pt x="948532" y="758032"/>
                    </a:cubicBezTo>
                    <a:cubicBezTo>
                      <a:pt x="934245" y="742157"/>
                      <a:pt x="931069" y="707232"/>
                      <a:pt x="934244" y="691357"/>
                    </a:cubicBezTo>
                    <a:cubicBezTo>
                      <a:pt x="937419" y="675482"/>
                      <a:pt x="953294" y="658019"/>
                      <a:pt x="967582" y="662782"/>
                    </a:cubicBezTo>
                    <a:cubicBezTo>
                      <a:pt x="981870" y="667545"/>
                      <a:pt x="1012825" y="723107"/>
                      <a:pt x="1019969" y="719932"/>
                    </a:cubicBezTo>
                    <a:cubicBezTo>
                      <a:pt x="1027113" y="716757"/>
                      <a:pt x="1013619" y="658813"/>
                      <a:pt x="1010444" y="643732"/>
                    </a:cubicBezTo>
                    <a:cubicBezTo>
                      <a:pt x="1007269" y="628651"/>
                      <a:pt x="997744" y="634206"/>
                      <a:pt x="1000919" y="629444"/>
                    </a:cubicBezTo>
                    <a:cubicBezTo>
                      <a:pt x="1004094" y="624682"/>
                      <a:pt x="1012032" y="607220"/>
                      <a:pt x="1029494" y="615157"/>
                    </a:cubicBezTo>
                    <a:cubicBezTo>
                      <a:pt x="1046956" y="623094"/>
                      <a:pt x="1094582" y="681038"/>
                      <a:pt x="1105694" y="677069"/>
                    </a:cubicBezTo>
                    <a:cubicBezTo>
                      <a:pt x="1116806" y="673100"/>
                      <a:pt x="1096963" y="624681"/>
                      <a:pt x="1096169" y="591344"/>
                    </a:cubicBezTo>
                    <a:cubicBezTo>
                      <a:pt x="1095375" y="558007"/>
                      <a:pt x="1103313" y="511969"/>
                      <a:pt x="1100932" y="477044"/>
                    </a:cubicBezTo>
                    <a:cubicBezTo>
                      <a:pt x="1098551" y="442119"/>
                      <a:pt x="1093788" y="389731"/>
                      <a:pt x="1081882" y="381794"/>
                    </a:cubicBezTo>
                    <a:cubicBezTo>
                      <a:pt x="1069976" y="373857"/>
                      <a:pt x="1029494" y="429419"/>
                      <a:pt x="1029494" y="429419"/>
                    </a:cubicBezTo>
                    <a:cubicBezTo>
                      <a:pt x="1012825" y="444500"/>
                      <a:pt x="989013" y="446882"/>
                      <a:pt x="981869" y="472282"/>
                    </a:cubicBezTo>
                    <a:cubicBezTo>
                      <a:pt x="974725" y="497682"/>
                      <a:pt x="985838" y="557213"/>
                      <a:pt x="986632" y="581819"/>
                    </a:cubicBezTo>
                    <a:cubicBezTo>
                      <a:pt x="987426" y="606425"/>
                      <a:pt x="996951" y="624681"/>
                      <a:pt x="986632" y="619919"/>
                    </a:cubicBezTo>
                    <a:cubicBezTo>
                      <a:pt x="976313" y="615157"/>
                      <a:pt x="946150" y="569119"/>
                      <a:pt x="924719" y="553244"/>
                    </a:cubicBezTo>
                    <a:cubicBezTo>
                      <a:pt x="903288" y="537369"/>
                      <a:pt x="862806" y="545306"/>
                      <a:pt x="858044" y="524669"/>
                    </a:cubicBezTo>
                    <a:cubicBezTo>
                      <a:pt x="853282" y="504032"/>
                      <a:pt x="893763" y="463550"/>
                      <a:pt x="896144" y="429419"/>
                    </a:cubicBezTo>
                    <a:cubicBezTo>
                      <a:pt x="898525" y="395288"/>
                      <a:pt x="885826" y="340519"/>
                      <a:pt x="872332" y="319882"/>
                    </a:cubicBezTo>
                    <a:cubicBezTo>
                      <a:pt x="858838" y="299245"/>
                      <a:pt x="825501" y="315913"/>
                      <a:pt x="815182" y="305594"/>
                    </a:cubicBezTo>
                    <a:cubicBezTo>
                      <a:pt x="804863" y="295275"/>
                      <a:pt x="804863" y="277019"/>
                      <a:pt x="810419" y="257969"/>
                    </a:cubicBezTo>
                    <a:cubicBezTo>
                      <a:pt x="815975" y="238919"/>
                      <a:pt x="828675" y="194469"/>
                      <a:pt x="848519" y="191294"/>
                    </a:cubicBezTo>
                    <a:cubicBezTo>
                      <a:pt x="868363" y="188119"/>
                      <a:pt x="919163" y="249238"/>
                      <a:pt x="929482" y="238919"/>
                    </a:cubicBezTo>
                    <a:cubicBezTo>
                      <a:pt x="939801" y="228600"/>
                      <a:pt x="920751" y="157163"/>
                      <a:pt x="910432" y="129382"/>
                    </a:cubicBezTo>
                    <a:cubicBezTo>
                      <a:pt x="900113" y="101601"/>
                      <a:pt x="877888" y="93663"/>
                      <a:pt x="867569" y="72232"/>
                    </a:cubicBezTo>
                    <a:cubicBezTo>
                      <a:pt x="857250" y="50801"/>
                      <a:pt x="862806" y="0"/>
                      <a:pt x="848519" y="794"/>
                    </a:cubicBezTo>
                    <a:cubicBezTo>
                      <a:pt x="834232" y="1588"/>
                      <a:pt x="804863" y="46038"/>
                      <a:pt x="781844" y="76994"/>
                    </a:cubicBezTo>
                    <a:cubicBezTo>
                      <a:pt x="758825" y="107950"/>
                      <a:pt x="725488" y="147638"/>
                      <a:pt x="710407" y="186532"/>
                    </a:cubicBezTo>
                    <a:cubicBezTo>
                      <a:pt x="695326" y="225426"/>
                      <a:pt x="694532" y="261145"/>
                      <a:pt x="691357" y="310357"/>
                    </a:cubicBezTo>
                    <a:cubicBezTo>
                      <a:pt x="688182" y="359569"/>
                      <a:pt x="681832" y="422276"/>
                      <a:pt x="691357" y="481807"/>
                    </a:cubicBezTo>
                    <a:cubicBezTo>
                      <a:pt x="700882" y="541338"/>
                      <a:pt x="704057" y="604838"/>
                      <a:pt x="748507" y="667544"/>
                    </a:cubicBezTo>
                    <a:cubicBezTo>
                      <a:pt x="792957" y="730250"/>
                      <a:pt x="905670" y="817563"/>
                      <a:pt x="958057" y="858044"/>
                    </a:cubicBezTo>
                    <a:cubicBezTo>
                      <a:pt x="1010444" y="898525"/>
                      <a:pt x="1041401" y="887413"/>
                      <a:pt x="1062832" y="910432"/>
                    </a:cubicBezTo>
                    <a:cubicBezTo>
                      <a:pt x="1084263" y="933451"/>
                      <a:pt x="1103313" y="988220"/>
                      <a:pt x="1086644" y="996157"/>
                    </a:cubicBezTo>
                    <a:cubicBezTo>
                      <a:pt x="1069975" y="1004094"/>
                      <a:pt x="1013619" y="959645"/>
                      <a:pt x="962819" y="958057"/>
                    </a:cubicBezTo>
                    <a:cubicBezTo>
                      <a:pt x="912019" y="956470"/>
                      <a:pt x="821531" y="972345"/>
                      <a:pt x="781844" y="986632"/>
                    </a:cubicBezTo>
                    <a:cubicBezTo>
                      <a:pt x="742157" y="1000919"/>
                      <a:pt x="741363" y="1039813"/>
                      <a:pt x="724694" y="1043782"/>
                    </a:cubicBezTo>
                    <a:cubicBezTo>
                      <a:pt x="708025" y="1047751"/>
                      <a:pt x="683419" y="1021556"/>
                      <a:pt x="681832" y="1010444"/>
                    </a:cubicBezTo>
                    <a:cubicBezTo>
                      <a:pt x="680245" y="999332"/>
                      <a:pt x="733425" y="982663"/>
                      <a:pt x="715169" y="977107"/>
                    </a:cubicBezTo>
                    <a:cubicBezTo>
                      <a:pt x="696913" y="971551"/>
                      <a:pt x="611982" y="960438"/>
                      <a:pt x="572294" y="977107"/>
                    </a:cubicBezTo>
                    <a:cubicBezTo>
                      <a:pt x="532607" y="993776"/>
                      <a:pt x="498475" y="1072357"/>
                      <a:pt x="477044" y="1077119"/>
                    </a:cubicBezTo>
                    <a:cubicBezTo>
                      <a:pt x="455613" y="1081881"/>
                      <a:pt x="438151" y="1023144"/>
                      <a:pt x="443707" y="1005682"/>
                    </a:cubicBezTo>
                    <a:cubicBezTo>
                      <a:pt x="449263" y="988220"/>
                      <a:pt x="511176" y="989806"/>
                      <a:pt x="510382" y="972344"/>
                    </a:cubicBezTo>
                    <a:cubicBezTo>
                      <a:pt x="509588" y="954882"/>
                      <a:pt x="468313" y="911226"/>
                      <a:pt x="438944" y="900907"/>
                    </a:cubicBezTo>
                    <a:cubicBezTo>
                      <a:pt x="409575" y="890588"/>
                      <a:pt x="369094" y="915195"/>
                      <a:pt x="334169" y="910432"/>
                    </a:cubicBezTo>
                    <a:cubicBezTo>
                      <a:pt x="299244" y="905670"/>
                      <a:pt x="254000" y="878682"/>
                      <a:pt x="229394" y="872332"/>
                    </a:cubicBezTo>
                    <a:cubicBezTo>
                      <a:pt x="204788" y="865982"/>
                      <a:pt x="191295" y="881857"/>
                      <a:pt x="186532" y="872332"/>
                    </a:cubicBezTo>
                    <a:cubicBezTo>
                      <a:pt x="181769" y="862807"/>
                      <a:pt x="184150" y="823119"/>
                      <a:pt x="200819" y="815182"/>
                    </a:cubicBezTo>
                    <a:cubicBezTo>
                      <a:pt x="217488" y="807245"/>
                      <a:pt x="260350" y="815182"/>
                      <a:pt x="286544" y="824707"/>
                    </a:cubicBezTo>
                    <a:cubicBezTo>
                      <a:pt x="312738" y="834232"/>
                      <a:pt x="335757" y="865982"/>
                      <a:pt x="357982" y="872332"/>
                    </a:cubicBezTo>
                    <a:cubicBezTo>
                      <a:pt x="380207" y="878682"/>
                      <a:pt x="400844" y="861220"/>
                      <a:pt x="419894" y="862807"/>
                    </a:cubicBezTo>
                    <a:cubicBezTo>
                      <a:pt x="438944" y="864394"/>
                      <a:pt x="473869" y="894557"/>
                      <a:pt x="472282" y="881857"/>
                    </a:cubicBezTo>
                    <a:cubicBezTo>
                      <a:pt x="470695" y="869157"/>
                      <a:pt x="437356" y="806451"/>
                      <a:pt x="410369" y="786607"/>
                    </a:cubicBezTo>
                    <a:cubicBezTo>
                      <a:pt x="383382" y="766763"/>
                      <a:pt x="350044" y="765969"/>
                      <a:pt x="310357" y="762794"/>
                    </a:cubicBezTo>
                    <a:cubicBezTo>
                      <a:pt x="270670" y="759619"/>
                      <a:pt x="209550" y="758826"/>
                      <a:pt x="172244" y="767557"/>
                    </a:cubicBezTo>
                    <a:cubicBezTo>
                      <a:pt x="134938" y="776288"/>
                      <a:pt x="115094" y="805657"/>
                      <a:pt x="86519" y="815182"/>
                    </a:cubicBezTo>
                    <a:cubicBezTo>
                      <a:pt x="57944" y="824707"/>
                      <a:pt x="0" y="814388"/>
                      <a:pt x="794" y="824707"/>
                    </a:cubicBezTo>
                    <a:cubicBezTo>
                      <a:pt x="1588" y="835026"/>
                      <a:pt x="55563" y="850900"/>
                      <a:pt x="91282" y="877094"/>
                    </a:cubicBezTo>
                    <a:cubicBezTo>
                      <a:pt x="127001" y="903288"/>
                      <a:pt x="165895" y="945357"/>
                      <a:pt x="215107" y="981869"/>
                    </a:cubicBezTo>
                    <a:cubicBezTo>
                      <a:pt x="264320" y="1018382"/>
                      <a:pt x="322263" y="1069182"/>
                      <a:pt x="386557" y="1096169"/>
                    </a:cubicBezTo>
                    <a:cubicBezTo>
                      <a:pt x="450851" y="1123157"/>
                      <a:pt x="538957" y="1144588"/>
                      <a:pt x="600869" y="1143794"/>
                    </a:cubicBezTo>
                    <a:cubicBezTo>
                      <a:pt x="662781" y="1143000"/>
                      <a:pt x="698501" y="1107282"/>
                      <a:pt x="758032" y="1091407"/>
                    </a:cubicBezTo>
                    <a:cubicBezTo>
                      <a:pt x="817563" y="1075532"/>
                      <a:pt x="885826" y="1054894"/>
                      <a:pt x="958057" y="1048544"/>
                    </a:cubicBezTo>
                    <a:cubicBezTo>
                      <a:pt x="1030288" y="1042194"/>
                      <a:pt x="1137444" y="1053307"/>
                      <a:pt x="1191419" y="1053307"/>
                    </a:cubicBezTo>
                    <a:cubicBezTo>
                      <a:pt x="1245394" y="1053307"/>
                      <a:pt x="1274763" y="1058069"/>
                      <a:pt x="1281907" y="1048544"/>
                    </a:cubicBezTo>
                    <a:cubicBezTo>
                      <a:pt x="1289051" y="1039019"/>
                      <a:pt x="1254126" y="1010444"/>
                      <a:pt x="1234282" y="996157"/>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91" name="Freeform 90"/>
              <p:cNvSpPr/>
              <p:nvPr/>
            </p:nvSpPr>
            <p:spPr>
              <a:xfrm>
                <a:off x="3091062" y="3758792"/>
                <a:ext cx="138134" cy="199978"/>
              </a:xfrm>
              <a:custGeom>
                <a:avLst/>
                <a:gdLst>
                  <a:gd name="connsiteX0" fmla="*/ 86519 w 170656"/>
                  <a:gd name="connsiteY0" fmla="*/ 0 h 248444"/>
                  <a:gd name="connsiteX1" fmla="*/ 148431 w 170656"/>
                  <a:gd name="connsiteY1" fmla="*/ 85725 h 248444"/>
                  <a:gd name="connsiteX2" fmla="*/ 167481 w 170656"/>
                  <a:gd name="connsiteY2" fmla="*/ 138112 h 248444"/>
                  <a:gd name="connsiteX3" fmla="*/ 129381 w 170656"/>
                  <a:gd name="connsiteY3" fmla="*/ 166687 h 248444"/>
                  <a:gd name="connsiteX4" fmla="*/ 72231 w 170656"/>
                  <a:gd name="connsiteY4" fmla="*/ 247650 h 248444"/>
                  <a:gd name="connsiteX5" fmla="*/ 43656 w 170656"/>
                  <a:gd name="connsiteY5" fmla="*/ 171450 h 248444"/>
                  <a:gd name="connsiteX6" fmla="*/ 794 w 170656"/>
                  <a:gd name="connsiteY6" fmla="*/ 80962 h 248444"/>
                  <a:gd name="connsiteX7" fmla="*/ 48419 w 170656"/>
                  <a:gd name="connsiteY7" fmla="*/ 85725 h 248444"/>
                  <a:gd name="connsiteX8" fmla="*/ 86519 w 170656"/>
                  <a:gd name="connsiteY8" fmla="*/ 0 h 2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656" h="248444">
                    <a:moveTo>
                      <a:pt x="86519" y="0"/>
                    </a:moveTo>
                    <a:cubicBezTo>
                      <a:pt x="103188" y="0"/>
                      <a:pt x="134937" y="62706"/>
                      <a:pt x="148431" y="85725"/>
                    </a:cubicBezTo>
                    <a:cubicBezTo>
                      <a:pt x="161925" y="108744"/>
                      <a:pt x="170656" y="124618"/>
                      <a:pt x="167481" y="138112"/>
                    </a:cubicBezTo>
                    <a:cubicBezTo>
                      <a:pt x="164306" y="151606"/>
                      <a:pt x="145256" y="148431"/>
                      <a:pt x="129381" y="166687"/>
                    </a:cubicBezTo>
                    <a:cubicBezTo>
                      <a:pt x="113506" y="184943"/>
                      <a:pt x="86518" y="246856"/>
                      <a:pt x="72231" y="247650"/>
                    </a:cubicBezTo>
                    <a:cubicBezTo>
                      <a:pt x="57944" y="248444"/>
                      <a:pt x="55562" y="199231"/>
                      <a:pt x="43656" y="171450"/>
                    </a:cubicBezTo>
                    <a:cubicBezTo>
                      <a:pt x="31750" y="143669"/>
                      <a:pt x="0" y="95249"/>
                      <a:pt x="794" y="80962"/>
                    </a:cubicBezTo>
                    <a:cubicBezTo>
                      <a:pt x="1588" y="66675"/>
                      <a:pt x="36513" y="98425"/>
                      <a:pt x="48419" y="85725"/>
                    </a:cubicBezTo>
                    <a:cubicBezTo>
                      <a:pt x="60325" y="73025"/>
                      <a:pt x="69850" y="0"/>
                      <a:pt x="86519" y="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92" name="Freeform 91"/>
              <p:cNvSpPr/>
              <p:nvPr/>
            </p:nvSpPr>
            <p:spPr>
              <a:xfrm>
                <a:off x="2719526" y="4206363"/>
                <a:ext cx="379472" cy="146019"/>
              </a:xfrm>
              <a:custGeom>
                <a:avLst/>
                <a:gdLst>
                  <a:gd name="connsiteX0" fmla="*/ 466725 w 469900"/>
                  <a:gd name="connsiteY0" fmla="*/ 154781 h 180975"/>
                  <a:gd name="connsiteX1" fmla="*/ 333375 w 469900"/>
                  <a:gd name="connsiteY1" fmla="*/ 64294 h 180975"/>
                  <a:gd name="connsiteX2" fmla="*/ 214312 w 469900"/>
                  <a:gd name="connsiteY2" fmla="*/ 45244 h 180975"/>
                  <a:gd name="connsiteX3" fmla="*/ 161925 w 469900"/>
                  <a:gd name="connsiteY3" fmla="*/ 40481 h 180975"/>
                  <a:gd name="connsiteX4" fmla="*/ 14287 w 469900"/>
                  <a:gd name="connsiteY4" fmla="*/ 2381 h 180975"/>
                  <a:gd name="connsiteX5" fmla="*/ 76200 w 469900"/>
                  <a:gd name="connsiteY5" fmla="*/ 54769 h 180975"/>
                  <a:gd name="connsiteX6" fmla="*/ 123825 w 469900"/>
                  <a:gd name="connsiteY6" fmla="*/ 130969 h 180975"/>
                  <a:gd name="connsiteX7" fmla="*/ 166687 w 469900"/>
                  <a:gd name="connsiteY7" fmla="*/ 173831 h 180975"/>
                  <a:gd name="connsiteX8" fmla="*/ 285750 w 469900"/>
                  <a:gd name="connsiteY8" fmla="*/ 173831 h 180975"/>
                  <a:gd name="connsiteX9" fmla="*/ 352425 w 469900"/>
                  <a:gd name="connsiteY9" fmla="*/ 130969 h 180975"/>
                  <a:gd name="connsiteX10" fmla="*/ 466725 w 469900"/>
                  <a:gd name="connsiteY10" fmla="*/ 15478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9900" h="180975">
                    <a:moveTo>
                      <a:pt x="466725" y="154781"/>
                    </a:moveTo>
                    <a:cubicBezTo>
                      <a:pt x="463550" y="143668"/>
                      <a:pt x="375444" y="82550"/>
                      <a:pt x="333375" y="64294"/>
                    </a:cubicBezTo>
                    <a:cubicBezTo>
                      <a:pt x="291306" y="46038"/>
                      <a:pt x="242887" y="49213"/>
                      <a:pt x="214312" y="45244"/>
                    </a:cubicBezTo>
                    <a:cubicBezTo>
                      <a:pt x="185737" y="41275"/>
                      <a:pt x="195262" y="47625"/>
                      <a:pt x="161925" y="40481"/>
                    </a:cubicBezTo>
                    <a:cubicBezTo>
                      <a:pt x="128588" y="33337"/>
                      <a:pt x="28574" y="0"/>
                      <a:pt x="14287" y="2381"/>
                    </a:cubicBezTo>
                    <a:cubicBezTo>
                      <a:pt x="0" y="4762"/>
                      <a:pt x="57944" y="33338"/>
                      <a:pt x="76200" y="54769"/>
                    </a:cubicBezTo>
                    <a:cubicBezTo>
                      <a:pt x="94456" y="76200"/>
                      <a:pt x="108744" y="111125"/>
                      <a:pt x="123825" y="130969"/>
                    </a:cubicBezTo>
                    <a:cubicBezTo>
                      <a:pt x="138906" y="150813"/>
                      <a:pt x="139700" y="166687"/>
                      <a:pt x="166687" y="173831"/>
                    </a:cubicBezTo>
                    <a:cubicBezTo>
                      <a:pt x="193675" y="180975"/>
                      <a:pt x="254794" y="180975"/>
                      <a:pt x="285750" y="173831"/>
                    </a:cubicBezTo>
                    <a:cubicBezTo>
                      <a:pt x="316706" y="166687"/>
                      <a:pt x="318294" y="130969"/>
                      <a:pt x="352425" y="130969"/>
                    </a:cubicBezTo>
                    <a:cubicBezTo>
                      <a:pt x="386556" y="130969"/>
                      <a:pt x="469900" y="165894"/>
                      <a:pt x="466725" y="154781"/>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93" name="Freeform 92"/>
              <p:cNvSpPr/>
              <p:nvPr/>
            </p:nvSpPr>
            <p:spPr>
              <a:xfrm>
                <a:off x="3422900" y="4296831"/>
                <a:ext cx="1751291" cy="841183"/>
              </a:xfrm>
              <a:custGeom>
                <a:avLst/>
                <a:gdLst>
                  <a:gd name="connsiteX0" fmla="*/ 2162969 w 2168525"/>
                  <a:gd name="connsiteY0" fmla="*/ 948531 h 1042194"/>
                  <a:gd name="connsiteX1" fmla="*/ 2067719 w 2168525"/>
                  <a:gd name="connsiteY1" fmla="*/ 905669 h 1042194"/>
                  <a:gd name="connsiteX2" fmla="*/ 1558132 w 2168525"/>
                  <a:gd name="connsiteY2" fmla="*/ 738981 h 1042194"/>
                  <a:gd name="connsiteX3" fmla="*/ 900907 w 2168525"/>
                  <a:gd name="connsiteY3" fmla="*/ 519906 h 1042194"/>
                  <a:gd name="connsiteX4" fmla="*/ 410369 w 2168525"/>
                  <a:gd name="connsiteY4" fmla="*/ 362744 h 1042194"/>
                  <a:gd name="connsiteX5" fmla="*/ 415132 w 2168525"/>
                  <a:gd name="connsiteY5" fmla="*/ 334169 h 1042194"/>
                  <a:gd name="connsiteX6" fmla="*/ 391319 w 2168525"/>
                  <a:gd name="connsiteY6" fmla="*/ 291306 h 1042194"/>
                  <a:gd name="connsiteX7" fmla="*/ 310357 w 2168525"/>
                  <a:gd name="connsiteY7" fmla="*/ 253206 h 1042194"/>
                  <a:gd name="connsiteX8" fmla="*/ 243682 w 2168525"/>
                  <a:gd name="connsiteY8" fmla="*/ 200819 h 1042194"/>
                  <a:gd name="connsiteX9" fmla="*/ 172244 w 2168525"/>
                  <a:gd name="connsiteY9" fmla="*/ 191294 h 1042194"/>
                  <a:gd name="connsiteX10" fmla="*/ 181769 w 2168525"/>
                  <a:gd name="connsiteY10" fmla="*/ 153194 h 1042194"/>
                  <a:gd name="connsiteX11" fmla="*/ 243682 w 2168525"/>
                  <a:gd name="connsiteY11" fmla="*/ 148431 h 1042194"/>
                  <a:gd name="connsiteX12" fmla="*/ 277019 w 2168525"/>
                  <a:gd name="connsiteY12" fmla="*/ 153194 h 1042194"/>
                  <a:gd name="connsiteX13" fmla="*/ 310357 w 2168525"/>
                  <a:gd name="connsiteY13" fmla="*/ 143669 h 1042194"/>
                  <a:gd name="connsiteX14" fmla="*/ 229394 w 2168525"/>
                  <a:gd name="connsiteY14" fmla="*/ 43656 h 1042194"/>
                  <a:gd name="connsiteX15" fmla="*/ 181769 w 2168525"/>
                  <a:gd name="connsiteY15" fmla="*/ 53181 h 1042194"/>
                  <a:gd name="connsiteX16" fmla="*/ 38894 w 2168525"/>
                  <a:gd name="connsiteY16" fmla="*/ 38894 h 1042194"/>
                  <a:gd name="connsiteX17" fmla="*/ 794 w 2168525"/>
                  <a:gd name="connsiteY17" fmla="*/ 10319 h 1042194"/>
                  <a:gd name="connsiteX18" fmla="*/ 34132 w 2168525"/>
                  <a:gd name="connsiteY18" fmla="*/ 100806 h 1042194"/>
                  <a:gd name="connsiteX19" fmla="*/ 96044 w 2168525"/>
                  <a:gd name="connsiteY19" fmla="*/ 210344 h 1042194"/>
                  <a:gd name="connsiteX20" fmla="*/ 62707 w 2168525"/>
                  <a:gd name="connsiteY20" fmla="*/ 210344 h 1042194"/>
                  <a:gd name="connsiteX21" fmla="*/ 29369 w 2168525"/>
                  <a:gd name="connsiteY21" fmla="*/ 243681 h 1042194"/>
                  <a:gd name="connsiteX22" fmla="*/ 81757 w 2168525"/>
                  <a:gd name="connsiteY22" fmla="*/ 281781 h 1042194"/>
                  <a:gd name="connsiteX23" fmla="*/ 86519 w 2168525"/>
                  <a:gd name="connsiteY23" fmla="*/ 324644 h 1042194"/>
                  <a:gd name="connsiteX24" fmla="*/ 153194 w 2168525"/>
                  <a:gd name="connsiteY24" fmla="*/ 372269 h 1042194"/>
                  <a:gd name="connsiteX25" fmla="*/ 181769 w 2168525"/>
                  <a:gd name="connsiteY25" fmla="*/ 329406 h 1042194"/>
                  <a:gd name="connsiteX26" fmla="*/ 248444 w 2168525"/>
                  <a:gd name="connsiteY26" fmla="*/ 324644 h 1042194"/>
                  <a:gd name="connsiteX27" fmla="*/ 234157 w 2168525"/>
                  <a:gd name="connsiteY27" fmla="*/ 367506 h 1042194"/>
                  <a:gd name="connsiteX28" fmla="*/ 196057 w 2168525"/>
                  <a:gd name="connsiteY28" fmla="*/ 405606 h 1042194"/>
                  <a:gd name="connsiteX29" fmla="*/ 124619 w 2168525"/>
                  <a:gd name="connsiteY29" fmla="*/ 396081 h 1042194"/>
                  <a:gd name="connsiteX30" fmla="*/ 38894 w 2168525"/>
                  <a:gd name="connsiteY30" fmla="*/ 434181 h 1042194"/>
                  <a:gd name="connsiteX31" fmla="*/ 62707 w 2168525"/>
                  <a:gd name="connsiteY31" fmla="*/ 467519 h 1042194"/>
                  <a:gd name="connsiteX32" fmla="*/ 62707 w 2168525"/>
                  <a:gd name="connsiteY32" fmla="*/ 548481 h 1042194"/>
                  <a:gd name="connsiteX33" fmla="*/ 124619 w 2168525"/>
                  <a:gd name="connsiteY33" fmla="*/ 491331 h 1042194"/>
                  <a:gd name="connsiteX34" fmla="*/ 196057 w 2168525"/>
                  <a:gd name="connsiteY34" fmla="*/ 448469 h 1042194"/>
                  <a:gd name="connsiteX35" fmla="*/ 291307 w 2168525"/>
                  <a:gd name="connsiteY35" fmla="*/ 438944 h 1042194"/>
                  <a:gd name="connsiteX36" fmla="*/ 553244 w 2168525"/>
                  <a:gd name="connsiteY36" fmla="*/ 529431 h 1042194"/>
                  <a:gd name="connsiteX37" fmla="*/ 1753394 w 2168525"/>
                  <a:gd name="connsiteY37" fmla="*/ 939006 h 1042194"/>
                  <a:gd name="connsiteX38" fmla="*/ 1943894 w 2168525"/>
                  <a:gd name="connsiteY38" fmla="*/ 1010444 h 1042194"/>
                  <a:gd name="connsiteX39" fmla="*/ 2015332 w 2168525"/>
                  <a:gd name="connsiteY39" fmla="*/ 1039019 h 1042194"/>
                  <a:gd name="connsiteX40" fmla="*/ 2086769 w 2168525"/>
                  <a:gd name="connsiteY40" fmla="*/ 991394 h 1042194"/>
                  <a:gd name="connsiteX41" fmla="*/ 2162969 w 2168525"/>
                  <a:gd name="connsiteY41" fmla="*/ 948531 h 104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68525" h="1042194">
                    <a:moveTo>
                      <a:pt x="2162969" y="948531"/>
                    </a:moveTo>
                    <a:cubicBezTo>
                      <a:pt x="2159794" y="934244"/>
                      <a:pt x="2168525" y="940594"/>
                      <a:pt x="2067719" y="905669"/>
                    </a:cubicBezTo>
                    <a:cubicBezTo>
                      <a:pt x="1966913" y="870744"/>
                      <a:pt x="1558132" y="738981"/>
                      <a:pt x="1558132" y="738981"/>
                    </a:cubicBezTo>
                    <a:lnTo>
                      <a:pt x="900907" y="519906"/>
                    </a:lnTo>
                    <a:cubicBezTo>
                      <a:pt x="709613" y="457200"/>
                      <a:pt x="491332" y="393700"/>
                      <a:pt x="410369" y="362744"/>
                    </a:cubicBezTo>
                    <a:cubicBezTo>
                      <a:pt x="329406" y="331788"/>
                      <a:pt x="418307" y="346075"/>
                      <a:pt x="415132" y="334169"/>
                    </a:cubicBezTo>
                    <a:cubicBezTo>
                      <a:pt x="411957" y="322263"/>
                      <a:pt x="408781" y="304800"/>
                      <a:pt x="391319" y="291306"/>
                    </a:cubicBezTo>
                    <a:cubicBezTo>
                      <a:pt x="373857" y="277812"/>
                      <a:pt x="334963" y="268287"/>
                      <a:pt x="310357" y="253206"/>
                    </a:cubicBezTo>
                    <a:cubicBezTo>
                      <a:pt x="285751" y="238125"/>
                      <a:pt x="266701" y="211138"/>
                      <a:pt x="243682" y="200819"/>
                    </a:cubicBezTo>
                    <a:cubicBezTo>
                      <a:pt x="220663" y="190500"/>
                      <a:pt x="182563" y="199231"/>
                      <a:pt x="172244" y="191294"/>
                    </a:cubicBezTo>
                    <a:cubicBezTo>
                      <a:pt x="161925" y="183357"/>
                      <a:pt x="169863" y="160338"/>
                      <a:pt x="181769" y="153194"/>
                    </a:cubicBezTo>
                    <a:cubicBezTo>
                      <a:pt x="193675" y="146050"/>
                      <a:pt x="227807" y="148431"/>
                      <a:pt x="243682" y="148431"/>
                    </a:cubicBezTo>
                    <a:cubicBezTo>
                      <a:pt x="259557" y="148431"/>
                      <a:pt x="265907" y="153988"/>
                      <a:pt x="277019" y="153194"/>
                    </a:cubicBezTo>
                    <a:cubicBezTo>
                      <a:pt x="288131" y="152400"/>
                      <a:pt x="318294" y="161925"/>
                      <a:pt x="310357" y="143669"/>
                    </a:cubicBezTo>
                    <a:cubicBezTo>
                      <a:pt x="302420" y="125413"/>
                      <a:pt x="250825" y="58737"/>
                      <a:pt x="229394" y="43656"/>
                    </a:cubicBezTo>
                    <a:cubicBezTo>
                      <a:pt x="207963" y="28575"/>
                      <a:pt x="213519" y="53975"/>
                      <a:pt x="181769" y="53181"/>
                    </a:cubicBezTo>
                    <a:cubicBezTo>
                      <a:pt x="150019" y="52387"/>
                      <a:pt x="69056" y="46038"/>
                      <a:pt x="38894" y="38894"/>
                    </a:cubicBezTo>
                    <a:cubicBezTo>
                      <a:pt x="8732" y="31750"/>
                      <a:pt x="1588" y="0"/>
                      <a:pt x="794" y="10319"/>
                    </a:cubicBezTo>
                    <a:cubicBezTo>
                      <a:pt x="0" y="20638"/>
                      <a:pt x="18257" y="67469"/>
                      <a:pt x="34132" y="100806"/>
                    </a:cubicBezTo>
                    <a:cubicBezTo>
                      <a:pt x="50007" y="134143"/>
                      <a:pt x="91282" y="192088"/>
                      <a:pt x="96044" y="210344"/>
                    </a:cubicBezTo>
                    <a:cubicBezTo>
                      <a:pt x="100806" y="228600"/>
                      <a:pt x="73820" y="204788"/>
                      <a:pt x="62707" y="210344"/>
                    </a:cubicBezTo>
                    <a:cubicBezTo>
                      <a:pt x="51595" y="215900"/>
                      <a:pt x="26194" y="231775"/>
                      <a:pt x="29369" y="243681"/>
                    </a:cubicBezTo>
                    <a:cubicBezTo>
                      <a:pt x="32544" y="255587"/>
                      <a:pt x="72232" y="268287"/>
                      <a:pt x="81757" y="281781"/>
                    </a:cubicBezTo>
                    <a:cubicBezTo>
                      <a:pt x="91282" y="295275"/>
                      <a:pt x="74613" y="309563"/>
                      <a:pt x="86519" y="324644"/>
                    </a:cubicBezTo>
                    <a:cubicBezTo>
                      <a:pt x="98425" y="339725"/>
                      <a:pt x="137319" y="371475"/>
                      <a:pt x="153194" y="372269"/>
                    </a:cubicBezTo>
                    <a:cubicBezTo>
                      <a:pt x="169069" y="373063"/>
                      <a:pt x="165894" y="337343"/>
                      <a:pt x="181769" y="329406"/>
                    </a:cubicBezTo>
                    <a:cubicBezTo>
                      <a:pt x="197644" y="321469"/>
                      <a:pt x="239713" y="318294"/>
                      <a:pt x="248444" y="324644"/>
                    </a:cubicBezTo>
                    <a:cubicBezTo>
                      <a:pt x="257175" y="330994"/>
                      <a:pt x="242888" y="354012"/>
                      <a:pt x="234157" y="367506"/>
                    </a:cubicBezTo>
                    <a:cubicBezTo>
                      <a:pt x="225426" y="381000"/>
                      <a:pt x="214313" y="400844"/>
                      <a:pt x="196057" y="405606"/>
                    </a:cubicBezTo>
                    <a:cubicBezTo>
                      <a:pt x="177801" y="410368"/>
                      <a:pt x="150813" y="391319"/>
                      <a:pt x="124619" y="396081"/>
                    </a:cubicBezTo>
                    <a:cubicBezTo>
                      <a:pt x="98425" y="400843"/>
                      <a:pt x="49213" y="422275"/>
                      <a:pt x="38894" y="434181"/>
                    </a:cubicBezTo>
                    <a:cubicBezTo>
                      <a:pt x="28575" y="446087"/>
                      <a:pt x="58738" y="448469"/>
                      <a:pt x="62707" y="467519"/>
                    </a:cubicBezTo>
                    <a:cubicBezTo>
                      <a:pt x="66676" y="486569"/>
                      <a:pt x="52388" y="544512"/>
                      <a:pt x="62707" y="548481"/>
                    </a:cubicBezTo>
                    <a:cubicBezTo>
                      <a:pt x="73026" y="552450"/>
                      <a:pt x="102394" y="508000"/>
                      <a:pt x="124619" y="491331"/>
                    </a:cubicBezTo>
                    <a:cubicBezTo>
                      <a:pt x="146844" y="474662"/>
                      <a:pt x="168276" y="457200"/>
                      <a:pt x="196057" y="448469"/>
                    </a:cubicBezTo>
                    <a:cubicBezTo>
                      <a:pt x="223838" y="439738"/>
                      <a:pt x="231776" y="425450"/>
                      <a:pt x="291307" y="438944"/>
                    </a:cubicBezTo>
                    <a:cubicBezTo>
                      <a:pt x="350838" y="452438"/>
                      <a:pt x="553244" y="529431"/>
                      <a:pt x="553244" y="529431"/>
                    </a:cubicBezTo>
                    <a:lnTo>
                      <a:pt x="1753394" y="939006"/>
                    </a:lnTo>
                    <a:cubicBezTo>
                      <a:pt x="1985169" y="1019175"/>
                      <a:pt x="1900238" y="993775"/>
                      <a:pt x="1943894" y="1010444"/>
                    </a:cubicBezTo>
                    <a:cubicBezTo>
                      <a:pt x="1987550" y="1027113"/>
                      <a:pt x="1991520" y="1042194"/>
                      <a:pt x="2015332" y="1039019"/>
                    </a:cubicBezTo>
                    <a:cubicBezTo>
                      <a:pt x="2039145" y="1035844"/>
                      <a:pt x="2061369" y="1006475"/>
                      <a:pt x="2086769" y="991394"/>
                    </a:cubicBezTo>
                    <a:cubicBezTo>
                      <a:pt x="2112169" y="976313"/>
                      <a:pt x="2166144" y="962818"/>
                      <a:pt x="2162969" y="948531"/>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94" name="Freeform 93"/>
              <p:cNvSpPr/>
              <p:nvPr/>
            </p:nvSpPr>
            <p:spPr>
              <a:xfrm>
                <a:off x="3057717" y="4473006"/>
                <a:ext cx="403289" cy="314250"/>
              </a:xfrm>
              <a:custGeom>
                <a:avLst/>
                <a:gdLst>
                  <a:gd name="connsiteX0" fmla="*/ 476250 w 500062"/>
                  <a:gd name="connsiteY0" fmla="*/ 334169 h 388144"/>
                  <a:gd name="connsiteX1" fmla="*/ 338137 w 500062"/>
                  <a:gd name="connsiteY1" fmla="*/ 381794 h 388144"/>
                  <a:gd name="connsiteX2" fmla="*/ 176212 w 500062"/>
                  <a:gd name="connsiteY2" fmla="*/ 372269 h 388144"/>
                  <a:gd name="connsiteX3" fmla="*/ 76200 w 500062"/>
                  <a:gd name="connsiteY3" fmla="*/ 353219 h 388144"/>
                  <a:gd name="connsiteX4" fmla="*/ 4762 w 500062"/>
                  <a:gd name="connsiteY4" fmla="*/ 362744 h 388144"/>
                  <a:gd name="connsiteX5" fmla="*/ 104775 w 500062"/>
                  <a:gd name="connsiteY5" fmla="*/ 310356 h 388144"/>
                  <a:gd name="connsiteX6" fmla="*/ 176212 w 500062"/>
                  <a:gd name="connsiteY6" fmla="*/ 272256 h 388144"/>
                  <a:gd name="connsiteX7" fmla="*/ 214312 w 500062"/>
                  <a:gd name="connsiteY7" fmla="*/ 215106 h 388144"/>
                  <a:gd name="connsiteX8" fmla="*/ 171450 w 500062"/>
                  <a:gd name="connsiteY8" fmla="*/ 172244 h 388144"/>
                  <a:gd name="connsiteX9" fmla="*/ 119062 w 500062"/>
                  <a:gd name="connsiteY9" fmla="*/ 119856 h 388144"/>
                  <a:gd name="connsiteX10" fmla="*/ 76200 w 500062"/>
                  <a:gd name="connsiteY10" fmla="*/ 72231 h 388144"/>
                  <a:gd name="connsiteX11" fmla="*/ 71437 w 500062"/>
                  <a:gd name="connsiteY11" fmla="*/ 48419 h 388144"/>
                  <a:gd name="connsiteX12" fmla="*/ 123825 w 500062"/>
                  <a:gd name="connsiteY12" fmla="*/ 43656 h 388144"/>
                  <a:gd name="connsiteX13" fmla="*/ 166687 w 500062"/>
                  <a:gd name="connsiteY13" fmla="*/ 29369 h 388144"/>
                  <a:gd name="connsiteX14" fmla="*/ 204787 w 500062"/>
                  <a:gd name="connsiteY14" fmla="*/ 53181 h 388144"/>
                  <a:gd name="connsiteX15" fmla="*/ 185737 w 500062"/>
                  <a:gd name="connsiteY15" fmla="*/ 100806 h 388144"/>
                  <a:gd name="connsiteX16" fmla="*/ 242887 w 500062"/>
                  <a:gd name="connsiteY16" fmla="*/ 172244 h 388144"/>
                  <a:gd name="connsiteX17" fmla="*/ 328612 w 500062"/>
                  <a:gd name="connsiteY17" fmla="*/ 172244 h 388144"/>
                  <a:gd name="connsiteX18" fmla="*/ 276225 w 500062"/>
                  <a:gd name="connsiteY18" fmla="*/ 215106 h 388144"/>
                  <a:gd name="connsiteX19" fmla="*/ 276225 w 500062"/>
                  <a:gd name="connsiteY19" fmla="*/ 267494 h 388144"/>
                  <a:gd name="connsiteX20" fmla="*/ 323850 w 500062"/>
                  <a:gd name="connsiteY20" fmla="*/ 215106 h 388144"/>
                  <a:gd name="connsiteX21" fmla="*/ 390525 w 500062"/>
                  <a:gd name="connsiteY21" fmla="*/ 210344 h 388144"/>
                  <a:gd name="connsiteX22" fmla="*/ 423862 w 500062"/>
                  <a:gd name="connsiteY22" fmla="*/ 191294 h 388144"/>
                  <a:gd name="connsiteX23" fmla="*/ 433387 w 500062"/>
                  <a:gd name="connsiteY23" fmla="*/ 167481 h 388144"/>
                  <a:gd name="connsiteX24" fmla="*/ 357187 w 500062"/>
                  <a:gd name="connsiteY24" fmla="*/ 153194 h 388144"/>
                  <a:gd name="connsiteX25" fmla="*/ 323850 w 500062"/>
                  <a:gd name="connsiteY25" fmla="*/ 148431 h 388144"/>
                  <a:gd name="connsiteX26" fmla="*/ 304800 w 500062"/>
                  <a:gd name="connsiteY26" fmla="*/ 96044 h 388144"/>
                  <a:gd name="connsiteX27" fmla="*/ 252412 w 500062"/>
                  <a:gd name="connsiteY27" fmla="*/ 48419 h 388144"/>
                  <a:gd name="connsiteX28" fmla="*/ 228600 w 500062"/>
                  <a:gd name="connsiteY28" fmla="*/ 29369 h 388144"/>
                  <a:gd name="connsiteX29" fmla="*/ 276225 w 500062"/>
                  <a:gd name="connsiteY29" fmla="*/ 15081 h 388144"/>
                  <a:gd name="connsiteX30" fmla="*/ 357187 w 500062"/>
                  <a:gd name="connsiteY30" fmla="*/ 794 h 388144"/>
                  <a:gd name="connsiteX31" fmla="*/ 423862 w 500062"/>
                  <a:gd name="connsiteY31" fmla="*/ 10319 h 388144"/>
                  <a:gd name="connsiteX32" fmla="*/ 452437 w 500062"/>
                  <a:gd name="connsiteY32" fmla="*/ 57944 h 388144"/>
                  <a:gd name="connsiteX33" fmla="*/ 461962 w 500062"/>
                  <a:gd name="connsiteY33" fmla="*/ 129381 h 388144"/>
                  <a:gd name="connsiteX34" fmla="*/ 452437 w 500062"/>
                  <a:gd name="connsiteY34" fmla="*/ 172244 h 388144"/>
                  <a:gd name="connsiteX35" fmla="*/ 457200 w 500062"/>
                  <a:gd name="connsiteY35" fmla="*/ 224631 h 388144"/>
                  <a:gd name="connsiteX36" fmla="*/ 481012 w 500062"/>
                  <a:gd name="connsiteY36" fmla="*/ 277019 h 388144"/>
                  <a:gd name="connsiteX37" fmla="*/ 476250 w 500062"/>
                  <a:gd name="connsiteY37" fmla="*/ 334169 h 38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00062" h="388144">
                    <a:moveTo>
                      <a:pt x="476250" y="334169"/>
                    </a:moveTo>
                    <a:cubicBezTo>
                      <a:pt x="452438" y="351631"/>
                      <a:pt x="388143" y="375444"/>
                      <a:pt x="338137" y="381794"/>
                    </a:cubicBezTo>
                    <a:cubicBezTo>
                      <a:pt x="288131" y="388144"/>
                      <a:pt x="219868" y="377031"/>
                      <a:pt x="176212" y="372269"/>
                    </a:cubicBezTo>
                    <a:cubicBezTo>
                      <a:pt x="132556" y="367507"/>
                      <a:pt x="104775" y="354807"/>
                      <a:pt x="76200" y="353219"/>
                    </a:cubicBezTo>
                    <a:cubicBezTo>
                      <a:pt x="47625" y="351632"/>
                      <a:pt x="0" y="369888"/>
                      <a:pt x="4762" y="362744"/>
                    </a:cubicBezTo>
                    <a:cubicBezTo>
                      <a:pt x="9524" y="355600"/>
                      <a:pt x="104775" y="310356"/>
                      <a:pt x="104775" y="310356"/>
                    </a:cubicBezTo>
                    <a:cubicBezTo>
                      <a:pt x="133350" y="295275"/>
                      <a:pt x="157956" y="288131"/>
                      <a:pt x="176212" y="272256"/>
                    </a:cubicBezTo>
                    <a:cubicBezTo>
                      <a:pt x="194468" y="256381"/>
                      <a:pt x="215106" y="231775"/>
                      <a:pt x="214312" y="215106"/>
                    </a:cubicBezTo>
                    <a:cubicBezTo>
                      <a:pt x="213518" y="198437"/>
                      <a:pt x="171450" y="172244"/>
                      <a:pt x="171450" y="172244"/>
                    </a:cubicBezTo>
                    <a:cubicBezTo>
                      <a:pt x="155575" y="156369"/>
                      <a:pt x="134937" y="136525"/>
                      <a:pt x="119062" y="119856"/>
                    </a:cubicBezTo>
                    <a:cubicBezTo>
                      <a:pt x="103187" y="103187"/>
                      <a:pt x="84137" y="84137"/>
                      <a:pt x="76200" y="72231"/>
                    </a:cubicBezTo>
                    <a:cubicBezTo>
                      <a:pt x="68263" y="60325"/>
                      <a:pt x="63500" y="53182"/>
                      <a:pt x="71437" y="48419"/>
                    </a:cubicBezTo>
                    <a:cubicBezTo>
                      <a:pt x="79375" y="43657"/>
                      <a:pt x="107950" y="46831"/>
                      <a:pt x="123825" y="43656"/>
                    </a:cubicBezTo>
                    <a:cubicBezTo>
                      <a:pt x="139700" y="40481"/>
                      <a:pt x="153193" y="27782"/>
                      <a:pt x="166687" y="29369"/>
                    </a:cubicBezTo>
                    <a:cubicBezTo>
                      <a:pt x="180181" y="30956"/>
                      <a:pt x="201612" y="41275"/>
                      <a:pt x="204787" y="53181"/>
                    </a:cubicBezTo>
                    <a:cubicBezTo>
                      <a:pt x="207962" y="65087"/>
                      <a:pt x="179387" y="80962"/>
                      <a:pt x="185737" y="100806"/>
                    </a:cubicBezTo>
                    <a:cubicBezTo>
                      <a:pt x="192087" y="120650"/>
                      <a:pt x="219075" y="160338"/>
                      <a:pt x="242887" y="172244"/>
                    </a:cubicBezTo>
                    <a:cubicBezTo>
                      <a:pt x="266699" y="184150"/>
                      <a:pt x="323056" y="165100"/>
                      <a:pt x="328612" y="172244"/>
                    </a:cubicBezTo>
                    <a:cubicBezTo>
                      <a:pt x="334168" y="179388"/>
                      <a:pt x="284956" y="199231"/>
                      <a:pt x="276225" y="215106"/>
                    </a:cubicBezTo>
                    <a:cubicBezTo>
                      <a:pt x="267494" y="230981"/>
                      <a:pt x="268288" y="267494"/>
                      <a:pt x="276225" y="267494"/>
                    </a:cubicBezTo>
                    <a:cubicBezTo>
                      <a:pt x="284162" y="267494"/>
                      <a:pt x="304800" y="224631"/>
                      <a:pt x="323850" y="215106"/>
                    </a:cubicBezTo>
                    <a:cubicBezTo>
                      <a:pt x="342900" y="205581"/>
                      <a:pt x="373856" y="214313"/>
                      <a:pt x="390525" y="210344"/>
                    </a:cubicBezTo>
                    <a:cubicBezTo>
                      <a:pt x="407194" y="206375"/>
                      <a:pt x="416718" y="198438"/>
                      <a:pt x="423862" y="191294"/>
                    </a:cubicBezTo>
                    <a:cubicBezTo>
                      <a:pt x="431006" y="184150"/>
                      <a:pt x="444499" y="173831"/>
                      <a:pt x="433387" y="167481"/>
                    </a:cubicBezTo>
                    <a:cubicBezTo>
                      <a:pt x="422275" y="161131"/>
                      <a:pt x="375443" y="156369"/>
                      <a:pt x="357187" y="153194"/>
                    </a:cubicBezTo>
                    <a:cubicBezTo>
                      <a:pt x="338931" y="150019"/>
                      <a:pt x="332581" y="157956"/>
                      <a:pt x="323850" y="148431"/>
                    </a:cubicBezTo>
                    <a:cubicBezTo>
                      <a:pt x="315119" y="138906"/>
                      <a:pt x="316706" y="112713"/>
                      <a:pt x="304800" y="96044"/>
                    </a:cubicBezTo>
                    <a:cubicBezTo>
                      <a:pt x="292894" y="79375"/>
                      <a:pt x="265112" y="59531"/>
                      <a:pt x="252412" y="48419"/>
                    </a:cubicBezTo>
                    <a:cubicBezTo>
                      <a:pt x="239712" y="37307"/>
                      <a:pt x="224631" y="34925"/>
                      <a:pt x="228600" y="29369"/>
                    </a:cubicBezTo>
                    <a:cubicBezTo>
                      <a:pt x="232569" y="23813"/>
                      <a:pt x="254794" y="19843"/>
                      <a:pt x="276225" y="15081"/>
                    </a:cubicBezTo>
                    <a:cubicBezTo>
                      <a:pt x="297656" y="10319"/>
                      <a:pt x="332581" y="1588"/>
                      <a:pt x="357187" y="794"/>
                    </a:cubicBezTo>
                    <a:cubicBezTo>
                      <a:pt x="381793" y="0"/>
                      <a:pt x="407987" y="794"/>
                      <a:pt x="423862" y="10319"/>
                    </a:cubicBezTo>
                    <a:cubicBezTo>
                      <a:pt x="439737" y="19844"/>
                      <a:pt x="446087" y="38100"/>
                      <a:pt x="452437" y="57944"/>
                    </a:cubicBezTo>
                    <a:cubicBezTo>
                      <a:pt x="458787" y="77788"/>
                      <a:pt x="461962" y="110331"/>
                      <a:pt x="461962" y="129381"/>
                    </a:cubicBezTo>
                    <a:cubicBezTo>
                      <a:pt x="461962" y="148431"/>
                      <a:pt x="453231" y="156369"/>
                      <a:pt x="452437" y="172244"/>
                    </a:cubicBezTo>
                    <a:cubicBezTo>
                      <a:pt x="451643" y="188119"/>
                      <a:pt x="452437" y="207168"/>
                      <a:pt x="457200" y="224631"/>
                    </a:cubicBezTo>
                    <a:cubicBezTo>
                      <a:pt x="461963" y="242094"/>
                      <a:pt x="477837" y="258763"/>
                      <a:pt x="481012" y="277019"/>
                    </a:cubicBezTo>
                    <a:cubicBezTo>
                      <a:pt x="484187" y="295275"/>
                      <a:pt x="500062" y="316707"/>
                      <a:pt x="476250" y="334169"/>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95" name="Freeform 94"/>
              <p:cNvSpPr/>
              <p:nvPr/>
            </p:nvSpPr>
            <p:spPr>
              <a:xfrm>
                <a:off x="2844963" y="4620609"/>
                <a:ext cx="328662" cy="128561"/>
              </a:xfrm>
              <a:custGeom>
                <a:avLst/>
                <a:gdLst>
                  <a:gd name="connsiteX0" fmla="*/ 396875 w 406400"/>
                  <a:gd name="connsiteY0" fmla="*/ 52387 h 159543"/>
                  <a:gd name="connsiteX1" fmla="*/ 292100 w 406400"/>
                  <a:gd name="connsiteY1" fmla="*/ 128587 h 159543"/>
                  <a:gd name="connsiteX2" fmla="*/ 196850 w 406400"/>
                  <a:gd name="connsiteY2" fmla="*/ 157162 h 159543"/>
                  <a:gd name="connsiteX3" fmla="*/ 92075 w 406400"/>
                  <a:gd name="connsiteY3" fmla="*/ 114300 h 159543"/>
                  <a:gd name="connsiteX4" fmla="*/ 34925 w 406400"/>
                  <a:gd name="connsiteY4" fmla="*/ 123825 h 159543"/>
                  <a:gd name="connsiteX5" fmla="*/ 6350 w 406400"/>
                  <a:gd name="connsiteY5" fmla="*/ 119062 h 159543"/>
                  <a:gd name="connsiteX6" fmla="*/ 73025 w 406400"/>
                  <a:gd name="connsiteY6" fmla="*/ 28575 h 159543"/>
                  <a:gd name="connsiteX7" fmla="*/ 163512 w 406400"/>
                  <a:gd name="connsiteY7" fmla="*/ 33337 h 159543"/>
                  <a:gd name="connsiteX8" fmla="*/ 254000 w 406400"/>
                  <a:gd name="connsiteY8" fmla="*/ 0 h 159543"/>
                  <a:gd name="connsiteX9" fmla="*/ 349250 w 406400"/>
                  <a:gd name="connsiteY9" fmla="*/ 33337 h 159543"/>
                  <a:gd name="connsiteX10" fmla="*/ 396875 w 406400"/>
                  <a:gd name="connsiteY10" fmla="*/ 52387 h 15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400" h="159543">
                    <a:moveTo>
                      <a:pt x="396875" y="52387"/>
                    </a:moveTo>
                    <a:cubicBezTo>
                      <a:pt x="387350" y="68262"/>
                      <a:pt x="325437" y="111125"/>
                      <a:pt x="292100" y="128587"/>
                    </a:cubicBezTo>
                    <a:cubicBezTo>
                      <a:pt x="258763" y="146049"/>
                      <a:pt x="230187" y="159543"/>
                      <a:pt x="196850" y="157162"/>
                    </a:cubicBezTo>
                    <a:cubicBezTo>
                      <a:pt x="163513" y="154781"/>
                      <a:pt x="119062" y="119856"/>
                      <a:pt x="92075" y="114300"/>
                    </a:cubicBezTo>
                    <a:cubicBezTo>
                      <a:pt x="65088" y="108744"/>
                      <a:pt x="49212" y="123031"/>
                      <a:pt x="34925" y="123825"/>
                    </a:cubicBezTo>
                    <a:cubicBezTo>
                      <a:pt x="20638" y="124619"/>
                      <a:pt x="0" y="134937"/>
                      <a:pt x="6350" y="119062"/>
                    </a:cubicBezTo>
                    <a:cubicBezTo>
                      <a:pt x="12700" y="103187"/>
                      <a:pt x="46831" y="42862"/>
                      <a:pt x="73025" y="28575"/>
                    </a:cubicBezTo>
                    <a:cubicBezTo>
                      <a:pt x="99219" y="14288"/>
                      <a:pt x="133350" y="38100"/>
                      <a:pt x="163512" y="33337"/>
                    </a:cubicBezTo>
                    <a:cubicBezTo>
                      <a:pt x="193675" y="28575"/>
                      <a:pt x="223044" y="0"/>
                      <a:pt x="254000" y="0"/>
                    </a:cubicBezTo>
                    <a:cubicBezTo>
                      <a:pt x="284956" y="0"/>
                      <a:pt x="322263" y="27781"/>
                      <a:pt x="349250" y="33337"/>
                    </a:cubicBezTo>
                    <a:cubicBezTo>
                      <a:pt x="376237" y="38893"/>
                      <a:pt x="406400" y="36512"/>
                      <a:pt x="396875" y="52387"/>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96" name="Freeform 95"/>
              <p:cNvSpPr/>
              <p:nvPr/>
            </p:nvSpPr>
            <p:spPr>
              <a:xfrm>
                <a:off x="2892597" y="4517444"/>
                <a:ext cx="257218" cy="115863"/>
              </a:xfrm>
              <a:custGeom>
                <a:avLst/>
                <a:gdLst>
                  <a:gd name="connsiteX0" fmla="*/ 313532 w 317501"/>
                  <a:gd name="connsiteY0" fmla="*/ 113507 h 145257"/>
                  <a:gd name="connsiteX1" fmla="*/ 237332 w 317501"/>
                  <a:gd name="connsiteY1" fmla="*/ 13494 h 145257"/>
                  <a:gd name="connsiteX2" fmla="*/ 161132 w 317501"/>
                  <a:gd name="connsiteY2" fmla="*/ 32544 h 145257"/>
                  <a:gd name="connsiteX3" fmla="*/ 89694 w 317501"/>
                  <a:gd name="connsiteY3" fmla="*/ 65882 h 145257"/>
                  <a:gd name="connsiteX4" fmla="*/ 3969 w 317501"/>
                  <a:gd name="connsiteY4" fmla="*/ 137319 h 145257"/>
                  <a:gd name="connsiteX5" fmla="*/ 113507 w 317501"/>
                  <a:gd name="connsiteY5" fmla="*/ 113507 h 145257"/>
                  <a:gd name="connsiteX6" fmla="*/ 170657 w 317501"/>
                  <a:gd name="connsiteY6" fmla="*/ 94457 h 145257"/>
                  <a:gd name="connsiteX7" fmla="*/ 261144 w 317501"/>
                  <a:gd name="connsiteY7" fmla="*/ 108744 h 145257"/>
                  <a:gd name="connsiteX8" fmla="*/ 313532 w 317501"/>
                  <a:gd name="connsiteY8" fmla="*/ 113507 h 14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501" h="145257">
                    <a:moveTo>
                      <a:pt x="313532" y="113507"/>
                    </a:moveTo>
                    <a:cubicBezTo>
                      <a:pt x="309563" y="97632"/>
                      <a:pt x="262732" y="26988"/>
                      <a:pt x="237332" y="13494"/>
                    </a:cubicBezTo>
                    <a:cubicBezTo>
                      <a:pt x="211932" y="0"/>
                      <a:pt x="185738" y="23813"/>
                      <a:pt x="161132" y="32544"/>
                    </a:cubicBezTo>
                    <a:cubicBezTo>
                      <a:pt x="136526" y="41275"/>
                      <a:pt x="115888" y="48420"/>
                      <a:pt x="89694" y="65882"/>
                    </a:cubicBezTo>
                    <a:cubicBezTo>
                      <a:pt x="63500" y="83344"/>
                      <a:pt x="0" y="129382"/>
                      <a:pt x="3969" y="137319"/>
                    </a:cubicBezTo>
                    <a:cubicBezTo>
                      <a:pt x="7938" y="145257"/>
                      <a:pt x="85726" y="120651"/>
                      <a:pt x="113507" y="113507"/>
                    </a:cubicBezTo>
                    <a:cubicBezTo>
                      <a:pt x="141288" y="106363"/>
                      <a:pt x="146051" y="95251"/>
                      <a:pt x="170657" y="94457"/>
                    </a:cubicBezTo>
                    <a:cubicBezTo>
                      <a:pt x="195263" y="93663"/>
                      <a:pt x="234157" y="101600"/>
                      <a:pt x="261144" y="108744"/>
                    </a:cubicBezTo>
                    <a:cubicBezTo>
                      <a:pt x="288132" y="115888"/>
                      <a:pt x="317501" y="129382"/>
                      <a:pt x="313532" y="113507"/>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97" name="Freeform 96"/>
              <p:cNvSpPr/>
              <p:nvPr/>
            </p:nvSpPr>
            <p:spPr>
              <a:xfrm>
                <a:off x="3653126" y="4366665"/>
                <a:ext cx="141310" cy="166646"/>
              </a:xfrm>
              <a:custGeom>
                <a:avLst/>
                <a:gdLst>
                  <a:gd name="connsiteX0" fmla="*/ 149225 w 175418"/>
                  <a:gd name="connsiteY0" fmla="*/ 204787 h 207962"/>
                  <a:gd name="connsiteX1" fmla="*/ 173037 w 175418"/>
                  <a:gd name="connsiteY1" fmla="*/ 157162 h 207962"/>
                  <a:gd name="connsiteX2" fmla="*/ 134937 w 175418"/>
                  <a:gd name="connsiteY2" fmla="*/ 71437 h 207962"/>
                  <a:gd name="connsiteX3" fmla="*/ 115887 w 175418"/>
                  <a:gd name="connsiteY3" fmla="*/ 0 h 207962"/>
                  <a:gd name="connsiteX4" fmla="*/ 73025 w 175418"/>
                  <a:gd name="connsiteY4" fmla="*/ 71437 h 207962"/>
                  <a:gd name="connsiteX5" fmla="*/ 58737 w 175418"/>
                  <a:gd name="connsiteY5" fmla="*/ 104775 h 207962"/>
                  <a:gd name="connsiteX6" fmla="*/ 6350 w 175418"/>
                  <a:gd name="connsiteY6" fmla="*/ 109537 h 207962"/>
                  <a:gd name="connsiteX7" fmla="*/ 96837 w 175418"/>
                  <a:gd name="connsiteY7" fmla="*/ 138112 h 207962"/>
                  <a:gd name="connsiteX8" fmla="*/ 149225 w 175418"/>
                  <a:gd name="connsiteY8" fmla="*/ 204787 h 207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418" h="207962">
                    <a:moveTo>
                      <a:pt x="149225" y="204787"/>
                    </a:moveTo>
                    <a:cubicBezTo>
                      <a:pt x="161925" y="207962"/>
                      <a:pt x="175418" y="179387"/>
                      <a:pt x="173037" y="157162"/>
                    </a:cubicBezTo>
                    <a:cubicBezTo>
                      <a:pt x="170656" y="134937"/>
                      <a:pt x="144462" y="97630"/>
                      <a:pt x="134937" y="71437"/>
                    </a:cubicBezTo>
                    <a:cubicBezTo>
                      <a:pt x="125412" y="45244"/>
                      <a:pt x="126206" y="0"/>
                      <a:pt x="115887" y="0"/>
                    </a:cubicBezTo>
                    <a:cubicBezTo>
                      <a:pt x="105568" y="0"/>
                      <a:pt x="82550" y="53975"/>
                      <a:pt x="73025" y="71437"/>
                    </a:cubicBezTo>
                    <a:cubicBezTo>
                      <a:pt x="63500" y="88900"/>
                      <a:pt x="69849" y="98425"/>
                      <a:pt x="58737" y="104775"/>
                    </a:cubicBezTo>
                    <a:cubicBezTo>
                      <a:pt x="47625" y="111125"/>
                      <a:pt x="0" y="103981"/>
                      <a:pt x="6350" y="109537"/>
                    </a:cubicBezTo>
                    <a:cubicBezTo>
                      <a:pt x="12700" y="115093"/>
                      <a:pt x="73818" y="120649"/>
                      <a:pt x="96837" y="138112"/>
                    </a:cubicBezTo>
                    <a:cubicBezTo>
                      <a:pt x="119856" y="155575"/>
                      <a:pt x="136525" y="201612"/>
                      <a:pt x="149225" y="204787"/>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98" name="Freeform 97"/>
              <p:cNvSpPr/>
              <p:nvPr/>
            </p:nvSpPr>
            <p:spPr>
              <a:xfrm>
                <a:off x="3561041" y="4180968"/>
                <a:ext cx="177831" cy="217437"/>
              </a:xfrm>
              <a:custGeom>
                <a:avLst/>
                <a:gdLst>
                  <a:gd name="connsiteX0" fmla="*/ 219074 w 219868"/>
                  <a:gd name="connsiteY0" fmla="*/ 161925 h 268288"/>
                  <a:gd name="connsiteX1" fmla="*/ 176212 w 219868"/>
                  <a:gd name="connsiteY1" fmla="*/ 104775 h 268288"/>
                  <a:gd name="connsiteX2" fmla="*/ 138112 w 219868"/>
                  <a:gd name="connsiteY2" fmla="*/ 4762 h 268288"/>
                  <a:gd name="connsiteX3" fmla="*/ 114299 w 219868"/>
                  <a:gd name="connsiteY3" fmla="*/ 76200 h 268288"/>
                  <a:gd name="connsiteX4" fmla="*/ 52387 w 219868"/>
                  <a:gd name="connsiteY4" fmla="*/ 104775 h 268288"/>
                  <a:gd name="connsiteX5" fmla="*/ 4762 w 219868"/>
                  <a:gd name="connsiteY5" fmla="*/ 109537 h 268288"/>
                  <a:gd name="connsiteX6" fmla="*/ 80962 w 219868"/>
                  <a:gd name="connsiteY6" fmla="*/ 152400 h 268288"/>
                  <a:gd name="connsiteX7" fmla="*/ 147637 w 219868"/>
                  <a:gd name="connsiteY7" fmla="*/ 223837 h 268288"/>
                  <a:gd name="connsiteX8" fmla="*/ 171449 w 219868"/>
                  <a:gd name="connsiteY8" fmla="*/ 257175 h 268288"/>
                  <a:gd name="connsiteX9" fmla="*/ 219074 w 219868"/>
                  <a:gd name="connsiteY9" fmla="*/ 161925 h 26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868" h="268288">
                    <a:moveTo>
                      <a:pt x="219074" y="161925"/>
                    </a:moveTo>
                    <a:cubicBezTo>
                      <a:pt x="219868" y="136525"/>
                      <a:pt x="189706" y="130969"/>
                      <a:pt x="176212" y="104775"/>
                    </a:cubicBezTo>
                    <a:cubicBezTo>
                      <a:pt x="162718" y="78581"/>
                      <a:pt x="148431" y="9524"/>
                      <a:pt x="138112" y="4762"/>
                    </a:cubicBezTo>
                    <a:cubicBezTo>
                      <a:pt x="127793" y="0"/>
                      <a:pt x="128586" y="59531"/>
                      <a:pt x="114299" y="76200"/>
                    </a:cubicBezTo>
                    <a:cubicBezTo>
                      <a:pt x="100012" y="92869"/>
                      <a:pt x="70643" y="99219"/>
                      <a:pt x="52387" y="104775"/>
                    </a:cubicBezTo>
                    <a:cubicBezTo>
                      <a:pt x="34131" y="110331"/>
                      <a:pt x="0" y="101600"/>
                      <a:pt x="4762" y="109537"/>
                    </a:cubicBezTo>
                    <a:cubicBezTo>
                      <a:pt x="9525" y="117475"/>
                      <a:pt x="57150" y="133350"/>
                      <a:pt x="80962" y="152400"/>
                    </a:cubicBezTo>
                    <a:cubicBezTo>
                      <a:pt x="104774" y="171450"/>
                      <a:pt x="132556" y="206375"/>
                      <a:pt x="147637" y="223837"/>
                    </a:cubicBezTo>
                    <a:cubicBezTo>
                      <a:pt x="162718" y="241299"/>
                      <a:pt x="161130" y="268288"/>
                      <a:pt x="171449" y="257175"/>
                    </a:cubicBezTo>
                    <a:cubicBezTo>
                      <a:pt x="181768" y="246062"/>
                      <a:pt x="218280" y="187325"/>
                      <a:pt x="219074" y="161925"/>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99" name="Freeform 98"/>
              <p:cNvSpPr/>
              <p:nvPr/>
            </p:nvSpPr>
            <p:spPr>
              <a:xfrm>
                <a:off x="3448316" y="3968292"/>
                <a:ext cx="204817" cy="274572"/>
              </a:xfrm>
              <a:custGeom>
                <a:avLst/>
                <a:gdLst>
                  <a:gd name="connsiteX0" fmla="*/ 254793 w 254793"/>
                  <a:gd name="connsiteY0" fmla="*/ 234156 h 338930"/>
                  <a:gd name="connsiteX1" fmla="*/ 183356 w 254793"/>
                  <a:gd name="connsiteY1" fmla="*/ 138906 h 338930"/>
                  <a:gd name="connsiteX2" fmla="*/ 30956 w 254793"/>
                  <a:gd name="connsiteY2" fmla="*/ 34131 h 338930"/>
                  <a:gd name="connsiteX3" fmla="*/ 2381 w 254793"/>
                  <a:gd name="connsiteY3" fmla="*/ 5556 h 338930"/>
                  <a:gd name="connsiteX4" fmla="*/ 16668 w 254793"/>
                  <a:gd name="connsiteY4" fmla="*/ 67468 h 338930"/>
                  <a:gd name="connsiteX5" fmla="*/ 35718 w 254793"/>
                  <a:gd name="connsiteY5" fmla="*/ 191293 h 338930"/>
                  <a:gd name="connsiteX6" fmla="*/ 130968 w 254793"/>
                  <a:gd name="connsiteY6" fmla="*/ 205581 h 338930"/>
                  <a:gd name="connsiteX7" fmla="*/ 116681 w 254793"/>
                  <a:gd name="connsiteY7" fmla="*/ 267493 h 338930"/>
                  <a:gd name="connsiteX8" fmla="*/ 145256 w 254793"/>
                  <a:gd name="connsiteY8" fmla="*/ 319881 h 338930"/>
                  <a:gd name="connsiteX9" fmla="*/ 183356 w 254793"/>
                  <a:gd name="connsiteY9" fmla="*/ 324643 h 338930"/>
                  <a:gd name="connsiteX10" fmla="*/ 254793 w 254793"/>
                  <a:gd name="connsiteY10" fmla="*/ 234156 h 33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793" h="338930">
                    <a:moveTo>
                      <a:pt x="254793" y="234156"/>
                    </a:moveTo>
                    <a:cubicBezTo>
                      <a:pt x="254793" y="203200"/>
                      <a:pt x="220662" y="172243"/>
                      <a:pt x="183356" y="138906"/>
                    </a:cubicBezTo>
                    <a:cubicBezTo>
                      <a:pt x="146050" y="105569"/>
                      <a:pt x="61118" y="56356"/>
                      <a:pt x="30956" y="34131"/>
                    </a:cubicBezTo>
                    <a:cubicBezTo>
                      <a:pt x="794" y="11906"/>
                      <a:pt x="4762" y="0"/>
                      <a:pt x="2381" y="5556"/>
                    </a:cubicBezTo>
                    <a:cubicBezTo>
                      <a:pt x="0" y="11112"/>
                      <a:pt x="11112" y="36512"/>
                      <a:pt x="16668" y="67468"/>
                    </a:cubicBezTo>
                    <a:cubicBezTo>
                      <a:pt x="22224" y="98424"/>
                      <a:pt x="16668" y="168274"/>
                      <a:pt x="35718" y="191293"/>
                    </a:cubicBezTo>
                    <a:cubicBezTo>
                      <a:pt x="54768" y="214312"/>
                      <a:pt x="117474" y="192881"/>
                      <a:pt x="130968" y="205581"/>
                    </a:cubicBezTo>
                    <a:cubicBezTo>
                      <a:pt x="144462" y="218281"/>
                      <a:pt x="114300" y="248443"/>
                      <a:pt x="116681" y="267493"/>
                    </a:cubicBezTo>
                    <a:cubicBezTo>
                      <a:pt x="119062" y="286543"/>
                      <a:pt x="134144" y="310356"/>
                      <a:pt x="145256" y="319881"/>
                    </a:cubicBezTo>
                    <a:cubicBezTo>
                      <a:pt x="156369" y="329406"/>
                      <a:pt x="165894" y="338930"/>
                      <a:pt x="183356" y="324643"/>
                    </a:cubicBezTo>
                    <a:cubicBezTo>
                      <a:pt x="200818" y="310356"/>
                      <a:pt x="254793" y="265112"/>
                      <a:pt x="254793" y="234156"/>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00" name="Freeform 99"/>
              <p:cNvSpPr/>
              <p:nvPr/>
            </p:nvSpPr>
            <p:spPr>
              <a:xfrm>
                <a:off x="3330809" y="3871479"/>
                <a:ext cx="222282" cy="444395"/>
              </a:xfrm>
              <a:custGeom>
                <a:avLst/>
                <a:gdLst>
                  <a:gd name="connsiteX0" fmla="*/ 123824 w 274637"/>
                  <a:gd name="connsiteY0" fmla="*/ 103187 h 550068"/>
                  <a:gd name="connsiteX1" fmla="*/ 14287 w 274637"/>
                  <a:gd name="connsiteY1" fmla="*/ 7937 h 550068"/>
                  <a:gd name="connsiteX2" fmla="*/ 38099 w 274637"/>
                  <a:gd name="connsiteY2" fmla="*/ 55562 h 550068"/>
                  <a:gd name="connsiteX3" fmla="*/ 57149 w 274637"/>
                  <a:gd name="connsiteY3" fmla="*/ 165100 h 550068"/>
                  <a:gd name="connsiteX4" fmla="*/ 57149 w 274637"/>
                  <a:gd name="connsiteY4" fmla="*/ 284162 h 550068"/>
                  <a:gd name="connsiteX5" fmla="*/ 76199 w 274637"/>
                  <a:gd name="connsiteY5" fmla="*/ 398462 h 550068"/>
                  <a:gd name="connsiteX6" fmla="*/ 109537 w 274637"/>
                  <a:gd name="connsiteY6" fmla="*/ 469900 h 550068"/>
                  <a:gd name="connsiteX7" fmla="*/ 161924 w 274637"/>
                  <a:gd name="connsiteY7" fmla="*/ 508000 h 550068"/>
                  <a:gd name="connsiteX8" fmla="*/ 223837 w 274637"/>
                  <a:gd name="connsiteY8" fmla="*/ 527050 h 550068"/>
                  <a:gd name="connsiteX9" fmla="*/ 271462 w 274637"/>
                  <a:gd name="connsiteY9" fmla="*/ 541337 h 550068"/>
                  <a:gd name="connsiteX10" fmla="*/ 242887 w 274637"/>
                  <a:gd name="connsiteY10" fmla="*/ 474662 h 550068"/>
                  <a:gd name="connsiteX11" fmla="*/ 171449 w 274637"/>
                  <a:gd name="connsiteY11" fmla="*/ 407987 h 550068"/>
                  <a:gd name="connsiteX12" fmla="*/ 133349 w 274637"/>
                  <a:gd name="connsiteY12" fmla="*/ 393700 h 550068"/>
                  <a:gd name="connsiteX13" fmla="*/ 200024 w 274637"/>
                  <a:gd name="connsiteY13" fmla="*/ 374650 h 550068"/>
                  <a:gd name="connsiteX14" fmla="*/ 128587 w 274637"/>
                  <a:gd name="connsiteY14" fmla="*/ 312737 h 550068"/>
                  <a:gd name="connsiteX15" fmla="*/ 109537 w 274637"/>
                  <a:gd name="connsiteY15" fmla="*/ 250825 h 550068"/>
                  <a:gd name="connsiteX16" fmla="*/ 128587 w 274637"/>
                  <a:gd name="connsiteY16" fmla="*/ 193675 h 550068"/>
                  <a:gd name="connsiteX17" fmla="*/ 123824 w 274637"/>
                  <a:gd name="connsiteY17" fmla="*/ 103187 h 55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637" h="550068">
                    <a:moveTo>
                      <a:pt x="123824" y="103187"/>
                    </a:moveTo>
                    <a:cubicBezTo>
                      <a:pt x="104774" y="72231"/>
                      <a:pt x="28574" y="15874"/>
                      <a:pt x="14287" y="7937"/>
                    </a:cubicBezTo>
                    <a:cubicBezTo>
                      <a:pt x="0" y="0"/>
                      <a:pt x="30955" y="29368"/>
                      <a:pt x="38099" y="55562"/>
                    </a:cubicBezTo>
                    <a:cubicBezTo>
                      <a:pt x="45243" y="81756"/>
                      <a:pt x="53974" y="127000"/>
                      <a:pt x="57149" y="165100"/>
                    </a:cubicBezTo>
                    <a:cubicBezTo>
                      <a:pt x="60324" y="203200"/>
                      <a:pt x="53974" y="245268"/>
                      <a:pt x="57149" y="284162"/>
                    </a:cubicBezTo>
                    <a:cubicBezTo>
                      <a:pt x="60324" y="323056"/>
                      <a:pt x="67468" y="367506"/>
                      <a:pt x="76199" y="398462"/>
                    </a:cubicBezTo>
                    <a:cubicBezTo>
                      <a:pt x="84930" y="429418"/>
                      <a:pt x="95249" y="451644"/>
                      <a:pt x="109537" y="469900"/>
                    </a:cubicBezTo>
                    <a:cubicBezTo>
                      <a:pt x="123825" y="488156"/>
                      <a:pt x="142874" y="498475"/>
                      <a:pt x="161924" y="508000"/>
                    </a:cubicBezTo>
                    <a:cubicBezTo>
                      <a:pt x="180974" y="517525"/>
                      <a:pt x="223837" y="527050"/>
                      <a:pt x="223837" y="527050"/>
                    </a:cubicBezTo>
                    <a:cubicBezTo>
                      <a:pt x="242093" y="532606"/>
                      <a:pt x="268287" y="550068"/>
                      <a:pt x="271462" y="541337"/>
                    </a:cubicBezTo>
                    <a:cubicBezTo>
                      <a:pt x="274637" y="532606"/>
                      <a:pt x="259556" y="496887"/>
                      <a:pt x="242887" y="474662"/>
                    </a:cubicBezTo>
                    <a:cubicBezTo>
                      <a:pt x="226218" y="452437"/>
                      <a:pt x="189705" y="421481"/>
                      <a:pt x="171449" y="407987"/>
                    </a:cubicBezTo>
                    <a:cubicBezTo>
                      <a:pt x="153193" y="394493"/>
                      <a:pt x="128587" y="399256"/>
                      <a:pt x="133349" y="393700"/>
                    </a:cubicBezTo>
                    <a:cubicBezTo>
                      <a:pt x="138111" y="388144"/>
                      <a:pt x="200818" y="388144"/>
                      <a:pt x="200024" y="374650"/>
                    </a:cubicBezTo>
                    <a:cubicBezTo>
                      <a:pt x="199230" y="361156"/>
                      <a:pt x="143668" y="333375"/>
                      <a:pt x="128587" y="312737"/>
                    </a:cubicBezTo>
                    <a:cubicBezTo>
                      <a:pt x="113506" y="292100"/>
                      <a:pt x="109537" y="270669"/>
                      <a:pt x="109537" y="250825"/>
                    </a:cubicBezTo>
                    <a:cubicBezTo>
                      <a:pt x="109537" y="230981"/>
                      <a:pt x="130968" y="215900"/>
                      <a:pt x="128587" y="193675"/>
                    </a:cubicBezTo>
                    <a:cubicBezTo>
                      <a:pt x="126206" y="171450"/>
                      <a:pt x="142874" y="134143"/>
                      <a:pt x="123824" y="103187"/>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grpSp>
        <p:grpSp>
          <p:nvGrpSpPr>
            <p:cNvPr id="31" name="Group 11"/>
            <p:cNvGrpSpPr/>
            <p:nvPr/>
          </p:nvGrpSpPr>
          <p:grpSpPr bwMode="auto">
            <a:xfrm>
              <a:off x="858774" y="199900"/>
              <a:ext cx="512828" cy="637630"/>
              <a:chOff x="2586831" y="611172"/>
              <a:chExt cx="4298157" cy="5791215"/>
            </a:xfrm>
            <a:solidFill>
              <a:srgbClr val="FFFF00"/>
            </a:solidFill>
          </p:grpSpPr>
          <p:grpSp>
            <p:nvGrpSpPr>
              <p:cNvPr id="55" name="Group 21"/>
              <p:cNvGrpSpPr/>
              <p:nvPr/>
            </p:nvGrpSpPr>
            <p:grpSpPr>
              <a:xfrm>
                <a:off x="4034631" y="611172"/>
                <a:ext cx="2850357" cy="4902218"/>
                <a:chOff x="4034631" y="427831"/>
                <a:chExt cx="2850357" cy="5098257"/>
              </a:xfrm>
              <a:grpFill/>
            </p:grpSpPr>
            <p:sp>
              <p:nvSpPr>
                <p:cNvPr id="57" name="Freeform 56"/>
                <p:cNvSpPr/>
                <p:nvPr/>
              </p:nvSpPr>
              <p:spPr>
                <a:xfrm>
                  <a:off x="4034631" y="427831"/>
                  <a:ext cx="830263" cy="562770"/>
                </a:xfrm>
                <a:custGeom>
                  <a:avLst/>
                  <a:gdLst>
                    <a:gd name="connsiteX0" fmla="*/ 818357 w 830263"/>
                    <a:gd name="connsiteY0" fmla="*/ 162719 h 562770"/>
                    <a:gd name="connsiteX1" fmla="*/ 818357 w 830263"/>
                    <a:gd name="connsiteY1" fmla="*/ 76994 h 562770"/>
                    <a:gd name="connsiteX2" fmla="*/ 751682 w 830263"/>
                    <a:gd name="connsiteY2" fmla="*/ 19844 h 562770"/>
                    <a:gd name="connsiteX3" fmla="*/ 561182 w 830263"/>
                    <a:gd name="connsiteY3" fmla="*/ 794 h 562770"/>
                    <a:gd name="connsiteX4" fmla="*/ 451644 w 830263"/>
                    <a:gd name="connsiteY4" fmla="*/ 15082 h 562770"/>
                    <a:gd name="connsiteX5" fmla="*/ 404019 w 830263"/>
                    <a:gd name="connsiteY5" fmla="*/ 57944 h 562770"/>
                    <a:gd name="connsiteX6" fmla="*/ 327819 w 830263"/>
                    <a:gd name="connsiteY6" fmla="*/ 67469 h 562770"/>
                    <a:gd name="connsiteX7" fmla="*/ 256382 w 830263"/>
                    <a:gd name="connsiteY7" fmla="*/ 110332 h 562770"/>
                    <a:gd name="connsiteX8" fmla="*/ 137319 w 830263"/>
                    <a:gd name="connsiteY8" fmla="*/ 110332 h 562770"/>
                    <a:gd name="connsiteX9" fmla="*/ 13494 w 830263"/>
                    <a:gd name="connsiteY9" fmla="*/ 124619 h 562770"/>
                    <a:gd name="connsiteX10" fmla="*/ 56357 w 830263"/>
                    <a:gd name="connsiteY10" fmla="*/ 186532 h 562770"/>
                    <a:gd name="connsiteX11" fmla="*/ 142082 w 830263"/>
                    <a:gd name="connsiteY11" fmla="*/ 219869 h 562770"/>
                    <a:gd name="connsiteX12" fmla="*/ 194469 w 830263"/>
                    <a:gd name="connsiteY12" fmla="*/ 267494 h 562770"/>
                    <a:gd name="connsiteX13" fmla="*/ 256382 w 830263"/>
                    <a:gd name="connsiteY13" fmla="*/ 310357 h 562770"/>
                    <a:gd name="connsiteX14" fmla="*/ 308769 w 830263"/>
                    <a:gd name="connsiteY14" fmla="*/ 338932 h 562770"/>
                    <a:gd name="connsiteX15" fmla="*/ 337344 w 830263"/>
                    <a:gd name="connsiteY15" fmla="*/ 381794 h 562770"/>
                    <a:gd name="connsiteX16" fmla="*/ 384969 w 830263"/>
                    <a:gd name="connsiteY16" fmla="*/ 453232 h 562770"/>
                    <a:gd name="connsiteX17" fmla="*/ 456407 w 830263"/>
                    <a:gd name="connsiteY17" fmla="*/ 515144 h 562770"/>
                    <a:gd name="connsiteX18" fmla="*/ 527844 w 830263"/>
                    <a:gd name="connsiteY18" fmla="*/ 524669 h 562770"/>
                    <a:gd name="connsiteX19" fmla="*/ 589757 w 830263"/>
                    <a:gd name="connsiteY19" fmla="*/ 558007 h 562770"/>
                    <a:gd name="connsiteX20" fmla="*/ 665957 w 830263"/>
                    <a:gd name="connsiteY20" fmla="*/ 553244 h 562770"/>
                    <a:gd name="connsiteX21" fmla="*/ 699294 w 830263"/>
                    <a:gd name="connsiteY21" fmla="*/ 500857 h 562770"/>
                    <a:gd name="connsiteX22" fmla="*/ 646907 w 830263"/>
                    <a:gd name="connsiteY22" fmla="*/ 457994 h 562770"/>
                    <a:gd name="connsiteX23" fmla="*/ 584994 w 830263"/>
                    <a:gd name="connsiteY23" fmla="*/ 453232 h 562770"/>
                    <a:gd name="connsiteX24" fmla="*/ 580232 w 830263"/>
                    <a:gd name="connsiteY24" fmla="*/ 396082 h 562770"/>
                    <a:gd name="connsiteX25" fmla="*/ 637382 w 830263"/>
                    <a:gd name="connsiteY25" fmla="*/ 400844 h 562770"/>
                    <a:gd name="connsiteX26" fmla="*/ 670719 w 830263"/>
                    <a:gd name="connsiteY26" fmla="*/ 419894 h 562770"/>
                    <a:gd name="connsiteX27" fmla="*/ 704057 w 830263"/>
                    <a:gd name="connsiteY27" fmla="*/ 415132 h 562770"/>
                    <a:gd name="connsiteX28" fmla="*/ 718344 w 830263"/>
                    <a:gd name="connsiteY28" fmla="*/ 362744 h 562770"/>
                    <a:gd name="connsiteX29" fmla="*/ 775494 w 830263"/>
                    <a:gd name="connsiteY29" fmla="*/ 324644 h 562770"/>
                    <a:gd name="connsiteX30" fmla="*/ 699294 w 830263"/>
                    <a:gd name="connsiteY30" fmla="*/ 319882 h 562770"/>
                    <a:gd name="connsiteX31" fmla="*/ 632619 w 830263"/>
                    <a:gd name="connsiteY31" fmla="*/ 305594 h 562770"/>
                    <a:gd name="connsiteX32" fmla="*/ 604044 w 830263"/>
                    <a:gd name="connsiteY32" fmla="*/ 267494 h 562770"/>
                    <a:gd name="connsiteX33" fmla="*/ 527844 w 830263"/>
                    <a:gd name="connsiteY33" fmla="*/ 224632 h 562770"/>
                    <a:gd name="connsiteX34" fmla="*/ 442119 w 830263"/>
                    <a:gd name="connsiteY34" fmla="*/ 224632 h 562770"/>
                    <a:gd name="connsiteX35" fmla="*/ 384969 w 830263"/>
                    <a:gd name="connsiteY35" fmla="*/ 162719 h 562770"/>
                    <a:gd name="connsiteX36" fmla="*/ 446882 w 830263"/>
                    <a:gd name="connsiteY36" fmla="*/ 157957 h 562770"/>
                    <a:gd name="connsiteX37" fmla="*/ 475457 w 830263"/>
                    <a:gd name="connsiteY37" fmla="*/ 167482 h 562770"/>
                    <a:gd name="connsiteX38" fmla="*/ 532607 w 830263"/>
                    <a:gd name="connsiteY38" fmla="*/ 157957 h 562770"/>
                    <a:gd name="connsiteX39" fmla="*/ 618332 w 830263"/>
                    <a:gd name="connsiteY39" fmla="*/ 215107 h 562770"/>
                    <a:gd name="connsiteX40" fmla="*/ 694532 w 830263"/>
                    <a:gd name="connsiteY40" fmla="*/ 257969 h 562770"/>
                    <a:gd name="connsiteX41" fmla="*/ 742157 w 830263"/>
                    <a:gd name="connsiteY41" fmla="*/ 291307 h 562770"/>
                    <a:gd name="connsiteX42" fmla="*/ 789782 w 830263"/>
                    <a:gd name="connsiteY42" fmla="*/ 277019 h 562770"/>
                    <a:gd name="connsiteX43" fmla="*/ 808832 w 830263"/>
                    <a:gd name="connsiteY43" fmla="*/ 229394 h 562770"/>
                    <a:gd name="connsiteX44" fmla="*/ 765969 w 830263"/>
                    <a:gd name="connsiteY44" fmla="*/ 219869 h 562770"/>
                    <a:gd name="connsiteX45" fmla="*/ 732632 w 830263"/>
                    <a:gd name="connsiteY45" fmla="*/ 181769 h 562770"/>
                    <a:gd name="connsiteX46" fmla="*/ 689769 w 830263"/>
                    <a:gd name="connsiteY46" fmla="*/ 162719 h 562770"/>
                    <a:gd name="connsiteX47" fmla="*/ 675482 w 830263"/>
                    <a:gd name="connsiteY47" fmla="*/ 96044 h 562770"/>
                    <a:gd name="connsiteX48" fmla="*/ 746919 w 830263"/>
                    <a:gd name="connsiteY48" fmla="*/ 119857 h 562770"/>
                    <a:gd name="connsiteX49" fmla="*/ 818357 w 830263"/>
                    <a:gd name="connsiteY49" fmla="*/ 162719 h 56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30263" h="562770">
                      <a:moveTo>
                        <a:pt x="818357" y="162719"/>
                      </a:moveTo>
                      <a:cubicBezTo>
                        <a:pt x="830263" y="155575"/>
                        <a:pt x="829470" y="100807"/>
                        <a:pt x="818357" y="76994"/>
                      </a:cubicBezTo>
                      <a:cubicBezTo>
                        <a:pt x="807245" y="53182"/>
                        <a:pt x="794545" y="32544"/>
                        <a:pt x="751682" y="19844"/>
                      </a:cubicBezTo>
                      <a:cubicBezTo>
                        <a:pt x="708820" y="7144"/>
                        <a:pt x="611188" y="1588"/>
                        <a:pt x="561182" y="794"/>
                      </a:cubicBezTo>
                      <a:cubicBezTo>
                        <a:pt x="511176" y="0"/>
                        <a:pt x="477838" y="5557"/>
                        <a:pt x="451644" y="15082"/>
                      </a:cubicBezTo>
                      <a:cubicBezTo>
                        <a:pt x="425450" y="24607"/>
                        <a:pt x="424656" y="49213"/>
                        <a:pt x="404019" y="57944"/>
                      </a:cubicBezTo>
                      <a:cubicBezTo>
                        <a:pt x="383382" y="66675"/>
                        <a:pt x="352425" y="58738"/>
                        <a:pt x="327819" y="67469"/>
                      </a:cubicBezTo>
                      <a:cubicBezTo>
                        <a:pt x="303213" y="76200"/>
                        <a:pt x="288132" y="103188"/>
                        <a:pt x="256382" y="110332"/>
                      </a:cubicBezTo>
                      <a:cubicBezTo>
                        <a:pt x="224632" y="117476"/>
                        <a:pt x="177800" y="107951"/>
                        <a:pt x="137319" y="110332"/>
                      </a:cubicBezTo>
                      <a:cubicBezTo>
                        <a:pt x="96838" y="112713"/>
                        <a:pt x="26988" y="111919"/>
                        <a:pt x="13494" y="124619"/>
                      </a:cubicBezTo>
                      <a:cubicBezTo>
                        <a:pt x="0" y="137319"/>
                        <a:pt x="34926" y="170657"/>
                        <a:pt x="56357" y="186532"/>
                      </a:cubicBezTo>
                      <a:cubicBezTo>
                        <a:pt x="77788" y="202407"/>
                        <a:pt x="119063" y="206375"/>
                        <a:pt x="142082" y="219869"/>
                      </a:cubicBezTo>
                      <a:cubicBezTo>
                        <a:pt x="165101" y="233363"/>
                        <a:pt x="175419" y="252413"/>
                        <a:pt x="194469" y="267494"/>
                      </a:cubicBezTo>
                      <a:cubicBezTo>
                        <a:pt x="213519" y="282575"/>
                        <a:pt x="237332" y="298451"/>
                        <a:pt x="256382" y="310357"/>
                      </a:cubicBezTo>
                      <a:cubicBezTo>
                        <a:pt x="275432" y="322263"/>
                        <a:pt x="295275" y="327026"/>
                        <a:pt x="308769" y="338932"/>
                      </a:cubicBezTo>
                      <a:cubicBezTo>
                        <a:pt x="322263" y="350838"/>
                        <a:pt x="337344" y="381794"/>
                        <a:pt x="337344" y="381794"/>
                      </a:cubicBezTo>
                      <a:cubicBezTo>
                        <a:pt x="350044" y="400844"/>
                        <a:pt x="365125" y="431007"/>
                        <a:pt x="384969" y="453232"/>
                      </a:cubicBezTo>
                      <a:cubicBezTo>
                        <a:pt x="404813" y="475457"/>
                        <a:pt x="432595" y="503238"/>
                        <a:pt x="456407" y="515144"/>
                      </a:cubicBezTo>
                      <a:cubicBezTo>
                        <a:pt x="480219" y="527050"/>
                        <a:pt x="505619" y="517525"/>
                        <a:pt x="527844" y="524669"/>
                      </a:cubicBezTo>
                      <a:cubicBezTo>
                        <a:pt x="550069" y="531813"/>
                        <a:pt x="566738" y="553245"/>
                        <a:pt x="589757" y="558007"/>
                      </a:cubicBezTo>
                      <a:cubicBezTo>
                        <a:pt x="612776" y="562770"/>
                        <a:pt x="647701" y="562769"/>
                        <a:pt x="665957" y="553244"/>
                      </a:cubicBezTo>
                      <a:cubicBezTo>
                        <a:pt x="684213" y="543719"/>
                        <a:pt x="702469" y="516732"/>
                        <a:pt x="699294" y="500857"/>
                      </a:cubicBezTo>
                      <a:cubicBezTo>
                        <a:pt x="696119" y="484982"/>
                        <a:pt x="665957" y="465931"/>
                        <a:pt x="646907" y="457994"/>
                      </a:cubicBezTo>
                      <a:cubicBezTo>
                        <a:pt x="627857" y="450057"/>
                        <a:pt x="596107" y="463551"/>
                        <a:pt x="584994" y="453232"/>
                      </a:cubicBezTo>
                      <a:cubicBezTo>
                        <a:pt x="573881" y="442913"/>
                        <a:pt x="571501" y="404813"/>
                        <a:pt x="580232" y="396082"/>
                      </a:cubicBezTo>
                      <a:cubicBezTo>
                        <a:pt x="588963" y="387351"/>
                        <a:pt x="622301" y="396875"/>
                        <a:pt x="637382" y="400844"/>
                      </a:cubicBezTo>
                      <a:cubicBezTo>
                        <a:pt x="652463" y="404813"/>
                        <a:pt x="659607" y="417513"/>
                        <a:pt x="670719" y="419894"/>
                      </a:cubicBezTo>
                      <a:cubicBezTo>
                        <a:pt x="681831" y="422275"/>
                        <a:pt x="696120" y="424657"/>
                        <a:pt x="704057" y="415132"/>
                      </a:cubicBezTo>
                      <a:cubicBezTo>
                        <a:pt x="711994" y="405607"/>
                        <a:pt x="706438" y="377825"/>
                        <a:pt x="718344" y="362744"/>
                      </a:cubicBezTo>
                      <a:cubicBezTo>
                        <a:pt x="730250" y="347663"/>
                        <a:pt x="778669" y="331788"/>
                        <a:pt x="775494" y="324644"/>
                      </a:cubicBezTo>
                      <a:cubicBezTo>
                        <a:pt x="772319" y="317500"/>
                        <a:pt x="723107" y="323057"/>
                        <a:pt x="699294" y="319882"/>
                      </a:cubicBezTo>
                      <a:cubicBezTo>
                        <a:pt x="675482" y="316707"/>
                        <a:pt x="648494" y="314325"/>
                        <a:pt x="632619" y="305594"/>
                      </a:cubicBezTo>
                      <a:cubicBezTo>
                        <a:pt x="616744" y="296863"/>
                        <a:pt x="621507" y="280988"/>
                        <a:pt x="604044" y="267494"/>
                      </a:cubicBezTo>
                      <a:cubicBezTo>
                        <a:pt x="586582" y="254000"/>
                        <a:pt x="554832" y="231776"/>
                        <a:pt x="527844" y="224632"/>
                      </a:cubicBezTo>
                      <a:cubicBezTo>
                        <a:pt x="500857" y="217488"/>
                        <a:pt x="465931" y="234951"/>
                        <a:pt x="442119" y="224632"/>
                      </a:cubicBezTo>
                      <a:cubicBezTo>
                        <a:pt x="418307" y="214313"/>
                        <a:pt x="384175" y="173831"/>
                        <a:pt x="384969" y="162719"/>
                      </a:cubicBezTo>
                      <a:cubicBezTo>
                        <a:pt x="385763" y="151607"/>
                        <a:pt x="431801" y="157163"/>
                        <a:pt x="446882" y="157957"/>
                      </a:cubicBezTo>
                      <a:cubicBezTo>
                        <a:pt x="461963" y="158751"/>
                        <a:pt x="461170" y="167482"/>
                        <a:pt x="475457" y="167482"/>
                      </a:cubicBezTo>
                      <a:cubicBezTo>
                        <a:pt x="489744" y="167482"/>
                        <a:pt x="508795" y="150020"/>
                        <a:pt x="532607" y="157957"/>
                      </a:cubicBezTo>
                      <a:cubicBezTo>
                        <a:pt x="556420" y="165895"/>
                        <a:pt x="591345" y="198438"/>
                        <a:pt x="618332" y="215107"/>
                      </a:cubicBezTo>
                      <a:cubicBezTo>
                        <a:pt x="645319" y="231776"/>
                        <a:pt x="673895" y="245269"/>
                        <a:pt x="694532" y="257969"/>
                      </a:cubicBezTo>
                      <a:cubicBezTo>
                        <a:pt x="715169" y="270669"/>
                        <a:pt x="726282" y="288132"/>
                        <a:pt x="742157" y="291307"/>
                      </a:cubicBezTo>
                      <a:cubicBezTo>
                        <a:pt x="758032" y="294482"/>
                        <a:pt x="778670" y="287338"/>
                        <a:pt x="789782" y="277019"/>
                      </a:cubicBezTo>
                      <a:cubicBezTo>
                        <a:pt x="800894" y="266700"/>
                        <a:pt x="812801" y="238919"/>
                        <a:pt x="808832" y="229394"/>
                      </a:cubicBezTo>
                      <a:cubicBezTo>
                        <a:pt x="804863" y="219869"/>
                        <a:pt x="778669" y="227806"/>
                        <a:pt x="765969" y="219869"/>
                      </a:cubicBezTo>
                      <a:cubicBezTo>
                        <a:pt x="753269" y="211932"/>
                        <a:pt x="745332" y="191294"/>
                        <a:pt x="732632" y="181769"/>
                      </a:cubicBezTo>
                      <a:cubicBezTo>
                        <a:pt x="719932" y="172244"/>
                        <a:pt x="699294" y="177006"/>
                        <a:pt x="689769" y="162719"/>
                      </a:cubicBezTo>
                      <a:cubicBezTo>
                        <a:pt x="680244" y="148432"/>
                        <a:pt x="665957" y="103188"/>
                        <a:pt x="675482" y="96044"/>
                      </a:cubicBezTo>
                      <a:cubicBezTo>
                        <a:pt x="685007" y="88900"/>
                        <a:pt x="727869" y="108745"/>
                        <a:pt x="746919" y="119857"/>
                      </a:cubicBezTo>
                      <a:cubicBezTo>
                        <a:pt x="765969" y="130969"/>
                        <a:pt x="806451" y="169863"/>
                        <a:pt x="818357" y="162719"/>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58" name="Freeform 57"/>
                <p:cNvSpPr/>
                <p:nvPr/>
              </p:nvSpPr>
              <p:spPr>
                <a:xfrm>
                  <a:off x="4451351" y="600869"/>
                  <a:ext cx="1527968" cy="1082675"/>
                </a:xfrm>
                <a:custGeom>
                  <a:avLst/>
                  <a:gdLst>
                    <a:gd name="connsiteX0" fmla="*/ 1354137 w 1527968"/>
                    <a:gd name="connsiteY0" fmla="*/ 1037431 h 1082675"/>
                    <a:gd name="connsiteX1" fmla="*/ 1268412 w 1527968"/>
                    <a:gd name="connsiteY1" fmla="*/ 1018381 h 1082675"/>
                    <a:gd name="connsiteX2" fmla="*/ 1211262 w 1527968"/>
                    <a:gd name="connsiteY2" fmla="*/ 994569 h 1082675"/>
                    <a:gd name="connsiteX3" fmla="*/ 1173162 w 1527968"/>
                    <a:gd name="connsiteY3" fmla="*/ 937419 h 1082675"/>
                    <a:gd name="connsiteX4" fmla="*/ 1096962 w 1527968"/>
                    <a:gd name="connsiteY4" fmla="*/ 894556 h 1082675"/>
                    <a:gd name="connsiteX5" fmla="*/ 1039812 w 1527968"/>
                    <a:gd name="connsiteY5" fmla="*/ 894556 h 1082675"/>
                    <a:gd name="connsiteX6" fmla="*/ 1039812 w 1527968"/>
                    <a:gd name="connsiteY6" fmla="*/ 856456 h 1082675"/>
                    <a:gd name="connsiteX7" fmla="*/ 1049337 w 1527968"/>
                    <a:gd name="connsiteY7" fmla="*/ 842169 h 1082675"/>
                    <a:gd name="connsiteX8" fmla="*/ 1054099 w 1527968"/>
                    <a:gd name="connsiteY8" fmla="*/ 842169 h 1082675"/>
                    <a:gd name="connsiteX9" fmla="*/ 1006474 w 1527968"/>
                    <a:gd name="connsiteY9" fmla="*/ 827881 h 1082675"/>
                    <a:gd name="connsiteX10" fmla="*/ 954087 w 1527968"/>
                    <a:gd name="connsiteY10" fmla="*/ 861219 h 1082675"/>
                    <a:gd name="connsiteX11" fmla="*/ 877887 w 1527968"/>
                    <a:gd name="connsiteY11" fmla="*/ 832644 h 1082675"/>
                    <a:gd name="connsiteX12" fmla="*/ 796924 w 1527968"/>
                    <a:gd name="connsiteY12" fmla="*/ 813594 h 1082675"/>
                    <a:gd name="connsiteX13" fmla="*/ 673099 w 1527968"/>
                    <a:gd name="connsiteY13" fmla="*/ 751681 h 1082675"/>
                    <a:gd name="connsiteX14" fmla="*/ 568324 w 1527968"/>
                    <a:gd name="connsiteY14" fmla="*/ 727869 h 1082675"/>
                    <a:gd name="connsiteX15" fmla="*/ 473074 w 1527968"/>
                    <a:gd name="connsiteY15" fmla="*/ 665956 h 1082675"/>
                    <a:gd name="connsiteX16" fmla="*/ 373062 w 1527968"/>
                    <a:gd name="connsiteY16" fmla="*/ 670719 h 1082675"/>
                    <a:gd name="connsiteX17" fmla="*/ 434974 w 1527968"/>
                    <a:gd name="connsiteY17" fmla="*/ 737394 h 1082675"/>
                    <a:gd name="connsiteX18" fmla="*/ 506412 w 1527968"/>
                    <a:gd name="connsiteY18" fmla="*/ 775494 h 1082675"/>
                    <a:gd name="connsiteX19" fmla="*/ 530224 w 1527968"/>
                    <a:gd name="connsiteY19" fmla="*/ 799306 h 1082675"/>
                    <a:gd name="connsiteX20" fmla="*/ 425449 w 1527968"/>
                    <a:gd name="connsiteY20" fmla="*/ 827881 h 1082675"/>
                    <a:gd name="connsiteX21" fmla="*/ 320674 w 1527968"/>
                    <a:gd name="connsiteY21" fmla="*/ 794544 h 1082675"/>
                    <a:gd name="connsiteX22" fmla="*/ 239712 w 1527968"/>
                    <a:gd name="connsiteY22" fmla="*/ 804069 h 1082675"/>
                    <a:gd name="connsiteX23" fmla="*/ 249237 w 1527968"/>
                    <a:gd name="connsiteY23" fmla="*/ 851694 h 1082675"/>
                    <a:gd name="connsiteX24" fmla="*/ 306387 w 1527968"/>
                    <a:gd name="connsiteY24" fmla="*/ 904081 h 1082675"/>
                    <a:gd name="connsiteX25" fmla="*/ 392112 w 1527968"/>
                    <a:gd name="connsiteY25" fmla="*/ 894556 h 1082675"/>
                    <a:gd name="connsiteX26" fmla="*/ 463549 w 1527968"/>
                    <a:gd name="connsiteY26" fmla="*/ 904081 h 1082675"/>
                    <a:gd name="connsiteX27" fmla="*/ 534987 w 1527968"/>
                    <a:gd name="connsiteY27" fmla="*/ 837406 h 1082675"/>
                    <a:gd name="connsiteX28" fmla="*/ 511174 w 1527968"/>
                    <a:gd name="connsiteY28" fmla="*/ 946944 h 1082675"/>
                    <a:gd name="connsiteX29" fmla="*/ 539749 w 1527968"/>
                    <a:gd name="connsiteY29" fmla="*/ 999331 h 1082675"/>
                    <a:gd name="connsiteX30" fmla="*/ 649287 w 1527968"/>
                    <a:gd name="connsiteY30" fmla="*/ 942181 h 1082675"/>
                    <a:gd name="connsiteX31" fmla="*/ 768349 w 1527968"/>
                    <a:gd name="connsiteY31" fmla="*/ 961231 h 1082675"/>
                    <a:gd name="connsiteX32" fmla="*/ 796924 w 1527968"/>
                    <a:gd name="connsiteY32" fmla="*/ 961231 h 1082675"/>
                    <a:gd name="connsiteX33" fmla="*/ 725487 w 1527968"/>
                    <a:gd name="connsiteY33" fmla="*/ 1018381 h 1082675"/>
                    <a:gd name="connsiteX34" fmla="*/ 592137 w 1527968"/>
                    <a:gd name="connsiteY34" fmla="*/ 1075531 h 1082675"/>
                    <a:gd name="connsiteX35" fmla="*/ 430212 w 1527968"/>
                    <a:gd name="connsiteY35" fmla="*/ 1061244 h 1082675"/>
                    <a:gd name="connsiteX36" fmla="*/ 249237 w 1527968"/>
                    <a:gd name="connsiteY36" fmla="*/ 975519 h 1082675"/>
                    <a:gd name="connsiteX37" fmla="*/ 153987 w 1527968"/>
                    <a:gd name="connsiteY37" fmla="*/ 899319 h 1082675"/>
                    <a:gd name="connsiteX38" fmla="*/ 30162 w 1527968"/>
                    <a:gd name="connsiteY38" fmla="*/ 870744 h 1082675"/>
                    <a:gd name="connsiteX39" fmla="*/ 1587 w 1527968"/>
                    <a:gd name="connsiteY39" fmla="*/ 880269 h 1082675"/>
                    <a:gd name="connsiteX40" fmla="*/ 39687 w 1527968"/>
                    <a:gd name="connsiteY40" fmla="*/ 789781 h 1082675"/>
                    <a:gd name="connsiteX41" fmla="*/ 130174 w 1527968"/>
                    <a:gd name="connsiteY41" fmla="*/ 708819 h 1082675"/>
                    <a:gd name="connsiteX42" fmla="*/ 268287 w 1527968"/>
                    <a:gd name="connsiteY42" fmla="*/ 646906 h 1082675"/>
                    <a:gd name="connsiteX43" fmla="*/ 401637 w 1527968"/>
                    <a:gd name="connsiteY43" fmla="*/ 613569 h 1082675"/>
                    <a:gd name="connsiteX44" fmla="*/ 563562 w 1527968"/>
                    <a:gd name="connsiteY44" fmla="*/ 604044 h 1082675"/>
                    <a:gd name="connsiteX45" fmla="*/ 673099 w 1527968"/>
                    <a:gd name="connsiteY45" fmla="*/ 632619 h 1082675"/>
                    <a:gd name="connsiteX46" fmla="*/ 796924 w 1527968"/>
                    <a:gd name="connsiteY46" fmla="*/ 704056 h 1082675"/>
                    <a:gd name="connsiteX47" fmla="*/ 854074 w 1527968"/>
                    <a:gd name="connsiteY47" fmla="*/ 756444 h 1082675"/>
                    <a:gd name="connsiteX48" fmla="*/ 901699 w 1527968"/>
                    <a:gd name="connsiteY48" fmla="*/ 718344 h 1082675"/>
                    <a:gd name="connsiteX49" fmla="*/ 854074 w 1527968"/>
                    <a:gd name="connsiteY49" fmla="*/ 623094 h 1082675"/>
                    <a:gd name="connsiteX50" fmla="*/ 711199 w 1527968"/>
                    <a:gd name="connsiteY50" fmla="*/ 565944 h 1082675"/>
                    <a:gd name="connsiteX51" fmla="*/ 630237 w 1527968"/>
                    <a:gd name="connsiteY51" fmla="*/ 504031 h 1082675"/>
                    <a:gd name="connsiteX52" fmla="*/ 506412 w 1527968"/>
                    <a:gd name="connsiteY52" fmla="*/ 470694 h 1082675"/>
                    <a:gd name="connsiteX53" fmla="*/ 458787 w 1527968"/>
                    <a:gd name="connsiteY53" fmla="*/ 408781 h 1082675"/>
                    <a:gd name="connsiteX54" fmla="*/ 363537 w 1527968"/>
                    <a:gd name="connsiteY54" fmla="*/ 394494 h 1082675"/>
                    <a:gd name="connsiteX55" fmla="*/ 320674 w 1527968"/>
                    <a:gd name="connsiteY55" fmla="*/ 384969 h 1082675"/>
                    <a:gd name="connsiteX56" fmla="*/ 325437 w 1527968"/>
                    <a:gd name="connsiteY56" fmla="*/ 323056 h 1082675"/>
                    <a:gd name="connsiteX57" fmla="*/ 306387 w 1527968"/>
                    <a:gd name="connsiteY57" fmla="*/ 289719 h 1082675"/>
                    <a:gd name="connsiteX58" fmla="*/ 339724 w 1527968"/>
                    <a:gd name="connsiteY58" fmla="*/ 203994 h 1082675"/>
                    <a:gd name="connsiteX59" fmla="*/ 396874 w 1527968"/>
                    <a:gd name="connsiteY59" fmla="*/ 251619 h 1082675"/>
                    <a:gd name="connsiteX60" fmla="*/ 439737 w 1527968"/>
                    <a:gd name="connsiteY60" fmla="*/ 313531 h 1082675"/>
                    <a:gd name="connsiteX61" fmla="*/ 501649 w 1527968"/>
                    <a:gd name="connsiteY61" fmla="*/ 323056 h 1082675"/>
                    <a:gd name="connsiteX62" fmla="*/ 549274 w 1527968"/>
                    <a:gd name="connsiteY62" fmla="*/ 361156 h 1082675"/>
                    <a:gd name="connsiteX63" fmla="*/ 587374 w 1527968"/>
                    <a:gd name="connsiteY63" fmla="*/ 323056 h 1082675"/>
                    <a:gd name="connsiteX64" fmla="*/ 592137 w 1527968"/>
                    <a:gd name="connsiteY64" fmla="*/ 242094 h 1082675"/>
                    <a:gd name="connsiteX65" fmla="*/ 634999 w 1527968"/>
                    <a:gd name="connsiteY65" fmla="*/ 156369 h 1082675"/>
                    <a:gd name="connsiteX66" fmla="*/ 639762 w 1527968"/>
                    <a:gd name="connsiteY66" fmla="*/ 94456 h 1082675"/>
                    <a:gd name="connsiteX67" fmla="*/ 630237 w 1527968"/>
                    <a:gd name="connsiteY67" fmla="*/ 8731 h 1082675"/>
                    <a:gd name="connsiteX68" fmla="*/ 687387 w 1527968"/>
                    <a:gd name="connsiteY68" fmla="*/ 42069 h 1082675"/>
                    <a:gd name="connsiteX69" fmla="*/ 739774 w 1527968"/>
                    <a:gd name="connsiteY69" fmla="*/ 80169 h 1082675"/>
                    <a:gd name="connsiteX70" fmla="*/ 787399 w 1527968"/>
                    <a:gd name="connsiteY70" fmla="*/ 103981 h 1082675"/>
                    <a:gd name="connsiteX71" fmla="*/ 806449 w 1527968"/>
                    <a:gd name="connsiteY71" fmla="*/ 127794 h 1082675"/>
                    <a:gd name="connsiteX72" fmla="*/ 896937 w 1527968"/>
                    <a:gd name="connsiteY72" fmla="*/ 118269 h 1082675"/>
                    <a:gd name="connsiteX73" fmla="*/ 1001712 w 1527968"/>
                    <a:gd name="connsiteY73" fmla="*/ 161131 h 1082675"/>
                    <a:gd name="connsiteX74" fmla="*/ 1101724 w 1527968"/>
                    <a:gd name="connsiteY74" fmla="*/ 256381 h 1082675"/>
                    <a:gd name="connsiteX75" fmla="*/ 1144587 w 1527968"/>
                    <a:gd name="connsiteY75" fmla="*/ 427831 h 1082675"/>
                    <a:gd name="connsiteX76" fmla="*/ 1116012 w 1527968"/>
                    <a:gd name="connsiteY76" fmla="*/ 589756 h 1082675"/>
                    <a:gd name="connsiteX77" fmla="*/ 1077912 w 1527968"/>
                    <a:gd name="connsiteY77" fmla="*/ 618331 h 1082675"/>
                    <a:gd name="connsiteX78" fmla="*/ 1058862 w 1527968"/>
                    <a:gd name="connsiteY78" fmla="*/ 556419 h 1082675"/>
                    <a:gd name="connsiteX79" fmla="*/ 1063624 w 1527968"/>
                    <a:gd name="connsiteY79" fmla="*/ 499269 h 1082675"/>
                    <a:gd name="connsiteX80" fmla="*/ 1096962 w 1527968"/>
                    <a:gd name="connsiteY80" fmla="*/ 446881 h 1082675"/>
                    <a:gd name="connsiteX81" fmla="*/ 1063624 w 1527968"/>
                    <a:gd name="connsiteY81" fmla="*/ 404019 h 1082675"/>
                    <a:gd name="connsiteX82" fmla="*/ 1011237 w 1527968"/>
                    <a:gd name="connsiteY82" fmla="*/ 423069 h 1082675"/>
                    <a:gd name="connsiteX83" fmla="*/ 935037 w 1527968"/>
                    <a:gd name="connsiteY83" fmla="*/ 365919 h 1082675"/>
                    <a:gd name="connsiteX84" fmla="*/ 892174 w 1527968"/>
                    <a:gd name="connsiteY84" fmla="*/ 275431 h 1082675"/>
                    <a:gd name="connsiteX85" fmla="*/ 849312 w 1527968"/>
                    <a:gd name="connsiteY85" fmla="*/ 203994 h 1082675"/>
                    <a:gd name="connsiteX86" fmla="*/ 792162 w 1527968"/>
                    <a:gd name="connsiteY86" fmla="*/ 170656 h 1082675"/>
                    <a:gd name="connsiteX87" fmla="*/ 782637 w 1527968"/>
                    <a:gd name="connsiteY87" fmla="*/ 237331 h 1082675"/>
                    <a:gd name="connsiteX88" fmla="*/ 854074 w 1527968"/>
                    <a:gd name="connsiteY88" fmla="*/ 323056 h 1082675"/>
                    <a:gd name="connsiteX89" fmla="*/ 868362 w 1527968"/>
                    <a:gd name="connsiteY89" fmla="*/ 404019 h 1082675"/>
                    <a:gd name="connsiteX90" fmla="*/ 887412 w 1527968"/>
                    <a:gd name="connsiteY90" fmla="*/ 480219 h 1082675"/>
                    <a:gd name="connsiteX91" fmla="*/ 820737 w 1527968"/>
                    <a:gd name="connsiteY91" fmla="*/ 437356 h 1082675"/>
                    <a:gd name="connsiteX92" fmla="*/ 763587 w 1527968"/>
                    <a:gd name="connsiteY92" fmla="*/ 365919 h 1082675"/>
                    <a:gd name="connsiteX93" fmla="*/ 739774 w 1527968"/>
                    <a:gd name="connsiteY93" fmla="*/ 327819 h 1082675"/>
                    <a:gd name="connsiteX94" fmla="*/ 706437 w 1527968"/>
                    <a:gd name="connsiteY94" fmla="*/ 361156 h 1082675"/>
                    <a:gd name="connsiteX95" fmla="*/ 701674 w 1527968"/>
                    <a:gd name="connsiteY95" fmla="*/ 427831 h 1082675"/>
                    <a:gd name="connsiteX96" fmla="*/ 749299 w 1527968"/>
                    <a:gd name="connsiteY96" fmla="*/ 461169 h 1082675"/>
                    <a:gd name="connsiteX97" fmla="*/ 858837 w 1527968"/>
                    <a:gd name="connsiteY97" fmla="*/ 532606 h 1082675"/>
                    <a:gd name="connsiteX98" fmla="*/ 925512 w 1527968"/>
                    <a:gd name="connsiteY98" fmla="*/ 613569 h 1082675"/>
                    <a:gd name="connsiteX99" fmla="*/ 963612 w 1527968"/>
                    <a:gd name="connsiteY99" fmla="*/ 694531 h 1082675"/>
                    <a:gd name="connsiteX100" fmla="*/ 1035049 w 1527968"/>
                    <a:gd name="connsiteY100" fmla="*/ 761206 h 1082675"/>
                    <a:gd name="connsiteX101" fmla="*/ 1063624 w 1527968"/>
                    <a:gd name="connsiteY101" fmla="*/ 799306 h 1082675"/>
                    <a:gd name="connsiteX102" fmla="*/ 1101724 w 1527968"/>
                    <a:gd name="connsiteY102" fmla="*/ 785019 h 1082675"/>
                    <a:gd name="connsiteX103" fmla="*/ 1144587 w 1527968"/>
                    <a:gd name="connsiteY103" fmla="*/ 780256 h 1082675"/>
                    <a:gd name="connsiteX104" fmla="*/ 1196974 w 1527968"/>
                    <a:gd name="connsiteY104" fmla="*/ 785019 h 1082675"/>
                    <a:gd name="connsiteX105" fmla="*/ 1192212 w 1527968"/>
                    <a:gd name="connsiteY105" fmla="*/ 761206 h 1082675"/>
                    <a:gd name="connsiteX106" fmla="*/ 1168399 w 1527968"/>
                    <a:gd name="connsiteY106" fmla="*/ 732631 h 1082675"/>
                    <a:gd name="connsiteX107" fmla="*/ 1196974 w 1527968"/>
                    <a:gd name="connsiteY107" fmla="*/ 704056 h 1082675"/>
                    <a:gd name="connsiteX108" fmla="*/ 1220787 w 1527968"/>
                    <a:gd name="connsiteY108" fmla="*/ 661194 h 1082675"/>
                    <a:gd name="connsiteX109" fmla="*/ 1239837 w 1527968"/>
                    <a:gd name="connsiteY109" fmla="*/ 589756 h 1082675"/>
                    <a:gd name="connsiteX110" fmla="*/ 1263649 w 1527968"/>
                    <a:gd name="connsiteY110" fmla="*/ 499269 h 1082675"/>
                    <a:gd name="connsiteX111" fmla="*/ 1282699 w 1527968"/>
                    <a:gd name="connsiteY111" fmla="*/ 432594 h 1082675"/>
                    <a:gd name="connsiteX112" fmla="*/ 1335087 w 1527968"/>
                    <a:gd name="connsiteY112" fmla="*/ 418306 h 1082675"/>
                    <a:gd name="connsiteX113" fmla="*/ 1377949 w 1527968"/>
                    <a:gd name="connsiteY113" fmla="*/ 480219 h 1082675"/>
                    <a:gd name="connsiteX114" fmla="*/ 1377949 w 1527968"/>
                    <a:gd name="connsiteY114" fmla="*/ 532606 h 1082675"/>
                    <a:gd name="connsiteX115" fmla="*/ 1444624 w 1527968"/>
                    <a:gd name="connsiteY115" fmla="*/ 589756 h 1082675"/>
                    <a:gd name="connsiteX116" fmla="*/ 1458912 w 1527968"/>
                    <a:gd name="connsiteY116" fmla="*/ 689769 h 1082675"/>
                    <a:gd name="connsiteX117" fmla="*/ 1477962 w 1527968"/>
                    <a:gd name="connsiteY117" fmla="*/ 751681 h 1082675"/>
                    <a:gd name="connsiteX118" fmla="*/ 1516062 w 1527968"/>
                    <a:gd name="connsiteY118" fmla="*/ 846931 h 1082675"/>
                    <a:gd name="connsiteX119" fmla="*/ 1520824 w 1527968"/>
                    <a:gd name="connsiteY119" fmla="*/ 1037431 h 1082675"/>
                    <a:gd name="connsiteX120" fmla="*/ 1473199 w 1527968"/>
                    <a:gd name="connsiteY120" fmla="*/ 1013619 h 1082675"/>
                    <a:gd name="connsiteX121" fmla="*/ 1430337 w 1527968"/>
                    <a:gd name="connsiteY121" fmla="*/ 975519 h 1082675"/>
                    <a:gd name="connsiteX122" fmla="*/ 1454149 w 1527968"/>
                    <a:gd name="connsiteY122" fmla="*/ 932656 h 1082675"/>
                    <a:gd name="connsiteX123" fmla="*/ 1416049 w 1527968"/>
                    <a:gd name="connsiteY123" fmla="*/ 837406 h 1082675"/>
                    <a:gd name="connsiteX124" fmla="*/ 1363662 w 1527968"/>
                    <a:gd name="connsiteY124" fmla="*/ 827881 h 1082675"/>
                    <a:gd name="connsiteX125" fmla="*/ 1325562 w 1527968"/>
                    <a:gd name="connsiteY125" fmla="*/ 861219 h 1082675"/>
                    <a:gd name="connsiteX126" fmla="*/ 1349374 w 1527968"/>
                    <a:gd name="connsiteY126" fmla="*/ 913606 h 1082675"/>
                    <a:gd name="connsiteX127" fmla="*/ 1354137 w 1527968"/>
                    <a:gd name="connsiteY127" fmla="*/ 985044 h 1082675"/>
                    <a:gd name="connsiteX128" fmla="*/ 1354137 w 1527968"/>
                    <a:gd name="connsiteY128" fmla="*/ 1037431 h 108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527968" h="1082675">
                      <a:moveTo>
                        <a:pt x="1354137" y="1037431"/>
                      </a:moveTo>
                      <a:cubicBezTo>
                        <a:pt x="1339850" y="1042987"/>
                        <a:pt x="1292224" y="1025525"/>
                        <a:pt x="1268412" y="1018381"/>
                      </a:cubicBezTo>
                      <a:cubicBezTo>
                        <a:pt x="1244600" y="1011237"/>
                        <a:pt x="1227137" y="1008063"/>
                        <a:pt x="1211262" y="994569"/>
                      </a:cubicBezTo>
                      <a:cubicBezTo>
                        <a:pt x="1195387" y="981075"/>
                        <a:pt x="1192212" y="954088"/>
                        <a:pt x="1173162" y="937419"/>
                      </a:cubicBezTo>
                      <a:cubicBezTo>
                        <a:pt x="1154112" y="920750"/>
                        <a:pt x="1119187" y="901700"/>
                        <a:pt x="1096962" y="894556"/>
                      </a:cubicBezTo>
                      <a:cubicBezTo>
                        <a:pt x="1074737" y="887412"/>
                        <a:pt x="1049337" y="900906"/>
                        <a:pt x="1039812" y="894556"/>
                      </a:cubicBezTo>
                      <a:cubicBezTo>
                        <a:pt x="1030287" y="888206"/>
                        <a:pt x="1038224" y="865187"/>
                        <a:pt x="1039812" y="856456"/>
                      </a:cubicBezTo>
                      <a:cubicBezTo>
                        <a:pt x="1041400" y="847725"/>
                        <a:pt x="1046956" y="844550"/>
                        <a:pt x="1049337" y="842169"/>
                      </a:cubicBezTo>
                      <a:cubicBezTo>
                        <a:pt x="1051718" y="839788"/>
                        <a:pt x="1061243" y="844550"/>
                        <a:pt x="1054099" y="842169"/>
                      </a:cubicBezTo>
                      <a:cubicBezTo>
                        <a:pt x="1046955" y="839788"/>
                        <a:pt x="1023143" y="824706"/>
                        <a:pt x="1006474" y="827881"/>
                      </a:cubicBezTo>
                      <a:cubicBezTo>
                        <a:pt x="989805" y="831056"/>
                        <a:pt x="975518" y="860425"/>
                        <a:pt x="954087" y="861219"/>
                      </a:cubicBezTo>
                      <a:cubicBezTo>
                        <a:pt x="932656" y="862013"/>
                        <a:pt x="904081" y="840581"/>
                        <a:pt x="877887" y="832644"/>
                      </a:cubicBezTo>
                      <a:cubicBezTo>
                        <a:pt x="851693" y="824707"/>
                        <a:pt x="831055" y="827088"/>
                        <a:pt x="796924" y="813594"/>
                      </a:cubicBezTo>
                      <a:cubicBezTo>
                        <a:pt x="762793" y="800100"/>
                        <a:pt x="711199" y="765968"/>
                        <a:pt x="673099" y="751681"/>
                      </a:cubicBezTo>
                      <a:cubicBezTo>
                        <a:pt x="634999" y="737394"/>
                        <a:pt x="601661" y="742156"/>
                        <a:pt x="568324" y="727869"/>
                      </a:cubicBezTo>
                      <a:cubicBezTo>
                        <a:pt x="534987" y="713582"/>
                        <a:pt x="505618" y="675481"/>
                        <a:pt x="473074" y="665956"/>
                      </a:cubicBezTo>
                      <a:cubicBezTo>
                        <a:pt x="440530" y="656431"/>
                        <a:pt x="379412" y="658813"/>
                        <a:pt x="373062" y="670719"/>
                      </a:cubicBezTo>
                      <a:cubicBezTo>
                        <a:pt x="366712" y="682625"/>
                        <a:pt x="412749" y="719932"/>
                        <a:pt x="434974" y="737394"/>
                      </a:cubicBezTo>
                      <a:cubicBezTo>
                        <a:pt x="457199" y="754856"/>
                        <a:pt x="490537" y="765175"/>
                        <a:pt x="506412" y="775494"/>
                      </a:cubicBezTo>
                      <a:cubicBezTo>
                        <a:pt x="522287" y="785813"/>
                        <a:pt x="543718" y="790575"/>
                        <a:pt x="530224" y="799306"/>
                      </a:cubicBezTo>
                      <a:cubicBezTo>
                        <a:pt x="516730" y="808037"/>
                        <a:pt x="460374" y="828675"/>
                        <a:pt x="425449" y="827881"/>
                      </a:cubicBezTo>
                      <a:cubicBezTo>
                        <a:pt x="390524" y="827087"/>
                        <a:pt x="351630" y="798513"/>
                        <a:pt x="320674" y="794544"/>
                      </a:cubicBezTo>
                      <a:cubicBezTo>
                        <a:pt x="289718" y="790575"/>
                        <a:pt x="251618" y="794544"/>
                        <a:pt x="239712" y="804069"/>
                      </a:cubicBezTo>
                      <a:cubicBezTo>
                        <a:pt x="227806" y="813594"/>
                        <a:pt x="238125" y="835025"/>
                        <a:pt x="249237" y="851694"/>
                      </a:cubicBezTo>
                      <a:cubicBezTo>
                        <a:pt x="260349" y="868363"/>
                        <a:pt x="282575" y="896937"/>
                        <a:pt x="306387" y="904081"/>
                      </a:cubicBezTo>
                      <a:cubicBezTo>
                        <a:pt x="330199" y="911225"/>
                        <a:pt x="365918" y="894556"/>
                        <a:pt x="392112" y="894556"/>
                      </a:cubicBezTo>
                      <a:cubicBezTo>
                        <a:pt x="418306" y="894556"/>
                        <a:pt x="439737" y="913606"/>
                        <a:pt x="463549" y="904081"/>
                      </a:cubicBezTo>
                      <a:cubicBezTo>
                        <a:pt x="487362" y="894556"/>
                        <a:pt x="527050" y="830262"/>
                        <a:pt x="534987" y="837406"/>
                      </a:cubicBezTo>
                      <a:cubicBezTo>
                        <a:pt x="542925" y="844550"/>
                        <a:pt x="510380" y="919957"/>
                        <a:pt x="511174" y="946944"/>
                      </a:cubicBezTo>
                      <a:cubicBezTo>
                        <a:pt x="511968" y="973931"/>
                        <a:pt x="516730" y="1000125"/>
                        <a:pt x="539749" y="999331"/>
                      </a:cubicBezTo>
                      <a:cubicBezTo>
                        <a:pt x="562768" y="998537"/>
                        <a:pt x="611187" y="948531"/>
                        <a:pt x="649287" y="942181"/>
                      </a:cubicBezTo>
                      <a:lnTo>
                        <a:pt x="768349" y="961231"/>
                      </a:lnTo>
                      <a:cubicBezTo>
                        <a:pt x="792955" y="964406"/>
                        <a:pt x="804068" y="951706"/>
                        <a:pt x="796924" y="961231"/>
                      </a:cubicBezTo>
                      <a:cubicBezTo>
                        <a:pt x="789780" y="970756"/>
                        <a:pt x="759618" y="999331"/>
                        <a:pt x="725487" y="1018381"/>
                      </a:cubicBezTo>
                      <a:cubicBezTo>
                        <a:pt x="691356" y="1037431"/>
                        <a:pt x="641349" y="1068387"/>
                        <a:pt x="592137" y="1075531"/>
                      </a:cubicBezTo>
                      <a:cubicBezTo>
                        <a:pt x="542925" y="1082675"/>
                        <a:pt x="487362" y="1077913"/>
                        <a:pt x="430212" y="1061244"/>
                      </a:cubicBezTo>
                      <a:cubicBezTo>
                        <a:pt x="373062" y="1044575"/>
                        <a:pt x="295275" y="1002507"/>
                        <a:pt x="249237" y="975519"/>
                      </a:cubicBezTo>
                      <a:cubicBezTo>
                        <a:pt x="203199" y="948531"/>
                        <a:pt x="190499" y="916781"/>
                        <a:pt x="153987" y="899319"/>
                      </a:cubicBezTo>
                      <a:cubicBezTo>
                        <a:pt x="117475" y="881857"/>
                        <a:pt x="55562" y="873919"/>
                        <a:pt x="30162" y="870744"/>
                      </a:cubicBezTo>
                      <a:cubicBezTo>
                        <a:pt x="4762" y="867569"/>
                        <a:pt x="0" y="893763"/>
                        <a:pt x="1587" y="880269"/>
                      </a:cubicBezTo>
                      <a:cubicBezTo>
                        <a:pt x="3174" y="866775"/>
                        <a:pt x="18256" y="818356"/>
                        <a:pt x="39687" y="789781"/>
                      </a:cubicBezTo>
                      <a:cubicBezTo>
                        <a:pt x="61118" y="761206"/>
                        <a:pt x="92074" y="732631"/>
                        <a:pt x="130174" y="708819"/>
                      </a:cubicBezTo>
                      <a:cubicBezTo>
                        <a:pt x="168274" y="685007"/>
                        <a:pt x="223043" y="662781"/>
                        <a:pt x="268287" y="646906"/>
                      </a:cubicBezTo>
                      <a:cubicBezTo>
                        <a:pt x="313531" y="631031"/>
                        <a:pt x="352425" y="620713"/>
                        <a:pt x="401637" y="613569"/>
                      </a:cubicBezTo>
                      <a:cubicBezTo>
                        <a:pt x="450849" y="606425"/>
                        <a:pt x="518318" y="600869"/>
                        <a:pt x="563562" y="604044"/>
                      </a:cubicBezTo>
                      <a:cubicBezTo>
                        <a:pt x="608806" y="607219"/>
                        <a:pt x="634205" y="615950"/>
                        <a:pt x="673099" y="632619"/>
                      </a:cubicBezTo>
                      <a:cubicBezTo>
                        <a:pt x="711993" y="649288"/>
                        <a:pt x="766762" y="683419"/>
                        <a:pt x="796924" y="704056"/>
                      </a:cubicBezTo>
                      <a:cubicBezTo>
                        <a:pt x="827086" y="724693"/>
                        <a:pt x="836612" y="754063"/>
                        <a:pt x="854074" y="756444"/>
                      </a:cubicBezTo>
                      <a:cubicBezTo>
                        <a:pt x="871536" y="758825"/>
                        <a:pt x="901699" y="740569"/>
                        <a:pt x="901699" y="718344"/>
                      </a:cubicBezTo>
                      <a:cubicBezTo>
                        <a:pt x="901699" y="696119"/>
                        <a:pt x="885824" y="648494"/>
                        <a:pt x="854074" y="623094"/>
                      </a:cubicBezTo>
                      <a:cubicBezTo>
                        <a:pt x="822324" y="597694"/>
                        <a:pt x="748505" y="585788"/>
                        <a:pt x="711199" y="565944"/>
                      </a:cubicBezTo>
                      <a:cubicBezTo>
                        <a:pt x="673893" y="546100"/>
                        <a:pt x="664368" y="519906"/>
                        <a:pt x="630237" y="504031"/>
                      </a:cubicBezTo>
                      <a:cubicBezTo>
                        <a:pt x="596106" y="488156"/>
                        <a:pt x="534987" y="486569"/>
                        <a:pt x="506412" y="470694"/>
                      </a:cubicBezTo>
                      <a:cubicBezTo>
                        <a:pt x="477837" y="454819"/>
                        <a:pt x="482600" y="421481"/>
                        <a:pt x="458787" y="408781"/>
                      </a:cubicBezTo>
                      <a:cubicBezTo>
                        <a:pt x="434975" y="396081"/>
                        <a:pt x="386556" y="398463"/>
                        <a:pt x="363537" y="394494"/>
                      </a:cubicBezTo>
                      <a:cubicBezTo>
                        <a:pt x="340518" y="390525"/>
                        <a:pt x="327024" y="396875"/>
                        <a:pt x="320674" y="384969"/>
                      </a:cubicBezTo>
                      <a:cubicBezTo>
                        <a:pt x="314324" y="373063"/>
                        <a:pt x="327818" y="338931"/>
                        <a:pt x="325437" y="323056"/>
                      </a:cubicBezTo>
                      <a:cubicBezTo>
                        <a:pt x="323056" y="307181"/>
                        <a:pt x="304006" y="309563"/>
                        <a:pt x="306387" y="289719"/>
                      </a:cubicBezTo>
                      <a:cubicBezTo>
                        <a:pt x="308768" y="269875"/>
                        <a:pt x="324643" y="210344"/>
                        <a:pt x="339724" y="203994"/>
                      </a:cubicBezTo>
                      <a:cubicBezTo>
                        <a:pt x="354805" y="197644"/>
                        <a:pt x="380205" y="233363"/>
                        <a:pt x="396874" y="251619"/>
                      </a:cubicBezTo>
                      <a:cubicBezTo>
                        <a:pt x="413543" y="269875"/>
                        <a:pt x="422275" y="301625"/>
                        <a:pt x="439737" y="313531"/>
                      </a:cubicBezTo>
                      <a:cubicBezTo>
                        <a:pt x="457199" y="325437"/>
                        <a:pt x="483393" y="315119"/>
                        <a:pt x="501649" y="323056"/>
                      </a:cubicBezTo>
                      <a:cubicBezTo>
                        <a:pt x="519905" y="330993"/>
                        <a:pt x="534987" y="361156"/>
                        <a:pt x="549274" y="361156"/>
                      </a:cubicBezTo>
                      <a:cubicBezTo>
                        <a:pt x="563561" y="361156"/>
                        <a:pt x="580230" y="342900"/>
                        <a:pt x="587374" y="323056"/>
                      </a:cubicBezTo>
                      <a:cubicBezTo>
                        <a:pt x="594518" y="303212"/>
                        <a:pt x="584199" y="269875"/>
                        <a:pt x="592137" y="242094"/>
                      </a:cubicBezTo>
                      <a:cubicBezTo>
                        <a:pt x="600075" y="214313"/>
                        <a:pt x="627062" y="180975"/>
                        <a:pt x="634999" y="156369"/>
                      </a:cubicBezTo>
                      <a:cubicBezTo>
                        <a:pt x="642936" y="131763"/>
                        <a:pt x="640556" y="119062"/>
                        <a:pt x="639762" y="94456"/>
                      </a:cubicBezTo>
                      <a:cubicBezTo>
                        <a:pt x="638968" y="69850"/>
                        <a:pt x="622300" y="17462"/>
                        <a:pt x="630237" y="8731"/>
                      </a:cubicBezTo>
                      <a:cubicBezTo>
                        <a:pt x="638174" y="0"/>
                        <a:pt x="669131" y="30163"/>
                        <a:pt x="687387" y="42069"/>
                      </a:cubicBezTo>
                      <a:cubicBezTo>
                        <a:pt x="705643" y="53975"/>
                        <a:pt x="723105" y="69850"/>
                        <a:pt x="739774" y="80169"/>
                      </a:cubicBezTo>
                      <a:cubicBezTo>
                        <a:pt x="756443" y="90488"/>
                        <a:pt x="776287" y="96044"/>
                        <a:pt x="787399" y="103981"/>
                      </a:cubicBezTo>
                      <a:cubicBezTo>
                        <a:pt x="798512" y="111919"/>
                        <a:pt x="788193" y="125413"/>
                        <a:pt x="806449" y="127794"/>
                      </a:cubicBezTo>
                      <a:cubicBezTo>
                        <a:pt x="824705" y="130175"/>
                        <a:pt x="864393" y="112713"/>
                        <a:pt x="896937" y="118269"/>
                      </a:cubicBezTo>
                      <a:cubicBezTo>
                        <a:pt x="929481" y="123825"/>
                        <a:pt x="967581" y="138112"/>
                        <a:pt x="1001712" y="161131"/>
                      </a:cubicBezTo>
                      <a:cubicBezTo>
                        <a:pt x="1035843" y="184150"/>
                        <a:pt x="1077912" y="211931"/>
                        <a:pt x="1101724" y="256381"/>
                      </a:cubicBezTo>
                      <a:cubicBezTo>
                        <a:pt x="1125536" y="300831"/>
                        <a:pt x="1142206" y="372269"/>
                        <a:pt x="1144587" y="427831"/>
                      </a:cubicBezTo>
                      <a:cubicBezTo>
                        <a:pt x="1146968" y="483393"/>
                        <a:pt x="1127124" y="558006"/>
                        <a:pt x="1116012" y="589756"/>
                      </a:cubicBezTo>
                      <a:cubicBezTo>
                        <a:pt x="1104900" y="621506"/>
                        <a:pt x="1087437" y="623887"/>
                        <a:pt x="1077912" y="618331"/>
                      </a:cubicBezTo>
                      <a:cubicBezTo>
                        <a:pt x="1068387" y="612775"/>
                        <a:pt x="1061243" y="576263"/>
                        <a:pt x="1058862" y="556419"/>
                      </a:cubicBezTo>
                      <a:cubicBezTo>
                        <a:pt x="1056481" y="536575"/>
                        <a:pt x="1057274" y="517525"/>
                        <a:pt x="1063624" y="499269"/>
                      </a:cubicBezTo>
                      <a:cubicBezTo>
                        <a:pt x="1069974" y="481013"/>
                        <a:pt x="1096962" y="462756"/>
                        <a:pt x="1096962" y="446881"/>
                      </a:cubicBezTo>
                      <a:cubicBezTo>
                        <a:pt x="1096962" y="431006"/>
                        <a:pt x="1077911" y="407988"/>
                        <a:pt x="1063624" y="404019"/>
                      </a:cubicBezTo>
                      <a:cubicBezTo>
                        <a:pt x="1049337" y="400050"/>
                        <a:pt x="1032668" y="429419"/>
                        <a:pt x="1011237" y="423069"/>
                      </a:cubicBezTo>
                      <a:cubicBezTo>
                        <a:pt x="989806" y="416719"/>
                        <a:pt x="954881" y="390525"/>
                        <a:pt x="935037" y="365919"/>
                      </a:cubicBezTo>
                      <a:cubicBezTo>
                        <a:pt x="915193" y="341313"/>
                        <a:pt x="906462" y="302419"/>
                        <a:pt x="892174" y="275431"/>
                      </a:cubicBezTo>
                      <a:cubicBezTo>
                        <a:pt x="877887" y="248444"/>
                        <a:pt x="865981" y="221456"/>
                        <a:pt x="849312" y="203994"/>
                      </a:cubicBezTo>
                      <a:cubicBezTo>
                        <a:pt x="832643" y="186532"/>
                        <a:pt x="803275" y="165100"/>
                        <a:pt x="792162" y="170656"/>
                      </a:cubicBezTo>
                      <a:cubicBezTo>
                        <a:pt x="781050" y="176212"/>
                        <a:pt x="772318" y="211931"/>
                        <a:pt x="782637" y="237331"/>
                      </a:cubicBezTo>
                      <a:cubicBezTo>
                        <a:pt x="792956" y="262731"/>
                        <a:pt x="839786" y="295275"/>
                        <a:pt x="854074" y="323056"/>
                      </a:cubicBezTo>
                      <a:cubicBezTo>
                        <a:pt x="868362" y="350837"/>
                        <a:pt x="862806" y="377825"/>
                        <a:pt x="868362" y="404019"/>
                      </a:cubicBezTo>
                      <a:cubicBezTo>
                        <a:pt x="873918" y="430213"/>
                        <a:pt x="895350" y="474663"/>
                        <a:pt x="887412" y="480219"/>
                      </a:cubicBezTo>
                      <a:cubicBezTo>
                        <a:pt x="879474" y="485775"/>
                        <a:pt x="841374" y="456406"/>
                        <a:pt x="820737" y="437356"/>
                      </a:cubicBezTo>
                      <a:cubicBezTo>
                        <a:pt x="800100" y="418306"/>
                        <a:pt x="777081" y="384175"/>
                        <a:pt x="763587" y="365919"/>
                      </a:cubicBezTo>
                      <a:cubicBezTo>
                        <a:pt x="750093" y="347663"/>
                        <a:pt x="749299" y="328613"/>
                        <a:pt x="739774" y="327819"/>
                      </a:cubicBezTo>
                      <a:cubicBezTo>
                        <a:pt x="730249" y="327025"/>
                        <a:pt x="712787" y="344487"/>
                        <a:pt x="706437" y="361156"/>
                      </a:cubicBezTo>
                      <a:cubicBezTo>
                        <a:pt x="700087" y="377825"/>
                        <a:pt x="694530" y="411162"/>
                        <a:pt x="701674" y="427831"/>
                      </a:cubicBezTo>
                      <a:cubicBezTo>
                        <a:pt x="708818" y="444500"/>
                        <a:pt x="723105" y="443707"/>
                        <a:pt x="749299" y="461169"/>
                      </a:cubicBezTo>
                      <a:cubicBezTo>
                        <a:pt x="775493" y="478631"/>
                        <a:pt x="829468" y="507206"/>
                        <a:pt x="858837" y="532606"/>
                      </a:cubicBezTo>
                      <a:cubicBezTo>
                        <a:pt x="888206" y="558006"/>
                        <a:pt x="908049" y="586581"/>
                        <a:pt x="925512" y="613569"/>
                      </a:cubicBezTo>
                      <a:cubicBezTo>
                        <a:pt x="942975" y="640557"/>
                        <a:pt x="945356" y="669925"/>
                        <a:pt x="963612" y="694531"/>
                      </a:cubicBezTo>
                      <a:cubicBezTo>
                        <a:pt x="981868" y="719137"/>
                        <a:pt x="1018380" y="743744"/>
                        <a:pt x="1035049" y="761206"/>
                      </a:cubicBezTo>
                      <a:cubicBezTo>
                        <a:pt x="1051718" y="778668"/>
                        <a:pt x="1052512" y="795337"/>
                        <a:pt x="1063624" y="799306"/>
                      </a:cubicBezTo>
                      <a:cubicBezTo>
                        <a:pt x="1074736" y="803275"/>
                        <a:pt x="1088230" y="788194"/>
                        <a:pt x="1101724" y="785019"/>
                      </a:cubicBezTo>
                      <a:cubicBezTo>
                        <a:pt x="1115218" y="781844"/>
                        <a:pt x="1128712" y="780256"/>
                        <a:pt x="1144587" y="780256"/>
                      </a:cubicBezTo>
                      <a:cubicBezTo>
                        <a:pt x="1160462" y="780256"/>
                        <a:pt x="1189036" y="788194"/>
                        <a:pt x="1196974" y="785019"/>
                      </a:cubicBezTo>
                      <a:cubicBezTo>
                        <a:pt x="1204912" y="781844"/>
                        <a:pt x="1196974" y="769937"/>
                        <a:pt x="1192212" y="761206"/>
                      </a:cubicBezTo>
                      <a:cubicBezTo>
                        <a:pt x="1187450" y="752475"/>
                        <a:pt x="1167605" y="742156"/>
                        <a:pt x="1168399" y="732631"/>
                      </a:cubicBezTo>
                      <a:cubicBezTo>
                        <a:pt x="1169193" y="723106"/>
                        <a:pt x="1188243" y="715962"/>
                        <a:pt x="1196974" y="704056"/>
                      </a:cubicBezTo>
                      <a:cubicBezTo>
                        <a:pt x="1205705" y="692150"/>
                        <a:pt x="1213643" y="680244"/>
                        <a:pt x="1220787" y="661194"/>
                      </a:cubicBezTo>
                      <a:cubicBezTo>
                        <a:pt x="1227931" y="642144"/>
                        <a:pt x="1232693" y="616744"/>
                        <a:pt x="1239837" y="589756"/>
                      </a:cubicBezTo>
                      <a:cubicBezTo>
                        <a:pt x="1246981" y="562769"/>
                        <a:pt x="1256505" y="525463"/>
                        <a:pt x="1263649" y="499269"/>
                      </a:cubicBezTo>
                      <a:cubicBezTo>
                        <a:pt x="1270793" y="473075"/>
                        <a:pt x="1270793" y="446088"/>
                        <a:pt x="1282699" y="432594"/>
                      </a:cubicBezTo>
                      <a:cubicBezTo>
                        <a:pt x="1294605" y="419100"/>
                        <a:pt x="1319212" y="410369"/>
                        <a:pt x="1335087" y="418306"/>
                      </a:cubicBezTo>
                      <a:cubicBezTo>
                        <a:pt x="1350962" y="426243"/>
                        <a:pt x="1370805" y="461169"/>
                        <a:pt x="1377949" y="480219"/>
                      </a:cubicBezTo>
                      <a:cubicBezTo>
                        <a:pt x="1385093" y="499269"/>
                        <a:pt x="1366837" y="514350"/>
                        <a:pt x="1377949" y="532606"/>
                      </a:cubicBezTo>
                      <a:cubicBezTo>
                        <a:pt x="1389062" y="550862"/>
                        <a:pt x="1431130" y="563562"/>
                        <a:pt x="1444624" y="589756"/>
                      </a:cubicBezTo>
                      <a:cubicBezTo>
                        <a:pt x="1458118" y="615950"/>
                        <a:pt x="1453356" y="662782"/>
                        <a:pt x="1458912" y="689769"/>
                      </a:cubicBezTo>
                      <a:cubicBezTo>
                        <a:pt x="1464468" y="716756"/>
                        <a:pt x="1468437" y="725488"/>
                        <a:pt x="1477962" y="751681"/>
                      </a:cubicBezTo>
                      <a:cubicBezTo>
                        <a:pt x="1487487" y="777874"/>
                        <a:pt x="1508918" y="799306"/>
                        <a:pt x="1516062" y="846931"/>
                      </a:cubicBezTo>
                      <a:cubicBezTo>
                        <a:pt x="1523206" y="894556"/>
                        <a:pt x="1527968" y="1009650"/>
                        <a:pt x="1520824" y="1037431"/>
                      </a:cubicBezTo>
                      <a:cubicBezTo>
                        <a:pt x="1513680" y="1065212"/>
                        <a:pt x="1488280" y="1023938"/>
                        <a:pt x="1473199" y="1013619"/>
                      </a:cubicBezTo>
                      <a:cubicBezTo>
                        <a:pt x="1458118" y="1003300"/>
                        <a:pt x="1433512" y="989013"/>
                        <a:pt x="1430337" y="975519"/>
                      </a:cubicBezTo>
                      <a:cubicBezTo>
                        <a:pt x="1427162" y="962025"/>
                        <a:pt x="1456530" y="955675"/>
                        <a:pt x="1454149" y="932656"/>
                      </a:cubicBezTo>
                      <a:cubicBezTo>
                        <a:pt x="1451768" y="909637"/>
                        <a:pt x="1431130" y="854868"/>
                        <a:pt x="1416049" y="837406"/>
                      </a:cubicBezTo>
                      <a:cubicBezTo>
                        <a:pt x="1400968" y="819944"/>
                        <a:pt x="1378743" y="823912"/>
                        <a:pt x="1363662" y="827881"/>
                      </a:cubicBezTo>
                      <a:cubicBezTo>
                        <a:pt x="1348581" y="831850"/>
                        <a:pt x="1327943" y="846932"/>
                        <a:pt x="1325562" y="861219"/>
                      </a:cubicBezTo>
                      <a:cubicBezTo>
                        <a:pt x="1323181" y="875506"/>
                        <a:pt x="1344612" y="892969"/>
                        <a:pt x="1349374" y="913606"/>
                      </a:cubicBezTo>
                      <a:cubicBezTo>
                        <a:pt x="1354136" y="934243"/>
                        <a:pt x="1350168" y="966788"/>
                        <a:pt x="1354137" y="985044"/>
                      </a:cubicBezTo>
                      <a:cubicBezTo>
                        <a:pt x="1358106" y="1003300"/>
                        <a:pt x="1368425" y="1031875"/>
                        <a:pt x="1354137" y="1037431"/>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59" name="Freeform 58"/>
                <p:cNvSpPr/>
                <p:nvPr/>
              </p:nvSpPr>
              <p:spPr>
                <a:xfrm>
                  <a:off x="5955507" y="1250950"/>
                  <a:ext cx="231775" cy="548481"/>
                </a:xfrm>
                <a:custGeom>
                  <a:avLst/>
                  <a:gdLst>
                    <a:gd name="connsiteX0" fmla="*/ 50006 w 231775"/>
                    <a:gd name="connsiteY0" fmla="*/ 539750 h 548481"/>
                    <a:gd name="connsiteX1" fmla="*/ 140493 w 231775"/>
                    <a:gd name="connsiteY1" fmla="*/ 444500 h 548481"/>
                    <a:gd name="connsiteX2" fmla="*/ 207168 w 231775"/>
                    <a:gd name="connsiteY2" fmla="*/ 392113 h 548481"/>
                    <a:gd name="connsiteX3" fmla="*/ 230981 w 231775"/>
                    <a:gd name="connsiteY3" fmla="*/ 320675 h 548481"/>
                    <a:gd name="connsiteX4" fmla="*/ 211931 w 231775"/>
                    <a:gd name="connsiteY4" fmla="*/ 254000 h 548481"/>
                    <a:gd name="connsiteX5" fmla="*/ 211931 w 231775"/>
                    <a:gd name="connsiteY5" fmla="*/ 182563 h 548481"/>
                    <a:gd name="connsiteX6" fmla="*/ 116681 w 231775"/>
                    <a:gd name="connsiteY6" fmla="*/ 58738 h 548481"/>
                    <a:gd name="connsiteX7" fmla="*/ 45243 w 231775"/>
                    <a:gd name="connsiteY7" fmla="*/ 34925 h 548481"/>
                    <a:gd name="connsiteX8" fmla="*/ 2381 w 231775"/>
                    <a:gd name="connsiteY8" fmla="*/ 6350 h 548481"/>
                    <a:gd name="connsiteX9" fmla="*/ 30956 w 231775"/>
                    <a:gd name="connsiteY9" fmla="*/ 73025 h 548481"/>
                    <a:gd name="connsiteX10" fmla="*/ 73818 w 231775"/>
                    <a:gd name="connsiteY10" fmla="*/ 168275 h 548481"/>
                    <a:gd name="connsiteX11" fmla="*/ 83343 w 231775"/>
                    <a:gd name="connsiteY11" fmla="*/ 311150 h 548481"/>
                    <a:gd name="connsiteX12" fmla="*/ 50006 w 231775"/>
                    <a:gd name="connsiteY12" fmla="*/ 420688 h 548481"/>
                    <a:gd name="connsiteX13" fmla="*/ 7143 w 231775"/>
                    <a:gd name="connsiteY13" fmla="*/ 496888 h 548481"/>
                    <a:gd name="connsiteX14" fmla="*/ 50006 w 231775"/>
                    <a:gd name="connsiteY14" fmla="*/ 539750 h 54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775" h="548481">
                      <a:moveTo>
                        <a:pt x="50006" y="539750"/>
                      </a:moveTo>
                      <a:cubicBezTo>
                        <a:pt x="72231" y="531019"/>
                        <a:pt x="114299" y="469106"/>
                        <a:pt x="140493" y="444500"/>
                      </a:cubicBezTo>
                      <a:cubicBezTo>
                        <a:pt x="166687" y="419894"/>
                        <a:pt x="192087" y="412750"/>
                        <a:pt x="207168" y="392113"/>
                      </a:cubicBezTo>
                      <a:cubicBezTo>
                        <a:pt x="222249" y="371476"/>
                        <a:pt x="230187" y="343694"/>
                        <a:pt x="230981" y="320675"/>
                      </a:cubicBezTo>
                      <a:cubicBezTo>
                        <a:pt x="231775" y="297656"/>
                        <a:pt x="215106" y="277019"/>
                        <a:pt x="211931" y="254000"/>
                      </a:cubicBezTo>
                      <a:cubicBezTo>
                        <a:pt x="208756" y="230981"/>
                        <a:pt x="227806" y="215107"/>
                        <a:pt x="211931" y="182563"/>
                      </a:cubicBezTo>
                      <a:cubicBezTo>
                        <a:pt x="196056" y="150019"/>
                        <a:pt x="144462" y="83344"/>
                        <a:pt x="116681" y="58738"/>
                      </a:cubicBezTo>
                      <a:cubicBezTo>
                        <a:pt x="88900" y="34132"/>
                        <a:pt x="64293" y="43656"/>
                        <a:pt x="45243" y="34925"/>
                      </a:cubicBezTo>
                      <a:cubicBezTo>
                        <a:pt x="26193" y="26194"/>
                        <a:pt x="4762" y="0"/>
                        <a:pt x="2381" y="6350"/>
                      </a:cubicBezTo>
                      <a:cubicBezTo>
                        <a:pt x="0" y="12700"/>
                        <a:pt x="19050" y="46038"/>
                        <a:pt x="30956" y="73025"/>
                      </a:cubicBezTo>
                      <a:cubicBezTo>
                        <a:pt x="42862" y="100012"/>
                        <a:pt x="65087" y="128587"/>
                        <a:pt x="73818" y="168275"/>
                      </a:cubicBezTo>
                      <a:cubicBezTo>
                        <a:pt x="82549" y="207963"/>
                        <a:pt x="87312" y="269081"/>
                        <a:pt x="83343" y="311150"/>
                      </a:cubicBezTo>
                      <a:cubicBezTo>
                        <a:pt x="79374" y="353219"/>
                        <a:pt x="62706" y="389732"/>
                        <a:pt x="50006" y="420688"/>
                      </a:cubicBezTo>
                      <a:cubicBezTo>
                        <a:pt x="37306" y="451644"/>
                        <a:pt x="8731" y="475457"/>
                        <a:pt x="7143" y="496888"/>
                      </a:cubicBezTo>
                      <a:cubicBezTo>
                        <a:pt x="5555" y="518319"/>
                        <a:pt x="27781" y="548481"/>
                        <a:pt x="50006" y="539750"/>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60" name="Freeform 59"/>
                <p:cNvSpPr/>
                <p:nvPr/>
              </p:nvSpPr>
              <p:spPr>
                <a:xfrm>
                  <a:off x="5037931" y="1566069"/>
                  <a:ext cx="1570038" cy="1140618"/>
                </a:xfrm>
                <a:custGeom>
                  <a:avLst/>
                  <a:gdLst>
                    <a:gd name="connsiteX0" fmla="*/ 1086644 w 1570038"/>
                    <a:gd name="connsiteY0" fmla="*/ 1072356 h 1140618"/>
                    <a:gd name="connsiteX1" fmla="*/ 1119982 w 1570038"/>
                    <a:gd name="connsiteY1" fmla="*/ 1010444 h 1140618"/>
                    <a:gd name="connsiteX2" fmla="*/ 1119982 w 1570038"/>
                    <a:gd name="connsiteY2" fmla="*/ 962819 h 1140618"/>
                    <a:gd name="connsiteX3" fmla="*/ 1196182 w 1570038"/>
                    <a:gd name="connsiteY3" fmla="*/ 919956 h 1140618"/>
                    <a:gd name="connsiteX4" fmla="*/ 1219994 w 1570038"/>
                    <a:gd name="connsiteY4" fmla="*/ 877094 h 1140618"/>
                    <a:gd name="connsiteX5" fmla="*/ 1205707 w 1570038"/>
                    <a:gd name="connsiteY5" fmla="*/ 800894 h 1140618"/>
                    <a:gd name="connsiteX6" fmla="*/ 1196182 w 1570038"/>
                    <a:gd name="connsiteY6" fmla="*/ 743744 h 1140618"/>
                    <a:gd name="connsiteX7" fmla="*/ 1162844 w 1570038"/>
                    <a:gd name="connsiteY7" fmla="*/ 677069 h 1140618"/>
                    <a:gd name="connsiteX8" fmla="*/ 1181894 w 1570038"/>
                    <a:gd name="connsiteY8" fmla="*/ 567531 h 1140618"/>
                    <a:gd name="connsiteX9" fmla="*/ 1205707 w 1570038"/>
                    <a:gd name="connsiteY9" fmla="*/ 610394 h 1140618"/>
                    <a:gd name="connsiteX10" fmla="*/ 1219994 w 1570038"/>
                    <a:gd name="connsiteY10" fmla="*/ 672306 h 1140618"/>
                    <a:gd name="connsiteX11" fmla="*/ 1210469 w 1570038"/>
                    <a:gd name="connsiteY11" fmla="*/ 724694 h 1140618"/>
                    <a:gd name="connsiteX12" fmla="*/ 1234282 w 1570038"/>
                    <a:gd name="connsiteY12" fmla="*/ 762794 h 1140618"/>
                    <a:gd name="connsiteX13" fmla="*/ 1253332 w 1570038"/>
                    <a:gd name="connsiteY13" fmla="*/ 815181 h 1140618"/>
                    <a:gd name="connsiteX14" fmla="*/ 1267619 w 1570038"/>
                    <a:gd name="connsiteY14" fmla="*/ 810419 h 1140618"/>
                    <a:gd name="connsiteX15" fmla="*/ 1310482 w 1570038"/>
                    <a:gd name="connsiteY15" fmla="*/ 738981 h 1140618"/>
                    <a:gd name="connsiteX16" fmla="*/ 1305719 w 1570038"/>
                    <a:gd name="connsiteY16" fmla="*/ 658019 h 1140618"/>
                    <a:gd name="connsiteX17" fmla="*/ 1329532 w 1570038"/>
                    <a:gd name="connsiteY17" fmla="*/ 624681 h 1140618"/>
                    <a:gd name="connsiteX18" fmla="*/ 1353344 w 1570038"/>
                    <a:gd name="connsiteY18" fmla="*/ 619919 h 1140618"/>
                    <a:gd name="connsiteX19" fmla="*/ 1320007 w 1570038"/>
                    <a:gd name="connsiteY19" fmla="*/ 510381 h 1140618"/>
                    <a:gd name="connsiteX20" fmla="*/ 1310482 w 1570038"/>
                    <a:gd name="connsiteY20" fmla="*/ 462756 h 1140618"/>
                    <a:gd name="connsiteX21" fmla="*/ 1262857 w 1570038"/>
                    <a:gd name="connsiteY21" fmla="*/ 410369 h 1140618"/>
                    <a:gd name="connsiteX22" fmla="*/ 1272382 w 1570038"/>
                    <a:gd name="connsiteY22" fmla="*/ 377031 h 1140618"/>
                    <a:gd name="connsiteX23" fmla="*/ 1315244 w 1570038"/>
                    <a:gd name="connsiteY23" fmla="*/ 415131 h 1140618"/>
                    <a:gd name="connsiteX24" fmla="*/ 1362869 w 1570038"/>
                    <a:gd name="connsiteY24" fmla="*/ 424656 h 1140618"/>
                    <a:gd name="connsiteX25" fmla="*/ 1367632 w 1570038"/>
                    <a:gd name="connsiteY25" fmla="*/ 500856 h 1140618"/>
                    <a:gd name="connsiteX26" fmla="*/ 1367632 w 1570038"/>
                    <a:gd name="connsiteY26" fmla="*/ 562769 h 1140618"/>
                    <a:gd name="connsiteX27" fmla="*/ 1367632 w 1570038"/>
                    <a:gd name="connsiteY27" fmla="*/ 662781 h 1140618"/>
                    <a:gd name="connsiteX28" fmla="*/ 1391444 w 1570038"/>
                    <a:gd name="connsiteY28" fmla="*/ 719931 h 1140618"/>
                    <a:gd name="connsiteX29" fmla="*/ 1381919 w 1570038"/>
                    <a:gd name="connsiteY29" fmla="*/ 777081 h 1140618"/>
                    <a:gd name="connsiteX30" fmla="*/ 1429544 w 1570038"/>
                    <a:gd name="connsiteY30" fmla="*/ 791369 h 1140618"/>
                    <a:gd name="connsiteX31" fmla="*/ 1453357 w 1570038"/>
                    <a:gd name="connsiteY31" fmla="*/ 724694 h 1140618"/>
                    <a:gd name="connsiteX32" fmla="*/ 1524794 w 1570038"/>
                    <a:gd name="connsiteY32" fmla="*/ 691356 h 1140618"/>
                    <a:gd name="connsiteX33" fmla="*/ 1558132 w 1570038"/>
                    <a:gd name="connsiteY33" fmla="*/ 529431 h 1140618"/>
                    <a:gd name="connsiteX34" fmla="*/ 1453357 w 1570038"/>
                    <a:gd name="connsiteY34" fmla="*/ 367506 h 1140618"/>
                    <a:gd name="connsiteX35" fmla="*/ 1400969 w 1570038"/>
                    <a:gd name="connsiteY35" fmla="*/ 300831 h 1140618"/>
                    <a:gd name="connsiteX36" fmla="*/ 1367632 w 1570038"/>
                    <a:gd name="connsiteY36" fmla="*/ 153194 h 1140618"/>
                    <a:gd name="connsiteX37" fmla="*/ 1315244 w 1570038"/>
                    <a:gd name="connsiteY37" fmla="*/ 105569 h 1140618"/>
                    <a:gd name="connsiteX38" fmla="*/ 1267619 w 1570038"/>
                    <a:gd name="connsiteY38" fmla="*/ 157956 h 1140618"/>
                    <a:gd name="connsiteX39" fmla="*/ 1158082 w 1570038"/>
                    <a:gd name="connsiteY39" fmla="*/ 224631 h 1140618"/>
                    <a:gd name="connsiteX40" fmla="*/ 1081882 w 1570038"/>
                    <a:gd name="connsiteY40" fmla="*/ 315119 h 1140618"/>
                    <a:gd name="connsiteX41" fmla="*/ 1005682 w 1570038"/>
                    <a:gd name="connsiteY41" fmla="*/ 438944 h 1140618"/>
                    <a:gd name="connsiteX42" fmla="*/ 972344 w 1570038"/>
                    <a:gd name="connsiteY42" fmla="*/ 410369 h 1140618"/>
                    <a:gd name="connsiteX43" fmla="*/ 900907 w 1570038"/>
                    <a:gd name="connsiteY43" fmla="*/ 319881 h 1140618"/>
                    <a:gd name="connsiteX44" fmla="*/ 715169 w 1570038"/>
                    <a:gd name="connsiteY44" fmla="*/ 248444 h 1140618"/>
                    <a:gd name="connsiteX45" fmla="*/ 624682 w 1570038"/>
                    <a:gd name="connsiteY45" fmla="*/ 219869 h 1140618"/>
                    <a:gd name="connsiteX46" fmla="*/ 596107 w 1570038"/>
                    <a:gd name="connsiteY46" fmla="*/ 219869 h 1140618"/>
                    <a:gd name="connsiteX47" fmla="*/ 605632 w 1570038"/>
                    <a:gd name="connsiteY47" fmla="*/ 191294 h 1140618"/>
                    <a:gd name="connsiteX48" fmla="*/ 634207 w 1570038"/>
                    <a:gd name="connsiteY48" fmla="*/ 167481 h 1140618"/>
                    <a:gd name="connsiteX49" fmla="*/ 634207 w 1570038"/>
                    <a:gd name="connsiteY49" fmla="*/ 100806 h 1140618"/>
                    <a:gd name="connsiteX50" fmla="*/ 562769 w 1570038"/>
                    <a:gd name="connsiteY50" fmla="*/ 34131 h 1140618"/>
                    <a:gd name="connsiteX51" fmla="*/ 429419 w 1570038"/>
                    <a:gd name="connsiteY51" fmla="*/ 794 h 1140618"/>
                    <a:gd name="connsiteX52" fmla="*/ 243682 w 1570038"/>
                    <a:gd name="connsiteY52" fmla="*/ 38894 h 1140618"/>
                    <a:gd name="connsiteX53" fmla="*/ 81757 w 1570038"/>
                    <a:gd name="connsiteY53" fmla="*/ 143669 h 1140618"/>
                    <a:gd name="connsiteX54" fmla="*/ 43657 w 1570038"/>
                    <a:gd name="connsiteY54" fmla="*/ 200819 h 1140618"/>
                    <a:gd name="connsiteX55" fmla="*/ 794 w 1570038"/>
                    <a:gd name="connsiteY55" fmla="*/ 253206 h 1140618"/>
                    <a:gd name="connsiteX56" fmla="*/ 38894 w 1570038"/>
                    <a:gd name="connsiteY56" fmla="*/ 272256 h 1140618"/>
                    <a:gd name="connsiteX57" fmla="*/ 100807 w 1570038"/>
                    <a:gd name="connsiteY57" fmla="*/ 329406 h 1140618"/>
                    <a:gd name="connsiteX58" fmla="*/ 177007 w 1570038"/>
                    <a:gd name="connsiteY58" fmla="*/ 400844 h 1140618"/>
                    <a:gd name="connsiteX59" fmla="*/ 334169 w 1570038"/>
                    <a:gd name="connsiteY59" fmla="*/ 472281 h 1140618"/>
                    <a:gd name="connsiteX60" fmla="*/ 391319 w 1570038"/>
                    <a:gd name="connsiteY60" fmla="*/ 429419 h 1140618"/>
                    <a:gd name="connsiteX61" fmla="*/ 429419 w 1570038"/>
                    <a:gd name="connsiteY61" fmla="*/ 405606 h 1140618"/>
                    <a:gd name="connsiteX62" fmla="*/ 472282 w 1570038"/>
                    <a:gd name="connsiteY62" fmla="*/ 405606 h 1140618"/>
                    <a:gd name="connsiteX63" fmla="*/ 486569 w 1570038"/>
                    <a:gd name="connsiteY63" fmla="*/ 429419 h 1140618"/>
                    <a:gd name="connsiteX64" fmla="*/ 538957 w 1570038"/>
                    <a:gd name="connsiteY64" fmla="*/ 400844 h 1140618"/>
                    <a:gd name="connsiteX65" fmla="*/ 596107 w 1570038"/>
                    <a:gd name="connsiteY65" fmla="*/ 405606 h 1140618"/>
                    <a:gd name="connsiteX66" fmla="*/ 586582 w 1570038"/>
                    <a:gd name="connsiteY66" fmla="*/ 343694 h 1140618"/>
                    <a:gd name="connsiteX67" fmla="*/ 500857 w 1570038"/>
                    <a:gd name="connsiteY67" fmla="*/ 319881 h 1140618"/>
                    <a:gd name="connsiteX68" fmla="*/ 396082 w 1570038"/>
                    <a:gd name="connsiteY68" fmla="*/ 300831 h 1140618"/>
                    <a:gd name="connsiteX69" fmla="*/ 362744 w 1570038"/>
                    <a:gd name="connsiteY69" fmla="*/ 353219 h 1140618"/>
                    <a:gd name="connsiteX70" fmla="*/ 338932 w 1570038"/>
                    <a:gd name="connsiteY70" fmla="*/ 362744 h 1140618"/>
                    <a:gd name="connsiteX71" fmla="*/ 329407 w 1570038"/>
                    <a:gd name="connsiteY71" fmla="*/ 319881 h 1140618"/>
                    <a:gd name="connsiteX72" fmla="*/ 257969 w 1570038"/>
                    <a:gd name="connsiteY72" fmla="*/ 305594 h 1140618"/>
                    <a:gd name="connsiteX73" fmla="*/ 229394 w 1570038"/>
                    <a:gd name="connsiteY73" fmla="*/ 281781 h 1140618"/>
                    <a:gd name="connsiteX74" fmla="*/ 300832 w 1570038"/>
                    <a:gd name="connsiteY74" fmla="*/ 277019 h 1140618"/>
                    <a:gd name="connsiteX75" fmla="*/ 334169 w 1570038"/>
                    <a:gd name="connsiteY75" fmla="*/ 267494 h 1140618"/>
                    <a:gd name="connsiteX76" fmla="*/ 386557 w 1570038"/>
                    <a:gd name="connsiteY76" fmla="*/ 272256 h 1140618"/>
                    <a:gd name="connsiteX77" fmla="*/ 438944 w 1570038"/>
                    <a:gd name="connsiteY77" fmla="*/ 253206 h 1140618"/>
                    <a:gd name="connsiteX78" fmla="*/ 453232 w 1570038"/>
                    <a:gd name="connsiteY78" fmla="*/ 281781 h 1140618"/>
                    <a:gd name="connsiteX79" fmla="*/ 481807 w 1570038"/>
                    <a:gd name="connsiteY79" fmla="*/ 300831 h 1140618"/>
                    <a:gd name="connsiteX80" fmla="*/ 529432 w 1570038"/>
                    <a:gd name="connsiteY80" fmla="*/ 262731 h 1140618"/>
                    <a:gd name="connsiteX81" fmla="*/ 538957 w 1570038"/>
                    <a:gd name="connsiteY81" fmla="*/ 229394 h 1140618"/>
                    <a:gd name="connsiteX82" fmla="*/ 486569 w 1570038"/>
                    <a:gd name="connsiteY82" fmla="*/ 238919 h 1140618"/>
                    <a:gd name="connsiteX83" fmla="*/ 477044 w 1570038"/>
                    <a:gd name="connsiteY83" fmla="*/ 205581 h 1140618"/>
                    <a:gd name="connsiteX84" fmla="*/ 419894 w 1570038"/>
                    <a:gd name="connsiteY84" fmla="*/ 162719 h 1140618"/>
                    <a:gd name="connsiteX85" fmla="*/ 381794 w 1570038"/>
                    <a:gd name="connsiteY85" fmla="*/ 148431 h 1140618"/>
                    <a:gd name="connsiteX86" fmla="*/ 410369 w 1570038"/>
                    <a:gd name="connsiteY86" fmla="*/ 100806 h 1140618"/>
                    <a:gd name="connsiteX87" fmla="*/ 481807 w 1570038"/>
                    <a:gd name="connsiteY87" fmla="*/ 124619 h 1140618"/>
                    <a:gd name="connsiteX88" fmla="*/ 491332 w 1570038"/>
                    <a:gd name="connsiteY88" fmla="*/ 177006 h 1140618"/>
                    <a:gd name="connsiteX89" fmla="*/ 543719 w 1570038"/>
                    <a:gd name="connsiteY89" fmla="*/ 191294 h 1140618"/>
                    <a:gd name="connsiteX90" fmla="*/ 586582 w 1570038"/>
                    <a:gd name="connsiteY90" fmla="*/ 196056 h 1140618"/>
                    <a:gd name="connsiteX91" fmla="*/ 558007 w 1570038"/>
                    <a:gd name="connsiteY91" fmla="*/ 257969 h 1140618"/>
                    <a:gd name="connsiteX92" fmla="*/ 624682 w 1570038"/>
                    <a:gd name="connsiteY92" fmla="*/ 310356 h 1140618"/>
                    <a:gd name="connsiteX93" fmla="*/ 743744 w 1570038"/>
                    <a:gd name="connsiteY93" fmla="*/ 372269 h 1140618"/>
                    <a:gd name="connsiteX94" fmla="*/ 886619 w 1570038"/>
                    <a:gd name="connsiteY94" fmla="*/ 424656 h 1140618"/>
                    <a:gd name="connsiteX95" fmla="*/ 967582 w 1570038"/>
                    <a:gd name="connsiteY95" fmla="*/ 577056 h 1140618"/>
                    <a:gd name="connsiteX96" fmla="*/ 1081882 w 1570038"/>
                    <a:gd name="connsiteY96" fmla="*/ 696119 h 1140618"/>
                    <a:gd name="connsiteX97" fmla="*/ 1119982 w 1570038"/>
                    <a:gd name="connsiteY97" fmla="*/ 743744 h 1140618"/>
                    <a:gd name="connsiteX98" fmla="*/ 1091407 w 1570038"/>
                    <a:gd name="connsiteY98" fmla="*/ 843756 h 1140618"/>
                    <a:gd name="connsiteX99" fmla="*/ 1043782 w 1570038"/>
                    <a:gd name="connsiteY99" fmla="*/ 848519 h 1140618"/>
                    <a:gd name="connsiteX100" fmla="*/ 1058069 w 1570038"/>
                    <a:gd name="connsiteY100" fmla="*/ 762794 h 1140618"/>
                    <a:gd name="connsiteX101" fmla="*/ 1010444 w 1570038"/>
                    <a:gd name="connsiteY101" fmla="*/ 681831 h 1140618"/>
                    <a:gd name="connsiteX102" fmla="*/ 948532 w 1570038"/>
                    <a:gd name="connsiteY102" fmla="*/ 615156 h 1140618"/>
                    <a:gd name="connsiteX103" fmla="*/ 834232 w 1570038"/>
                    <a:gd name="connsiteY103" fmla="*/ 605631 h 1140618"/>
                    <a:gd name="connsiteX104" fmla="*/ 762794 w 1570038"/>
                    <a:gd name="connsiteY104" fmla="*/ 553244 h 1140618"/>
                    <a:gd name="connsiteX105" fmla="*/ 524669 w 1570038"/>
                    <a:gd name="connsiteY105" fmla="*/ 534194 h 1140618"/>
                    <a:gd name="connsiteX106" fmla="*/ 391319 w 1570038"/>
                    <a:gd name="connsiteY106" fmla="*/ 591344 h 1140618"/>
                    <a:gd name="connsiteX107" fmla="*/ 329407 w 1570038"/>
                    <a:gd name="connsiteY107" fmla="*/ 600869 h 1140618"/>
                    <a:gd name="connsiteX108" fmla="*/ 300832 w 1570038"/>
                    <a:gd name="connsiteY108" fmla="*/ 577056 h 1140618"/>
                    <a:gd name="connsiteX109" fmla="*/ 319882 w 1570038"/>
                    <a:gd name="connsiteY109" fmla="*/ 643731 h 1140618"/>
                    <a:gd name="connsiteX110" fmla="*/ 362744 w 1570038"/>
                    <a:gd name="connsiteY110" fmla="*/ 748506 h 1140618"/>
                    <a:gd name="connsiteX111" fmla="*/ 443707 w 1570038"/>
                    <a:gd name="connsiteY111" fmla="*/ 872331 h 1140618"/>
                    <a:gd name="connsiteX112" fmla="*/ 591344 w 1570038"/>
                    <a:gd name="connsiteY112" fmla="*/ 1015206 h 1140618"/>
                    <a:gd name="connsiteX113" fmla="*/ 681832 w 1570038"/>
                    <a:gd name="connsiteY113" fmla="*/ 1119981 h 1140618"/>
                    <a:gd name="connsiteX114" fmla="*/ 805657 w 1570038"/>
                    <a:gd name="connsiteY114" fmla="*/ 1139031 h 1140618"/>
                    <a:gd name="connsiteX115" fmla="*/ 881857 w 1570038"/>
                    <a:gd name="connsiteY115" fmla="*/ 1119981 h 1140618"/>
                    <a:gd name="connsiteX116" fmla="*/ 905669 w 1570038"/>
                    <a:gd name="connsiteY116" fmla="*/ 1062831 h 1140618"/>
                    <a:gd name="connsiteX117" fmla="*/ 943769 w 1570038"/>
                    <a:gd name="connsiteY117" fmla="*/ 1034256 h 1140618"/>
                    <a:gd name="connsiteX118" fmla="*/ 862807 w 1570038"/>
                    <a:gd name="connsiteY118" fmla="*/ 1005681 h 1140618"/>
                    <a:gd name="connsiteX119" fmla="*/ 753269 w 1570038"/>
                    <a:gd name="connsiteY119" fmla="*/ 1019969 h 1140618"/>
                    <a:gd name="connsiteX120" fmla="*/ 719932 w 1570038"/>
                    <a:gd name="connsiteY120" fmla="*/ 986631 h 1140618"/>
                    <a:gd name="connsiteX121" fmla="*/ 762794 w 1570038"/>
                    <a:gd name="connsiteY121" fmla="*/ 934244 h 1140618"/>
                    <a:gd name="connsiteX122" fmla="*/ 691357 w 1570038"/>
                    <a:gd name="connsiteY122" fmla="*/ 867569 h 1140618"/>
                    <a:gd name="connsiteX123" fmla="*/ 615157 w 1570038"/>
                    <a:gd name="connsiteY123" fmla="*/ 824706 h 1140618"/>
                    <a:gd name="connsiteX124" fmla="*/ 562769 w 1570038"/>
                    <a:gd name="connsiteY124" fmla="*/ 758031 h 1140618"/>
                    <a:gd name="connsiteX125" fmla="*/ 643732 w 1570038"/>
                    <a:gd name="connsiteY125" fmla="*/ 781844 h 1140618"/>
                    <a:gd name="connsiteX126" fmla="*/ 724694 w 1570038"/>
                    <a:gd name="connsiteY126" fmla="*/ 834231 h 1140618"/>
                    <a:gd name="connsiteX127" fmla="*/ 748507 w 1570038"/>
                    <a:gd name="connsiteY127" fmla="*/ 834231 h 1140618"/>
                    <a:gd name="connsiteX128" fmla="*/ 819944 w 1570038"/>
                    <a:gd name="connsiteY128" fmla="*/ 919956 h 1140618"/>
                    <a:gd name="connsiteX129" fmla="*/ 858044 w 1570038"/>
                    <a:gd name="connsiteY129" fmla="*/ 915194 h 1140618"/>
                    <a:gd name="connsiteX130" fmla="*/ 867569 w 1570038"/>
                    <a:gd name="connsiteY130" fmla="*/ 872331 h 1140618"/>
                    <a:gd name="connsiteX131" fmla="*/ 900907 w 1570038"/>
                    <a:gd name="connsiteY131" fmla="*/ 858044 h 1140618"/>
                    <a:gd name="connsiteX132" fmla="*/ 919957 w 1570038"/>
                    <a:gd name="connsiteY132" fmla="*/ 896144 h 1140618"/>
                    <a:gd name="connsiteX133" fmla="*/ 910432 w 1570038"/>
                    <a:gd name="connsiteY133" fmla="*/ 977106 h 1140618"/>
                    <a:gd name="connsiteX134" fmla="*/ 977107 w 1570038"/>
                    <a:gd name="connsiteY134" fmla="*/ 1034256 h 1140618"/>
                    <a:gd name="connsiteX135" fmla="*/ 1086644 w 1570038"/>
                    <a:gd name="connsiteY135" fmla="*/ 1072356 h 114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570038" h="1140618">
                      <a:moveTo>
                        <a:pt x="1086644" y="1072356"/>
                      </a:moveTo>
                      <a:cubicBezTo>
                        <a:pt x="1110456" y="1068387"/>
                        <a:pt x="1114426" y="1028700"/>
                        <a:pt x="1119982" y="1010444"/>
                      </a:cubicBezTo>
                      <a:cubicBezTo>
                        <a:pt x="1125538" y="992188"/>
                        <a:pt x="1107282" y="977900"/>
                        <a:pt x="1119982" y="962819"/>
                      </a:cubicBezTo>
                      <a:cubicBezTo>
                        <a:pt x="1132682" y="947738"/>
                        <a:pt x="1179513" y="934243"/>
                        <a:pt x="1196182" y="919956"/>
                      </a:cubicBezTo>
                      <a:cubicBezTo>
                        <a:pt x="1212851" y="905669"/>
                        <a:pt x="1218407" y="896938"/>
                        <a:pt x="1219994" y="877094"/>
                      </a:cubicBezTo>
                      <a:cubicBezTo>
                        <a:pt x="1221582" y="857250"/>
                        <a:pt x="1209676" y="823119"/>
                        <a:pt x="1205707" y="800894"/>
                      </a:cubicBezTo>
                      <a:cubicBezTo>
                        <a:pt x="1201738" y="778669"/>
                        <a:pt x="1203326" y="764381"/>
                        <a:pt x="1196182" y="743744"/>
                      </a:cubicBezTo>
                      <a:cubicBezTo>
                        <a:pt x="1189038" y="723107"/>
                        <a:pt x="1165225" y="706438"/>
                        <a:pt x="1162844" y="677069"/>
                      </a:cubicBezTo>
                      <a:cubicBezTo>
                        <a:pt x="1160463" y="647700"/>
                        <a:pt x="1174750" y="578643"/>
                        <a:pt x="1181894" y="567531"/>
                      </a:cubicBezTo>
                      <a:cubicBezTo>
                        <a:pt x="1189038" y="556419"/>
                        <a:pt x="1199357" y="592932"/>
                        <a:pt x="1205707" y="610394"/>
                      </a:cubicBezTo>
                      <a:cubicBezTo>
                        <a:pt x="1212057" y="627856"/>
                        <a:pt x="1219200" y="653256"/>
                        <a:pt x="1219994" y="672306"/>
                      </a:cubicBezTo>
                      <a:cubicBezTo>
                        <a:pt x="1220788" y="691356"/>
                        <a:pt x="1208088" y="709613"/>
                        <a:pt x="1210469" y="724694"/>
                      </a:cubicBezTo>
                      <a:cubicBezTo>
                        <a:pt x="1212850" y="739775"/>
                        <a:pt x="1227138" y="747713"/>
                        <a:pt x="1234282" y="762794"/>
                      </a:cubicBezTo>
                      <a:cubicBezTo>
                        <a:pt x="1241426" y="777875"/>
                        <a:pt x="1247776" y="807243"/>
                        <a:pt x="1253332" y="815181"/>
                      </a:cubicBezTo>
                      <a:cubicBezTo>
                        <a:pt x="1258888" y="823119"/>
                        <a:pt x="1258094" y="823119"/>
                        <a:pt x="1267619" y="810419"/>
                      </a:cubicBezTo>
                      <a:cubicBezTo>
                        <a:pt x="1277144" y="797719"/>
                        <a:pt x="1304132" y="764381"/>
                        <a:pt x="1310482" y="738981"/>
                      </a:cubicBezTo>
                      <a:cubicBezTo>
                        <a:pt x="1316832" y="713581"/>
                        <a:pt x="1302544" y="677069"/>
                        <a:pt x="1305719" y="658019"/>
                      </a:cubicBezTo>
                      <a:cubicBezTo>
                        <a:pt x="1308894" y="638969"/>
                        <a:pt x="1321595" y="631031"/>
                        <a:pt x="1329532" y="624681"/>
                      </a:cubicBezTo>
                      <a:cubicBezTo>
                        <a:pt x="1337469" y="618331"/>
                        <a:pt x="1354931" y="638969"/>
                        <a:pt x="1353344" y="619919"/>
                      </a:cubicBezTo>
                      <a:cubicBezTo>
                        <a:pt x="1351757" y="600869"/>
                        <a:pt x="1327151" y="536575"/>
                        <a:pt x="1320007" y="510381"/>
                      </a:cubicBezTo>
                      <a:cubicBezTo>
                        <a:pt x="1312863" y="484187"/>
                        <a:pt x="1320007" y="479425"/>
                        <a:pt x="1310482" y="462756"/>
                      </a:cubicBezTo>
                      <a:cubicBezTo>
                        <a:pt x="1300957" y="446087"/>
                        <a:pt x="1269207" y="424657"/>
                        <a:pt x="1262857" y="410369"/>
                      </a:cubicBezTo>
                      <a:cubicBezTo>
                        <a:pt x="1256507" y="396081"/>
                        <a:pt x="1263651" y="376237"/>
                        <a:pt x="1272382" y="377031"/>
                      </a:cubicBezTo>
                      <a:cubicBezTo>
                        <a:pt x="1281113" y="377825"/>
                        <a:pt x="1300163" y="407194"/>
                        <a:pt x="1315244" y="415131"/>
                      </a:cubicBezTo>
                      <a:cubicBezTo>
                        <a:pt x="1330325" y="423068"/>
                        <a:pt x="1354138" y="410369"/>
                        <a:pt x="1362869" y="424656"/>
                      </a:cubicBezTo>
                      <a:cubicBezTo>
                        <a:pt x="1371600" y="438943"/>
                        <a:pt x="1366838" y="477837"/>
                        <a:pt x="1367632" y="500856"/>
                      </a:cubicBezTo>
                      <a:cubicBezTo>
                        <a:pt x="1368426" y="523875"/>
                        <a:pt x="1367632" y="562769"/>
                        <a:pt x="1367632" y="562769"/>
                      </a:cubicBezTo>
                      <a:cubicBezTo>
                        <a:pt x="1367632" y="589756"/>
                        <a:pt x="1363663" y="636587"/>
                        <a:pt x="1367632" y="662781"/>
                      </a:cubicBezTo>
                      <a:cubicBezTo>
                        <a:pt x="1371601" y="688975"/>
                        <a:pt x="1389063" y="700881"/>
                        <a:pt x="1391444" y="719931"/>
                      </a:cubicBezTo>
                      <a:cubicBezTo>
                        <a:pt x="1393825" y="738981"/>
                        <a:pt x="1375569" y="765175"/>
                        <a:pt x="1381919" y="777081"/>
                      </a:cubicBezTo>
                      <a:cubicBezTo>
                        <a:pt x="1388269" y="788987"/>
                        <a:pt x="1417638" y="800100"/>
                        <a:pt x="1429544" y="791369"/>
                      </a:cubicBezTo>
                      <a:cubicBezTo>
                        <a:pt x="1441450" y="782638"/>
                        <a:pt x="1437482" y="741363"/>
                        <a:pt x="1453357" y="724694"/>
                      </a:cubicBezTo>
                      <a:cubicBezTo>
                        <a:pt x="1469232" y="708025"/>
                        <a:pt x="1507332" y="723900"/>
                        <a:pt x="1524794" y="691356"/>
                      </a:cubicBezTo>
                      <a:cubicBezTo>
                        <a:pt x="1542257" y="658812"/>
                        <a:pt x="1570038" y="583406"/>
                        <a:pt x="1558132" y="529431"/>
                      </a:cubicBezTo>
                      <a:cubicBezTo>
                        <a:pt x="1546226" y="475456"/>
                        <a:pt x="1479551" y="405606"/>
                        <a:pt x="1453357" y="367506"/>
                      </a:cubicBezTo>
                      <a:cubicBezTo>
                        <a:pt x="1427163" y="329406"/>
                        <a:pt x="1415256" y="336550"/>
                        <a:pt x="1400969" y="300831"/>
                      </a:cubicBezTo>
                      <a:cubicBezTo>
                        <a:pt x="1386682" y="265112"/>
                        <a:pt x="1381919" y="185738"/>
                        <a:pt x="1367632" y="153194"/>
                      </a:cubicBezTo>
                      <a:cubicBezTo>
                        <a:pt x="1353345" y="120650"/>
                        <a:pt x="1331913" y="104775"/>
                        <a:pt x="1315244" y="105569"/>
                      </a:cubicBezTo>
                      <a:cubicBezTo>
                        <a:pt x="1298575" y="106363"/>
                        <a:pt x="1293813" y="138112"/>
                        <a:pt x="1267619" y="157956"/>
                      </a:cubicBezTo>
                      <a:cubicBezTo>
                        <a:pt x="1241425" y="177800"/>
                        <a:pt x="1189038" y="198437"/>
                        <a:pt x="1158082" y="224631"/>
                      </a:cubicBezTo>
                      <a:cubicBezTo>
                        <a:pt x="1127126" y="250825"/>
                        <a:pt x="1107282" y="279400"/>
                        <a:pt x="1081882" y="315119"/>
                      </a:cubicBezTo>
                      <a:cubicBezTo>
                        <a:pt x="1056482" y="350838"/>
                        <a:pt x="1023938" y="423069"/>
                        <a:pt x="1005682" y="438944"/>
                      </a:cubicBezTo>
                      <a:cubicBezTo>
                        <a:pt x="987426" y="454819"/>
                        <a:pt x="989806" y="430213"/>
                        <a:pt x="972344" y="410369"/>
                      </a:cubicBezTo>
                      <a:cubicBezTo>
                        <a:pt x="954882" y="390525"/>
                        <a:pt x="943769" y="346868"/>
                        <a:pt x="900907" y="319881"/>
                      </a:cubicBezTo>
                      <a:cubicBezTo>
                        <a:pt x="858045" y="292894"/>
                        <a:pt x="761207" y="265113"/>
                        <a:pt x="715169" y="248444"/>
                      </a:cubicBezTo>
                      <a:cubicBezTo>
                        <a:pt x="669132" y="231775"/>
                        <a:pt x="644526" y="224631"/>
                        <a:pt x="624682" y="219869"/>
                      </a:cubicBezTo>
                      <a:cubicBezTo>
                        <a:pt x="604838" y="215107"/>
                        <a:pt x="599282" y="224631"/>
                        <a:pt x="596107" y="219869"/>
                      </a:cubicBezTo>
                      <a:cubicBezTo>
                        <a:pt x="592932" y="215107"/>
                        <a:pt x="599282" y="200025"/>
                        <a:pt x="605632" y="191294"/>
                      </a:cubicBezTo>
                      <a:cubicBezTo>
                        <a:pt x="611982" y="182563"/>
                        <a:pt x="629445" y="182562"/>
                        <a:pt x="634207" y="167481"/>
                      </a:cubicBezTo>
                      <a:cubicBezTo>
                        <a:pt x="638970" y="152400"/>
                        <a:pt x="646113" y="123031"/>
                        <a:pt x="634207" y="100806"/>
                      </a:cubicBezTo>
                      <a:cubicBezTo>
                        <a:pt x="622301" y="78581"/>
                        <a:pt x="596900" y="50800"/>
                        <a:pt x="562769" y="34131"/>
                      </a:cubicBezTo>
                      <a:cubicBezTo>
                        <a:pt x="528638" y="17462"/>
                        <a:pt x="482600" y="0"/>
                        <a:pt x="429419" y="794"/>
                      </a:cubicBezTo>
                      <a:cubicBezTo>
                        <a:pt x="376238" y="1588"/>
                        <a:pt x="301626" y="15081"/>
                        <a:pt x="243682" y="38894"/>
                      </a:cubicBezTo>
                      <a:cubicBezTo>
                        <a:pt x="185738" y="62707"/>
                        <a:pt x="115095" y="116682"/>
                        <a:pt x="81757" y="143669"/>
                      </a:cubicBezTo>
                      <a:cubicBezTo>
                        <a:pt x="48420" y="170657"/>
                        <a:pt x="57151" y="182563"/>
                        <a:pt x="43657" y="200819"/>
                      </a:cubicBezTo>
                      <a:cubicBezTo>
                        <a:pt x="30163" y="219075"/>
                        <a:pt x="1588" y="241300"/>
                        <a:pt x="794" y="253206"/>
                      </a:cubicBezTo>
                      <a:cubicBezTo>
                        <a:pt x="0" y="265112"/>
                        <a:pt x="22225" y="259556"/>
                        <a:pt x="38894" y="272256"/>
                      </a:cubicBezTo>
                      <a:cubicBezTo>
                        <a:pt x="55563" y="284956"/>
                        <a:pt x="100807" y="329406"/>
                        <a:pt x="100807" y="329406"/>
                      </a:cubicBezTo>
                      <a:cubicBezTo>
                        <a:pt x="123826" y="350837"/>
                        <a:pt x="138113" y="377032"/>
                        <a:pt x="177007" y="400844"/>
                      </a:cubicBezTo>
                      <a:cubicBezTo>
                        <a:pt x="215901" y="424656"/>
                        <a:pt x="298450" y="467519"/>
                        <a:pt x="334169" y="472281"/>
                      </a:cubicBezTo>
                      <a:cubicBezTo>
                        <a:pt x="369888" y="477043"/>
                        <a:pt x="375444" y="440532"/>
                        <a:pt x="391319" y="429419"/>
                      </a:cubicBezTo>
                      <a:cubicBezTo>
                        <a:pt x="407194" y="418307"/>
                        <a:pt x="415925" y="409575"/>
                        <a:pt x="429419" y="405606"/>
                      </a:cubicBezTo>
                      <a:cubicBezTo>
                        <a:pt x="442913" y="401637"/>
                        <a:pt x="462757" y="401637"/>
                        <a:pt x="472282" y="405606"/>
                      </a:cubicBezTo>
                      <a:cubicBezTo>
                        <a:pt x="481807" y="409575"/>
                        <a:pt x="475457" y="430213"/>
                        <a:pt x="486569" y="429419"/>
                      </a:cubicBezTo>
                      <a:cubicBezTo>
                        <a:pt x="497681" y="428625"/>
                        <a:pt x="520701" y="404813"/>
                        <a:pt x="538957" y="400844"/>
                      </a:cubicBezTo>
                      <a:cubicBezTo>
                        <a:pt x="557213" y="396875"/>
                        <a:pt x="588170" y="415131"/>
                        <a:pt x="596107" y="405606"/>
                      </a:cubicBezTo>
                      <a:cubicBezTo>
                        <a:pt x="604044" y="396081"/>
                        <a:pt x="602457" y="357982"/>
                        <a:pt x="586582" y="343694"/>
                      </a:cubicBezTo>
                      <a:cubicBezTo>
                        <a:pt x="570707" y="329407"/>
                        <a:pt x="532607" y="327025"/>
                        <a:pt x="500857" y="319881"/>
                      </a:cubicBezTo>
                      <a:cubicBezTo>
                        <a:pt x="469107" y="312737"/>
                        <a:pt x="419101" y="295275"/>
                        <a:pt x="396082" y="300831"/>
                      </a:cubicBezTo>
                      <a:cubicBezTo>
                        <a:pt x="373063" y="306387"/>
                        <a:pt x="372269" y="342900"/>
                        <a:pt x="362744" y="353219"/>
                      </a:cubicBezTo>
                      <a:cubicBezTo>
                        <a:pt x="353219" y="363538"/>
                        <a:pt x="344488" y="368300"/>
                        <a:pt x="338932" y="362744"/>
                      </a:cubicBezTo>
                      <a:cubicBezTo>
                        <a:pt x="333376" y="357188"/>
                        <a:pt x="342901" y="329406"/>
                        <a:pt x="329407" y="319881"/>
                      </a:cubicBezTo>
                      <a:cubicBezTo>
                        <a:pt x="315913" y="310356"/>
                        <a:pt x="274638" y="311944"/>
                        <a:pt x="257969" y="305594"/>
                      </a:cubicBezTo>
                      <a:cubicBezTo>
                        <a:pt x="241300" y="299244"/>
                        <a:pt x="222250" y="286543"/>
                        <a:pt x="229394" y="281781"/>
                      </a:cubicBezTo>
                      <a:cubicBezTo>
                        <a:pt x="236538" y="277019"/>
                        <a:pt x="283370" y="279400"/>
                        <a:pt x="300832" y="277019"/>
                      </a:cubicBezTo>
                      <a:cubicBezTo>
                        <a:pt x="318294" y="274638"/>
                        <a:pt x="319882" y="268288"/>
                        <a:pt x="334169" y="267494"/>
                      </a:cubicBezTo>
                      <a:cubicBezTo>
                        <a:pt x="348456" y="266700"/>
                        <a:pt x="369095" y="274637"/>
                        <a:pt x="386557" y="272256"/>
                      </a:cubicBezTo>
                      <a:cubicBezTo>
                        <a:pt x="404019" y="269875"/>
                        <a:pt x="427832" y="251619"/>
                        <a:pt x="438944" y="253206"/>
                      </a:cubicBezTo>
                      <a:cubicBezTo>
                        <a:pt x="450056" y="254793"/>
                        <a:pt x="446088" y="273844"/>
                        <a:pt x="453232" y="281781"/>
                      </a:cubicBezTo>
                      <a:cubicBezTo>
                        <a:pt x="460376" y="289719"/>
                        <a:pt x="469107" y="304006"/>
                        <a:pt x="481807" y="300831"/>
                      </a:cubicBezTo>
                      <a:cubicBezTo>
                        <a:pt x="494507" y="297656"/>
                        <a:pt x="519907" y="274637"/>
                        <a:pt x="529432" y="262731"/>
                      </a:cubicBezTo>
                      <a:cubicBezTo>
                        <a:pt x="538957" y="250825"/>
                        <a:pt x="546101" y="233363"/>
                        <a:pt x="538957" y="229394"/>
                      </a:cubicBezTo>
                      <a:cubicBezTo>
                        <a:pt x="531813" y="225425"/>
                        <a:pt x="496888" y="242888"/>
                        <a:pt x="486569" y="238919"/>
                      </a:cubicBezTo>
                      <a:cubicBezTo>
                        <a:pt x="476250" y="234950"/>
                        <a:pt x="488156" y="218281"/>
                        <a:pt x="477044" y="205581"/>
                      </a:cubicBezTo>
                      <a:cubicBezTo>
                        <a:pt x="465932" y="192881"/>
                        <a:pt x="435769" y="172244"/>
                        <a:pt x="419894" y="162719"/>
                      </a:cubicBezTo>
                      <a:cubicBezTo>
                        <a:pt x="404019" y="153194"/>
                        <a:pt x="383382" y="158750"/>
                        <a:pt x="381794" y="148431"/>
                      </a:cubicBezTo>
                      <a:cubicBezTo>
                        <a:pt x="380207" y="138112"/>
                        <a:pt x="393700" y="104775"/>
                        <a:pt x="410369" y="100806"/>
                      </a:cubicBezTo>
                      <a:cubicBezTo>
                        <a:pt x="427038" y="96837"/>
                        <a:pt x="468313" y="111919"/>
                        <a:pt x="481807" y="124619"/>
                      </a:cubicBezTo>
                      <a:cubicBezTo>
                        <a:pt x="495301" y="137319"/>
                        <a:pt x="481013" y="165893"/>
                        <a:pt x="491332" y="177006"/>
                      </a:cubicBezTo>
                      <a:cubicBezTo>
                        <a:pt x="501651" y="188119"/>
                        <a:pt x="527844" y="188119"/>
                        <a:pt x="543719" y="191294"/>
                      </a:cubicBezTo>
                      <a:cubicBezTo>
                        <a:pt x="559594" y="194469"/>
                        <a:pt x="584201" y="184944"/>
                        <a:pt x="586582" y="196056"/>
                      </a:cubicBezTo>
                      <a:cubicBezTo>
                        <a:pt x="588963" y="207168"/>
                        <a:pt x="551657" y="238919"/>
                        <a:pt x="558007" y="257969"/>
                      </a:cubicBezTo>
                      <a:cubicBezTo>
                        <a:pt x="564357" y="277019"/>
                        <a:pt x="593726" y="291306"/>
                        <a:pt x="624682" y="310356"/>
                      </a:cubicBezTo>
                      <a:cubicBezTo>
                        <a:pt x="655638" y="329406"/>
                        <a:pt x="700088" y="353219"/>
                        <a:pt x="743744" y="372269"/>
                      </a:cubicBezTo>
                      <a:cubicBezTo>
                        <a:pt x="787400" y="391319"/>
                        <a:pt x="849313" y="390525"/>
                        <a:pt x="886619" y="424656"/>
                      </a:cubicBezTo>
                      <a:cubicBezTo>
                        <a:pt x="923925" y="458787"/>
                        <a:pt x="935038" y="531812"/>
                        <a:pt x="967582" y="577056"/>
                      </a:cubicBezTo>
                      <a:cubicBezTo>
                        <a:pt x="1000126" y="622300"/>
                        <a:pt x="1056482" y="668338"/>
                        <a:pt x="1081882" y="696119"/>
                      </a:cubicBezTo>
                      <a:cubicBezTo>
                        <a:pt x="1107282" y="723900"/>
                        <a:pt x="1118395" y="719138"/>
                        <a:pt x="1119982" y="743744"/>
                      </a:cubicBezTo>
                      <a:cubicBezTo>
                        <a:pt x="1121569" y="768350"/>
                        <a:pt x="1104107" y="826294"/>
                        <a:pt x="1091407" y="843756"/>
                      </a:cubicBezTo>
                      <a:cubicBezTo>
                        <a:pt x="1078707" y="861219"/>
                        <a:pt x="1049338" y="862013"/>
                        <a:pt x="1043782" y="848519"/>
                      </a:cubicBezTo>
                      <a:cubicBezTo>
                        <a:pt x="1038226" y="835025"/>
                        <a:pt x="1063625" y="790575"/>
                        <a:pt x="1058069" y="762794"/>
                      </a:cubicBezTo>
                      <a:cubicBezTo>
                        <a:pt x="1052513" y="735013"/>
                        <a:pt x="1028700" y="706437"/>
                        <a:pt x="1010444" y="681831"/>
                      </a:cubicBezTo>
                      <a:cubicBezTo>
                        <a:pt x="992188" y="657225"/>
                        <a:pt x="977901" y="627856"/>
                        <a:pt x="948532" y="615156"/>
                      </a:cubicBezTo>
                      <a:cubicBezTo>
                        <a:pt x="919163" y="602456"/>
                        <a:pt x="865188" y="615950"/>
                        <a:pt x="834232" y="605631"/>
                      </a:cubicBezTo>
                      <a:cubicBezTo>
                        <a:pt x="803276" y="595312"/>
                        <a:pt x="814388" y="565150"/>
                        <a:pt x="762794" y="553244"/>
                      </a:cubicBezTo>
                      <a:cubicBezTo>
                        <a:pt x="711200" y="541338"/>
                        <a:pt x="586582" y="527844"/>
                        <a:pt x="524669" y="534194"/>
                      </a:cubicBezTo>
                      <a:cubicBezTo>
                        <a:pt x="462757" y="540544"/>
                        <a:pt x="423863" y="580232"/>
                        <a:pt x="391319" y="591344"/>
                      </a:cubicBezTo>
                      <a:cubicBezTo>
                        <a:pt x="358775" y="602456"/>
                        <a:pt x="344488" y="603250"/>
                        <a:pt x="329407" y="600869"/>
                      </a:cubicBezTo>
                      <a:cubicBezTo>
                        <a:pt x="314326" y="598488"/>
                        <a:pt x="302420" y="569912"/>
                        <a:pt x="300832" y="577056"/>
                      </a:cubicBezTo>
                      <a:cubicBezTo>
                        <a:pt x="299245" y="584200"/>
                        <a:pt x="309563" y="615156"/>
                        <a:pt x="319882" y="643731"/>
                      </a:cubicBezTo>
                      <a:cubicBezTo>
                        <a:pt x="330201" y="672306"/>
                        <a:pt x="342107" y="710406"/>
                        <a:pt x="362744" y="748506"/>
                      </a:cubicBezTo>
                      <a:cubicBezTo>
                        <a:pt x="383381" y="786606"/>
                        <a:pt x="405607" y="827881"/>
                        <a:pt x="443707" y="872331"/>
                      </a:cubicBezTo>
                      <a:cubicBezTo>
                        <a:pt x="481807" y="916781"/>
                        <a:pt x="551657" y="973931"/>
                        <a:pt x="591344" y="1015206"/>
                      </a:cubicBezTo>
                      <a:cubicBezTo>
                        <a:pt x="631031" y="1056481"/>
                        <a:pt x="646113" y="1099344"/>
                        <a:pt x="681832" y="1119981"/>
                      </a:cubicBezTo>
                      <a:cubicBezTo>
                        <a:pt x="717551" y="1140618"/>
                        <a:pt x="772320" y="1139031"/>
                        <a:pt x="805657" y="1139031"/>
                      </a:cubicBezTo>
                      <a:cubicBezTo>
                        <a:pt x="838994" y="1139031"/>
                        <a:pt x="865188" y="1132681"/>
                        <a:pt x="881857" y="1119981"/>
                      </a:cubicBezTo>
                      <a:cubicBezTo>
                        <a:pt x="898526" y="1107281"/>
                        <a:pt x="895350" y="1077118"/>
                        <a:pt x="905669" y="1062831"/>
                      </a:cubicBezTo>
                      <a:cubicBezTo>
                        <a:pt x="915988" y="1048544"/>
                        <a:pt x="950913" y="1043781"/>
                        <a:pt x="943769" y="1034256"/>
                      </a:cubicBezTo>
                      <a:cubicBezTo>
                        <a:pt x="936625" y="1024731"/>
                        <a:pt x="894557" y="1008062"/>
                        <a:pt x="862807" y="1005681"/>
                      </a:cubicBezTo>
                      <a:cubicBezTo>
                        <a:pt x="831057" y="1003300"/>
                        <a:pt x="777082" y="1023144"/>
                        <a:pt x="753269" y="1019969"/>
                      </a:cubicBezTo>
                      <a:cubicBezTo>
                        <a:pt x="729457" y="1016794"/>
                        <a:pt x="718345" y="1000918"/>
                        <a:pt x="719932" y="986631"/>
                      </a:cubicBezTo>
                      <a:cubicBezTo>
                        <a:pt x="721519" y="972344"/>
                        <a:pt x="767556" y="954088"/>
                        <a:pt x="762794" y="934244"/>
                      </a:cubicBezTo>
                      <a:cubicBezTo>
                        <a:pt x="758032" y="914400"/>
                        <a:pt x="715963" y="885825"/>
                        <a:pt x="691357" y="867569"/>
                      </a:cubicBezTo>
                      <a:cubicBezTo>
                        <a:pt x="666751" y="849313"/>
                        <a:pt x="636588" y="842962"/>
                        <a:pt x="615157" y="824706"/>
                      </a:cubicBezTo>
                      <a:cubicBezTo>
                        <a:pt x="593726" y="806450"/>
                        <a:pt x="558007" y="765175"/>
                        <a:pt x="562769" y="758031"/>
                      </a:cubicBezTo>
                      <a:cubicBezTo>
                        <a:pt x="567531" y="750887"/>
                        <a:pt x="616745" y="769144"/>
                        <a:pt x="643732" y="781844"/>
                      </a:cubicBezTo>
                      <a:cubicBezTo>
                        <a:pt x="670719" y="794544"/>
                        <a:pt x="707232" y="825500"/>
                        <a:pt x="724694" y="834231"/>
                      </a:cubicBezTo>
                      <a:cubicBezTo>
                        <a:pt x="742156" y="842962"/>
                        <a:pt x="732632" y="819944"/>
                        <a:pt x="748507" y="834231"/>
                      </a:cubicBezTo>
                      <a:cubicBezTo>
                        <a:pt x="764382" y="848519"/>
                        <a:pt x="801688" y="906462"/>
                        <a:pt x="819944" y="919956"/>
                      </a:cubicBezTo>
                      <a:cubicBezTo>
                        <a:pt x="838200" y="933450"/>
                        <a:pt x="850107" y="923131"/>
                        <a:pt x="858044" y="915194"/>
                      </a:cubicBezTo>
                      <a:cubicBezTo>
                        <a:pt x="865981" y="907257"/>
                        <a:pt x="860425" y="881856"/>
                        <a:pt x="867569" y="872331"/>
                      </a:cubicBezTo>
                      <a:cubicBezTo>
                        <a:pt x="874713" y="862806"/>
                        <a:pt x="892176" y="854075"/>
                        <a:pt x="900907" y="858044"/>
                      </a:cubicBezTo>
                      <a:cubicBezTo>
                        <a:pt x="909638" y="862013"/>
                        <a:pt x="918370" y="876300"/>
                        <a:pt x="919957" y="896144"/>
                      </a:cubicBezTo>
                      <a:cubicBezTo>
                        <a:pt x="921545" y="915988"/>
                        <a:pt x="900907" y="954087"/>
                        <a:pt x="910432" y="977106"/>
                      </a:cubicBezTo>
                      <a:cubicBezTo>
                        <a:pt x="919957" y="1000125"/>
                        <a:pt x="953295" y="1016794"/>
                        <a:pt x="977107" y="1034256"/>
                      </a:cubicBezTo>
                      <a:cubicBezTo>
                        <a:pt x="1000919" y="1051718"/>
                        <a:pt x="1062832" y="1076325"/>
                        <a:pt x="1086644" y="1072356"/>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61" name="Freeform 60"/>
                <p:cNvSpPr/>
                <p:nvPr/>
              </p:nvSpPr>
              <p:spPr>
                <a:xfrm>
                  <a:off x="5652294" y="2439193"/>
                  <a:ext cx="1184276" cy="1004887"/>
                </a:xfrm>
                <a:custGeom>
                  <a:avLst/>
                  <a:gdLst>
                    <a:gd name="connsiteX0" fmla="*/ 653256 w 1184275"/>
                    <a:gd name="connsiteY0" fmla="*/ 989806 h 1004888"/>
                    <a:gd name="connsiteX1" fmla="*/ 710406 w 1184275"/>
                    <a:gd name="connsiteY1" fmla="*/ 937419 h 1004888"/>
                    <a:gd name="connsiteX2" fmla="*/ 686594 w 1184275"/>
                    <a:gd name="connsiteY2" fmla="*/ 899319 h 1004888"/>
                    <a:gd name="connsiteX3" fmla="*/ 691356 w 1184275"/>
                    <a:gd name="connsiteY3" fmla="*/ 827881 h 1004888"/>
                    <a:gd name="connsiteX4" fmla="*/ 753269 w 1184275"/>
                    <a:gd name="connsiteY4" fmla="*/ 761206 h 1004888"/>
                    <a:gd name="connsiteX5" fmla="*/ 796131 w 1184275"/>
                    <a:gd name="connsiteY5" fmla="*/ 704056 h 1004888"/>
                    <a:gd name="connsiteX6" fmla="*/ 734219 w 1184275"/>
                    <a:gd name="connsiteY6" fmla="*/ 604044 h 1004888"/>
                    <a:gd name="connsiteX7" fmla="*/ 719931 w 1184275"/>
                    <a:gd name="connsiteY7" fmla="*/ 494506 h 1004888"/>
                    <a:gd name="connsiteX8" fmla="*/ 762794 w 1184275"/>
                    <a:gd name="connsiteY8" fmla="*/ 442119 h 1004888"/>
                    <a:gd name="connsiteX9" fmla="*/ 805656 w 1184275"/>
                    <a:gd name="connsiteY9" fmla="*/ 508794 h 1004888"/>
                    <a:gd name="connsiteX10" fmla="*/ 853281 w 1184275"/>
                    <a:gd name="connsiteY10" fmla="*/ 561181 h 1004888"/>
                    <a:gd name="connsiteX11" fmla="*/ 853281 w 1184275"/>
                    <a:gd name="connsiteY11" fmla="*/ 704056 h 1004888"/>
                    <a:gd name="connsiteX12" fmla="*/ 843756 w 1184275"/>
                    <a:gd name="connsiteY12" fmla="*/ 756444 h 1004888"/>
                    <a:gd name="connsiteX13" fmla="*/ 958056 w 1184275"/>
                    <a:gd name="connsiteY13" fmla="*/ 756444 h 1004888"/>
                    <a:gd name="connsiteX14" fmla="*/ 1134269 w 1184275"/>
                    <a:gd name="connsiteY14" fmla="*/ 646906 h 1004888"/>
                    <a:gd name="connsiteX15" fmla="*/ 1181894 w 1184275"/>
                    <a:gd name="connsiteY15" fmla="*/ 565944 h 1004888"/>
                    <a:gd name="connsiteX16" fmla="*/ 1148556 w 1184275"/>
                    <a:gd name="connsiteY16" fmla="*/ 442119 h 1004888"/>
                    <a:gd name="connsiteX17" fmla="*/ 1143794 w 1184275"/>
                    <a:gd name="connsiteY17" fmla="*/ 327819 h 1004888"/>
                    <a:gd name="connsiteX18" fmla="*/ 1067594 w 1184275"/>
                    <a:gd name="connsiteY18" fmla="*/ 203994 h 1004888"/>
                    <a:gd name="connsiteX19" fmla="*/ 1015206 w 1184275"/>
                    <a:gd name="connsiteY19" fmla="*/ 13494 h 1004888"/>
                    <a:gd name="connsiteX20" fmla="*/ 943769 w 1184275"/>
                    <a:gd name="connsiteY20" fmla="*/ 123031 h 1004888"/>
                    <a:gd name="connsiteX21" fmla="*/ 872331 w 1184275"/>
                    <a:gd name="connsiteY21" fmla="*/ 170656 h 1004888"/>
                    <a:gd name="connsiteX22" fmla="*/ 772319 w 1184275"/>
                    <a:gd name="connsiteY22" fmla="*/ 189706 h 1004888"/>
                    <a:gd name="connsiteX23" fmla="*/ 686594 w 1184275"/>
                    <a:gd name="connsiteY23" fmla="*/ 299244 h 1004888"/>
                    <a:gd name="connsiteX24" fmla="*/ 558006 w 1184275"/>
                    <a:gd name="connsiteY24" fmla="*/ 246856 h 1004888"/>
                    <a:gd name="connsiteX25" fmla="*/ 505619 w 1184275"/>
                    <a:gd name="connsiteY25" fmla="*/ 265906 h 1004888"/>
                    <a:gd name="connsiteX26" fmla="*/ 524669 w 1184275"/>
                    <a:gd name="connsiteY26" fmla="*/ 394494 h 1004888"/>
                    <a:gd name="connsiteX27" fmla="*/ 553244 w 1184275"/>
                    <a:gd name="connsiteY27" fmla="*/ 504031 h 1004888"/>
                    <a:gd name="connsiteX28" fmla="*/ 653256 w 1184275"/>
                    <a:gd name="connsiteY28" fmla="*/ 618331 h 1004888"/>
                    <a:gd name="connsiteX29" fmla="*/ 667544 w 1184275"/>
                    <a:gd name="connsiteY29" fmla="*/ 718344 h 1004888"/>
                    <a:gd name="connsiteX30" fmla="*/ 624681 w 1184275"/>
                    <a:gd name="connsiteY30" fmla="*/ 746919 h 1004888"/>
                    <a:gd name="connsiteX31" fmla="*/ 534194 w 1184275"/>
                    <a:gd name="connsiteY31" fmla="*/ 699294 h 1004888"/>
                    <a:gd name="connsiteX32" fmla="*/ 538956 w 1184275"/>
                    <a:gd name="connsiteY32" fmla="*/ 556419 h 1004888"/>
                    <a:gd name="connsiteX33" fmla="*/ 481806 w 1184275"/>
                    <a:gd name="connsiteY33" fmla="*/ 504031 h 1004888"/>
                    <a:gd name="connsiteX34" fmla="*/ 457994 w 1184275"/>
                    <a:gd name="connsiteY34" fmla="*/ 404019 h 1004888"/>
                    <a:gd name="connsiteX35" fmla="*/ 248444 w 1184275"/>
                    <a:gd name="connsiteY35" fmla="*/ 375444 h 1004888"/>
                    <a:gd name="connsiteX36" fmla="*/ 96044 w 1184275"/>
                    <a:gd name="connsiteY36" fmla="*/ 380206 h 1004888"/>
                    <a:gd name="connsiteX37" fmla="*/ 24606 w 1184275"/>
                    <a:gd name="connsiteY37" fmla="*/ 365919 h 1004888"/>
                    <a:gd name="connsiteX38" fmla="*/ 794 w 1184275"/>
                    <a:gd name="connsiteY38" fmla="*/ 442119 h 1004888"/>
                    <a:gd name="connsiteX39" fmla="*/ 19844 w 1184275"/>
                    <a:gd name="connsiteY39" fmla="*/ 675481 h 1004888"/>
                    <a:gd name="connsiteX40" fmla="*/ 76994 w 1184275"/>
                    <a:gd name="connsiteY40" fmla="*/ 832644 h 1004888"/>
                    <a:gd name="connsiteX41" fmla="*/ 143669 w 1184275"/>
                    <a:gd name="connsiteY41" fmla="*/ 889794 h 1004888"/>
                    <a:gd name="connsiteX42" fmla="*/ 229394 w 1184275"/>
                    <a:gd name="connsiteY42" fmla="*/ 927894 h 1004888"/>
                    <a:gd name="connsiteX43" fmla="*/ 277019 w 1184275"/>
                    <a:gd name="connsiteY43" fmla="*/ 994569 h 1004888"/>
                    <a:gd name="connsiteX44" fmla="*/ 386556 w 1184275"/>
                    <a:gd name="connsiteY44" fmla="*/ 989806 h 1004888"/>
                    <a:gd name="connsiteX45" fmla="*/ 405606 w 1184275"/>
                    <a:gd name="connsiteY45" fmla="*/ 932656 h 1004888"/>
                    <a:gd name="connsiteX46" fmla="*/ 434181 w 1184275"/>
                    <a:gd name="connsiteY46" fmla="*/ 899319 h 1004888"/>
                    <a:gd name="connsiteX47" fmla="*/ 372269 w 1184275"/>
                    <a:gd name="connsiteY47" fmla="*/ 904081 h 1004888"/>
                    <a:gd name="connsiteX48" fmla="*/ 305594 w 1184275"/>
                    <a:gd name="connsiteY48" fmla="*/ 889794 h 1004888"/>
                    <a:gd name="connsiteX49" fmla="*/ 329406 w 1184275"/>
                    <a:gd name="connsiteY49" fmla="*/ 837406 h 1004888"/>
                    <a:gd name="connsiteX50" fmla="*/ 377031 w 1184275"/>
                    <a:gd name="connsiteY50" fmla="*/ 827881 h 1004888"/>
                    <a:gd name="connsiteX51" fmla="*/ 329406 w 1184275"/>
                    <a:gd name="connsiteY51" fmla="*/ 708819 h 1004888"/>
                    <a:gd name="connsiteX52" fmla="*/ 234156 w 1184275"/>
                    <a:gd name="connsiteY52" fmla="*/ 656431 h 1004888"/>
                    <a:gd name="connsiteX53" fmla="*/ 181769 w 1184275"/>
                    <a:gd name="connsiteY53" fmla="*/ 584994 h 1004888"/>
                    <a:gd name="connsiteX54" fmla="*/ 191294 w 1184275"/>
                    <a:gd name="connsiteY54" fmla="*/ 523081 h 1004888"/>
                    <a:gd name="connsiteX55" fmla="*/ 253206 w 1184275"/>
                    <a:gd name="connsiteY55" fmla="*/ 580231 h 1004888"/>
                    <a:gd name="connsiteX56" fmla="*/ 367506 w 1184275"/>
                    <a:gd name="connsiteY56" fmla="*/ 661194 h 1004888"/>
                    <a:gd name="connsiteX57" fmla="*/ 434181 w 1184275"/>
                    <a:gd name="connsiteY57" fmla="*/ 813594 h 1004888"/>
                    <a:gd name="connsiteX58" fmla="*/ 529431 w 1184275"/>
                    <a:gd name="connsiteY58" fmla="*/ 904081 h 1004888"/>
                    <a:gd name="connsiteX59" fmla="*/ 658019 w 1184275"/>
                    <a:gd name="connsiteY59" fmla="*/ 927894 h 1004888"/>
                    <a:gd name="connsiteX60" fmla="*/ 653256 w 1184275"/>
                    <a:gd name="connsiteY60" fmla="*/ 989806 h 100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184275" h="1004888">
                      <a:moveTo>
                        <a:pt x="653256" y="989806"/>
                      </a:moveTo>
                      <a:cubicBezTo>
                        <a:pt x="661987" y="991394"/>
                        <a:pt x="704850" y="952500"/>
                        <a:pt x="710406" y="937419"/>
                      </a:cubicBezTo>
                      <a:cubicBezTo>
                        <a:pt x="715962" y="922338"/>
                        <a:pt x="689769" y="917575"/>
                        <a:pt x="686594" y="899319"/>
                      </a:cubicBezTo>
                      <a:cubicBezTo>
                        <a:pt x="683419" y="881063"/>
                        <a:pt x="680244" y="850900"/>
                        <a:pt x="691356" y="827881"/>
                      </a:cubicBezTo>
                      <a:cubicBezTo>
                        <a:pt x="702468" y="804862"/>
                        <a:pt x="735807" y="781843"/>
                        <a:pt x="753269" y="761206"/>
                      </a:cubicBezTo>
                      <a:cubicBezTo>
                        <a:pt x="770731" y="740569"/>
                        <a:pt x="799306" y="730250"/>
                        <a:pt x="796131" y="704056"/>
                      </a:cubicBezTo>
                      <a:cubicBezTo>
                        <a:pt x="792956" y="677862"/>
                        <a:pt x="746919" y="638969"/>
                        <a:pt x="734219" y="604044"/>
                      </a:cubicBezTo>
                      <a:cubicBezTo>
                        <a:pt x="721519" y="569119"/>
                        <a:pt x="715169" y="521493"/>
                        <a:pt x="719931" y="494506"/>
                      </a:cubicBezTo>
                      <a:cubicBezTo>
                        <a:pt x="724693" y="467519"/>
                        <a:pt x="748507" y="439738"/>
                        <a:pt x="762794" y="442119"/>
                      </a:cubicBezTo>
                      <a:cubicBezTo>
                        <a:pt x="777081" y="444500"/>
                        <a:pt x="790575" y="488950"/>
                        <a:pt x="805656" y="508794"/>
                      </a:cubicBezTo>
                      <a:cubicBezTo>
                        <a:pt x="820737" y="528638"/>
                        <a:pt x="845344" y="528637"/>
                        <a:pt x="853281" y="561181"/>
                      </a:cubicBezTo>
                      <a:cubicBezTo>
                        <a:pt x="861219" y="593725"/>
                        <a:pt x="854868" y="671512"/>
                        <a:pt x="853281" y="704056"/>
                      </a:cubicBezTo>
                      <a:cubicBezTo>
                        <a:pt x="851694" y="736600"/>
                        <a:pt x="826294" y="747713"/>
                        <a:pt x="843756" y="756444"/>
                      </a:cubicBezTo>
                      <a:cubicBezTo>
                        <a:pt x="861218" y="765175"/>
                        <a:pt x="909637" y="774700"/>
                        <a:pt x="958056" y="756444"/>
                      </a:cubicBezTo>
                      <a:cubicBezTo>
                        <a:pt x="1006475" y="738188"/>
                        <a:pt x="1096963" y="678656"/>
                        <a:pt x="1134269" y="646906"/>
                      </a:cubicBezTo>
                      <a:cubicBezTo>
                        <a:pt x="1171575" y="615156"/>
                        <a:pt x="1179513" y="600075"/>
                        <a:pt x="1181894" y="565944"/>
                      </a:cubicBezTo>
                      <a:cubicBezTo>
                        <a:pt x="1184275" y="531813"/>
                        <a:pt x="1154906" y="481806"/>
                        <a:pt x="1148556" y="442119"/>
                      </a:cubicBezTo>
                      <a:cubicBezTo>
                        <a:pt x="1142206" y="402432"/>
                        <a:pt x="1157288" y="367506"/>
                        <a:pt x="1143794" y="327819"/>
                      </a:cubicBezTo>
                      <a:cubicBezTo>
                        <a:pt x="1130300" y="288132"/>
                        <a:pt x="1089025" y="256381"/>
                        <a:pt x="1067594" y="203994"/>
                      </a:cubicBezTo>
                      <a:cubicBezTo>
                        <a:pt x="1046163" y="151607"/>
                        <a:pt x="1035843" y="26988"/>
                        <a:pt x="1015206" y="13494"/>
                      </a:cubicBezTo>
                      <a:cubicBezTo>
                        <a:pt x="994569" y="0"/>
                        <a:pt x="967581" y="96837"/>
                        <a:pt x="943769" y="123031"/>
                      </a:cubicBezTo>
                      <a:cubicBezTo>
                        <a:pt x="919957" y="149225"/>
                        <a:pt x="900906" y="159544"/>
                        <a:pt x="872331" y="170656"/>
                      </a:cubicBezTo>
                      <a:cubicBezTo>
                        <a:pt x="843756" y="181768"/>
                        <a:pt x="803275" y="168275"/>
                        <a:pt x="772319" y="189706"/>
                      </a:cubicBezTo>
                      <a:cubicBezTo>
                        <a:pt x="741363" y="211137"/>
                        <a:pt x="722313" y="289719"/>
                        <a:pt x="686594" y="299244"/>
                      </a:cubicBezTo>
                      <a:cubicBezTo>
                        <a:pt x="650875" y="308769"/>
                        <a:pt x="588168" y="252412"/>
                        <a:pt x="558006" y="246856"/>
                      </a:cubicBezTo>
                      <a:cubicBezTo>
                        <a:pt x="527844" y="241300"/>
                        <a:pt x="511175" y="241300"/>
                        <a:pt x="505619" y="265906"/>
                      </a:cubicBezTo>
                      <a:cubicBezTo>
                        <a:pt x="500063" y="290512"/>
                        <a:pt x="516732" y="354807"/>
                        <a:pt x="524669" y="394494"/>
                      </a:cubicBezTo>
                      <a:cubicBezTo>
                        <a:pt x="532606" y="434181"/>
                        <a:pt x="531813" y="466725"/>
                        <a:pt x="553244" y="504031"/>
                      </a:cubicBezTo>
                      <a:cubicBezTo>
                        <a:pt x="574675" y="541337"/>
                        <a:pt x="634206" y="582612"/>
                        <a:pt x="653256" y="618331"/>
                      </a:cubicBezTo>
                      <a:cubicBezTo>
                        <a:pt x="672306" y="654050"/>
                        <a:pt x="672306" y="696913"/>
                        <a:pt x="667544" y="718344"/>
                      </a:cubicBezTo>
                      <a:cubicBezTo>
                        <a:pt x="662782" y="739775"/>
                        <a:pt x="646906" y="750094"/>
                        <a:pt x="624681" y="746919"/>
                      </a:cubicBezTo>
                      <a:cubicBezTo>
                        <a:pt x="602456" y="743744"/>
                        <a:pt x="548482" y="731044"/>
                        <a:pt x="534194" y="699294"/>
                      </a:cubicBezTo>
                      <a:cubicBezTo>
                        <a:pt x="519907" y="667544"/>
                        <a:pt x="547687" y="588963"/>
                        <a:pt x="538956" y="556419"/>
                      </a:cubicBezTo>
                      <a:cubicBezTo>
                        <a:pt x="530225" y="523875"/>
                        <a:pt x="495300" y="529431"/>
                        <a:pt x="481806" y="504031"/>
                      </a:cubicBezTo>
                      <a:cubicBezTo>
                        <a:pt x="468312" y="478631"/>
                        <a:pt x="496888" y="425450"/>
                        <a:pt x="457994" y="404019"/>
                      </a:cubicBezTo>
                      <a:cubicBezTo>
                        <a:pt x="419100" y="382588"/>
                        <a:pt x="308769" y="379413"/>
                        <a:pt x="248444" y="375444"/>
                      </a:cubicBezTo>
                      <a:cubicBezTo>
                        <a:pt x="188119" y="371475"/>
                        <a:pt x="133350" y="381794"/>
                        <a:pt x="96044" y="380206"/>
                      </a:cubicBezTo>
                      <a:cubicBezTo>
                        <a:pt x="58738" y="378619"/>
                        <a:pt x="40481" y="355600"/>
                        <a:pt x="24606" y="365919"/>
                      </a:cubicBezTo>
                      <a:cubicBezTo>
                        <a:pt x="8731" y="376238"/>
                        <a:pt x="1588" y="390525"/>
                        <a:pt x="794" y="442119"/>
                      </a:cubicBezTo>
                      <a:cubicBezTo>
                        <a:pt x="0" y="493713"/>
                        <a:pt x="7144" y="610394"/>
                        <a:pt x="19844" y="675481"/>
                      </a:cubicBezTo>
                      <a:cubicBezTo>
                        <a:pt x="32544" y="740568"/>
                        <a:pt x="56357" y="796925"/>
                        <a:pt x="76994" y="832644"/>
                      </a:cubicBezTo>
                      <a:cubicBezTo>
                        <a:pt x="97631" y="868363"/>
                        <a:pt x="118269" y="873919"/>
                        <a:pt x="143669" y="889794"/>
                      </a:cubicBezTo>
                      <a:cubicBezTo>
                        <a:pt x="169069" y="905669"/>
                        <a:pt x="207169" y="910432"/>
                        <a:pt x="229394" y="927894"/>
                      </a:cubicBezTo>
                      <a:cubicBezTo>
                        <a:pt x="251619" y="945356"/>
                        <a:pt x="250825" y="984250"/>
                        <a:pt x="277019" y="994569"/>
                      </a:cubicBezTo>
                      <a:cubicBezTo>
                        <a:pt x="303213" y="1004888"/>
                        <a:pt x="365125" y="1000125"/>
                        <a:pt x="386556" y="989806"/>
                      </a:cubicBezTo>
                      <a:cubicBezTo>
                        <a:pt x="407987" y="979487"/>
                        <a:pt x="397669" y="947737"/>
                        <a:pt x="405606" y="932656"/>
                      </a:cubicBezTo>
                      <a:cubicBezTo>
                        <a:pt x="413543" y="917575"/>
                        <a:pt x="439737" y="904081"/>
                        <a:pt x="434181" y="899319"/>
                      </a:cubicBezTo>
                      <a:cubicBezTo>
                        <a:pt x="428625" y="894557"/>
                        <a:pt x="393700" y="905669"/>
                        <a:pt x="372269" y="904081"/>
                      </a:cubicBezTo>
                      <a:cubicBezTo>
                        <a:pt x="350838" y="902493"/>
                        <a:pt x="312738" y="900906"/>
                        <a:pt x="305594" y="889794"/>
                      </a:cubicBezTo>
                      <a:cubicBezTo>
                        <a:pt x="298450" y="878682"/>
                        <a:pt x="317500" y="847725"/>
                        <a:pt x="329406" y="837406"/>
                      </a:cubicBezTo>
                      <a:cubicBezTo>
                        <a:pt x="341312" y="827087"/>
                        <a:pt x="377031" y="849312"/>
                        <a:pt x="377031" y="827881"/>
                      </a:cubicBezTo>
                      <a:cubicBezTo>
                        <a:pt x="377031" y="806450"/>
                        <a:pt x="353218" y="737394"/>
                        <a:pt x="329406" y="708819"/>
                      </a:cubicBezTo>
                      <a:cubicBezTo>
                        <a:pt x="305594" y="680244"/>
                        <a:pt x="258762" y="677068"/>
                        <a:pt x="234156" y="656431"/>
                      </a:cubicBezTo>
                      <a:cubicBezTo>
                        <a:pt x="209550" y="635794"/>
                        <a:pt x="188913" y="607219"/>
                        <a:pt x="181769" y="584994"/>
                      </a:cubicBezTo>
                      <a:cubicBezTo>
                        <a:pt x="174625" y="562769"/>
                        <a:pt x="179388" y="523875"/>
                        <a:pt x="191294" y="523081"/>
                      </a:cubicBezTo>
                      <a:cubicBezTo>
                        <a:pt x="203200" y="522287"/>
                        <a:pt x="223837" y="557212"/>
                        <a:pt x="253206" y="580231"/>
                      </a:cubicBezTo>
                      <a:cubicBezTo>
                        <a:pt x="282575" y="603250"/>
                        <a:pt x="337344" y="622300"/>
                        <a:pt x="367506" y="661194"/>
                      </a:cubicBezTo>
                      <a:cubicBezTo>
                        <a:pt x="397668" y="700088"/>
                        <a:pt x="407194" y="773113"/>
                        <a:pt x="434181" y="813594"/>
                      </a:cubicBezTo>
                      <a:cubicBezTo>
                        <a:pt x="461168" y="854075"/>
                        <a:pt x="492125" y="885031"/>
                        <a:pt x="529431" y="904081"/>
                      </a:cubicBezTo>
                      <a:cubicBezTo>
                        <a:pt x="566737" y="923131"/>
                        <a:pt x="640557" y="919163"/>
                        <a:pt x="658019" y="927894"/>
                      </a:cubicBezTo>
                      <a:cubicBezTo>
                        <a:pt x="675481" y="936625"/>
                        <a:pt x="644525" y="988218"/>
                        <a:pt x="653256" y="989806"/>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62" name="Freeform 61"/>
                <p:cNvSpPr/>
                <p:nvPr/>
              </p:nvSpPr>
              <p:spPr>
                <a:xfrm>
                  <a:off x="6103144" y="3237706"/>
                  <a:ext cx="781844" cy="889794"/>
                </a:xfrm>
                <a:custGeom>
                  <a:avLst/>
                  <a:gdLst>
                    <a:gd name="connsiteX0" fmla="*/ 21431 w 781844"/>
                    <a:gd name="connsiteY0" fmla="*/ 886619 h 889794"/>
                    <a:gd name="connsiteX1" fmla="*/ 111919 w 781844"/>
                    <a:gd name="connsiteY1" fmla="*/ 819944 h 889794"/>
                    <a:gd name="connsiteX2" fmla="*/ 273844 w 781844"/>
                    <a:gd name="connsiteY2" fmla="*/ 753269 h 889794"/>
                    <a:gd name="connsiteX3" fmla="*/ 350044 w 781844"/>
                    <a:gd name="connsiteY3" fmla="*/ 534194 h 889794"/>
                    <a:gd name="connsiteX4" fmla="*/ 388144 w 781844"/>
                    <a:gd name="connsiteY4" fmla="*/ 357982 h 889794"/>
                    <a:gd name="connsiteX5" fmla="*/ 507206 w 781844"/>
                    <a:gd name="connsiteY5" fmla="*/ 305594 h 889794"/>
                    <a:gd name="connsiteX6" fmla="*/ 469106 w 781844"/>
                    <a:gd name="connsiteY6" fmla="*/ 362744 h 889794"/>
                    <a:gd name="connsiteX7" fmla="*/ 464344 w 781844"/>
                    <a:gd name="connsiteY7" fmla="*/ 419894 h 889794"/>
                    <a:gd name="connsiteX8" fmla="*/ 473869 w 781844"/>
                    <a:gd name="connsiteY8" fmla="*/ 467519 h 889794"/>
                    <a:gd name="connsiteX9" fmla="*/ 526256 w 781844"/>
                    <a:gd name="connsiteY9" fmla="*/ 400844 h 889794"/>
                    <a:gd name="connsiteX10" fmla="*/ 578644 w 781844"/>
                    <a:gd name="connsiteY10" fmla="*/ 410369 h 889794"/>
                    <a:gd name="connsiteX11" fmla="*/ 507206 w 781844"/>
                    <a:gd name="connsiteY11" fmla="*/ 519907 h 889794"/>
                    <a:gd name="connsiteX12" fmla="*/ 497681 w 781844"/>
                    <a:gd name="connsiteY12" fmla="*/ 619919 h 889794"/>
                    <a:gd name="connsiteX13" fmla="*/ 435769 w 781844"/>
                    <a:gd name="connsiteY13" fmla="*/ 677069 h 889794"/>
                    <a:gd name="connsiteX14" fmla="*/ 531019 w 781844"/>
                    <a:gd name="connsiteY14" fmla="*/ 648494 h 889794"/>
                    <a:gd name="connsiteX15" fmla="*/ 650081 w 781844"/>
                    <a:gd name="connsiteY15" fmla="*/ 572294 h 889794"/>
                    <a:gd name="connsiteX16" fmla="*/ 750094 w 781844"/>
                    <a:gd name="connsiteY16" fmla="*/ 419894 h 889794"/>
                    <a:gd name="connsiteX17" fmla="*/ 778669 w 781844"/>
                    <a:gd name="connsiteY17" fmla="*/ 262732 h 889794"/>
                    <a:gd name="connsiteX18" fmla="*/ 754856 w 781844"/>
                    <a:gd name="connsiteY18" fmla="*/ 115094 h 889794"/>
                    <a:gd name="connsiteX19" fmla="*/ 769144 w 781844"/>
                    <a:gd name="connsiteY19" fmla="*/ 10319 h 889794"/>
                    <a:gd name="connsiteX20" fmla="*/ 678656 w 781844"/>
                    <a:gd name="connsiteY20" fmla="*/ 53182 h 889794"/>
                    <a:gd name="connsiteX21" fmla="*/ 545306 w 781844"/>
                    <a:gd name="connsiteY21" fmla="*/ 100807 h 889794"/>
                    <a:gd name="connsiteX22" fmla="*/ 497681 w 781844"/>
                    <a:gd name="connsiteY22" fmla="*/ 153194 h 889794"/>
                    <a:gd name="connsiteX23" fmla="*/ 311944 w 781844"/>
                    <a:gd name="connsiteY23" fmla="*/ 181769 h 889794"/>
                    <a:gd name="connsiteX24" fmla="*/ 188119 w 781844"/>
                    <a:gd name="connsiteY24" fmla="*/ 272257 h 889794"/>
                    <a:gd name="connsiteX25" fmla="*/ 111919 w 781844"/>
                    <a:gd name="connsiteY25" fmla="*/ 400844 h 889794"/>
                    <a:gd name="connsiteX26" fmla="*/ 107156 w 781844"/>
                    <a:gd name="connsiteY26" fmla="*/ 519907 h 889794"/>
                    <a:gd name="connsiteX27" fmla="*/ 135731 w 781844"/>
                    <a:gd name="connsiteY27" fmla="*/ 629444 h 889794"/>
                    <a:gd name="connsiteX28" fmla="*/ 21431 w 781844"/>
                    <a:gd name="connsiteY28" fmla="*/ 800894 h 889794"/>
                    <a:gd name="connsiteX29" fmla="*/ 21431 w 781844"/>
                    <a:gd name="connsiteY29" fmla="*/ 886619 h 88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1844" h="889794">
                      <a:moveTo>
                        <a:pt x="21431" y="886619"/>
                      </a:moveTo>
                      <a:cubicBezTo>
                        <a:pt x="36512" y="889794"/>
                        <a:pt x="69850" y="842169"/>
                        <a:pt x="111919" y="819944"/>
                      </a:cubicBezTo>
                      <a:cubicBezTo>
                        <a:pt x="153988" y="797719"/>
                        <a:pt x="234157" y="800894"/>
                        <a:pt x="273844" y="753269"/>
                      </a:cubicBezTo>
                      <a:cubicBezTo>
                        <a:pt x="313531" y="705644"/>
                        <a:pt x="330994" y="600075"/>
                        <a:pt x="350044" y="534194"/>
                      </a:cubicBezTo>
                      <a:cubicBezTo>
                        <a:pt x="369094" y="468313"/>
                        <a:pt x="361950" y="396082"/>
                        <a:pt x="388144" y="357982"/>
                      </a:cubicBezTo>
                      <a:cubicBezTo>
                        <a:pt x="414338" y="319882"/>
                        <a:pt x="493712" y="304800"/>
                        <a:pt x="507206" y="305594"/>
                      </a:cubicBezTo>
                      <a:cubicBezTo>
                        <a:pt x="520700" y="306388"/>
                        <a:pt x="476250" y="343694"/>
                        <a:pt x="469106" y="362744"/>
                      </a:cubicBezTo>
                      <a:cubicBezTo>
                        <a:pt x="461962" y="381794"/>
                        <a:pt x="463550" y="402432"/>
                        <a:pt x="464344" y="419894"/>
                      </a:cubicBezTo>
                      <a:cubicBezTo>
                        <a:pt x="465138" y="437356"/>
                        <a:pt x="463550" y="470694"/>
                        <a:pt x="473869" y="467519"/>
                      </a:cubicBezTo>
                      <a:cubicBezTo>
                        <a:pt x="484188" y="464344"/>
                        <a:pt x="508794" y="410369"/>
                        <a:pt x="526256" y="400844"/>
                      </a:cubicBezTo>
                      <a:cubicBezTo>
                        <a:pt x="543719" y="391319"/>
                        <a:pt x="581819" y="390525"/>
                        <a:pt x="578644" y="410369"/>
                      </a:cubicBezTo>
                      <a:cubicBezTo>
                        <a:pt x="575469" y="430213"/>
                        <a:pt x="520700" y="484982"/>
                        <a:pt x="507206" y="519907"/>
                      </a:cubicBezTo>
                      <a:cubicBezTo>
                        <a:pt x="493712" y="554832"/>
                        <a:pt x="509587" y="593725"/>
                        <a:pt x="497681" y="619919"/>
                      </a:cubicBezTo>
                      <a:cubicBezTo>
                        <a:pt x="485775" y="646113"/>
                        <a:pt x="430213" y="672307"/>
                        <a:pt x="435769" y="677069"/>
                      </a:cubicBezTo>
                      <a:cubicBezTo>
                        <a:pt x="441325" y="681832"/>
                        <a:pt x="495300" y="665957"/>
                        <a:pt x="531019" y="648494"/>
                      </a:cubicBezTo>
                      <a:cubicBezTo>
                        <a:pt x="566738" y="631032"/>
                        <a:pt x="613569" y="610394"/>
                        <a:pt x="650081" y="572294"/>
                      </a:cubicBezTo>
                      <a:cubicBezTo>
                        <a:pt x="686593" y="534194"/>
                        <a:pt x="728663" y="471488"/>
                        <a:pt x="750094" y="419894"/>
                      </a:cubicBezTo>
                      <a:cubicBezTo>
                        <a:pt x="771525" y="368300"/>
                        <a:pt x="777875" y="313532"/>
                        <a:pt x="778669" y="262732"/>
                      </a:cubicBezTo>
                      <a:cubicBezTo>
                        <a:pt x="779463" y="211932"/>
                        <a:pt x="756443" y="157163"/>
                        <a:pt x="754856" y="115094"/>
                      </a:cubicBezTo>
                      <a:cubicBezTo>
                        <a:pt x="753269" y="73025"/>
                        <a:pt x="781844" y="20638"/>
                        <a:pt x="769144" y="10319"/>
                      </a:cubicBezTo>
                      <a:cubicBezTo>
                        <a:pt x="756444" y="0"/>
                        <a:pt x="715962" y="38101"/>
                        <a:pt x="678656" y="53182"/>
                      </a:cubicBezTo>
                      <a:cubicBezTo>
                        <a:pt x="641350" y="68263"/>
                        <a:pt x="575469" y="84138"/>
                        <a:pt x="545306" y="100807"/>
                      </a:cubicBezTo>
                      <a:cubicBezTo>
                        <a:pt x="515144" y="117476"/>
                        <a:pt x="536575" y="139700"/>
                        <a:pt x="497681" y="153194"/>
                      </a:cubicBezTo>
                      <a:cubicBezTo>
                        <a:pt x="458787" y="166688"/>
                        <a:pt x="363538" y="161925"/>
                        <a:pt x="311944" y="181769"/>
                      </a:cubicBezTo>
                      <a:cubicBezTo>
                        <a:pt x="260350" y="201613"/>
                        <a:pt x="221457" y="235745"/>
                        <a:pt x="188119" y="272257"/>
                      </a:cubicBezTo>
                      <a:cubicBezTo>
                        <a:pt x="154782" y="308770"/>
                        <a:pt x="125413" y="359569"/>
                        <a:pt x="111919" y="400844"/>
                      </a:cubicBezTo>
                      <a:cubicBezTo>
                        <a:pt x="98425" y="442119"/>
                        <a:pt x="103187" y="481807"/>
                        <a:pt x="107156" y="519907"/>
                      </a:cubicBezTo>
                      <a:cubicBezTo>
                        <a:pt x="111125" y="558007"/>
                        <a:pt x="150018" y="582613"/>
                        <a:pt x="135731" y="629444"/>
                      </a:cubicBezTo>
                      <a:cubicBezTo>
                        <a:pt x="121444" y="676275"/>
                        <a:pt x="42862" y="754857"/>
                        <a:pt x="21431" y="800894"/>
                      </a:cubicBezTo>
                      <a:cubicBezTo>
                        <a:pt x="0" y="846932"/>
                        <a:pt x="6350" y="883444"/>
                        <a:pt x="21431" y="886619"/>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63" name="Freeform 62"/>
                <p:cNvSpPr/>
                <p:nvPr/>
              </p:nvSpPr>
              <p:spPr>
                <a:xfrm>
                  <a:off x="5641182" y="3390900"/>
                  <a:ext cx="563562" cy="755650"/>
                </a:xfrm>
                <a:custGeom>
                  <a:avLst/>
                  <a:gdLst>
                    <a:gd name="connsiteX0" fmla="*/ 359568 w 563562"/>
                    <a:gd name="connsiteY0" fmla="*/ 733425 h 755650"/>
                    <a:gd name="connsiteX1" fmla="*/ 211931 w 563562"/>
                    <a:gd name="connsiteY1" fmla="*/ 747713 h 755650"/>
                    <a:gd name="connsiteX2" fmla="*/ 111918 w 563562"/>
                    <a:gd name="connsiteY2" fmla="*/ 685800 h 755650"/>
                    <a:gd name="connsiteX3" fmla="*/ 35718 w 563562"/>
                    <a:gd name="connsiteY3" fmla="*/ 533400 h 755650"/>
                    <a:gd name="connsiteX4" fmla="*/ 2381 w 563562"/>
                    <a:gd name="connsiteY4" fmla="*/ 342900 h 755650"/>
                    <a:gd name="connsiteX5" fmla="*/ 21431 w 563562"/>
                    <a:gd name="connsiteY5" fmla="*/ 161925 h 755650"/>
                    <a:gd name="connsiteX6" fmla="*/ 64293 w 563562"/>
                    <a:gd name="connsiteY6" fmla="*/ 28575 h 755650"/>
                    <a:gd name="connsiteX7" fmla="*/ 145256 w 563562"/>
                    <a:gd name="connsiteY7" fmla="*/ 9525 h 755650"/>
                    <a:gd name="connsiteX8" fmla="*/ 221456 w 563562"/>
                    <a:gd name="connsiteY8" fmla="*/ 85725 h 755650"/>
                    <a:gd name="connsiteX9" fmla="*/ 292893 w 563562"/>
                    <a:gd name="connsiteY9" fmla="*/ 142875 h 755650"/>
                    <a:gd name="connsiteX10" fmla="*/ 435768 w 563562"/>
                    <a:gd name="connsiteY10" fmla="*/ 157163 h 755650"/>
                    <a:gd name="connsiteX11" fmla="*/ 545306 w 563562"/>
                    <a:gd name="connsiteY11" fmla="*/ 366713 h 755650"/>
                    <a:gd name="connsiteX12" fmla="*/ 545306 w 563562"/>
                    <a:gd name="connsiteY12" fmla="*/ 495300 h 755650"/>
                    <a:gd name="connsiteX13" fmla="*/ 502443 w 563562"/>
                    <a:gd name="connsiteY13" fmla="*/ 500063 h 755650"/>
                    <a:gd name="connsiteX14" fmla="*/ 459581 w 563562"/>
                    <a:gd name="connsiteY14" fmla="*/ 409575 h 755650"/>
                    <a:gd name="connsiteX15" fmla="*/ 440531 w 563562"/>
                    <a:gd name="connsiteY15" fmla="*/ 352425 h 755650"/>
                    <a:gd name="connsiteX16" fmla="*/ 402431 w 563562"/>
                    <a:gd name="connsiteY16" fmla="*/ 438150 h 755650"/>
                    <a:gd name="connsiteX17" fmla="*/ 421481 w 563562"/>
                    <a:gd name="connsiteY17" fmla="*/ 557213 h 755650"/>
                    <a:gd name="connsiteX18" fmla="*/ 354806 w 563562"/>
                    <a:gd name="connsiteY18" fmla="*/ 585788 h 755650"/>
                    <a:gd name="connsiteX19" fmla="*/ 297656 w 563562"/>
                    <a:gd name="connsiteY19" fmla="*/ 471488 h 755650"/>
                    <a:gd name="connsiteX20" fmla="*/ 269081 w 563562"/>
                    <a:gd name="connsiteY20" fmla="*/ 328613 h 755650"/>
                    <a:gd name="connsiteX21" fmla="*/ 230981 w 563562"/>
                    <a:gd name="connsiteY21" fmla="*/ 300038 h 755650"/>
                    <a:gd name="connsiteX22" fmla="*/ 202406 w 563562"/>
                    <a:gd name="connsiteY22" fmla="*/ 366713 h 755650"/>
                    <a:gd name="connsiteX23" fmla="*/ 235743 w 563562"/>
                    <a:gd name="connsiteY23" fmla="*/ 523875 h 755650"/>
                    <a:gd name="connsiteX24" fmla="*/ 288131 w 563562"/>
                    <a:gd name="connsiteY24" fmla="*/ 590550 h 755650"/>
                    <a:gd name="connsiteX25" fmla="*/ 221456 w 563562"/>
                    <a:gd name="connsiteY25" fmla="*/ 590550 h 755650"/>
                    <a:gd name="connsiteX26" fmla="*/ 216693 w 563562"/>
                    <a:gd name="connsiteY26" fmla="*/ 633413 h 755650"/>
                    <a:gd name="connsiteX27" fmla="*/ 311943 w 563562"/>
                    <a:gd name="connsiteY27" fmla="*/ 647700 h 755650"/>
                    <a:gd name="connsiteX28" fmla="*/ 359568 w 563562"/>
                    <a:gd name="connsiteY28" fmla="*/ 733425 h 7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3562" h="755650">
                      <a:moveTo>
                        <a:pt x="359568" y="733425"/>
                      </a:moveTo>
                      <a:cubicBezTo>
                        <a:pt x="342899" y="750094"/>
                        <a:pt x="253206" y="755650"/>
                        <a:pt x="211931" y="747713"/>
                      </a:cubicBezTo>
                      <a:cubicBezTo>
                        <a:pt x="170656" y="739776"/>
                        <a:pt x="141287" y="721519"/>
                        <a:pt x="111918" y="685800"/>
                      </a:cubicBezTo>
                      <a:cubicBezTo>
                        <a:pt x="82549" y="650081"/>
                        <a:pt x="53974" y="590550"/>
                        <a:pt x="35718" y="533400"/>
                      </a:cubicBezTo>
                      <a:cubicBezTo>
                        <a:pt x="17462" y="476250"/>
                        <a:pt x="4762" y="404812"/>
                        <a:pt x="2381" y="342900"/>
                      </a:cubicBezTo>
                      <a:cubicBezTo>
                        <a:pt x="0" y="280988"/>
                        <a:pt x="11112" y="214312"/>
                        <a:pt x="21431" y="161925"/>
                      </a:cubicBezTo>
                      <a:cubicBezTo>
                        <a:pt x="31750" y="109538"/>
                        <a:pt x="43655" y="53975"/>
                        <a:pt x="64293" y="28575"/>
                      </a:cubicBezTo>
                      <a:cubicBezTo>
                        <a:pt x="84931" y="3175"/>
                        <a:pt x="119062" y="0"/>
                        <a:pt x="145256" y="9525"/>
                      </a:cubicBezTo>
                      <a:cubicBezTo>
                        <a:pt x="171450" y="19050"/>
                        <a:pt x="196850" y="63500"/>
                        <a:pt x="221456" y="85725"/>
                      </a:cubicBezTo>
                      <a:cubicBezTo>
                        <a:pt x="246062" y="107950"/>
                        <a:pt x="257174" y="130969"/>
                        <a:pt x="292893" y="142875"/>
                      </a:cubicBezTo>
                      <a:cubicBezTo>
                        <a:pt x="328612" y="154781"/>
                        <a:pt x="393699" y="119857"/>
                        <a:pt x="435768" y="157163"/>
                      </a:cubicBezTo>
                      <a:cubicBezTo>
                        <a:pt x="477837" y="194469"/>
                        <a:pt x="527050" y="310357"/>
                        <a:pt x="545306" y="366713"/>
                      </a:cubicBezTo>
                      <a:cubicBezTo>
                        <a:pt x="563562" y="423069"/>
                        <a:pt x="552450" y="473075"/>
                        <a:pt x="545306" y="495300"/>
                      </a:cubicBezTo>
                      <a:cubicBezTo>
                        <a:pt x="538162" y="517525"/>
                        <a:pt x="516730" y="514350"/>
                        <a:pt x="502443" y="500063"/>
                      </a:cubicBezTo>
                      <a:cubicBezTo>
                        <a:pt x="488156" y="485776"/>
                        <a:pt x="469900" y="434181"/>
                        <a:pt x="459581" y="409575"/>
                      </a:cubicBezTo>
                      <a:cubicBezTo>
                        <a:pt x="449262" y="384969"/>
                        <a:pt x="450056" y="347662"/>
                        <a:pt x="440531" y="352425"/>
                      </a:cubicBezTo>
                      <a:cubicBezTo>
                        <a:pt x="431006" y="357188"/>
                        <a:pt x="405606" y="404019"/>
                        <a:pt x="402431" y="438150"/>
                      </a:cubicBezTo>
                      <a:cubicBezTo>
                        <a:pt x="399256" y="472281"/>
                        <a:pt x="429418" y="532607"/>
                        <a:pt x="421481" y="557213"/>
                      </a:cubicBezTo>
                      <a:cubicBezTo>
                        <a:pt x="413544" y="581819"/>
                        <a:pt x="375443" y="600075"/>
                        <a:pt x="354806" y="585788"/>
                      </a:cubicBezTo>
                      <a:cubicBezTo>
                        <a:pt x="334169" y="571501"/>
                        <a:pt x="311943" y="514350"/>
                        <a:pt x="297656" y="471488"/>
                      </a:cubicBezTo>
                      <a:cubicBezTo>
                        <a:pt x="283369" y="428626"/>
                        <a:pt x="280193" y="357188"/>
                        <a:pt x="269081" y="328613"/>
                      </a:cubicBezTo>
                      <a:cubicBezTo>
                        <a:pt x="257969" y="300038"/>
                        <a:pt x="242093" y="293688"/>
                        <a:pt x="230981" y="300038"/>
                      </a:cubicBezTo>
                      <a:cubicBezTo>
                        <a:pt x="219869" y="306388"/>
                        <a:pt x="201612" y="329407"/>
                        <a:pt x="202406" y="366713"/>
                      </a:cubicBezTo>
                      <a:cubicBezTo>
                        <a:pt x="203200" y="404019"/>
                        <a:pt x="221456" y="486569"/>
                        <a:pt x="235743" y="523875"/>
                      </a:cubicBezTo>
                      <a:cubicBezTo>
                        <a:pt x="250031" y="561181"/>
                        <a:pt x="290512" y="579438"/>
                        <a:pt x="288131" y="590550"/>
                      </a:cubicBezTo>
                      <a:cubicBezTo>
                        <a:pt x="285750" y="601663"/>
                        <a:pt x="233362" y="583406"/>
                        <a:pt x="221456" y="590550"/>
                      </a:cubicBezTo>
                      <a:cubicBezTo>
                        <a:pt x="209550" y="597694"/>
                        <a:pt x="201612" y="623888"/>
                        <a:pt x="216693" y="633413"/>
                      </a:cubicBezTo>
                      <a:cubicBezTo>
                        <a:pt x="231774" y="642938"/>
                        <a:pt x="287337" y="630238"/>
                        <a:pt x="311943" y="647700"/>
                      </a:cubicBezTo>
                      <a:cubicBezTo>
                        <a:pt x="336549" y="665162"/>
                        <a:pt x="376237" y="716756"/>
                        <a:pt x="359568" y="733425"/>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64" name="Freeform 63"/>
                <p:cNvSpPr/>
                <p:nvPr/>
              </p:nvSpPr>
              <p:spPr>
                <a:xfrm>
                  <a:off x="5991226" y="4033838"/>
                  <a:ext cx="790574" cy="742949"/>
                </a:xfrm>
                <a:custGeom>
                  <a:avLst/>
                  <a:gdLst>
                    <a:gd name="connsiteX0" fmla="*/ 33337 w 790574"/>
                    <a:gd name="connsiteY0" fmla="*/ 728662 h 742949"/>
                    <a:gd name="connsiteX1" fmla="*/ 247649 w 790574"/>
                    <a:gd name="connsiteY1" fmla="*/ 590550 h 742949"/>
                    <a:gd name="connsiteX2" fmla="*/ 223837 w 790574"/>
                    <a:gd name="connsiteY2" fmla="*/ 423862 h 742949"/>
                    <a:gd name="connsiteX3" fmla="*/ 304799 w 790574"/>
                    <a:gd name="connsiteY3" fmla="*/ 338137 h 742949"/>
                    <a:gd name="connsiteX4" fmla="*/ 380999 w 790574"/>
                    <a:gd name="connsiteY4" fmla="*/ 328612 h 742949"/>
                    <a:gd name="connsiteX5" fmla="*/ 333374 w 790574"/>
                    <a:gd name="connsiteY5" fmla="*/ 390525 h 742949"/>
                    <a:gd name="connsiteX6" fmla="*/ 380999 w 790574"/>
                    <a:gd name="connsiteY6" fmla="*/ 423862 h 742949"/>
                    <a:gd name="connsiteX7" fmla="*/ 452437 w 790574"/>
                    <a:gd name="connsiteY7" fmla="*/ 419100 h 742949"/>
                    <a:gd name="connsiteX8" fmla="*/ 457199 w 790574"/>
                    <a:gd name="connsiteY8" fmla="*/ 481012 h 742949"/>
                    <a:gd name="connsiteX9" fmla="*/ 328612 w 790574"/>
                    <a:gd name="connsiteY9" fmla="*/ 638175 h 742949"/>
                    <a:gd name="connsiteX10" fmla="*/ 333374 w 790574"/>
                    <a:gd name="connsiteY10" fmla="*/ 652462 h 742949"/>
                    <a:gd name="connsiteX11" fmla="*/ 528637 w 790574"/>
                    <a:gd name="connsiteY11" fmla="*/ 628650 h 742949"/>
                    <a:gd name="connsiteX12" fmla="*/ 642937 w 790574"/>
                    <a:gd name="connsiteY12" fmla="*/ 538162 h 742949"/>
                    <a:gd name="connsiteX13" fmla="*/ 719137 w 790574"/>
                    <a:gd name="connsiteY13" fmla="*/ 342900 h 742949"/>
                    <a:gd name="connsiteX14" fmla="*/ 742949 w 790574"/>
                    <a:gd name="connsiteY14" fmla="*/ 161925 h 742949"/>
                    <a:gd name="connsiteX15" fmla="*/ 776287 w 790574"/>
                    <a:gd name="connsiteY15" fmla="*/ 14287 h 742949"/>
                    <a:gd name="connsiteX16" fmla="*/ 657224 w 790574"/>
                    <a:gd name="connsiteY16" fmla="*/ 76200 h 742949"/>
                    <a:gd name="connsiteX17" fmla="*/ 538162 w 790574"/>
                    <a:gd name="connsiteY17" fmla="*/ 133350 h 742949"/>
                    <a:gd name="connsiteX18" fmla="*/ 328612 w 790574"/>
                    <a:gd name="connsiteY18" fmla="*/ 147637 h 742949"/>
                    <a:gd name="connsiteX19" fmla="*/ 142874 w 790574"/>
                    <a:gd name="connsiteY19" fmla="*/ 180975 h 742949"/>
                    <a:gd name="connsiteX20" fmla="*/ 47624 w 790574"/>
                    <a:gd name="connsiteY20" fmla="*/ 271462 h 742949"/>
                    <a:gd name="connsiteX21" fmla="*/ 23812 w 790574"/>
                    <a:gd name="connsiteY21" fmla="*/ 361950 h 742949"/>
                    <a:gd name="connsiteX22" fmla="*/ 66674 w 790574"/>
                    <a:gd name="connsiteY22" fmla="*/ 447675 h 742949"/>
                    <a:gd name="connsiteX23" fmla="*/ 95249 w 790574"/>
                    <a:gd name="connsiteY23" fmla="*/ 542925 h 742949"/>
                    <a:gd name="connsiteX24" fmla="*/ 47624 w 790574"/>
                    <a:gd name="connsiteY24" fmla="*/ 676275 h 742949"/>
                    <a:gd name="connsiteX25" fmla="*/ 33337 w 790574"/>
                    <a:gd name="connsiteY25" fmla="*/ 728662 h 742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90574" h="742949">
                      <a:moveTo>
                        <a:pt x="33337" y="728662"/>
                      </a:moveTo>
                      <a:cubicBezTo>
                        <a:pt x="66674" y="714375"/>
                        <a:pt x="215899" y="641350"/>
                        <a:pt x="247649" y="590550"/>
                      </a:cubicBezTo>
                      <a:cubicBezTo>
                        <a:pt x="279399" y="539750"/>
                        <a:pt x="214312" y="465931"/>
                        <a:pt x="223837" y="423862"/>
                      </a:cubicBezTo>
                      <a:cubicBezTo>
                        <a:pt x="233362" y="381793"/>
                        <a:pt x="278605" y="354012"/>
                        <a:pt x="304799" y="338137"/>
                      </a:cubicBezTo>
                      <a:cubicBezTo>
                        <a:pt x="330993" y="322262"/>
                        <a:pt x="376237" y="319881"/>
                        <a:pt x="380999" y="328612"/>
                      </a:cubicBezTo>
                      <a:cubicBezTo>
                        <a:pt x="385761" y="337343"/>
                        <a:pt x="333374" y="374650"/>
                        <a:pt x="333374" y="390525"/>
                      </a:cubicBezTo>
                      <a:cubicBezTo>
                        <a:pt x="333374" y="406400"/>
                        <a:pt x="361155" y="419100"/>
                        <a:pt x="380999" y="423862"/>
                      </a:cubicBezTo>
                      <a:cubicBezTo>
                        <a:pt x="400843" y="428624"/>
                        <a:pt x="439737" y="409575"/>
                        <a:pt x="452437" y="419100"/>
                      </a:cubicBezTo>
                      <a:cubicBezTo>
                        <a:pt x="465137" y="428625"/>
                        <a:pt x="477837" y="444500"/>
                        <a:pt x="457199" y="481012"/>
                      </a:cubicBezTo>
                      <a:cubicBezTo>
                        <a:pt x="436562" y="517525"/>
                        <a:pt x="349249" y="609600"/>
                        <a:pt x="328612" y="638175"/>
                      </a:cubicBezTo>
                      <a:cubicBezTo>
                        <a:pt x="307975" y="666750"/>
                        <a:pt x="300037" y="654049"/>
                        <a:pt x="333374" y="652462"/>
                      </a:cubicBezTo>
                      <a:cubicBezTo>
                        <a:pt x="366711" y="650875"/>
                        <a:pt x="477043" y="647700"/>
                        <a:pt x="528637" y="628650"/>
                      </a:cubicBezTo>
                      <a:cubicBezTo>
                        <a:pt x="580231" y="609600"/>
                        <a:pt x="611187" y="585787"/>
                        <a:pt x="642937" y="538162"/>
                      </a:cubicBezTo>
                      <a:cubicBezTo>
                        <a:pt x="674687" y="490537"/>
                        <a:pt x="702468" y="405606"/>
                        <a:pt x="719137" y="342900"/>
                      </a:cubicBezTo>
                      <a:cubicBezTo>
                        <a:pt x="735806" y="280194"/>
                        <a:pt x="733424" y="216694"/>
                        <a:pt x="742949" y="161925"/>
                      </a:cubicBezTo>
                      <a:cubicBezTo>
                        <a:pt x="752474" y="107156"/>
                        <a:pt x="790574" y="28574"/>
                        <a:pt x="776287" y="14287"/>
                      </a:cubicBezTo>
                      <a:cubicBezTo>
                        <a:pt x="762000" y="0"/>
                        <a:pt x="696911" y="56356"/>
                        <a:pt x="657224" y="76200"/>
                      </a:cubicBezTo>
                      <a:cubicBezTo>
                        <a:pt x="617537" y="96044"/>
                        <a:pt x="592931" y="121444"/>
                        <a:pt x="538162" y="133350"/>
                      </a:cubicBezTo>
                      <a:cubicBezTo>
                        <a:pt x="483393" y="145256"/>
                        <a:pt x="394493" y="139700"/>
                        <a:pt x="328612" y="147637"/>
                      </a:cubicBezTo>
                      <a:cubicBezTo>
                        <a:pt x="262731" y="155575"/>
                        <a:pt x="189705" y="160337"/>
                        <a:pt x="142874" y="180975"/>
                      </a:cubicBezTo>
                      <a:cubicBezTo>
                        <a:pt x="96043" y="201613"/>
                        <a:pt x="67468" y="241300"/>
                        <a:pt x="47624" y="271462"/>
                      </a:cubicBezTo>
                      <a:cubicBezTo>
                        <a:pt x="27780" y="301624"/>
                        <a:pt x="20637" y="332581"/>
                        <a:pt x="23812" y="361950"/>
                      </a:cubicBezTo>
                      <a:cubicBezTo>
                        <a:pt x="26987" y="391319"/>
                        <a:pt x="54768" y="417513"/>
                        <a:pt x="66674" y="447675"/>
                      </a:cubicBezTo>
                      <a:cubicBezTo>
                        <a:pt x="78580" y="477837"/>
                        <a:pt x="98424" y="504825"/>
                        <a:pt x="95249" y="542925"/>
                      </a:cubicBezTo>
                      <a:cubicBezTo>
                        <a:pt x="92074" y="581025"/>
                        <a:pt x="59530" y="647700"/>
                        <a:pt x="47624" y="676275"/>
                      </a:cubicBezTo>
                      <a:cubicBezTo>
                        <a:pt x="35718" y="704850"/>
                        <a:pt x="0" y="742949"/>
                        <a:pt x="33337" y="728662"/>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65" name="Freeform 64"/>
                <p:cNvSpPr/>
                <p:nvPr/>
              </p:nvSpPr>
              <p:spPr>
                <a:xfrm>
                  <a:off x="5451476" y="4021138"/>
                  <a:ext cx="556418" cy="747712"/>
                </a:xfrm>
                <a:custGeom>
                  <a:avLst/>
                  <a:gdLst>
                    <a:gd name="connsiteX0" fmla="*/ 444499 w 556418"/>
                    <a:gd name="connsiteY0" fmla="*/ 684212 h 747712"/>
                    <a:gd name="connsiteX1" fmla="*/ 496887 w 556418"/>
                    <a:gd name="connsiteY1" fmla="*/ 546100 h 747712"/>
                    <a:gd name="connsiteX2" fmla="*/ 549274 w 556418"/>
                    <a:gd name="connsiteY2" fmla="*/ 479425 h 747712"/>
                    <a:gd name="connsiteX3" fmla="*/ 539749 w 556418"/>
                    <a:gd name="connsiteY3" fmla="*/ 360362 h 747712"/>
                    <a:gd name="connsiteX4" fmla="*/ 477837 w 556418"/>
                    <a:gd name="connsiteY4" fmla="*/ 284162 h 747712"/>
                    <a:gd name="connsiteX5" fmla="*/ 373062 w 556418"/>
                    <a:gd name="connsiteY5" fmla="*/ 217487 h 747712"/>
                    <a:gd name="connsiteX6" fmla="*/ 277812 w 556418"/>
                    <a:gd name="connsiteY6" fmla="*/ 107950 h 747712"/>
                    <a:gd name="connsiteX7" fmla="*/ 182562 w 556418"/>
                    <a:gd name="connsiteY7" fmla="*/ 50800 h 747712"/>
                    <a:gd name="connsiteX8" fmla="*/ 134937 w 556418"/>
                    <a:gd name="connsiteY8" fmla="*/ 7937 h 747712"/>
                    <a:gd name="connsiteX9" fmla="*/ 96837 w 556418"/>
                    <a:gd name="connsiteY9" fmla="*/ 98425 h 747712"/>
                    <a:gd name="connsiteX10" fmla="*/ 39687 w 556418"/>
                    <a:gd name="connsiteY10" fmla="*/ 227012 h 747712"/>
                    <a:gd name="connsiteX11" fmla="*/ 1587 w 556418"/>
                    <a:gd name="connsiteY11" fmla="*/ 417512 h 747712"/>
                    <a:gd name="connsiteX12" fmla="*/ 30162 w 556418"/>
                    <a:gd name="connsiteY12" fmla="*/ 574675 h 747712"/>
                    <a:gd name="connsiteX13" fmla="*/ 58737 w 556418"/>
                    <a:gd name="connsiteY13" fmla="*/ 679450 h 747712"/>
                    <a:gd name="connsiteX14" fmla="*/ 144462 w 556418"/>
                    <a:gd name="connsiteY14" fmla="*/ 736600 h 747712"/>
                    <a:gd name="connsiteX15" fmla="*/ 215899 w 556418"/>
                    <a:gd name="connsiteY15" fmla="*/ 731837 h 747712"/>
                    <a:gd name="connsiteX16" fmla="*/ 263524 w 556418"/>
                    <a:gd name="connsiteY16" fmla="*/ 641350 h 747712"/>
                    <a:gd name="connsiteX17" fmla="*/ 177799 w 556418"/>
                    <a:gd name="connsiteY17" fmla="*/ 527050 h 747712"/>
                    <a:gd name="connsiteX18" fmla="*/ 134937 w 556418"/>
                    <a:gd name="connsiteY18" fmla="*/ 469900 h 747712"/>
                    <a:gd name="connsiteX19" fmla="*/ 139699 w 556418"/>
                    <a:gd name="connsiteY19" fmla="*/ 422275 h 747712"/>
                    <a:gd name="connsiteX20" fmla="*/ 192087 w 556418"/>
                    <a:gd name="connsiteY20" fmla="*/ 484187 h 747712"/>
                    <a:gd name="connsiteX21" fmla="*/ 225424 w 556418"/>
                    <a:gd name="connsiteY21" fmla="*/ 569912 h 747712"/>
                    <a:gd name="connsiteX22" fmla="*/ 273049 w 556418"/>
                    <a:gd name="connsiteY22" fmla="*/ 527050 h 747712"/>
                    <a:gd name="connsiteX23" fmla="*/ 268287 w 556418"/>
                    <a:gd name="connsiteY23" fmla="*/ 417512 h 747712"/>
                    <a:gd name="connsiteX24" fmla="*/ 244474 w 556418"/>
                    <a:gd name="connsiteY24" fmla="*/ 360362 h 747712"/>
                    <a:gd name="connsiteX25" fmla="*/ 253999 w 556418"/>
                    <a:gd name="connsiteY25" fmla="*/ 293687 h 747712"/>
                    <a:gd name="connsiteX26" fmla="*/ 287337 w 556418"/>
                    <a:gd name="connsiteY26" fmla="*/ 331787 h 747712"/>
                    <a:gd name="connsiteX27" fmla="*/ 296862 w 556418"/>
                    <a:gd name="connsiteY27" fmla="*/ 446087 h 747712"/>
                    <a:gd name="connsiteX28" fmla="*/ 296862 w 556418"/>
                    <a:gd name="connsiteY28" fmla="*/ 503237 h 747712"/>
                    <a:gd name="connsiteX29" fmla="*/ 363537 w 556418"/>
                    <a:gd name="connsiteY29" fmla="*/ 436562 h 747712"/>
                    <a:gd name="connsiteX30" fmla="*/ 401637 w 556418"/>
                    <a:gd name="connsiteY30" fmla="*/ 436562 h 747712"/>
                    <a:gd name="connsiteX31" fmla="*/ 373062 w 556418"/>
                    <a:gd name="connsiteY31" fmla="*/ 493712 h 747712"/>
                    <a:gd name="connsiteX32" fmla="*/ 373062 w 556418"/>
                    <a:gd name="connsiteY32" fmla="*/ 560387 h 747712"/>
                    <a:gd name="connsiteX33" fmla="*/ 444499 w 556418"/>
                    <a:gd name="connsiteY33" fmla="*/ 684212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6418" h="747712">
                      <a:moveTo>
                        <a:pt x="444499" y="684212"/>
                      </a:moveTo>
                      <a:cubicBezTo>
                        <a:pt x="465137" y="681831"/>
                        <a:pt x="479425" y="580231"/>
                        <a:pt x="496887" y="546100"/>
                      </a:cubicBezTo>
                      <a:cubicBezTo>
                        <a:pt x="514349" y="511969"/>
                        <a:pt x="542130" y="510381"/>
                        <a:pt x="549274" y="479425"/>
                      </a:cubicBezTo>
                      <a:cubicBezTo>
                        <a:pt x="556418" y="448469"/>
                        <a:pt x="551655" y="392906"/>
                        <a:pt x="539749" y="360362"/>
                      </a:cubicBezTo>
                      <a:cubicBezTo>
                        <a:pt x="527843" y="327818"/>
                        <a:pt x="505618" y="307975"/>
                        <a:pt x="477837" y="284162"/>
                      </a:cubicBezTo>
                      <a:cubicBezTo>
                        <a:pt x="450056" y="260349"/>
                        <a:pt x="406399" y="246856"/>
                        <a:pt x="373062" y="217487"/>
                      </a:cubicBezTo>
                      <a:cubicBezTo>
                        <a:pt x="339725" y="188118"/>
                        <a:pt x="309562" y="135731"/>
                        <a:pt x="277812" y="107950"/>
                      </a:cubicBezTo>
                      <a:cubicBezTo>
                        <a:pt x="246062" y="80169"/>
                        <a:pt x="206375" y="67469"/>
                        <a:pt x="182562" y="50800"/>
                      </a:cubicBezTo>
                      <a:cubicBezTo>
                        <a:pt x="158750" y="34131"/>
                        <a:pt x="149224" y="0"/>
                        <a:pt x="134937" y="7937"/>
                      </a:cubicBezTo>
                      <a:cubicBezTo>
                        <a:pt x="120650" y="15874"/>
                        <a:pt x="112712" y="61913"/>
                        <a:pt x="96837" y="98425"/>
                      </a:cubicBezTo>
                      <a:cubicBezTo>
                        <a:pt x="80962" y="134938"/>
                        <a:pt x="55562" y="173831"/>
                        <a:pt x="39687" y="227012"/>
                      </a:cubicBezTo>
                      <a:cubicBezTo>
                        <a:pt x="23812" y="280193"/>
                        <a:pt x="3174" y="359568"/>
                        <a:pt x="1587" y="417512"/>
                      </a:cubicBezTo>
                      <a:cubicBezTo>
                        <a:pt x="0" y="475456"/>
                        <a:pt x="20637" y="531019"/>
                        <a:pt x="30162" y="574675"/>
                      </a:cubicBezTo>
                      <a:cubicBezTo>
                        <a:pt x="39687" y="618331"/>
                        <a:pt x="39687" y="652463"/>
                        <a:pt x="58737" y="679450"/>
                      </a:cubicBezTo>
                      <a:cubicBezTo>
                        <a:pt x="77787" y="706437"/>
                        <a:pt x="118268" y="727869"/>
                        <a:pt x="144462" y="736600"/>
                      </a:cubicBezTo>
                      <a:cubicBezTo>
                        <a:pt x="170656" y="745331"/>
                        <a:pt x="196055" y="747712"/>
                        <a:pt x="215899" y="731837"/>
                      </a:cubicBezTo>
                      <a:cubicBezTo>
                        <a:pt x="235743" y="715962"/>
                        <a:pt x="269874" y="675481"/>
                        <a:pt x="263524" y="641350"/>
                      </a:cubicBezTo>
                      <a:cubicBezTo>
                        <a:pt x="257174" y="607219"/>
                        <a:pt x="177799" y="527050"/>
                        <a:pt x="177799" y="527050"/>
                      </a:cubicBezTo>
                      <a:cubicBezTo>
                        <a:pt x="156368" y="498475"/>
                        <a:pt x="141287" y="487362"/>
                        <a:pt x="134937" y="469900"/>
                      </a:cubicBezTo>
                      <a:cubicBezTo>
                        <a:pt x="128587" y="452438"/>
                        <a:pt x="130174" y="419894"/>
                        <a:pt x="139699" y="422275"/>
                      </a:cubicBezTo>
                      <a:cubicBezTo>
                        <a:pt x="149224" y="424656"/>
                        <a:pt x="177799" y="459581"/>
                        <a:pt x="192087" y="484187"/>
                      </a:cubicBezTo>
                      <a:cubicBezTo>
                        <a:pt x="206375" y="508793"/>
                        <a:pt x="211930" y="562768"/>
                        <a:pt x="225424" y="569912"/>
                      </a:cubicBezTo>
                      <a:cubicBezTo>
                        <a:pt x="238918" y="577056"/>
                        <a:pt x="265905" y="552450"/>
                        <a:pt x="273049" y="527050"/>
                      </a:cubicBezTo>
                      <a:cubicBezTo>
                        <a:pt x="280193" y="501650"/>
                        <a:pt x="273050" y="445293"/>
                        <a:pt x="268287" y="417512"/>
                      </a:cubicBezTo>
                      <a:cubicBezTo>
                        <a:pt x="263525" y="389731"/>
                        <a:pt x="246855" y="380999"/>
                        <a:pt x="244474" y="360362"/>
                      </a:cubicBezTo>
                      <a:cubicBezTo>
                        <a:pt x="242093" y="339725"/>
                        <a:pt x="246855" y="298449"/>
                        <a:pt x="253999" y="293687"/>
                      </a:cubicBezTo>
                      <a:cubicBezTo>
                        <a:pt x="261143" y="288925"/>
                        <a:pt x="280193" y="306387"/>
                        <a:pt x="287337" y="331787"/>
                      </a:cubicBezTo>
                      <a:cubicBezTo>
                        <a:pt x="294481" y="357187"/>
                        <a:pt x="295275" y="417512"/>
                        <a:pt x="296862" y="446087"/>
                      </a:cubicBezTo>
                      <a:cubicBezTo>
                        <a:pt x="298450" y="474662"/>
                        <a:pt x="285750" y="504824"/>
                        <a:pt x="296862" y="503237"/>
                      </a:cubicBezTo>
                      <a:cubicBezTo>
                        <a:pt x="307974" y="501650"/>
                        <a:pt x="346075" y="447674"/>
                        <a:pt x="363537" y="436562"/>
                      </a:cubicBezTo>
                      <a:cubicBezTo>
                        <a:pt x="380999" y="425450"/>
                        <a:pt x="400050" y="427037"/>
                        <a:pt x="401637" y="436562"/>
                      </a:cubicBezTo>
                      <a:cubicBezTo>
                        <a:pt x="403225" y="446087"/>
                        <a:pt x="377824" y="473075"/>
                        <a:pt x="373062" y="493712"/>
                      </a:cubicBezTo>
                      <a:cubicBezTo>
                        <a:pt x="368300" y="514349"/>
                        <a:pt x="367506" y="532606"/>
                        <a:pt x="373062" y="560387"/>
                      </a:cubicBezTo>
                      <a:cubicBezTo>
                        <a:pt x="378618" y="588168"/>
                        <a:pt x="423862" y="686593"/>
                        <a:pt x="444499" y="684212"/>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66" name="Freeform 65"/>
                <p:cNvSpPr/>
                <p:nvPr/>
              </p:nvSpPr>
              <p:spPr>
                <a:xfrm>
                  <a:off x="5295901" y="4892675"/>
                  <a:ext cx="1128712" cy="633413"/>
                </a:xfrm>
                <a:custGeom>
                  <a:avLst/>
                  <a:gdLst>
                    <a:gd name="connsiteX0" fmla="*/ 4762 w 1128712"/>
                    <a:gd name="connsiteY0" fmla="*/ 550863 h 633413"/>
                    <a:gd name="connsiteX1" fmla="*/ 109537 w 1128712"/>
                    <a:gd name="connsiteY1" fmla="*/ 522288 h 633413"/>
                    <a:gd name="connsiteX2" fmla="*/ 257174 w 1128712"/>
                    <a:gd name="connsiteY2" fmla="*/ 527050 h 633413"/>
                    <a:gd name="connsiteX3" fmla="*/ 400049 w 1128712"/>
                    <a:gd name="connsiteY3" fmla="*/ 508000 h 633413"/>
                    <a:gd name="connsiteX4" fmla="*/ 485774 w 1128712"/>
                    <a:gd name="connsiteY4" fmla="*/ 574675 h 633413"/>
                    <a:gd name="connsiteX5" fmla="*/ 585787 w 1128712"/>
                    <a:gd name="connsiteY5" fmla="*/ 603250 h 633413"/>
                    <a:gd name="connsiteX6" fmla="*/ 671512 w 1128712"/>
                    <a:gd name="connsiteY6" fmla="*/ 631825 h 633413"/>
                    <a:gd name="connsiteX7" fmla="*/ 757237 w 1128712"/>
                    <a:gd name="connsiteY7" fmla="*/ 593725 h 633413"/>
                    <a:gd name="connsiteX8" fmla="*/ 728662 w 1128712"/>
                    <a:gd name="connsiteY8" fmla="*/ 531813 h 633413"/>
                    <a:gd name="connsiteX9" fmla="*/ 623887 w 1128712"/>
                    <a:gd name="connsiteY9" fmla="*/ 522288 h 633413"/>
                    <a:gd name="connsiteX10" fmla="*/ 542924 w 1128712"/>
                    <a:gd name="connsiteY10" fmla="*/ 488950 h 633413"/>
                    <a:gd name="connsiteX11" fmla="*/ 585787 w 1128712"/>
                    <a:gd name="connsiteY11" fmla="*/ 388938 h 633413"/>
                    <a:gd name="connsiteX12" fmla="*/ 571499 w 1128712"/>
                    <a:gd name="connsiteY12" fmla="*/ 279400 h 633413"/>
                    <a:gd name="connsiteX13" fmla="*/ 690562 w 1128712"/>
                    <a:gd name="connsiteY13" fmla="*/ 227013 h 633413"/>
                    <a:gd name="connsiteX14" fmla="*/ 747712 w 1128712"/>
                    <a:gd name="connsiteY14" fmla="*/ 255588 h 633413"/>
                    <a:gd name="connsiteX15" fmla="*/ 676274 w 1128712"/>
                    <a:gd name="connsiteY15" fmla="*/ 307975 h 633413"/>
                    <a:gd name="connsiteX16" fmla="*/ 671512 w 1128712"/>
                    <a:gd name="connsiteY16" fmla="*/ 393700 h 633413"/>
                    <a:gd name="connsiteX17" fmla="*/ 723899 w 1128712"/>
                    <a:gd name="connsiteY17" fmla="*/ 317500 h 633413"/>
                    <a:gd name="connsiteX18" fmla="*/ 842962 w 1128712"/>
                    <a:gd name="connsiteY18" fmla="*/ 274638 h 633413"/>
                    <a:gd name="connsiteX19" fmla="*/ 828674 w 1128712"/>
                    <a:gd name="connsiteY19" fmla="*/ 336550 h 633413"/>
                    <a:gd name="connsiteX20" fmla="*/ 761999 w 1128712"/>
                    <a:gd name="connsiteY20" fmla="*/ 393700 h 633413"/>
                    <a:gd name="connsiteX21" fmla="*/ 671512 w 1128712"/>
                    <a:gd name="connsiteY21" fmla="*/ 450850 h 633413"/>
                    <a:gd name="connsiteX22" fmla="*/ 728662 w 1128712"/>
                    <a:gd name="connsiteY22" fmla="*/ 484188 h 633413"/>
                    <a:gd name="connsiteX23" fmla="*/ 871537 w 1128712"/>
                    <a:gd name="connsiteY23" fmla="*/ 498475 h 633413"/>
                    <a:gd name="connsiteX24" fmla="*/ 952499 w 1128712"/>
                    <a:gd name="connsiteY24" fmla="*/ 431800 h 633413"/>
                    <a:gd name="connsiteX25" fmla="*/ 1004887 w 1128712"/>
                    <a:gd name="connsiteY25" fmla="*/ 284163 h 633413"/>
                    <a:gd name="connsiteX26" fmla="*/ 1066799 w 1128712"/>
                    <a:gd name="connsiteY26" fmla="*/ 150813 h 633413"/>
                    <a:gd name="connsiteX27" fmla="*/ 1128712 w 1128712"/>
                    <a:gd name="connsiteY27" fmla="*/ 74613 h 633413"/>
                    <a:gd name="connsiteX28" fmla="*/ 1066799 w 1128712"/>
                    <a:gd name="connsiteY28" fmla="*/ 46038 h 633413"/>
                    <a:gd name="connsiteX29" fmla="*/ 957262 w 1128712"/>
                    <a:gd name="connsiteY29" fmla="*/ 79375 h 633413"/>
                    <a:gd name="connsiteX30" fmla="*/ 738187 w 1128712"/>
                    <a:gd name="connsiteY30" fmla="*/ 46038 h 633413"/>
                    <a:gd name="connsiteX31" fmla="*/ 538162 w 1128712"/>
                    <a:gd name="connsiteY31" fmla="*/ 17463 h 633413"/>
                    <a:gd name="connsiteX32" fmla="*/ 400049 w 1128712"/>
                    <a:gd name="connsiteY32" fmla="*/ 12700 h 633413"/>
                    <a:gd name="connsiteX33" fmla="*/ 333374 w 1128712"/>
                    <a:gd name="connsiteY33" fmla="*/ 93663 h 633413"/>
                    <a:gd name="connsiteX34" fmla="*/ 342899 w 1128712"/>
                    <a:gd name="connsiteY34" fmla="*/ 231775 h 633413"/>
                    <a:gd name="connsiteX35" fmla="*/ 361949 w 1128712"/>
                    <a:gd name="connsiteY35" fmla="*/ 322263 h 633413"/>
                    <a:gd name="connsiteX36" fmla="*/ 295274 w 1128712"/>
                    <a:gd name="connsiteY36" fmla="*/ 374650 h 633413"/>
                    <a:gd name="connsiteX37" fmla="*/ 80962 w 1128712"/>
                    <a:gd name="connsiteY37" fmla="*/ 431800 h 633413"/>
                    <a:gd name="connsiteX38" fmla="*/ 4762 w 1128712"/>
                    <a:gd name="connsiteY38" fmla="*/ 550863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28712" h="633413">
                      <a:moveTo>
                        <a:pt x="4762" y="550863"/>
                      </a:moveTo>
                      <a:cubicBezTo>
                        <a:pt x="9525" y="565944"/>
                        <a:pt x="67468" y="526257"/>
                        <a:pt x="109537" y="522288"/>
                      </a:cubicBezTo>
                      <a:cubicBezTo>
                        <a:pt x="151606" y="518319"/>
                        <a:pt x="208755" y="529431"/>
                        <a:pt x="257174" y="527050"/>
                      </a:cubicBezTo>
                      <a:cubicBezTo>
                        <a:pt x="305593" y="524669"/>
                        <a:pt x="361949" y="500063"/>
                        <a:pt x="400049" y="508000"/>
                      </a:cubicBezTo>
                      <a:cubicBezTo>
                        <a:pt x="438149" y="515937"/>
                        <a:pt x="454818" y="558800"/>
                        <a:pt x="485774" y="574675"/>
                      </a:cubicBezTo>
                      <a:cubicBezTo>
                        <a:pt x="516730" y="590550"/>
                        <a:pt x="554831" y="593725"/>
                        <a:pt x="585787" y="603250"/>
                      </a:cubicBezTo>
                      <a:cubicBezTo>
                        <a:pt x="616743" y="612775"/>
                        <a:pt x="642937" y="633413"/>
                        <a:pt x="671512" y="631825"/>
                      </a:cubicBezTo>
                      <a:cubicBezTo>
                        <a:pt x="700087" y="630238"/>
                        <a:pt x="747712" y="610394"/>
                        <a:pt x="757237" y="593725"/>
                      </a:cubicBezTo>
                      <a:cubicBezTo>
                        <a:pt x="766762" y="577056"/>
                        <a:pt x="750887" y="543719"/>
                        <a:pt x="728662" y="531813"/>
                      </a:cubicBezTo>
                      <a:cubicBezTo>
                        <a:pt x="706437" y="519907"/>
                        <a:pt x="654843" y="529432"/>
                        <a:pt x="623887" y="522288"/>
                      </a:cubicBezTo>
                      <a:cubicBezTo>
                        <a:pt x="592931" y="515144"/>
                        <a:pt x="549274" y="511175"/>
                        <a:pt x="542924" y="488950"/>
                      </a:cubicBezTo>
                      <a:cubicBezTo>
                        <a:pt x="536574" y="466725"/>
                        <a:pt x="581025" y="423863"/>
                        <a:pt x="585787" y="388938"/>
                      </a:cubicBezTo>
                      <a:cubicBezTo>
                        <a:pt x="590550" y="354013"/>
                        <a:pt x="554036" y="306388"/>
                        <a:pt x="571499" y="279400"/>
                      </a:cubicBezTo>
                      <a:cubicBezTo>
                        <a:pt x="588962" y="252412"/>
                        <a:pt x="661193" y="230982"/>
                        <a:pt x="690562" y="227013"/>
                      </a:cubicBezTo>
                      <a:cubicBezTo>
                        <a:pt x="719931" y="223044"/>
                        <a:pt x="750093" y="242094"/>
                        <a:pt x="747712" y="255588"/>
                      </a:cubicBezTo>
                      <a:cubicBezTo>
                        <a:pt x="745331" y="269082"/>
                        <a:pt x="688974" y="284956"/>
                        <a:pt x="676274" y="307975"/>
                      </a:cubicBezTo>
                      <a:cubicBezTo>
                        <a:pt x="663574" y="330994"/>
                        <a:pt x="663574" y="392112"/>
                        <a:pt x="671512" y="393700"/>
                      </a:cubicBezTo>
                      <a:cubicBezTo>
                        <a:pt x="679450" y="395288"/>
                        <a:pt x="695324" y="337344"/>
                        <a:pt x="723899" y="317500"/>
                      </a:cubicBezTo>
                      <a:cubicBezTo>
                        <a:pt x="752474" y="297656"/>
                        <a:pt x="825500" y="271463"/>
                        <a:pt x="842962" y="274638"/>
                      </a:cubicBezTo>
                      <a:cubicBezTo>
                        <a:pt x="860425" y="277813"/>
                        <a:pt x="842168" y="316706"/>
                        <a:pt x="828674" y="336550"/>
                      </a:cubicBezTo>
                      <a:cubicBezTo>
                        <a:pt x="815180" y="356394"/>
                        <a:pt x="788193" y="374650"/>
                        <a:pt x="761999" y="393700"/>
                      </a:cubicBezTo>
                      <a:cubicBezTo>
                        <a:pt x="735805" y="412750"/>
                        <a:pt x="677068" y="435769"/>
                        <a:pt x="671512" y="450850"/>
                      </a:cubicBezTo>
                      <a:cubicBezTo>
                        <a:pt x="665956" y="465931"/>
                        <a:pt x="695325" y="476251"/>
                        <a:pt x="728662" y="484188"/>
                      </a:cubicBezTo>
                      <a:cubicBezTo>
                        <a:pt x="761999" y="492125"/>
                        <a:pt x="834231" y="507206"/>
                        <a:pt x="871537" y="498475"/>
                      </a:cubicBezTo>
                      <a:cubicBezTo>
                        <a:pt x="908843" y="489744"/>
                        <a:pt x="930274" y="467519"/>
                        <a:pt x="952499" y="431800"/>
                      </a:cubicBezTo>
                      <a:cubicBezTo>
                        <a:pt x="974724" y="396081"/>
                        <a:pt x="985837" y="330994"/>
                        <a:pt x="1004887" y="284163"/>
                      </a:cubicBezTo>
                      <a:cubicBezTo>
                        <a:pt x="1023937" y="237332"/>
                        <a:pt x="1046161" y="185738"/>
                        <a:pt x="1066799" y="150813"/>
                      </a:cubicBezTo>
                      <a:cubicBezTo>
                        <a:pt x="1087437" y="115888"/>
                        <a:pt x="1128712" y="92075"/>
                        <a:pt x="1128712" y="74613"/>
                      </a:cubicBezTo>
                      <a:cubicBezTo>
                        <a:pt x="1128712" y="57151"/>
                        <a:pt x="1095374" y="45244"/>
                        <a:pt x="1066799" y="46038"/>
                      </a:cubicBezTo>
                      <a:cubicBezTo>
                        <a:pt x="1038224" y="46832"/>
                        <a:pt x="1012031" y="79375"/>
                        <a:pt x="957262" y="79375"/>
                      </a:cubicBezTo>
                      <a:cubicBezTo>
                        <a:pt x="902493" y="79375"/>
                        <a:pt x="738187" y="46038"/>
                        <a:pt x="738187" y="46038"/>
                      </a:cubicBezTo>
                      <a:cubicBezTo>
                        <a:pt x="668337" y="35719"/>
                        <a:pt x="594518" y="23019"/>
                        <a:pt x="538162" y="17463"/>
                      </a:cubicBezTo>
                      <a:cubicBezTo>
                        <a:pt x="481806" y="11907"/>
                        <a:pt x="434180" y="0"/>
                        <a:pt x="400049" y="12700"/>
                      </a:cubicBezTo>
                      <a:cubicBezTo>
                        <a:pt x="365918" y="25400"/>
                        <a:pt x="342899" y="57151"/>
                        <a:pt x="333374" y="93663"/>
                      </a:cubicBezTo>
                      <a:cubicBezTo>
                        <a:pt x="323849" y="130175"/>
                        <a:pt x="338137" y="193675"/>
                        <a:pt x="342899" y="231775"/>
                      </a:cubicBezTo>
                      <a:cubicBezTo>
                        <a:pt x="347662" y="269875"/>
                        <a:pt x="369887" y="298451"/>
                        <a:pt x="361949" y="322263"/>
                      </a:cubicBezTo>
                      <a:cubicBezTo>
                        <a:pt x="354012" y="346076"/>
                        <a:pt x="342105" y="356394"/>
                        <a:pt x="295274" y="374650"/>
                      </a:cubicBezTo>
                      <a:cubicBezTo>
                        <a:pt x="248443" y="392906"/>
                        <a:pt x="132556" y="407988"/>
                        <a:pt x="80962" y="431800"/>
                      </a:cubicBezTo>
                      <a:cubicBezTo>
                        <a:pt x="29368" y="455612"/>
                        <a:pt x="0" y="535782"/>
                        <a:pt x="4762" y="550863"/>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67" name="Freeform 66"/>
                <p:cNvSpPr/>
                <p:nvPr/>
              </p:nvSpPr>
              <p:spPr>
                <a:xfrm>
                  <a:off x="5040313" y="4502150"/>
                  <a:ext cx="614362" cy="850900"/>
                </a:xfrm>
                <a:custGeom>
                  <a:avLst/>
                  <a:gdLst>
                    <a:gd name="connsiteX0" fmla="*/ 231775 w 614362"/>
                    <a:gd name="connsiteY0" fmla="*/ 836613 h 850900"/>
                    <a:gd name="connsiteX1" fmla="*/ 288925 w 614362"/>
                    <a:gd name="connsiteY1" fmla="*/ 750888 h 850900"/>
                    <a:gd name="connsiteX2" fmla="*/ 265112 w 614362"/>
                    <a:gd name="connsiteY2" fmla="*/ 641350 h 850900"/>
                    <a:gd name="connsiteX3" fmla="*/ 179387 w 614362"/>
                    <a:gd name="connsiteY3" fmla="*/ 565150 h 850900"/>
                    <a:gd name="connsiteX4" fmla="*/ 160337 w 614362"/>
                    <a:gd name="connsiteY4" fmla="*/ 479425 h 850900"/>
                    <a:gd name="connsiteX5" fmla="*/ 193675 w 614362"/>
                    <a:gd name="connsiteY5" fmla="*/ 417513 h 850900"/>
                    <a:gd name="connsiteX6" fmla="*/ 241300 w 614362"/>
                    <a:gd name="connsiteY6" fmla="*/ 498475 h 850900"/>
                    <a:gd name="connsiteX7" fmla="*/ 284162 w 614362"/>
                    <a:gd name="connsiteY7" fmla="*/ 598488 h 850900"/>
                    <a:gd name="connsiteX8" fmla="*/ 298450 w 614362"/>
                    <a:gd name="connsiteY8" fmla="*/ 517525 h 850900"/>
                    <a:gd name="connsiteX9" fmla="*/ 288925 w 614362"/>
                    <a:gd name="connsiteY9" fmla="*/ 427038 h 850900"/>
                    <a:gd name="connsiteX10" fmla="*/ 317500 w 614362"/>
                    <a:gd name="connsiteY10" fmla="*/ 369888 h 850900"/>
                    <a:gd name="connsiteX11" fmla="*/ 384175 w 614362"/>
                    <a:gd name="connsiteY11" fmla="*/ 379413 h 850900"/>
                    <a:gd name="connsiteX12" fmla="*/ 350837 w 614362"/>
                    <a:gd name="connsiteY12" fmla="*/ 460375 h 850900"/>
                    <a:gd name="connsiteX13" fmla="*/ 374650 w 614362"/>
                    <a:gd name="connsiteY13" fmla="*/ 584200 h 850900"/>
                    <a:gd name="connsiteX14" fmla="*/ 388937 w 614362"/>
                    <a:gd name="connsiteY14" fmla="*/ 655638 h 850900"/>
                    <a:gd name="connsiteX15" fmla="*/ 431800 w 614362"/>
                    <a:gd name="connsiteY15" fmla="*/ 636588 h 850900"/>
                    <a:gd name="connsiteX16" fmla="*/ 484187 w 614362"/>
                    <a:gd name="connsiteY16" fmla="*/ 574675 h 850900"/>
                    <a:gd name="connsiteX17" fmla="*/ 522287 w 614362"/>
                    <a:gd name="connsiteY17" fmla="*/ 493713 h 850900"/>
                    <a:gd name="connsiteX18" fmla="*/ 612775 w 614362"/>
                    <a:gd name="connsiteY18" fmla="*/ 417513 h 850900"/>
                    <a:gd name="connsiteX19" fmla="*/ 512762 w 614362"/>
                    <a:gd name="connsiteY19" fmla="*/ 327025 h 850900"/>
                    <a:gd name="connsiteX20" fmla="*/ 403225 w 614362"/>
                    <a:gd name="connsiteY20" fmla="*/ 203200 h 850900"/>
                    <a:gd name="connsiteX21" fmla="*/ 312737 w 614362"/>
                    <a:gd name="connsiteY21" fmla="*/ 12700 h 850900"/>
                    <a:gd name="connsiteX22" fmla="*/ 255587 w 614362"/>
                    <a:gd name="connsiteY22" fmla="*/ 127000 h 850900"/>
                    <a:gd name="connsiteX23" fmla="*/ 131762 w 614362"/>
                    <a:gd name="connsiteY23" fmla="*/ 265113 h 850900"/>
                    <a:gd name="connsiteX24" fmla="*/ 17462 w 614362"/>
                    <a:gd name="connsiteY24" fmla="*/ 360363 h 850900"/>
                    <a:gd name="connsiteX25" fmla="*/ 26987 w 614362"/>
                    <a:gd name="connsiteY25" fmla="*/ 522288 h 850900"/>
                    <a:gd name="connsiteX26" fmla="*/ 93662 w 614362"/>
                    <a:gd name="connsiteY26" fmla="*/ 612775 h 850900"/>
                    <a:gd name="connsiteX27" fmla="*/ 184150 w 614362"/>
                    <a:gd name="connsiteY27" fmla="*/ 665163 h 850900"/>
                    <a:gd name="connsiteX28" fmla="*/ 231775 w 614362"/>
                    <a:gd name="connsiteY28" fmla="*/ 836613 h 85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14362" h="850900">
                      <a:moveTo>
                        <a:pt x="231775" y="836613"/>
                      </a:moveTo>
                      <a:cubicBezTo>
                        <a:pt x="249237" y="850900"/>
                        <a:pt x="283369" y="783432"/>
                        <a:pt x="288925" y="750888"/>
                      </a:cubicBezTo>
                      <a:cubicBezTo>
                        <a:pt x="294481" y="718344"/>
                        <a:pt x="283368" y="672306"/>
                        <a:pt x="265112" y="641350"/>
                      </a:cubicBezTo>
                      <a:cubicBezTo>
                        <a:pt x="246856" y="610394"/>
                        <a:pt x="196850" y="592138"/>
                        <a:pt x="179387" y="565150"/>
                      </a:cubicBezTo>
                      <a:cubicBezTo>
                        <a:pt x="161924" y="538162"/>
                        <a:pt x="157956" y="504031"/>
                        <a:pt x="160337" y="479425"/>
                      </a:cubicBezTo>
                      <a:cubicBezTo>
                        <a:pt x="162718" y="454819"/>
                        <a:pt x="180181" y="414338"/>
                        <a:pt x="193675" y="417513"/>
                      </a:cubicBezTo>
                      <a:cubicBezTo>
                        <a:pt x="207169" y="420688"/>
                        <a:pt x="226219" y="468313"/>
                        <a:pt x="241300" y="498475"/>
                      </a:cubicBezTo>
                      <a:cubicBezTo>
                        <a:pt x="256381" y="528637"/>
                        <a:pt x="274637" y="595313"/>
                        <a:pt x="284162" y="598488"/>
                      </a:cubicBezTo>
                      <a:cubicBezTo>
                        <a:pt x="293687" y="601663"/>
                        <a:pt x="297656" y="546100"/>
                        <a:pt x="298450" y="517525"/>
                      </a:cubicBezTo>
                      <a:cubicBezTo>
                        <a:pt x="299244" y="488950"/>
                        <a:pt x="285750" y="451644"/>
                        <a:pt x="288925" y="427038"/>
                      </a:cubicBezTo>
                      <a:cubicBezTo>
                        <a:pt x="292100" y="402432"/>
                        <a:pt x="301625" y="377825"/>
                        <a:pt x="317500" y="369888"/>
                      </a:cubicBezTo>
                      <a:cubicBezTo>
                        <a:pt x="333375" y="361951"/>
                        <a:pt x="378619" y="364332"/>
                        <a:pt x="384175" y="379413"/>
                      </a:cubicBezTo>
                      <a:cubicBezTo>
                        <a:pt x="389731" y="394494"/>
                        <a:pt x="352424" y="426244"/>
                        <a:pt x="350837" y="460375"/>
                      </a:cubicBezTo>
                      <a:cubicBezTo>
                        <a:pt x="349250" y="494506"/>
                        <a:pt x="368300" y="551656"/>
                        <a:pt x="374650" y="584200"/>
                      </a:cubicBezTo>
                      <a:cubicBezTo>
                        <a:pt x="381000" y="616744"/>
                        <a:pt x="379412" y="646907"/>
                        <a:pt x="388937" y="655638"/>
                      </a:cubicBezTo>
                      <a:cubicBezTo>
                        <a:pt x="398462" y="664369"/>
                        <a:pt x="415925" y="650082"/>
                        <a:pt x="431800" y="636588"/>
                      </a:cubicBezTo>
                      <a:cubicBezTo>
                        <a:pt x="447675" y="623094"/>
                        <a:pt x="469106" y="598487"/>
                        <a:pt x="484187" y="574675"/>
                      </a:cubicBezTo>
                      <a:cubicBezTo>
                        <a:pt x="499268" y="550863"/>
                        <a:pt x="500856" y="519907"/>
                        <a:pt x="522287" y="493713"/>
                      </a:cubicBezTo>
                      <a:cubicBezTo>
                        <a:pt x="543718" y="467519"/>
                        <a:pt x="614362" y="445294"/>
                        <a:pt x="612775" y="417513"/>
                      </a:cubicBezTo>
                      <a:cubicBezTo>
                        <a:pt x="611188" y="389732"/>
                        <a:pt x="547687" y="362744"/>
                        <a:pt x="512762" y="327025"/>
                      </a:cubicBezTo>
                      <a:cubicBezTo>
                        <a:pt x="477837" y="291306"/>
                        <a:pt x="436563" y="255588"/>
                        <a:pt x="403225" y="203200"/>
                      </a:cubicBezTo>
                      <a:cubicBezTo>
                        <a:pt x="369887" y="150812"/>
                        <a:pt x="337343" y="25400"/>
                        <a:pt x="312737" y="12700"/>
                      </a:cubicBezTo>
                      <a:cubicBezTo>
                        <a:pt x="288131" y="0"/>
                        <a:pt x="285749" y="84931"/>
                        <a:pt x="255587" y="127000"/>
                      </a:cubicBezTo>
                      <a:cubicBezTo>
                        <a:pt x="225425" y="169069"/>
                        <a:pt x="171450" y="226219"/>
                        <a:pt x="131762" y="265113"/>
                      </a:cubicBezTo>
                      <a:cubicBezTo>
                        <a:pt x="92074" y="304007"/>
                        <a:pt x="34924" y="317501"/>
                        <a:pt x="17462" y="360363"/>
                      </a:cubicBezTo>
                      <a:cubicBezTo>
                        <a:pt x="0" y="403225"/>
                        <a:pt x="14287" y="480219"/>
                        <a:pt x="26987" y="522288"/>
                      </a:cubicBezTo>
                      <a:cubicBezTo>
                        <a:pt x="39687" y="564357"/>
                        <a:pt x="67468" y="588963"/>
                        <a:pt x="93662" y="612775"/>
                      </a:cubicBezTo>
                      <a:cubicBezTo>
                        <a:pt x="119856" y="636587"/>
                        <a:pt x="162719" y="634207"/>
                        <a:pt x="184150" y="665163"/>
                      </a:cubicBezTo>
                      <a:cubicBezTo>
                        <a:pt x="205581" y="696119"/>
                        <a:pt x="214313" y="822326"/>
                        <a:pt x="231775" y="836613"/>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grpSp>
          <p:sp>
            <p:nvSpPr>
              <p:cNvPr id="56" name="Freeform 55"/>
              <p:cNvSpPr/>
              <p:nvPr/>
            </p:nvSpPr>
            <p:spPr>
              <a:xfrm>
                <a:off x="2586831" y="4964113"/>
                <a:ext cx="3175001" cy="1438274"/>
              </a:xfrm>
              <a:custGeom>
                <a:avLst/>
                <a:gdLst>
                  <a:gd name="connsiteX0" fmla="*/ 123032 w 3175001"/>
                  <a:gd name="connsiteY0" fmla="*/ 1427162 h 1438274"/>
                  <a:gd name="connsiteX1" fmla="*/ 199232 w 3175001"/>
                  <a:gd name="connsiteY1" fmla="*/ 1427162 h 1438274"/>
                  <a:gd name="connsiteX2" fmla="*/ 270669 w 3175001"/>
                  <a:gd name="connsiteY2" fmla="*/ 1408112 h 1438274"/>
                  <a:gd name="connsiteX3" fmla="*/ 665957 w 3175001"/>
                  <a:gd name="connsiteY3" fmla="*/ 1279525 h 1438274"/>
                  <a:gd name="connsiteX4" fmla="*/ 1194594 w 3175001"/>
                  <a:gd name="connsiteY4" fmla="*/ 1103312 h 1438274"/>
                  <a:gd name="connsiteX5" fmla="*/ 1727994 w 3175001"/>
                  <a:gd name="connsiteY5" fmla="*/ 941387 h 1438274"/>
                  <a:gd name="connsiteX6" fmla="*/ 1966119 w 3175001"/>
                  <a:gd name="connsiteY6" fmla="*/ 889000 h 1438274"/>
                  <a:gd name="connsiteX7" fmla="*/ 2028032 w 3175001"/>
                  <a:gd name="connsiteY7" fmla="*/ 841375 h 1438274"/>
                  <a:gd name="connsiteX8" fmla="*/ 2070894 w 3175001"/>
                  <a:gd name="connsiteY8" fmla="*/ 841375 h 1438274"/>
                  <a:gd name="connsiteX9" fmla="*/ 2175669 w 3175001"/>
                  <a:gd name="connsiteY9" fmla="*/ 846137 h 1438274"/>
                  <a:gd name="connsiteX10" fmla="*/ 2266157 w 3175001"/>
                  <a:gd name="connsiteY10" fmla="*/ 865187 h 1438274"/>
                  <a:gd name="connsiteX11" fmla="*/ 2370932 w 3175001"/>
                  <a:gd name="connsiteY11" fmla="*/ 841375 h 1438274"/>
                  <a:gd name="connsiteX12" fmla="*/ 2418557 w 3175001"/>
                  <a:gd name="connsiteY12" fmla="*/ 769937 h 1438274"/>
                  <a:gd name="connsiteX13" fmla="*/ 2466182 w 3175001"/>
                  <a:gd name="connsiteY13" fmla="*/ 750887 h 1438274"/>
                  <a:gd name="connsiteX14" fmla="*/ 2570957 w 3175001"/>
                  <a:gd name="connsiteY14" fmla="*/ 793750 h 1438274"/>
                  <a:gd name="connsiteX15" fmla="*/ 2628107 w 3175001"/>
                  <a:gd name="connsiteY15" fmla="*/ 822325 h 1438274"/>
                  <a:gd name="connsiteX16" fmla="*/ 2594769 w 3175001"/>
                  <a:gd name="connsiteY16" fmla="*/ 850900 h 1438274"/>
                  <a:gd name="connsiteX17" fmla="*/ 2518569 w 3175001"/>
                  <a:gd name="connsiteY17" fmla="*/ 846137 h 1438274"/>
                  <a:gd name="connsiteX18" fmla="*/ 2485232 w 3175001"/>
                  <a:gd name="connsiteY18" fmla="*/ 822325 h 1438274"/>
                  <a:gd name="connsiteX19" fmla="*/ 2489994 w 3175001"/>
                  <a:gd name="connsiteY19" fmla="*/ 898525 h 1438274"/>
                  <a:gd name="connsiteX20" fmla="*/ 2513807 w 3175001"/>
                  <a:gd name="connsiteY20" fmla="*/ 965200 h 1438274"/>
                  <a:gd name="connsiteX21" fmla="*/ 2409032 w 3175001"/>
                  <a:gd name="connsiteY21" fmla="*/ 965200 h 1438274"/>
                  <a:gd name="connsiteX22" fmla="*/ 2285207 w 3175001"/>
                  <a:gd name="connsiteY22" fmla="*/ 984250 h 1438274"/>
                  <a:gd name="connsiteX23" fmla="*/ 2247107 w 3175001"/>
                  <a:gd name="connsiteY23" fmla="*/ 979487 h 1438274"/>
                  <a:gd name="connsiteX24" fmla="*/ 2289969 w 3175001"/>
                  <a:gd name="connsiteY24" fmla="*/ 1046162 h 1438274"/>
                  <a:gd name="connsiteX25" fmla="*/ 2375694 w 3175001"/>
                  <a:gd name="connsiteY25" fmla="*/ 1127125 h 1438274"/>
                  <a:gd name="connsiteX26" fmla="*/ 2475707 w 3175001"/>
                  <a:gd name="connsiteY26" fmla="*/ 1160462 h 1438274"/>
                  <a:gd name="connsiteX27" fmla="*/ 2528094 w 3175001"/>
                  <a:gd name="connsiteY27" fmla="*/ 1184275 h 1438274"/>
                  <a:gd name="connsiteX28" fmla="*/ 2594769 w 3175001"/>
                  <a:gd name="connsiteY28" fmla="*/ 1141412 h 1438274"/>
                  <a:gd name="connsiteX29" fmla="*/ 2728119 w 3175001"/>
                  <a:gd name="connsiteY29" fmla="*/ 1122362 h 1438274"/>
                  <a:gd name="connsiteX30" fmla="*/ 2890044 w 3175001"/>
                  <a:gd name="connsiteY30" fmla="*/ 1041400 h 1438274"/>
                  <a:gd name="connsiteX31" fmla="*/ 3009107 w 3175001"/>
                  <a:gd name="connsiteY31" fmla="*/ 917575 h 1438274"/>
                  <a:gd name="connsiteX32" fmla="*/ 3071019 w 3175001"/>
                  <a:gd name="connsiteY32" fmla="*/ 836612 h 1438274"/>
                  <a:gd name="connsiteX33" fmla="*/ 3171032 w 3175001"/>
                  <a:gd name="connsiteY33" fmla="*/ 788987 h 1438274"/>
                  <a:gd name="connsiteX34" fmla="*/ 3047207 w 3175001"/>
                  <a:gd name="connsiteY34" fmla="*/ 760412 h 1438274"/>
                  <a:gd name="connsiteX35" fmla="*/ 2851944 w 3175001"/>
                  <a:gd name="connsiteY35" fmla="*/ 660400 h 1438274"/>
                  <a:gd name="connsiteX36" fmla="*/ 2618582 w 3175001"/>
                  <a:gd name="connsiteY36" fmla="*/ 555625 h 1438274"/>
                  <a:gd name="connsiteX37" fmla="*/ 2375694 w 3175001"/>
                  <a:gd name="connsiteY37" fmla="*/ 584200 h 1438274"/>
                  <a:gd name="connsiteX38" fmla="*/ 2251869 w 3175001"/>
                  <a:gd name="connsiteY38" fmla="*/ 669925 h 1438274"/>
                  <a:gd name="connsiteX39" fmla="*/ 2218532 w 3175001"/>
                  <a:gd name="connsiteY39" fmla="*/ 722312 h 1438274"/>
                  <a:gd name="connsiteX40" fmla="*/ 2142332 w 3175001"/>
                  <a:gd name="connsiteY40" fmla="*/ 741362 h 1438274"/>
                  <a:gd name="connsiteX41" fmla="*/ 2023269 w 3175001"/>
                  <a:gd name="connsiteY41" fmla="*/ 708025 h 1438274"/>
                  <a:gd name="connsiteX42" fmla="*/ 2042319 w 3175001"/>
                  <a:gd name="connsiteY42" fmla="*/ 650875 h 1438274"/>
                  <a:gd name="connsiteX43" fmla="*/ 1970882 w 3175001"/>
                  <a:gd name="connsiteY43" fmla="*/ 512762 h 1438274"/>
                  <a:gd name="connsiteX44" fmla="*/ 1961357 w 3175001"/>
                  <a:gd name="connsiteY44" fmla="*/ 422275 h 1438274"/>
                  <a:gd name="connsiteX45" fmla="*/ 2032794 w 3175001"/>
                  <a:gd name="connsiteY45" fmla="*/ 307975 h 1438274"/>
                  <a:gd name="connsiteX46" fmla="*/ 2051844 w 3175001"/>
                  <a:gd name="connsiteY46" fmla="*/ 403225 h 1438274"/>
                  <a:gd name="connsiteX47" fmla="*/ 2032794 w 3175001"/>
                  <a:gd name="connsiteY47" fmla="*/ 469900 h 1438274"/>
                  <a:gd name="connsiteX48" fmla="*/ 2113757 w 3175001"/>
                  <a:gd name="connsiteY48" fmla="*/ 498475 h 1438274"/>
                  <a:gd name="connsiteX49" fmla="*/ 2128044 w 3175001"/>
                  <a:gd name="connsiteY49" fmla="*/ 541337 h 1438274"/>
                  <a:gd name="connsiteX50" fmla="*/ 2189957 w 3175001"/>
                  <a:gd name="connsiteY50" fmla="*/ 522287 h 1438274"/>
                  <a:gd name="connsiteX51" fmla="*/ 2342357 w 3175001"/>
                  <a:gd name="connsiteY51" fmla="*/ 484187 h 1438274"/>
                  <a:gd name="connsiteX52" fmla="*/ 2380457 w 3175001"/>
                  <a:gd name="connsiteY52" fmla="*/ 303212 h 1438274"/>
                  <a:gd name="connsiteX53" fmla="*/ 2323307 w 3175001"/>
                  <a:gd name="connsiteY53" fmla="*/ 131762 h 1438274"/>
                  <a:gd name="connsiteX54" fmla="*/ 2318544 w 3175001"/>
                  <a:gd name="connsiteY54" fmla="*/ 7937 h 1438274"/>
                  <a:gd name="connsiteX55" fmla="*/ 2228057 w 3175001"/>
                  <a:gd name="connsiteY55" fmla="*/ 84137 h 1438274"/>
                  <a:gd name="connsiteX56" fmla="*/ 2132807 w 3175001"/>
                  <a:gd name="connsiteY56" fmla="*/ 169862 h 1438274"/>
                  <a:gd name="connsiteX57" fmla="*/ 1942307 w 3175001"/>
                  <a:gd name="connsiteY57" fmla="*/ 231775 h 1438274"/>
                  <a:gd name="connsiteX58" fmla="*/ 1794669 w 3175001"/>
                  <a:gd name="connsiteY58" fmla="*/ 388937 h 1438274"/>
                  <a:gd name="connsiteX59" fmla="*/ 1761332 w 3175001"/>
                  <a:gd name="connsiteY59" fmla="*/ 498475 h 1438274"/>
                  <a:gd name="connsiteX60" fmla="*/ 1823244 w 3175001"/>
                  <a:gd name="connsiteY60" fmla="*/ 550862 h 1438274"/>
                  <a:gd name="connsiteX61" fmla="*/ 1894682 w 3175001"/>
                  <a:gd name="connsiteY61" fmla="*/ 584200 h 1438274"/>
                  <a:gd name="connsiteX62" fmla="*/ 1899444 w 3175001"/>
                  <a:gd name="connsiteY62" fmla="*/ 636587 h 1438274"/>
                  <a:gd name="connsiteX63" fmla="*/ 1918494 w 3175001"/>
                  <a:gd name="connsiteY63" fmla="*/ 712787 h 1438274"/>
                  <a:gd name="connsiteX64" fmla="*/ 1942307 w 3175001"/>
                  <a:gd name="connsiteY64" fmla="*/ 741362 h 1438274"/>
                  <a:gd name="connsiteX65" fmla="*/ 1913732 w 3175001"/>
                  <a:gd name="connsiteY65" fmla="*/ 779462 h 1438274"/>
                  <a:gd name="connsiteX66" fmla="*/ 1704182 w 3175001"/>
                  <a:gd name="connsiteY66" fmla="*/ 836612 h 1438274"/>
                  <a:gd name="connsiteX67" fmla="*/ 689769 w 3175001"/>
                  <a:gd name="connsiteY67" fmla="*/ 1112837 h 1438274"/>
                  <a:gd name="connsiteX68" fmla="*/ 208757 w 3175001"/>
                  <a:gd name="connsiteY68" fmla="*/ 1250950 h 1438274"/>
                  <a:gd name="connsiteX69" fmla="*/ 56357 w 3175001"/>
                  <a:gd name="connsiteY69" fmla="*/ 1293812 h 1438274"/>
                  <a:gd name="connsiteX70" fmla="*/ 3969 w 3175001"/>
                  <a:gd name="connsiteY70" fmla="*/ 1327150 h 1438274"/>
                  <a:gd name="connsiteX71" fmla="*/ 32544 w 3175001"/>
                  <a:gd name="connsiteY71" fmla="*/ 1360487 h 1438274"/>
                  <a:gd name="connsiteX72" fmla="*/ 123032 w 3175001"/>
                  <a:gd name="connsiteY72" fmla="*/ 1427162 h 143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175001" h="1438274">
                    <a:moveTo>
                      <a:pt x="123032" y="1427162"/>
                    </a:moveTo>
                    <a:cubicBezTo>
                      <a:pt x="150813" y="1438274"/>
                      <a:pt x="174626" y="1430337"/>
                      <a:pt x="199232" y="1427162"/>
                    </a:cubicBezTo>
                    <a:cubicBezTo>
                      <a:pt x="223838" y="1423987"/>
                      <a:pt x="270669" y="1408112"/>
                      <a:pt x="270669" y="1408112"/>
                    </a:cubicBezTo>
                    <a:lnTo>
                      <a:pt x="665957" y="1279525"/>
                    </a:lnTo>
                    <a:lnTo>
                      <a:pt x="1194594" y="1103312"/>
                    </a:lnTo>
                    <a:cubicBezTo>
                      <a:pt x="1371600" y="1046956"/>
                      <a:pt x="1599407" y="977106"/>
                      <a:pt x="1727994" y="941387"/>
                    </a:cubicBezTo>
                    <a:cubicBezTo>
                      <a:pt x="1856582" y="905668"/>
                      <a:pt x="1916113" y="905669"/>
                      <a:pt x="1966119" y="889000"/>
                    </a:cubicBezTo>
                    <a:cubicBezTo>
                      <a:pt x="2016125" y="872331"/>
                      <a:pt x="2010570" y="849312"/>
                      <a:pt x="2028032" y="841375"/>
                    </a:cubicBezTo>
                    <a:cubicBezTo>
                      <a:pt x="2045494" y="833438"/>
                      <a:pt x="2046288" y="840581"/>
                      <a:pt x="2070894" y="841375"/>
                    </a:cubicBezTo>
                    <a:cubicBezTo>
                      <a:pt x="2095500" y="842169"/>
                      <a:pt x="2143125" y="842168"/>
                      <a:pt x="2175669" y="846137"/>
                    </a:cubicBezTo>
                    <a:cubicBezTo>
                      <a:pt x="2208213" y="850106"/>
                      <a:pt x="2233613" y="865981"/>
                      <a:pt x="2266157" y="865187"/>
                    </a:cubicBezTo>
                    <a:cubicBezTo>
                      <a:pt x="2298701" y="864393"/>
                      <a:pt x="2345532" y="857250"/>
                      <a:pt x="2370932" y="841375"/>
                    </a:cubicBezTo>
                    <a:cubicBezTo>
                      <a:pt x="2396332" y="825500"/>
                      <a:pt x="2402682" y="785018"/>
                      <a:pt x="2418557" y="769937"/>
                    </a:cubicBezTo>
                    <a:cubicBezTo>
                      <a:pt x="2434432" y="754856"/>
                      <a:pt x="2440782" y="746918"/>
                      <a:pt x="2466182" y="750887"/>
                    </a:cubicBezTo>
                    <a:cubicBezTo>
                      <a:pt x="2491582" y="754856"/>
                      <a:pt x="2543970" y="781844"/>
                      <a:pt x="2570957" y="793750"/>
                    </a:cubicBezTo>
                    <a:cubicBezTo>
                      <a:pt x="2597944" y="805656"/>
                      <a:pt x="2624138" y="812800"/>
                      <a:pt x="2628107" y="822325"/>
                    </a:cubicBezTo>
                    <a:cubicBezTo>
                      <a:pt x="2632076" y="831850"/>
                      <a:pt x="2613025" y="846931"/>
                      <a:pt x="2594769" y="850900"/>
                    </a:cubicBezTo>
                    <a:cubicBezTo>
                      <a:pt x="2576513" y="854869"/>
                      <a:pt x="2536825" y="850899"/>
                      <a:pt x="2518569" y="846137"/>
                    </a:cubicBezTo>
                    <a:cubicBezTo>
                      <a:pt x="2500313" y="841375"/>
                      <a:pt x="2489994" y="813594"/>
                      <a:pt x="2485232" y="822325"/>
                    </a:cubicBezTo>
                    <a:cubicBezTo>
                      <a:pt x="2480470" y="831056"/>
                      <a:pt x="2485232" y="874713"/>
                      <a:pt x="2489994" y="898525"/>
                    </a:cubicBezTo>
                    <a:cubicBezTo>
                      <a:pt x="2494756" y="922337"/>
                      <a:pt x="2527301" y="954088"/>
                      <a:pt x="2513807" y="965200"/>
                    </a:cubicBezTo>
                    <a:cubicBezTo>
                      <a:pt x="2500313" y="976313"/>
                      <a:pt x="2447132" y="962025"/>
                      <a:pt x="2409032" y="965200"/>
                    </a:cubicBezTo>
                    <a:cubicBezTo>
                      <a:pt x="2370932" y="968375"/>
                      <a:pt x="2312195" y="981869"/>
                      <a:pt x="2285207" y="984250"/>
                    </a:cubicBezTo>
                    <a:cubicBezTo>
                      <a:pt x="2258219" y="986631"/>
                      <a:pt x="2246313" y="969168"/>
                      <a:pt x="2247107" y="979487"/>
                    </a:cubicBezTo>
                    <a:cubicBezTo>
                      <a:pt x="2247901" y="989806"/>
                      <a:pt x="2268538" y="1021556"/>
                      <a:pt x="2289969" y="1046162"/>
                    </a:cubicBezTo>
                    <a:cubicBezTo>
                      <a:pt x="2311400" y="1070768"/>
                      <a:pt x="2344738" y="1108075"/>
                      <a:pt x="2375694" y="1127125"/>
                    </a:cubicBezTo>
                    <a:cubicBezTo>
                      <a:pt x="2406650" y="1146175"/>
                      <a:pt x="2450307" y="1150937"/>
                      <a:pt x="2475707" y="1160462"/>
                    </a:cubicBezTo>
                    <a:cubicBezTo>
                      <a:pt x="2501107" y="1169987"/>
                      <a:pt x="2508250" y="1187450"/>
                      <a:pt x="2528094" y="1184275"/>
                    </a:cubicBezTo>
                    <a:cubicBezTo>
                      <a:pt x="2547938" y="1181100"/>
                      <a:pt x="2561431" y="1151731"/>
                      <a:pt x="2594769" y="1141412"/>
                    </a:cubicBezTo>
                    <a:cubicBezTo>
                      <a:pt x="2628107" y="1131093"/>
                      <a:pt x="2678907" y="1139031"/>
                      <a:pt x="2728119" y="1122362"/>
                    </a:cubicBezTo>
                    <a:cubicBezTo>
                      <a:pt x="2777331" y="1105693"/>
                      <a:pt x="2843213" y="1075531"/>
                      <a:pt x="2890044" y="1041400"/>
                    </a:cubicBezTo>
                    <a:cubicBezTo>
                      <a:pt x="2936875" y="1007269"/>
                      <a:pt x="2978945" y="951706"/>
                      <a:pt x="3009107" y="917575"/>
                    </a:cubicBezTo>
                    <a:cubicBezTo>
                      <a:pt x="3039269" y="883444"/>
                      <a:pt x="3044032" y="858043"/>
                      <a:pt x="3071019" y="836612"/>
                    </a:cubicBezTo>
                    <a:cubicBezTo>
                      <a:pt x="3098006" y="815181"/>
                      <a:pt x="3175001" y="801687"/>
                      <a:pt x="3171032" y="788987"/>
                    </a:cubicBezTo>
                    <a:cubicBezTo>
                      <a:pt x="3167063" y="776287"/>
                      <a:pt x="3100388" y="781843"/>
                      <a:pt x="3047207" y="760412"/>
                    </a:cubicBezTo>
                    <a:cubicBezTo>
                      <a:pt x="2994026" y="738981"/>
                      <a:pt x="2923381" y="694531"/>
                      <a:pt x="2851944" y="660400"/>
                    </a:cubicBezTo>
                    <a:cubicBezTo>
                      <a:pt x="2780507" y="626269"/>
                      <a:pt x="2697957" y="568325"/>
                      <a:pt x="2618582" y="555625"/>
                    </a:cubicBezTo>
                    <a:cubicBezTo>
                      <a:pt x="2539207" y="542925"/>
                      <a:pt x="2436813" y="565150"/>
                      <a:pt x="2375694" y="584200"/>
                    </a:cubicBezTo>
                    <a:cubicBezTo>
                      <a:pt x="2314575" y="603250"/>
                      <a:pt x="2278063" y="646906"/>
                      <a:pt x="2251869" y="669925"/>
                    </a:cubicBezTo>
                    <a:cubicBezTo>
                      <a:pt x="2225675" y="692944"/>
                      <a:pt x="2236788" y="710406"/>
                      <a:pt x="2218532" y="722312"/>
                    </a:cubicBezTo>
                    <a:cubicBezTo>
                      <a:pt x="2200276" y="734218"/>
                      <a:pt x="2174876" y="743743"/>
                      <a:pt x="2142332" y="741362"/>
                    </a:cubicBezTo>
                    <a:cubicBezTo>
                      <a:pt x="2109788" y="738981"/>
                      <a:pt x="2039938" y="723106"/>
                      <a:pt x="2023269" y="708025"/>
                    </a:cubicBezTo>
                    <a:cubicBezTo>
                      <a:pt x="2006600" y="692944"/>
                      <a:pt x="2051050" y="683419"/>
                      <a:pt x="2042319" y="650875"/>
                    </a:cubicBezTo>
                    <a:cubicBezTo>
                      <a:pt x="2033588" y="618331"/>
                      <a:pt x="1984376" y="550862"/>
                      <a:pt x="1970882" y="512762"/>
                    </a:cubicBezTo>
                    <a:cubicBezTo>
                      <a:pt x="1957388" y="474662"/>
                      <a:pt x="1951038" y="456406"/>
                      <a:pt x="1961357" y="422275"/>
                    </a:cubicBezTo>
                    <a:cubicBezTo>
                      <a:pt x="1971676" y="388144"/>
                      <a:pt x="2017713" y="311150"/>
                      <a:pt x="2032794" y="307975"/>
                    </a:cubicBezTo>
                    <a:cubicBezTo>
                      <a:pt x="2047875" y="304800"/>
                      <a:pt x="2051844" y="376238"/>
                      <a:pt x="2051844" y="403225"/>
                    </a:cubicBezTo>
                    <a:cubicBezTo>
                      <a:pt x="2051844" y="430212"/>
                      <a:pt x="2022475" y="454025"/>
                      <a:pt x="2032794" y="469900"/>
                    </a:cubicBezTo>
                    <a:cubicBezTo>
                      <a:pt x="2043113" y="485775"/>
                      <a:pt x="2097882" y="486569"/>
                      <a:pt x="2113757" y="498475"/>
                    </a:cubicBezTo>
                    <a:cubicBezTo>
                      <a:pt x="2129632" y="510381"/>
                      <a:pt x="2115344" y="537368"/>
                      <a:pt x="2128044" y="541337"/>
                    </a:cubicBezTo>
                    <a:cubicBezTo>
                      <a:pt x="2140744" y="545306"/>
                      <a:pt x="2154238" y="531812"/>
                      <a:pt x="2189957" y="522287"/>
                    </a:cubicBezTo>
                    <a:cubicBezTo>
                      <a:pt x="2225676" y="512762"/>
                      <a:pt x="2310607" y="520699"/>
                      <a:pt x="2342357" y="484187"/>
                    </a:cubicBezTo>
                    <a:cubicBezTo>
                      <a:pt x="2374107" y="447675"/>
                      <a:pt x="2383632" y="361950"/>
                      <a:pt x="2380457" y="303212"/>
                    </a:cubicBezTo>
                    <a:cubicBezTo>
                      <a:pt x="2377282" y="244475"/>
                      <a:pt x="2333626" y="180974"/>
                      <a:pt x="2323307" y="131762"/>
                    </a:cubicBezTo>
                    <a:cubicBezTo>
                      <a:pt x="2312988" y="82550"/>
                      <a:pt x="2334419" y="15874"/>
                      <a:pt x="2318544" y="7937"/>
                    </a:cubicBezTo>
                    <a:cubicBezTo>
                      <a:pt x="2302669" y="0"/>
                      <a:pt x="2259013" y="57150"/>
                      <a:pt x="2228057" y="84137"/>
                    </a:cubicBezTo>
                    <a:cubicBezTo>
                      <a:pt x="2197101" y="111124"/>
                      <a:pt x="2180432" y="145256"/>
                      <a:pt x="2132807" y="169862"/>
                    </a:cubicBezTo>
                    <a:cubicBezTo>
                      <a:pt x="2085182" y="194468"/>
                      <a:pt x="1998663" y="195263"/>
                      <a:pt x="1942307" y="231775"/>
                    </a:cubicBezTo>
                    <a:cubicBezTo>
                      <a:pt x="1885951" y="268288"/>
                      <a:pt x="1824831" y="344487"/>
                      <a:pt x="1794669" y="388937"/>
                    </a:cubicBezTo>
                    <a:cubicBezTo>
                      <a:pt x="1764507" y="433387"/>
                      <a:pt x="1756570" y="471488"/>
                      <a:pt x="1761332" y="498475"/>
                    </a:cubicBezTo>
                    <a:cubicBezTo>
                      <a:pt x="1766094" y="525462"/>
                      <a:pt x="1801019" y="536574"/>
                      <a:pt x="1823244" y="550862"/>
                    </a:cubicBezTo>
                    <a:cubicBezTo>
                      <a:pt x="1845469" y="565150"/>
                      <a:pt x="1881982" y="569913"/>
                      <a:pt x="1894682" y="584200"/>
                    </a:cubicBezTo>
                    <a:cubicBezTo>
                      <a:pt x="1907382" y="598488"/>
                      <a:pt x="1895475" y="615156"/>
                      <a:pt x="1899444" y="636587"/>
                    </a:cubicBezTo>
                    <a:cubicBezTo>
                      <a:pt x="1903413" y="658018"/>
                      <a:pt x="1911350" y="695325"/>
                      <a:pt x="1918494" y="712787"/>
                    </a:cubicBezTo>
                    <a:cubicBezTo>
                      <a:pt x="1925638" y="730249"/>
                      <a:pt x="1943101" y="730250"/>
                      <a:pt x="1942307" y="741362"/>
                    </a:cubicBezTo>
                    <a:cubicBezTo>
                      <a:pt x="1941513" y="752474"/>
                      <a:pt x="1953419" y="763587"/>
                      <a:pt x="1913732" y="779462"/>
                    </a:cubicBezTo>
                    <a:cubicBezTo>
                      <a:pt x="1874045" y="795337"/>
                      <a:pt x="1704182" y="836612"/>
                      <a:pt x="1704182" y="836612"/>
                    </a:cubicBezTo>
                    <a:lnTo>
                      <a:pt x="689769" y="1112837"/>
                    </a:lnTo>
                    <a:cubicBezTo>
                      <a:pt x="440532" y="1181893"/>
                      <a:pt x="208757" y="1250950"/>
                      <a:pt x="208757" y="1250950"/>
                    </a:cubicBezTo>
                    <a:cubicBezTo>
                      <a:pt x="103188" y="1281112"/>
                      <a:pt x="90488" y="1281112"/>
                      <a:pt x="56357" y="1293812"/>
                    </a:cubicBezTo>
                    <a:cubicBezTo>
                      <a:pt x="22226" y="1306512"/>
                      <a:pt x="7938" y="1316038"/>
                      <a:pt x="3969" y="1327150"/>
                    </a:cubicBezTo>
                    <a:cubicBezTo>
                      <a:pt x="0" y="1338262"/>
                      <a:pt x="15875" y="1349375"/>
                      <a:pt x="32544" y="1360487"/>
                    </a:cubicBezTo>
                    <a:cubicBezTo>
                      <a:pt x="49213" y="1371599"/>
                      <a:pt x="95251" y="1416050"/>
                      <a:pt x="123032" y="1427162"/>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grpSp>
        <p:sp>
          <p:nvSpPr>
            <p:cNvPr id="32" name="Freeform 31"/>
            <p:cNvSpPr/>
            <p:nvPr/>
          </p:nvSpPr>
          <p:spPr bwMode="auto">
            <a:xfrm>
              <a:off x="882043" y="303323"/>
              <a:ext cx="212890" cy="176987"/>
            </a:xfrm>
            <a:custGeom>
              <a:avLst/>
              <a:gdLst>
                <a:gd name="connsiteX0" fmla="*/ 346075 w 1897592"/>
                <a:gd name="connsiteY0" fmla="*/ 1631950 h 1696508"/>
                <a:gd name="connsiteX1" fmla="*/ 238125 w 1897592"/>
                <a:gd name="connsiteY1" fmla="*/ 1447800 h 1696508"/>
                <a:gd name="connsiteX2" fmla="*/ 149225 w 1897592"/>
                <a:gd name="connsiteY2" fmla="*/ 1447800 h 1696508"/>
                <a:gd name="connsiteX3" fmla="*/ 111125 w 1897592"/>
                <a:gd name="connsiteY3" fmla="*/ 1358900 h 1696508"/>
                <a:gd name="connsiteX4" fmla="*/ 174625 w 1897592"/>
                <a:gd name="connsiteY4" fmla="*/ 1384300 h 1696508"/>
                <a:gd name="connsiteX5" fmla="*/ 193675 w 1897592"/>
                <a:gd name="connsiteY5" fmla="*/ 1346200 h 1696508"/>
                <a:gd name="connsiteX6" fmla="*/ 136525 w 1897592"/>
                <a:gd name="connsiteY6" fmla="*/ 1295400 h 1696508"/>
                <a:gd name="connsiteX7" fmla="*/ 79375 w 1897592"/>
                <a:gd name="connsiteY7" fmla="*/ 1295400 h 1696508"/>
                <a:gd name="connsiteX8" fmla="*/ 47625 w 1897592"/>
                <a:gd name="connsiteY8" fmla="*/ 1244600 h 1696508"/>
                <a:gd name="connsiteX9" fmla="*/ 92075 w 1897592"/>
                <a:gd name="connsiteY9" fmla="*/ 1257300 h 1696508"/>
                <a:gd name="connsiteX10" fmla="*/ 136525 w 1897592"/>
                <a:gd name="connsiteY10" fmla="*/ 1244600 h 1696508"/>
                <a:gd name="connsiteX11" fmla="*/ 168275 w 1897592"/>
                <a:gd name="connsiteY11" fmla="*/ 1219200 h 1696508"/>
                <a:gd name="connsiteX12" fmla="*/ 98425 w 1897592"/>
                <a:gd name="connsiteY12" fmla="*/ 1212850 h 1696508"/>
                <a:gd name="connsiteX13" fmla="*/ 117475 w 1897592"/>
                <a:gd name="connsiteY13" fmla="*/ 1168400 h 1696508"/>
                <a:gd name="connsiteX14" fmla="*/ 98425 w 1897592"/>
                <a:gd name="connsiteY14" fmla="*/ 1117600 h 1696508"/>
                <a:gd name="connsiteX15" fmla="*/ 22225 w 1897592"/>
                <a:gd name="connsiteY15" fmla="*/ 1060450 h 1696508"/>
                <a:gd name="connsiteX16" fmla="*/ 9525 w 1897592"/>
                <a:gd name="connsiteY16" fmla="*/ 996950 h 1696508"/>
                <a:gd name="connsiteX17" fmla="*/ 41275 w 1897592"/>
                <a:gd name="connsiteY17" fmla="*/ 1041400 h 1696508"/>
                <a:gd name="connsiteX18" fmla="*/ 111125 w 1897592"/>
                <a:gd name="connsiteY18" fmla="*/ 1028700 h 1696508"/>
                <a:gd name="connsiteX19" fmla="*/ 117475 w 1897592"/>
                <a:gd name="connsiteY19" fmla="*/ 1028700 h 1696508"/>
                <a:gd name="connsiteX20" fmla="*/ 104775 w 1897592"/>
                <a:gd name="connsiteY20" fmla="*/ 965200 h 1696508"/>
                <a:gd name="connsiteX21" fmla="*/ 60325 w 1897592"/>
                <a:gd name="connsiteY21" fmla="*/ 920750 h 1696508"/>
                <a:gd name="connsiteX22" fmla="*/ 9525 w 1897592"/>
                <a:gd name="connsiteY22" fmla="*/ 863600 h 1696508"/>
                <a:gd name="connsiteX23" fmla="*/ 3175 w 1897592"/>
                <a:gd name="connsiteY23" fmla="*/ 781050 h 1696508"/>
                <a:gd name="connsiteX24" fmla="*/ 28575 w 1897592"/>
                <a:gd name="connsiteY24" fmla="*/ 819150 h 1696508"/>
                <a:gd name="connsiteX25" fmla="*/ 117475 w 1897592"/>
                <a:gd name="connsiteY25" fmla="*/ 850900 h 1696508"/>
                <a:gd name="connsiteX26" fmla="*/ 168275 w 1897592"/>
                <a:gd name="connsiteY26" fmla="*/ 819150 h 1696508"/>
                <a:gd name="connsiteX27" fmla="*/ 136525 w 1897592"/>
                <a:gd name="connsiteY27" fmla="*/ 774700 h 1696508"/>
                <a:gd name="connsiteX28" fmla="*/ 85725 w 1897592"/>
                <a:gd name="connsiteY28" fmla="*/ 762000 h 1696508"/>
                <a:gd name="connsiteX29" fmla="*/ 60325 w 1897592"/>
                <a:gd name="connsiteY29" fmla="*/ 704850 h 1696508"/>
                <a:gd name="connsiteX30" fmla="*/ 79375 w 1897592"/>
                <a:gd name="connsiteY30" fmla="*/ 711200 h 1696508"/>
                <a:gd name="connsiteX31" fmla="*/ 60325 w 1897592"/>
                <a:gd name="connsiteY31" fmla="*/ 641350 h 1696508"/>
                <a:gd name="connsiteX32" fmla="*/ 79375 w 1897592"/>
                <a:gd name="connsiteY32" fmla="*/ 571500 h 1696508"/>
                <a:gd name="connsiteX33" fmla="*/ 117475 w 1897592"/>
                <a:gd name="connsiteY33" fmla="*/ 508000 h 1696508"/>
                <a:gd name="connsiteX34" fmla="*/ 117475 w 1897592"/>
                <a:gd name="connsiteY34" fmla="*/ 603250 h 1696508"/>
                <a:gd name="connsiteX35" fmla="*/ 187325 w 1897592"/>
                <a:gd name="connsiteY35" fmla="*/ 603250 h 1696508"/>
                <a:gd name="connsiteX36" fmla="*/ 212725 w 1897592"/>
                <a:gd name="connsiteY36" fmla="*/ 565150 h 1696508"/>
                <a:gd name="connsiteX37" fmla="*/ 250825 w 1897592"/>
                <a:gd name="connsiteY37" fmla="*/ 546100 h 1696508"/>
                <a:gd name="connsiteX38" fmla="*/ 250825 w 1897592"/>
                <a:gd name="connsiteY38" fmla="*/ 450850 h 1696508"/>
                <a:gd name="connsiteX39" fmla="*/ 231775 w 1897592"/>
                <a:gd name="connsiteY39" fmla="*/ 431800 h 1696508"/>
                <a:gd name="connsiteX40" fmla="*/ 219075 w 1897592"/>
                <a:gd name="connsiteY40" fmla="*/ 361950 h 1696508"/>
                <a:gd name="connsiteX41" fmla="*/ 307975 w 1897592"/>
                <a:gd name="connsiteY41" fmla="*/ 260350 h 1696508"/>
                <a:gd name="connsiteX42" fmla="*/ 288925 w 1897592"/>
                <a:gd name="connsiteY42" fmla="*/ 311150 h 1696508"/>
                <a:gd name="connsiteX43" fmla="*/ 327025 w 1897592"/>
                <a:gd name="connsiteY43" fmla="*/ 361950 h 1696508"/>
                <a:gd name="connsiteX44" fmla="*/ 358775 w 1897592"/>
                <a:gd name="connsiteY44" fmla="*/ 393700 h 1696508"/>
                <a:gd name="connsiteX45" fmla="*/ 371475 w 1897592"/>
                <a:gd name="connsiteY45" fmla="*/ 317500 h 1696508"/>
                <a:gd name="connsiteX46" fmla="*/ 396875 w 1897592"/>
                <a:gd name="connsiteY46" fmla="*/ 273050 h 1696508"/>
                <a:gd name="connsiteX47" fmla="*/ 422275 w 1897592"/>
                <a:gd name="connsiteY47" fmla="*/ 196850 h 1696508"/>
                <a:gd name="connsiteX48" fmla="*/ 504825 w 1897592"/>
                <a:gd name="connsiteY48" fmla="*/ 107950 h 1696508"/>
                <a:gd name="connsiteX49" fmla="*/ 492125 w 1897592"/>
                <a:gd name="connsiteY49" fmla="*/ 177800 h 1696508"/>
                <a:gd name="connsiteX50" fmla="*/ 517525 w 1897592"/>
                <a:gd name="connsiteY50" fmla="*/ 234950 h 1696508"/>
                <a:gd name="connsiteX51" fmla="*/ 511175 w 1897592"/>
                <a:gd name="connsiteY51" fmla="*/ 298450 h 1696508"/>
                <a:gd name="connsiteX52" fmla="*/ 587375 w 1897592"/>
                <a:gd name="connsiteY52" fmla="*/ 209550 h 1696508"/>
                <a:gd name="connsiteX53" fmla="*/ 574675 w 1897592"/>
                <a:gd name="connsiteY53" fmla="*/ 177800 h 1696508"/>
                <a:gd name="connsiteX54" fmla="*/ 549275 w 1897592"/>
                <a:gd name="connsiteY54" fmla="*/ 139700 h 1696508"/>
                <a:gd name="connsiteX55" fmla="*/ 587375 w 1897592"/>
                <a:gd name="connsiteY55" fmla="*/ 120650 h 1696508"/>
                <a:gd name="connsiteX56" fmla="*/ 638175 w 1897592"/>
                <a:gd name="connsiteY56" fmla="*/ 57150 h 1696508"/>
                <a:gd name="connsiteX57" fmla="*/ 758825 w 1897592"/>
                <a:gd name="connsiteY57" fmla="*/ 31750 h 1696508"/>
                <a:gd name="connsiteX58" fmla="*/ 688975 w 1897592"/>
                <a:gd name="connsiteY58" fmla="*/ 69850 h 1696508"/>
                <a:gd name="connsiteX59" fmla="*/ 752475 w 1897592"/>
                <a:gd name="connsiteY59" fmla="*/ 120650 h 1696508"/>
                <a:gd name="connsiteX60" fmla="*/ 841375 w 1897592"/>
                <a:gd name="connsiteY60" fmla="*/ 139700 h 1696508"/>
                <a:gd name="connsiteX61" fmla="*/ 866775 w 1897592"/>
                <a:gd name="connsiteY61" fmla="*/ 82550 h 1696508"/>
                <a:gd name="connsiteX62" fmla="*/ 866775 w 1897592"/>
                <a:gd name="connsiteY62" fmla="*/ 38100 h 1696508"/>
                <a:gd name="connsiteX63" fmla="*/ 822325 w 1897592"/>
                <a:gd name="connsiteY63" fmla="*/ 6350 h 1696508"/>
                <a:gd name="connsiteX64" fmla="*/ 930275 w 1897592"/>
                <a:gd name="connsiteY64" fmla="*/ 6350 h 1696508"/>
                <a:gd name="connsiteX65" fmla="*/ 949325 w 1897592"/>
                <a:gd name="connsiteY65" fmla="*/ 44450 h 1696508"/>
                <a:gd name="connsiteX66" fmla="*/ 917575 w 1897592"/>
                <a:gd name="connsiteY66" fmla="*/ 101600 h 1696508"/>
                <a:gd name="connsiteX67" fmla="*/ 968375 w 1897592"/>
                <a:gd name="connsiteY67" fmla="*/ 127000 h 1696508"/>
                <a:gd name="connsiteX68" fmla="*/ 1000125 w 1897592"/>
                <a:gd name="connsiteY68" fmla="*/ 63500 h 1696508"/>
                <a:gd name="connsiteX69" fmla="*/ 987425 w 1897592"/>
                <a:gd name="connsiteY69" fmla="*/ 31750 h 1696508"/>
                <a:gd name="connsiteX70" fmla="*/ 1031875 w 1897592"/>
                <a:gd name="connsiteY70" fmla="*/ 12700 h 1696508"/>
                <a:gd name="connsiteX71" fmla="*/ 1089025 w 1897592"/>
                <a:gd name="connsiteY71" fmla="*/ 6350 h 1696508"/>
                <a:gd name="connsiteX72" fmla="*/ 1050925 w 1897592"/>
                <a:gd name="connsiteY72" fmla="*/ 44450 h 1696508"/>
                <a:gd name="connsiteX73" fmla="*/ 1095375 w 1897592"/>
                <a:gd name="connsiteY73" fmla="*/ 146050 h 1696508"/>
                <a:gd name="connsiteX74" fmla="*/ 1165225 w 1897592"/>
                <a:gd name="connsiteY74" fmla="*/ 152400 h 1696508"/>
                <a:gd name="connsiteX75" fmla="*/ 1184275 w 1897592"/>
                <a:gd name="connsiteY75" fmla="*/ 82550 h 1696508"/>
                <a:gd name="connsiteX76" fmla="*/ 1139825 w 1897592"/>
                <a:gd name="connsiteY76" fmla="*/ 25400 h 1696508"/>
                <a:gd name="connsiteX77" fmla="*/ 1222375 w 1897592"/>
                <a:gd name="connsiteY77" fmla="*/ 50800 h 1696508"/>
                <a:gd name="connsiteX78" fmla="*/ 1317625 w 1897592"/>
                <a:gd name="connsiteY78" fmla="*/ 107950 h 1696508"/>
                <a:gd name="connsiteX79" fmla="*/ 1298575 w 1897592"/>
                <a:gd name="connsiteY79" fmla="*/ 139700 h 1696508"/>
                <a:gd name="connsiteX80" fmla="*/ 1323975 w 1897592"/>
                <a:gd name="connsiteY80" fmla="*/ 196850 h 1696508"/>
                <a:gd name="connsiteX81" fmla="*/ 1330325 w 1897592"/>
                <a:gd name="connsiteY81" fmla="*/ 254000 h 1696508"/>
                <a:gd name="connsiteX82" fmla="*/ 1393825 w 1897592"/>
                <a:gd name="connsiteY82" fmla="*/ 209550 h 1696508"/>
                <a:gd name="connsiteX83" fmla="*/ 1393825 w 1897592"/>
                <a:gd name="connsiteY83" fmla="*/ 139700 h 1696508"/>
                <a:gd name="connsiteX84" fmla="*/ 1368425 w 1897592"/>
                <a:gd name="connsiteY84" fmla="*/ 101600 h 1696508"/>
                <a:gd name="connsiteX85" fmla="*/ 1419225 w 1897592"/>
                <a:gd name="connsiteY85" fmla="*/ 127000 h 1696508"/>
                <a:gd name="connsiteX86" fmla="*/ 1470025 w 1897592"/>
                <a:gd name="connsiteY86" fmla="*/ 165100 h 1696508"/>
                <a:gd name="connsiteX87" fmla="*/ 1482725 w 1897592"/>
                <a:gd name="connsiteY87" fmla="*/ 215900 h 1696508"/>
                <a:gd name="connsiteX88" fmla="*/ 1470025 w 1897592"/>
                <a:gd name="connsiteY88" fmla="*/ 279400 h 1696508"/>
                <a:gd name="connsiteX89" fmla="*/ 1501775 w 1897592"/>
                <a:gd name="connsiteY89" fmla="*/ 323850 h 1696508"/>
                <a:gd name="connsiteX90" fmla="*/ 1508125 w 1897592"/>
                <a:gd name="connsiteY90" fmla="*/ 393700 h 1696508"/>
                <a:gd name="connsiteX91" fmla="*/ 1552575 w 1897592"/>
                <a:gd name="connsiteY91" fmla="*/ 298450 h 1696508"/>
                <a:gd name="connsiteX92" fmla="*/ 1527175 w 1897592"/>
                <a:gd name="connsiteY92" fmla="*/ 241300 h 1696508"/>
                <a:gd name="connsiteX93" fmla="*/ 1527175 w 1897592"/>
                <a:gd name="connsiteY93" fmla="*/ 196850 h 1696508"/>
                <a:gd name="connsiteX94" fmla="*/ 1609725 w 1897592"/>
                <a:gd name="connsiteY94" fmla="*/ 292100 h 1696508"/>
                <a:gd name="connsiteX95" fmla="*/ 1622425 w 1897592"/>
                <a:gd name="connsiteY95" fmla="*/ 412750 h 1696508"/>
                <a:gd name="connsiteX96" fmla="*/ 1679575 w 1897592"/>
                <a:gd name="connsiteY96" fmla="*/ 438150 h 1696508"/>
                <a:gd name="connsiteX97" fmla="*/ 1685925 w 1897592"/>
                <a:gd name="connsiteY97" fmla="*/ 355600 h 1696508"/>
                <a:gd name="connsiteX98" fmla="*/ 1755775 w 1897592"/>
                <a:gd name="connsiteY98" fmla="*/ 463550 h 1696508"/>
                <a:gd name="connsiteX99" fmla="*/ 1698625 w 1897592"/>
                <a:gd name="connsiteY99" fmla="*/ 552450 h 1696508"/>
                <a:gd name="connsiteX100" fmla="*/ 1692275 w 1897592"/>
                <a:gd name="connsiteY100" fmla="*/ 622300 h 1696508"/>
                <a:gd name="connsiteX101" fmla="*/ 1755775 w 1897592"/>
                <a:gd name="connsiteY101" fmla="*/ 622300 h 1696508"/>
                <a:gd name="connsiteX102" fmla="*/ 1819275 w 1897592"/>
                <a:gd name="connsiteY102" fmla="*/ 571500 h 1696508"/>
                <a:gd name="connsiteX103" fmla="*/ 1831975 w 1897592"/>
                <a:gd name="connsiteY103" fmla="*/ 647700 h 1696508"/>
                <a:gd name="connsiteX104" fmla="*/ 1774825 w 1897592"/>
                <a:gd name="connsiteY104" fmla="*/ 711200 h 1696508"/>
                <a:gd name="connsiteX105" fmla="*/ 1774825 w 1897592"/>
                <a:gd name="connsiteY105" fmla="*/ 781050 h 1696508"/>
                <a:gd name="connsiteX106" fmla="*/ 1844675 w 1897592"/>
                <a:gd name="connsiteY106" fmla="*/ 793750 h 1696508"/>
                <a:gd name="connsiteX107" fmla="*/ 1857375 w 1897592"/>
                <a:gd name="connsiteY107" fmla="*/ 749300 h 1696508"/>
                <a:gd name="connsiteX108" fmla="*/ 1889125 w 1897592"/>
                <a:gd name="connsiteY108" fmla="*/ 831850 h 1696508"/>
                <a:gd name="connsiteX109" fmla="*/ 1870075 w 1897592"/>
                <a:gd name="connsiteY109" fmla="*/ 895350 h 1696508"/>
                <a:gd name="connsiteX110" fmla="*/ 1806575 w 1897592"/>
                <a:gd name="connsiteY110" fmla="*/ 933450 h 1696508"/>
                <a:gd name="connsiteX111" fmla="*/ 1755775 w 1897592"/>
                <a:gd name="connsiteY111" fmla="*/ 946150 h 1696508"/>
                <a:gd name="connsiteX112" fmla="*/ 1800225 w 1897592"/>
                <a:gd name="connsiteY112" fmla="*/ 1022350 h 1696508"/>
                <a:gd name="connsiteX113" fmla="*/ 1838325 w 1897592"/>
                <a:gd name="connsiteY113" fmla="*/ 1047750 h 1696508"/>
                <a:gd name="connsiteX114" fmla="*/ 1889125 w 1897592"/>
                <a:gd name="connsiteY114" fmla="*/ 965200 h 1696508"/>
                <a:gd name="connsiteX115" fmla="*/ 1889125 w 1897592"/>
                <a:gd name="connsiteY115" fmla="*/ 1054100 h 1696508"/>
                <a:gd name="connsiteX116" fmla="*/ 1844675 w 1897592"/>
                <a:gd name="connsiteY116" fmla="*/ 1136650 h 1696508"/>
                <a:gd name="connsiteX117" fmla="*/ 1774825 w 1897592"/>
                <a:gd name="connsiteY117" fmla="*/ 1155700 h 1696508"/>
                <a:gd name="connsiteX118" fmla="*/ 1755775 w 1897592"/>
                <a:gd name="connsiteY118" fmla="*/ 1231900 h 1696508"/>
                <a:gd name="connsiteX119" fmla="*/ 1806575 w 1897592"/>
                <a:gd name="connsiteY119" fmla="*/ 1282700 h 1696508"/>
                <a:gd name="connsiteX120" fmla="*/ 1851025 w 1897592"/>
                <a:gd name="connsiteY120" fmla="*/ 1225550 h 1696508"/>
                <a:gd name="connsiteX121" fmla="*/ 1812925 w 1897592"/>
                <a:gd name="connsiteY121" fmla="*/ 1352550 h 1696508"/>
                <a:gd name="connsiteX122" fmla="*/ 1730375 w 1897592"/>
                <a:gd name="connsiteY122" fmla="*/ 1409700 h 1696508"/>
                <a:gd name="connsiteX123" fmla="*/ 1743075 w 1897592"/>
                <a:gd name="connsiteY123" fmla="*/ 1447800 h 1696508"/>
                <a:gd name="connsiteX124" fmla="*/ 1660525 w 1897592"/>
                <a:gd name="connsiteY124" fmla="*/ 1517650 h 1696508"/>
                <a:gd name="connsiteX125" fmla="*/ 1362075 w 1897592"/>
                <a:gd name="connsiteY125" fmla="*/ 1670050 h 1696508"/>
                <a:gd name="connsiteX126" fmla="*/ 765175 w 1897592"/>
                <a:gd name="connsiteY126" fmla="*/ 1676400 h 1696508"/>
                <a:gd name="connsiteX127" fmla="*/ 346075 w 1897592"/>
                <a:gd name="connsiteY127" fmla="*/ 1631950 h 169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897592" h="1696508">
                  <a:moveTo>
                    <a:pt x="346075" y="1631950"/>
                  </a:moveTo>
                  <a:cubicBezTo>
                    <a:pt x="258233" y="1593850"/>
                    <a:pt x="270933" y="1478492"/>
                    <a:pt x="238125" y="1447800"/>
                  </a:cubicBezTo>
                  <a:cubicBezTo>
                    <a:pt x="205317" y="1417108"/>
                    <a:pt x="170392" y="1462617"/>
                    <a:pt x="149225" y="1447800"/>
                  </a:cubicBezTo>
                  <a:cubicBezTo>
                    <a:pt x="128058" y="1432983"/>
                    <a:pt x="106892" y="1369483"/>
                    <a:pt x="111125" y="1358900"/>
                  </a:cubicBezTo>
                  <a:cubicBezTo>
                    <a:pt x="115358" y="1348317"/>
                    <a:pt x="160867" y="1386417"/>
                    <a:pt x="174625" y="1384300"/>
                  </a:cubicBezTo>
                  <a:cubicBezTo>
                    <a:pt x="188383" y="1382183"/>
                    <a:pt x="200025" y="1361017"/>
                    <a:pt x="193675" y="1346200"/>
                  </a:cubicBezTo>
                  <a:cubicBezTo>
                    <a:pt x="187325" y="1331383"/>
                    <a:pt x="155575" y="1303867"/>
                    <a:pt x="136525" y="1295400"/>
                  </a:cubicBezTo>
                  <a:cubicBezTo>
                    <a:pt x="117475" y="1286933"/>
                    <a:pt x="94192" y="1303867"/>
                    <a:pt x="79375" y="1295400"/>
                  </a:cubicBezTo>
                  <a:cubicBezTo>
                    <a:pt x="64558" y="1286933"/>
                    <a:pt x="45508" y="1250950"/>
                    <a:pt x="47625" y="1244600"/>
                  </a:cubicBezTo>
                  <a:cubicBezTo>
                    <a:pt x="49742" y="1238250"/>
                    <a:pt x="77258" y="1257300"/>
                    <a:pt x="92075" y="1257300"/>
                  </a:cubicBezTo>
                  <a:cubicBezTo>
                    <a:pt x="106892" y="1257300"/>
                    <a:pt x="123825" y="1250950"/>
                    <a:pt x="136525" y="1244600"/>
                  </a:cubicBezTo>
                  <a:cubicBezTo>
                    <a:pt x="149225" y="1238250"/>
                    <a:pt x="174625" y="1224492"/>
                    <a:pt x="168275" y="1219200"/>
                  </a:cubicBezTo>
                  <a:cubicBezTo>
                    <a:pt x="161925" y="1213908"/>
                    <a:pt x="106892" y="1221317"/>
                    <a:pt x="98425" y="1212850"/>
                  </a:cubicBezTo>
                  <a:cubicBezTo>
                    <a:pt x="89958" y="1204383"/>
                    <a:pt x="117475" y="1184275"/>
                    <a:pt x="117475" y="1168400"/>
                  </a:cubicBezTo>
                  <a:cubicBezTo>
                    <a:pt x="117475" y="1152525"/>
                    <a:pt x="114300" y="1135592"/>
                    <a:pt x="98425" y="1117600"/>
                  </a:cubicBezTo>
                  <a:cubicBezTo>
                    <a:pt x="82550" y="1099608"/>
                    <a:pt x="37042" y="1080558"/>
                    <a:pt x="22225" y="1060450"/>
                  </a:cubicBezTo>
                  <a:cubicBezTo>
                    <a:pt x="7408" y="1040342"/>
                    <a:pt x="6350" y="1000125"/>
                    <a:pt x="9525" y="996950"/>
                  </a:cubicBezTo>
                  <a:cubicBezTo>
                    <a:pt x="12700" y="993775"/>
                    <a:pt x="24342" y="1036108"/>
                    <a:pt x="41275" y="1041400"/>
                  </a:cubicBezTo>
                  <a:cubicBezTo>
                    <a:pt x="58208" y="1046692"/>
                    <a:pt x="98425" y="1030817"/>
                    <a:pt x="111125" y="1028700"/>
                  </a:cubicBezTo>
                  <a:cubicBezTo>
                    <a:pt x="123825" y="1026583"/>
                    <a:pt x="118533" y="1039283"/>
                    <a:pt x="117475" y="1028700"/>
                  </a:cubicBezTo>
                  <a:cubicBezTo>
                    <a:pt x="116417" y="1018117"/>
                    <a:pt x="114300" y="983192"/>
                    <a:pt x="104775" y="965200"/>
                  </a:cubicBezTo>
                  <a:cubicBezTo>
                    <a:pt x="95250" y="947208"/>
                    <a:pt x="76200" y="937683"/>
                    <a:pt x="60325" y="920750"/>
                  </a:cubicBezTo>
                  <a:cubicBezTo>
                    <a:pt x="44450" y="903817"/>
                    <a:pt x="19050" y="886883"/>
                    <a:pt x="9525" y="863600"/>
                  </a:cubicBezTo>
                  <a:cubicBezTo>
                    <a:pt x="0" y="840317"/>
                    <a:pt x="0" y="788458"/>
                    <a:pt x="3175" y="781050"/>
                  </a:cubicBezTo>
                  <a:cubicBezTo>
                    <a:pt x="6350" y="773642"/>
                    <a:pt x="9525" y="807508"/>
                    <a:pt x="28575" y="819150"/>
                  </a:cubicBezTo>
                  <a:cubicBezTo>
                    <a:pt x="47625" y="830792"/>
                    <a:pt x="94192" y="850900"/>
                    <a:pt x="117475" y="850900"/>
                  </a:cubicBezTo>
                  <a:cubicBezTo>
                    <a:pt x="140758" y="850900"/>
                    <a:pt x="165100" y="831850"/>
                    <a:pt x="168275" y="819150"/>
                  </a:cubicBezTo>
                  <a:cubicBezTo>
                    <a:pt x="171450" y="806450"/>
                    <a:pt x="150283" y="784225"/>
                    <a:pt x="136525" y="774700"/>
                  </a:cubicBezTo>
                  <a:cubicBezTo>
                    <a:pt x="122767" y="765175"/>
                    <a:pt x="98425" y="773642"/>
                    <a:pt x="85725" y="762000"/>
                  </a:cubicBezTo>
                  <a:cubicBezTo>
                    <a:pt x="73025" y="750358"/>
                    <a:pt x="61383" y="713317"/>
                    <a:pt x="60325" y="704850"/>
                  </a:cubicBezTo>
                  <a:cubicBezTo>
                    <a:pt x="59267" y="696383"/>
                    <a:pt x="79375" y="721783"/>
                    <a:pt x="79375" y="711200"/>
                  </a:cubicBezTo>
                  <a:cubicBezTo>
                    <a:pt x="79375" y="700617"/>
                    <a:pt x="60325" y="664633"/>
                    <a:pt x="60325" y="641350"/>
                  </a:cubicBezTo>
                  <a:cubicBezTo>
                    <a:pt x="60325" y="618067"/>
                    <a:pt x="69850" y="593725"/>
                    <a:pt x="79375" y="571500"/>
                  </a:cubicBezTo>
                  <a:cubicBezTo>
                    <a:pt x="88900" y="549275"/>
                    <a:pt x="111125" y="502708"/>
                    <a:pt x="117475" y="508000"/>
                  </a:cubicBezTo>
                  <a:cubicBezTo>
                    <a:pt x="123825" y="513292"/>
                    <a:pt x="105833" y="587375"/>
                    <a:pt x="117475" y="603250"/>
                  </a:cubicBezTo>
                  <a:cubicBezTo>
                    <a:pt x="129117" y="619125"/>
                    <a:pt x="171450" y="609600"/>
                    <a:pt x="187325" y="603250"/>
                  </a:cubicBezTo>
                  <a:cubicBezTo>
                    <a:pt x="203200" y="596900"/>
                    <a:pt x="202142" y="574675"/>
                    <a:pt x="212725" y="565150"/>
                  </a:cubicBezTo>
                  <a:cubicBezTo>
                    <a:pt x="223308" y="555625"/>
                    <a:pt x="244475" y="565150"/>
                    <a:pt x="250825" y="546100"/>
                  </a:cubicBezTo>
                  <a:cubicBezTo>
                    <a:pt x="257175" y="527050"/>
                    <a:pt x="254000" y="469900"/>
                    <a:pt x="250825" y="450850"/>
                  </a:cubicBezTo>
                  <a:cubicBezTo>
                    <a:pt x="247650" y="431800"/>
                    <a:pt x="237067" y="446617"/>
                    <a:pt x="231775" y="431800"/>
                  </a:cubicBezTo>
                  <a:cubicBezTo>
                    <a:pt x="226483" y="416983"/>
                    <a:pt x="206375" y="390525"/>
                    <a:pt x="219075" y="361950"/>
                  </a:cubicBezTo>
                  <a:cubicBezTo>
                    <a:pt x="231775" y="333375"/>
                    <a:pt x="296333" y="268817"/>
                    <a:pt x="307975" y="260350"/>
                  </a:cubicBezTo>
                  <a:cubicBezTo>
                    <a:pt x="319617" y="251883"/>
                    <a:pt x="285750" y="294217"/>
                    <a:pt x="288925" y="311150"/>
                  </a:cubicBezTo>
                  <a:cubicBezTo>
                    <a:pt x="292100" y="328083"/>
                    <a:pt x="315383" y="348192"/>
                    <a:pt x="327025" y="361950"/>
                  </a:cubicBezTo>
                  <a:cubicBezTo>
                    <a:pt x="338667" y="375708"/>
                    <a:pt x="351367" y="401108"/>
                    <a:pt x="358775" y="393700"/>
                  </a:cubicBezTo>
                  <a:cubicBezTo>
                    <a:pt x="366183" y="386292"/>
                    <a:pt x="365125" y="337608"/>
                    <a:pt x="371475" y="317500"/>
                  </a:cubicBezTo>
                  <a:cubicBezTo>
                    <a:pt x="377825" y="297392"/>
                    <a:pt x="388408" y="293158"/>
                    <a:pt x="396875" y="273050"/>
                  </a:cubicBezTo>
                  <a:cubicBezTo>
                    <a:pt x="405342" y="252942"/>
                    <a:pt x="404283" y="224367"/>
                    <a:pt x="422275" y="196850"/>
                  </a:cubicBezTo>
                  <a:cubicBezTo>
                    <a:pt x="440267" y="169333"/>
                    <a:pt x="493183" y="111125"/>
                    <a:pt x="504825" y="107950"/>
                  </a:cubicBezTo>
                  <a:cubicBezTo>
                    <a:pt x="516467" y="104775"/>
                    <a:pt x="490008" y="156633"/>
                    <a:pt x="492125" y="177800"/>
                  </a:cubicBezTo>
                  <a:cubicBezTo>
                    <a:pt x="494242" y="198967"/>
                    <a:pt x="514350" y="214842"/>
                    <a:pt x="517525" y="234950"/>
                  </a:cubicBezTo>
                  <a:cubicBezTo>
                    <a:pt x="520700" y="255058"/>
                    <a:pt x="499533" y="302683"/>
                    <a:pt x="511175" y="298450"/>
                  </a:cubicBezTo>
                  <a:cubicBezTo>
                    <a:pt x="522817" y="294217"/>
                    <a:pt x="576792" y="229658"/>
                    <a:pt x="587375" y="209550"/>
                  </a:cubicBezTo>
                  <a:cubicBezTo>
                    <a:pt x="597958" y="189442"/>
                    <a:pt x="581025" y="189442"/>
                    <a:pt x="574675" y="177800"/>
                  </a:cubicBezTo>
                  <a:cubicBezTo>
                    <a:pt x="568325" y="166158"/>
                    <a:pt x="547158" y="149225"/>
                    <a:pt x="549275" y="139700"/>
                  </a:cubicBezTo>
                  <a:cubicBezTo>
                    <a:pt x="551392" y="130175"/>
                    <a:pt x="572558" y="134408"/>
                    <a:pt x="587375" y="120650"/>
                  </a:cubicBezTo>
                  <a:cubicBezTo>
                    <a:pt x="602192" y="106892"/>
                    <a:pt x="609600" y="71967"/>
                    <a:pt x="638175" y="57150"/>
                  </a:cubicBezTo>
                  <a:cubicBezTo>
                    <a:pt x="666750" y="42333"/>
                    <a:pt x="750358" y="29633"/>
                    <a:pt x="758825" y="31750"/>
                  </a:cubicBezTo>
                  <a:cubicBezTo>
                    <a:pt x="767292" y="33867"/>
                    <a:pt x="690033" y="55033"/>
                    <a:pt x="688975" y="69850"/>
                  </a:cubicBezTo>
                  <a:cubicBezTo>
                    <a:pt x="687917" y="84667"/>
                    <a:pt x="727075" y="109008"/>
                    <a:pt x="752475" y="120650"/>
                  </a:cubicBezTo>
                  <a:cubicBezTo>
                    <a:pt x="777875" y="132292"/>
                    <a:pt x="822325" y="146050"/>
                    <a:pt x="841375" y="139700"/>
                  </a:cubicBezTo>
                  <a:cubicBezTo>
                    <a:pt x="860425" y="133350"/>
                    <a:pt x="862542" y="99483"/>
                    <a:pt x="866775" y="82550"/>
                  </a:cubicBezTo>
                  <a:cubicBezTo>
                    <a:pt x="871008" y="65617"/>
                    <a:pt x="874183" y="50800"/>
                    <a:pt x="866775" y="38100"/>
                  </a:cubicBezTo>
                  <a:cubicBezTo>
                    <a:pt x="859367" y="25400"/>
                    <a:pt x="811742" y="11642"/>
                    <a:pt x="822325" y="6350"/>
                  </a:cubicBezTo>
                  <a:cubicBezTo>
                    <a:pt x="832908" y="1058"/>
                    <a:pt x="909108" y="0"/>
                    <a:pt x="930275" y="6350"/>
                  </a:cubicBezTo>
                  <a:cubicBezTo>
                    <a:pt x="951442" y="12700"/>
                    <a:pt x="951442" y="28575"/>
                    <a:pt x="949325" y="44450"/>
                  </a:cubicBezTo>
                  <a:cubicBezTo>
                    <a:pt x="947208" y="60325"/>
                    <a:pt x="914400" y="87842"/>
                    <a:pt x="917575" y="101600"/>
                  </a:cubicBezTo>
                  <a:cubicBezTo>
                    <a:pt x="920750" y="115358"/>
                    <a:pt x="954617" y="133350"/>
                    <a:pt x="968375" y="127000"/>
                  </a:cubicBezTo>
                  <a:cubicBezTo>
                    <a:pt x="982133" y="120650"/>
                    <a:pt x="996950" y="79375"/>
                    <a:pt x="1000125" y="63500"/>
                  </a:cubicBezTo>
                  <a:cubicBezTo>
                    <a:pt x="1003300" y="47625"/>
                    <a:pt x="982133" y="40217"/>
                    <a:pt x="987425" y="31750"/>
                  </a:cubicBezTo>
                  <a:cubicBezTo>
                    <a:pt x="992717" y="23283"/>
                    <a:pt x="1014942" y="16933"/>
                    <a:pt x="1031875" y="12700"/>
                  </a:cubicBezTo>
                  <a:cubicBezTo>
                    <a:pt x="1048808" y="8467"/>
                    <a:pt x="1085850" y="1058"/>
                    <a:pt x="1089025" y="6350"/>
                  </a:cubicBezTo>
                  <a:cubicBezTo>
                    <a:pt x="1092200" y="11642"/>
                    <a:pt x="1049867" y="21167"/>
                    <a:pt x="1050925" y="44450"/>
                  </a:cubicBezTo>
                  <a:cubicBezTo>
                    <a:pt x="1051983" y="67733"/>
                    <a:pt x="1076325" y="128058"/>
                    <a:pt x="1095375" y="146050"/>
                  </a:cubicBezTo>
                  <a:cubicBezTo>
                    <a:pt x="1114425" y="164042"/>
                    <a:pt x="1150408" y="162983"/>
                    <a:pt x="1165225" y="152400"/>
                  </a:cubicBezTo>
                  <a:cubicBezTo>
                    <a:pt x="1180042" y="141817"/>
                    <a:pt x="1188508" y="103717"/>
                    <a:pt x="1184275" y="82550"/>
                  </a:cubicBezTo>
                  <a:cubicBezTo>
                    <a:pt x="1180042" y="61383"/>
                    <a:pt x="1133475" y="30692"/>
                    <a:pt x="1139825" y="25400"/>
                  </a:cubicBezTo>
                  <a:cubicBezTo>
                    <a:pt x="1146175" y="20108"/>
                    <a:pt x="1192742" y="37042"/>
                    <a:pt x="1222375" y="50800"/>
                  </a:cubicBezTo>
                  <a:cubicBezTo>
                    <a:pt x="1252008" y="64558"/>
                    <a:pt x="1304925" y="93133"/>
                    <a:pt x="1317625" y="107950"/>
                  </a:cubicBezTo>
                  <a:cubicBezTo>
                    <a:pt x="1330325" y="122767"/>
                    <a:pt x="1297517" y="124883"/>
                    <a:pt x="1298575" y="139700"/>
                  </a:cubicBezTo>
                  <a:cubicBezTo>
                    <a:pt x="1299633" y="154517"/>
                    <a:pt x="1318683" y="177800"/>
                    <a:pt x="1323975" y="196850"/>
                  </a:cubicBezTo>
                  <a:cubicBezTo>
                    <a:pt x="1329267" y="215900"/>
                    <a:pt x="1318683" y="251883"/>
                    <a:pt x="1330325" y="254000"/>
                  </a:cubicBezTo>
                  <a:cubicBezTo>
                    <a:pt x="1341967" y="256117"/>
                    <a:pt x="1383242" y="228600"/>
                    <a:pt x="1393825" y="209550"/>
                  </a:cubicBezTo>
                  <a:cubicBezTo>
                    <a:pt x="1404408" y="190500"/>
                    <a:pt x="1398058" y="157692"/>
                    <a:pt x="1393825" y="139700"/>
                  </a:cubicBezTo>
                  <a:cubicBezTo>
                    <a:pt x="1389592" y="121708"/>
                    <a:pt x="1364192" y="103717"/>
                    <a:pt x="1368425" y="101600"/>
                  </a:cubicBezTo>
                  <a:cubicBezTo>
                    <a:pt x="1372658" y="99483"/>
                    <a:pt x="1402292" y="116417"/>
                    <a:pt x="1419225" y="127000"/>
                  </a:cubicBezTo>
                  <a:cubicBezTo>
                    <a:pt x="1436158" y="137583"/>
                    <a:pt x="1459442" y="150283"/>
                    <a:pt x="1470025" y="165100"/>
                  </a:cubicBezTo>
                  <a:cubicBezTo>
                    <a:pt x="1480608" y="179917"/>
                    <a:pt x="1482725" y="196850"/>
                    <a:pt x="1482725" y="215900"/>
                  </a:cubicBezTo>
                  <a:cubicBezTo>
                    <a:pt x="1482725" y="234950"/>
                    <a:pt x="1466850" y="261408"/>
                    <a:pt x="1470025" y="279400"/>
                  </a:cubicBezTo>
                  <a:cubicBezTo>
                    <a:pt x="1473200" y="297392"/>
                    <a:pt x="1495425" y="304800"/>
                    <a:pt x="1501775" y="323850"/>
                  </a:cubicBezTo>
                  <a:cubicBezTo>
                    <a:pt x="1508125" y="342900"/>
                    <a:pt x="1499658" y="397933"/>
                    <a:pt x="1508125" y="393700"/>
                  </a:cubicBezTo>
                  <a:cubicBezTo>
                    <a:pt x="1516592" y="389467"/>
                    <a:pt x="1549400" y="323850"/>
                    <a:pt x="1552575" y="298450"/>
                  </a:cubicBezTo>
                  <a:cubicBezTo>
                    <a:pt x="1555750" y="273050"/>
                    <a:pt x="1531408" y="258233"/>
                    <a:pt x="1527175" y="241300"/>
                  </a:cubicBezTo>
                  <a:cubicBezTo>
                    <a:pt x="1522942" y="224367"/>
                    <a:pt x="1513417" y="188383"/>
                    <a:pt x="1527175" y="196850"/>
                  </a:cubicBezTo>
                  <a:cubicBezTo>
                    <a:pt x="1540933" y="205317"/>
                    <a:pt x="1593850" y="256117"/>
                    <a:pt x="1609725" y="292100"/>
                  </a:cubicBezTo>
                  <a:cubicBezTo>
                    <a:pt x="1625600" y="328083"/>
                    <a:pt x="1610783" y="388408"/>
                    <a:pt x="1622425" y="412750"/>
                  </a:cubicBezTo>
                  <a:cubicBezTo>
                    <a:pt x="1634067" y="437092"/>
                    <a:pt x="1668992" y="447675"/>
                    <a:pt x="1679575" y="438150"/>
                  </a:cubicBezTo>
                  <a:cubicBezTo>
                    <a:pt x="1690158" y="428625"/>
                    <a:pt x="1673225" y="351367"/>
                    <a:pt x="1685925" y="355600"/>
                  </a:cubicBezTo>
                  <a:cubicBezTo>
                    <a:pt x="1698625" y="359833"/>
                    <a:pt x="1753658" y="430742"/>
                    <a:pt x="1755775" y="463550"/>
                  </a:cubicBezTo>
                  <a:cubicBezTo>
                    <a:pt x="1757892" y="496358"/>
                    <a:pt x="1709208" y="525992"/>
                    <a:pt x="1698625" y="552450"/>
                  </a:cubicBezTo>
                  <a:cubicBezTo>
                    <a:pt x="1688042" y="578908"/>
                    <a:pt x="1682750" y="610658"/>
                    <a:pt x="1692275" y="622300"/>
                  </a:cubicBezTo>
                  <a:cubicBezTo>
                    <a:pt x="1701800" y="633942"/>
                    <a:pt x="1734608" y="630767"/>
                    <a:pt x="1755775" y="622300"/>
                  </a:cubicBezTo>
                  <a:cubicBezTo>
                    <a:pt x="1776942" y="613833"/>
                    <a:pt x="1806575" y="567267"/>
                    <a:pt x="1819275" y="571500"/>
                  </a:cubicBezTo>
                  <a:cubicBezTo>
                    <a:pt x="1831975" y="575733"/>
                    <a:pt x="1839383" y="624417"/>
                    <a:pt x="1831975" y="647700"/>
                  </a:cubicBezTo>
                  <a:cubicBezTo>
                    <a:pt x="1824567" y="670983"/>
                    <a:pt x="1784350" y="688975"/>
                    <a:pt x="1774825" y="711200"/>
                  </a:cubicBezTo>
                  <a:cubicBezTo>
                    <a:pt x="1765300" y="733425"/>
                    <a:pt x="1763183" y="767292"/>
                    <a:pt x="1774825" y="781050"/>
                  </a:cubicBezTo>
                  <a:cubicBezTo>
                    <a:pt x="1786467" y="794808"/>
                    <a:pt x="1830917" y="799042"/>
                    <a:pt x="1844675" y="793750"/>
                  </a:cubicBezTo>
                  <a:cubicBezTo>
                    <a:pt x="1858433" y="788458"/>
                    <a:pt x="1849967" y="742950"/>
                    <a:pt x="1857375" y="749300"/>
                  </a:cubicBezTo>
                  <a:cubicBezTo>
                    <a:pt x="1864783" y="755650"/>
                    <a:pt x="1887008" y="807508"/>
                    <a:pt x="1889125" y="831850"/>
                  </a:cubicBezTo>
                  <a:cubicBezTo>
                    <a:pt x="1891242" y="856192"/>
                    <a:pt x="1883833" y="878417"/>
                    <a:pt x="1870075" y="895350"/>
                  </a:cubicBezTo>
                  <a:cubicBezTo>
                    <a:pt x="1856317" y="912283"/>
                    <a:pt x="1825625" y="924983"/>
                    <a:pt x="1806575" y="933450"/>
                  </a:cubicBezTo>
                  <a:cubicBezTo>
                    <a:pt x="1787525" y="941917"/>
                    <a:pt x="1756833" y="931333"/>
                    <a:pt x="1755775" y="946150"/>
                  </a:cubicBezTo>
                  <a:cubicBezTo>
                    <a:pt x="1754717" y="960967"/>
                    <a:pt x="1786467" y="1005417"/>
                    <a:pt x="1800225" y="1022350"/>
                  </a:cubicBezTo>
                  <a:cubicBezTo>
                    <a:pt x="1813983" y="1039283"/>
                    <a:pt x="1823508" y="1057275"/>
                    <a:pt x="1838325" y="1047750"/>
                  </a:cubicBezTo>
                  <a:cubicBezTo>
                    <a:pt x="1853142" y="1038225"/>
                    <a:pt x="1880658" y="964142"/>
                    <a:pt x="1889125" y="965200"/>
                  </a:cubicBezTo>
                  <a:cubicBezTo>
                    <a:pt x="1897592" y="966258"/>
                    <a:pt x="1896533" y="1025525"/>
                    <a:pt x="1889125" y="1054100"/>
                  </a:cubicBezTo>
                  <a:cubicBezTo>
                    <a:pt x="1881717" y="1082675"/>
                    <a:pt x="1863725" y="1119717"/>
                    <a:pt x="1844675" y="1136650"/>
                  </a:cubicBezTo>
                  <a:cubicBezTo>
                    <a:pt x="1825625" y="1153583"/>
                    <a:pt x="1789642" y="1139825"/>
                    <a:pt x="1774825" y="1155700"/>
                  </a:cubicBezTo>
                  <a:cubicBezTo>
                    <a:pt x="1760008" y="1171575"/>
                    <a:pt x="1750483" y="1210734"/>
                    <a:pt x="1755775" y="1231900"/>
                  </a:cubicBezTo>
                  <a:cubicBezTo>
                    <a:pt x="1761067" y="1253066"/>
                    <a:pt x="1790700" y="1283758"/>
                    <a:pt x="1806575" y="1282700"/>
                  </a:cubicBezTo>
                  <a:cubicBezTo>
                    <a:pt x="1822450" y="1281642"/>
                    <a:pt x="1849967" y="1213908"/>
                    <a:pt x="1851025" y="1225550"/>
                  </a:cubicBezTo>
                  <a:cubicBezTo>
                    <a:pt x="1852083" y="1237192"/>
                    <a:pt x="1833033" y="1321858"/>
                    <a:pt x="1812925" y="1352550"/>
                  </a:cubicBezTo>
                  <a:cubicBezTo>
                    <a:pt x="1792817" y="1383242"/>
                    <a:pt x="1742017" y="1393825"/>
                    <a:pt x="1730375" y="1409700"/>
                  </a:cubicBezTo>
                  <a:cubicBezTo>
                    <a:pt x="1718733" y="1425575"/>
                    <a:pt x="1754717" y="1429808"/>
                    <a:pt x="1743075" y="1447800"/>
                  </a:cubicBezTo>
                  <a:cubicBezTo>
                    <a:pt x="1731433" y="1465792"/>
                    <a:pt x="1724025" y="1480608"/>
                    <a:pt x="1660525" y="1517650"/>
                  </a:cubicBezTo>
                  <a:cubicBezTo>
                    <a:pt x="1597025" y="1554692"/>
                    <a:pt x="1511300" y="1643592"/>
                    <a:pt x="1362075" y="1670050"/>
                  </a:cubicBezTo>
                  <a:cubicBezTo>
                    <a:pt x="1212850" y="1696508"/>
                    <a:pt x="934508" y="1689100"/>
                    <a:pt x="765175" y="1676400"/>
                  </a:cubicBezTo>
                  <a:cubicBezTo>
                    <a:pt x="595842" y="1663700"/>
                    <a:pt x="433917" y="1670050"/>
                    <a:pt x="346075" y="1631950"/>
                  </a:cubicBezTo>
                  <a:close/>
                </a:path>
              </a:pathLst>
            </a:custGeom>
            <a:gradFill flip="none" rotWithShape="1">
              <a:gsLst>
                <a:gs pos="0">
                  <a:srgbClr val="FF9900">
                    <a:shade val="30000"/>
                    <a:satMod val="115000"/>
                  </a:srgbClr>
                </a:gs>
                <a:gs pos="0">
                  <a:srgbClr val="FFFF00"/>
                </a:gs>
                <a:gs pos="50000">
                  <a:srgbClr val="FF9900">
                    <a:shade val="67500"/>
                    <a:satMod val="115000"/>
                  </a:srgbClr>
                </a:gs>
                <a:gs pos="100000">
                  <a:srgbClr val="FF9900">
                    <a:shade val="100000"/>
                    <a:satMod val="115000"/>
                  </a:srgbClr>
                </a:gs>
              </a:gsLst>
              <a:path path="circle">
                <a:fillToRect l="50000" t="50000" r="50000" b="50000"/>
              </a:path>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33" name="Freeform 32"/>
            <p:cNvSpPr/>
            <p:nvPr/>
          </p:nvSpPr>
          <p:spPr bwMode="auto">
            <a:xfrm>
              <a:off x="772564" y="396924"/>
              <a:ext cx="429522" cy="131879"/>
            </a:xfrm>
            <a:custGeom>
              <a:avLst/>
              <a:gdLst>
                <a:gd name="connsiteX0" fmla="*/ 150283 w 3848100"/>
                <a:gd name="connsiteY0" fmla="*/ 1254125 h 1270000"/>
                <a:gd name="connsiteX1" fmla="*/ 2436283 w 3848100"/>
                <a:gd name="connsiteY1" fmla="*/ 1260475 h 1270000"/>
                <a:gd name="connsiteX2" fmla="*/ 3433233 w 3848100"/>
                <a:gd name="connsiteY2" fmla="*/ 1260475 h 1270000"/>
                <a:gd name="connsiteX3" fmla="*/ 3725333 w 3848100"/>
                <a:gd name="connsiteY3" fmla="*/ 1266825 h 1270000"/>
                <a:gd name="connsiteX4" fmla="*/ 3807883 w 3848100"/>
                <a:gd name="connsiteY4" fmla="*/ 1241425 h 1270000"/>
                <a:gd name="connsiteX5" fmla="*/ 3845983 w 3848100"/>
                <a:gd name="connsiteY5" fmla="*/ 1114425 h 1270000"/>
                <a:gd name="connsiteX6" fmla="*/ 3795183 w 3848100"/>
                <a:gd name="connsiteY6" fmla="*/ 1069975 h 1270000"/>
                <a:gd name="connsiteX7" fmla="*/ 3661833 w 3848100"/>
                <a:gd name="connsiteY7" fmla="*/ 1025525 h 1270000"/>
                <a:gd name="connsiteX8" fmla="*/ 3299883 w 3848100"/>
                <a:gd name="connsiteY8" fmla="*/ 885825 h 1270000"/>
                <a:gd name="connsiteX9" fmla="*/ 2893483 w 3848100"/>
                <a:gd name="connsiteY9" fmla="*/ 695325 h 1270000"/>
                <a:gd name="connsiteX10" fmla="*/ 2448983 w 3848100"/>
                <a:gd name="connsiteY10" fmla="*/ 403225 h 1270000"/>
                <a:gd name="connsiteX11" fmla="*/ 2175933 w 3848100"/>
                <a:gd name="connsiteY11" fmla="*/ 149225 h 1270000"/>
                <a:gd name="connsiteX12" fmla="*/ 2055283 w 3848100"/>
                <a:gd name="connsiteY12" fmla="*/ 9525 h 1270000"/>
                <a:gd name="connsiteX13" fmla="*/ 1972733 w 3848100"/>
                <a:gd name="connsiteY13" fmla="*/ 92075 h 1270000"/>
                <a:gd name="connsiteX14" fmla="*/ 1947333 w 3848100"/>
                <a:gd name="connsiteY14" fmla="*/ 117475 h 1270000"/>
                <a:gd name="connsiteX15" fmla="*/ 1896533 w 3848100"/>
                <a:gd name="connsiteY15" fmla="*/ 53975 h 1270000"/>
                <a:gd name="connsiteX16" fmla="*/ 1845733 w 3848100"/>
                <a:gd name="connsiteY16" fmla="*/ 15875 h 1270000"/>
                <a:gd name="connsiteX17" fmla="*/ 1731433 w 3848100"/>
                <a:gd name="connsiteY17" fmla="*/ 142875 h 1270000"/>
                <a:gd name="connsiteX18" fmla="*/ 1559983 w 3848100"/>
                <a:gd name="connsiteY18" fmla="*/ 307975 h 1270000"/>
                <a:gd name="connsiteX19" fmla="*/ 1185333 w 3848100"/>
                <a:gd name="connsiteY19" fmla="*/ 574675 h 1270000"/>
                <a:gd name="connsiteX20" fmla="*/ 683683 w 3848100"/>
                <a:gd name="connsiteY20" fmla="*/ 822325 h 1270000"/>
                <a:gd name="connsiteX21" fmla="*/ 150283 w 3848100"/>
                <a:gd name="connsiteY21" fmla="*/ 1025525 h 1270000"/>
                <a:gd name="connsiteX22" fmla="*/ 55033 w 3848100"/>
                <a:gd name="connsiteY22" fmla="*/ 1069975 h 1270000"/>
                <a:gd name="connsiteX23" fmla="*/ 4233 w 3848100"/>
                <a:gd name="connsiteY23" fmla="*/ 1108075 h 1270000"/>
                <a:gd name="connsiteX24" fmla="*/ 29633 w 3848100"/>
                <a:gd name="connsiteY24" fmla="*/ 1196975 h 1270000"/>
                <a:gd name="connsiteX25" fmla="*/ 55033 w 3848100"/>
                <a:gd name="connsiteY25" fmla="*/ 1235075 h 1270000"/>
                <a:gd name="connsiteX26" fmla="*/ 99483 w 3848100"/>
                <a:gd name="connsiteY26" fmla="*/ 1247775 h 1270000"/>
                <a:gd name="connsiteX27" fmla="*/ 150283 w 3848100"/>
                <a:gd name="connsiteY27" fmla="*/ 1254125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48100" h="1270000">
                  <a:moveTo>
                    <a:pt x="150283" y="1254125"/>
                  </a:moveTo>
                  <a:lnTo>
                    <a:pt x="2436283" y="1260475"/>
                  </a:lnTo>
                  <a:lnTo>
                    <a:pt x="3433233" y="1260475"/>
                  </a:lnTo>
                  <a:cubicBezTo>
                    <a:pt x="3648075" y="1261533"/>
                    <a:pt x="3662891" y="1270000"/>
                    <a:pt x="3725333" y="1266825"/>
                  </a:cubicBezTo>
                  <a:cubicBezTo>
                    <a:pt x="3787775" y="1263650"/>
                    <a:pt x="3787775" y="1266825"/>
                    <a:pt x="3807883" y="1241425"/>
                  </a:cubicBezTo>
                  <a:cubicBezTo>
                    <a:pt x="3827991" y="1216025"/>
                    <a:pt x="3848100" y="1143000"/>
                    <a:pt x="3845983" y="1114425"/>
                  </a:cubicBezTo>
                  <a:cubicBezTo>
                    <a:pt x="3843866" y="1085850"/>
                    <a:pt x="3825875" y="1084792"/>
                    <a:pt x="3795183" y="1069975"/>
                  </a:cubicBezTo>
                  <a:cubicBezTo>
                    <a:pt x="3764491" y="1055158"/>
                    <a:pt x="3744383" y="1056217"/>
                    <a:pt x="3661833" y="1025525"/>
                  </a:cubicBezTo>
                  <a:cubicBezTo>
                    <a:pt x="3579283" y="994833"/>
                    <a:pt x="3427941" y="940858"/>
                    <a:pt x="3299883" y="885825"/>
                  </a:cubicBezTo>
                  <a:cubicBezTo>
                    <a:pt x="3171825" y="830792"/>
                    <a:pt x="3035300" y="775758"/>
                    <a:pt x="2893483" y="695325"/>
                  </a:cubicBezTo>
                  <a:cubicBezTo>
                    <a:pt x="2751666" y="614892"/>
                    <a:pt x="2568575" y="494242"/>
                    <a:pt x="2448983" y="403225"/>
                  </a:cubicBezTo>
                  <a:cubicBezTo>
                    <a:pt x="2329391" y="312208"/>
                    <a:pt x="2241550" y="214842"/>
                    <a:pt x="2175933" y="149225"/>
                  </a:cubicBezTo>
                  <a:cubicBezTo>
                    <a:pt x="2110316" y="83608"/>
                    <a:pt x="2089150" y="19050"/>
                    <a:pt x="2055283" y="9525"/>
                  </a:cubicBezTo>
                  <a:cubicBezTo>
                    <a:pt x="2021416" y="0"/>
                    <a:pt x="1972733" y="92075"/>
                    <a:pt x="1972733" y="92075"/>
                  </a:cubicBezTo>
                  <a:cubicBezTo>
                    <a:pt x="1954741" y="110067"/>
                    <a:pt x="1960033" y="123825"/>
                    <a:pt x="1947333" y="117475"/>
                  </a:cubicBezTo>
                  <a:cubicBezTo>
                    <a:pt x="1934633" y="111125"/>
                    <a:pt x="1913466" y="70908"/>
                    <a:pt x="1896533" y="53975"/>
                  </a:cubicBezTo>
                  <a:cubicBezTo>
                    <a:pt x="1879600" y="37042"/>
                    <a:pt x="1873250" y="1058"/>
                    <a:pt x="1845733" y="15875"/>
                  </a:cubicBezTo>
                  <a:cubicBezTo>
                    <a:pt x="1818216" y="30692"/>
                    <a:pt x="1779058" y="94192"/>
                    <a:pt x="1731433" y="142875"/>
                  </a:cubicBezTo>
                  <a:cubicBezTo>
                    <a:pt x="1683808" y="191558"/>
                    <a:pt x="1651000" y="236008"/>
                    <a:pt x="1559983" y="307975"/>
                  </a:cubicBezTo>
                  <a:cubicBezTo>
                    <a:pt x="1468966" y="379942"/>
                    <a:pt x="1331383" y="488950"/>
                    <a:pt x="1185333" y="574675"/>
                  </a:cubicBezTo>
                  <a:cubicBezTo>
                    <a:pt x="1039283" y="660400"/>
                    <a:pt x="856191" y="747183"/>
                    <a:pt x="683683" y="822325"/>
                  </a:cubicBezTo>
                  <a:cubicBezTo>
                    <a:pt x="511175" y="897467"/>
                    <a:pt x="255058" y="984250"/>
                    <a:pt x="150283" y="1025525"/>
                  </a:cubicBezTo>
                  <a:cubicBezTo>
                    <a:pt x="45508" y="1066800"/>
                    <a:pt x="79375" y="1056217"/>
                    <a:pt x="55033" y="1069975"/>
                  </a:cubicBezTo>
                  <a:cubicBezTo>
                    <a:pt x="30691" y="1083733"/>
                    <a:pt x="8466" y="1086908"/>
                    <a:pt x="4233" y="1108075"/>
                  </a:cubicBezTo>
                  <a:cubicBezTo>
                    <a:pt x="0" y="1129242"/>
                    <a:pt x="21166" y="1175808"/>
                    <a:pt x="29633" y="1196975"/>
                  </a:cubicBezTo>
                  <a:cubicBezTo>
                    <a:pt x="38100" y="1218142"/>
                    <a:pt x="43391" y="1226608"/>
                    <a:pt x="55033" y="1235075"/>
                  </a:cubicBezTo>
                  <a:cubicBezTo>
                    <a:pt x="66675" y="1243542"/>
                    <a:pt x="82550" y="1244600"/>
                    <a:pt x="99483" y="1247775"/>
                  </a:cubicBezTo>
                  <a:cubicBezTo>
                    <a:pt x="116416" y="1250950"/>
                    <a:pt x="136524" y="1252537"/>
                    <a:pt x="150283" y="1254125"/>
                  </a:cubicBezTo>
                  <a:close/>
                </a:path>
              </a:pathLst>
            </a:cu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18900000" scaled="1"/>
              <a:tileRect/>
            </a:gra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34" name="Freeform 33"/>
            <p:cNvSpPr/>
            <p:nvPr/>
          </p:nvSpPr>
          <p:spPr bwMode="auto">
            <a:xfrm>
              <a:off x="790581" y="414402"/>
              <a:ext cx="391852" cy="102087"/>
            </a:xfrm>
            <a:custGeom>
              <a:avLst/>
              <a:gdLst>
                <a:gd name="connsiteX0" fmla="*/ 0 w 3488267"/>
                <a:gd name="connsiteY0" fmla="*/ 962025 h 976842"/>
                <a:gd name="connsiteX1" fmla="*/ 1987550 w 3488267"/>
                <a:gd name="connsiteY1" fmla="*/ 962025 h 976842"/>
                <a:gd name="connsiteX2" fmla="*/ 2794000 w 3488267"/>
                <a:gd name="connsiteY2" fmla="*/ 955675 h 976842"/>
                <a:gd name="connsiteX3" fmla="*/ 3213100 w 3488267"/>
                <a:gd name="connsiteY3" fmla="*/ 962025 h 976842"/>
                <a:gd name="connsiteX4" fmla="*/ 3486150 w 3488267"/>
                <a:gd name="connsiteY4" fmla="*/ 962025 h 976842"/>
                <a:gd name="connsiteX5" fmla="*/ 3200400 w 3488267"/>
                <a:gd name="connsiteY5" fmla="*/ 873125 h 976842"/>
                <a:gd name="connsiteX6" fmla="*/ 2584450 w 3488267"/>
                <a:gd name="connsiteY6" fmla="*/ 587375 h 976842"/>
                <a:gd name="connsiteX7" fmla="*/ 2089150 w 3488267"/>
                <a:gd name="connsiteY7" fmla="*/ 231775 h 976842"/>
                <a:gd name="connsiteX8" fmla="*/ 1930400 w 3488267"/>
                <a:gd name="connsiteY8" fmla="*/ 73025 h 976842"/>
                <a:gd name="connsiteX9" fmla="*/ 1866900 w 3488267"/>
                <a:gd name="connsiteY9" fmla="*/ 9525 h 976842"/>
                <a:gd name="connsiteX10" fmla="*/ 1822450 w 3488267"/>
                <a:gd name="connsiteY10" fmla="*/ 47625 h 976842"/>
                <a:gd name="connsiteX11" fmla="*/ 1771650 w 3488267"/>
                <a:gd name="connsiteY11" fmla="*/ 117475 h 976842"/>
                <a:gd name="connsiteX12" fmla="*/ 1739900 w 3488267"/>
                <a:gd name="connsiteY12" fmla="*/ 92075 h 976842"/>
                <a:gd name="connsiteX13" fmla="*/ 1695450 w 3488267"/>
                <a:gd name="connsiteY13" fmla="*/ 22225 h 976842"/>
                <a:gd name="connsiteX14" fmla="*/ 1657350 w 3488267"/>
                <a:gd name="connsiteY14" fmla="*/ 15875 h 976842"/>
                <a:gd name="connsiteX15" fmla="*/ 1568450 w 3488267"/>
                <a:gd name="connsiteY15" fmla="*/ 117475 h 976842"/>
                <a:gd name="connsiteX16" fmla="*/ 1377950 w 3488267"/>
                <a:gd name="connsiteY16" fmla="*/ 282575 h 976842"/>
                <a:gd name="connsiteX17" fmla="*/ 1060450 w 3488267"/>
                <a:gd name="connsiteY17" fmla="*/ 498475 h 976842"/>
                <a:gd name="connsiteX18" fmla="*/ 546100 w 3488267"/>
                <a:gd name="connsiteY18" fmla="*/ 752475 h 976842"/>
                <a:gd name="connsiteX19" fmla="*/ 393700 w 3488267"/>
                <a:gd name="connsiteY19" fmla="*/ 815975 h 976842"/>
                <a:gd name="connsiteX20" fmla="*/ 158750 w 3488267"/>
                <a:gd name="connsiteY20" fmla="*/ 904875 h 976842"/>
                <a:gd name="connsiteX21" fmla="*/ 0 w 3488267"/>
                <a:gd name="connsiteY21" fmla="*/ 962025 h 97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88267" h="976842">
                  <a:moveTo>
                    <a:pt x="0" y="962025"/>
                  </a:moveTo>
                  <a:lnTo>
                    <a:pt x="1987550" y="962025"/>
                  </a:lnTo>
                  <a:lnTo>
                    <a:pt x="2794000" y="955675"/>
                  </a:lnTo>
                  <a:cubicBezTo>
                    <a:pt x="2998258" y="955675"/>
                    <a:pt x="3213100" y="962025"/>
                    <a:pt x="3213100" y="962025"/>
                  </a:cubicBezTo>
                  <a:cubicBezTo>
                    <a:pt x="3328458" y="963083"/>
                    <a:pt x="3488267" y="976842"/>
                    <a:pt x="3486150" y="962025"/>
                  </a:cubicBezTo>
                  <a:cubicBezTo>
                    <a:pt x="3484033" y="947208"/>
                    <a:pt x="3350683" y="935567"/>
                    <a:pt x="3200400" y="873125"/>
                  </a:cubicBezTo>
                  <a:cubicBezTo>
                    <a:pt x="3050117" y="810683"/>
                    <a:pt x="2769658" y="694267"/>
                    <a:pt x="2584450" y="587375"/>
                  </a:cubicBezTo>
                  <a:cubicBezTo>
                    <a:pt x="2399242" y="480483"/>
                    <a:pt x="2198158" y="317500"/>
                    <a:pt x="2089150" y="231775"/>
                  </a:cubicBezTo>
                  <a:cubicBezTo>
                    <a:pt x="1980142" y="146050"/>
                    <a:pt x="1930400" y="73025"/>
                    <a:pt x="1930400" y="73025"/>
                  </a:cubicBezTo>
                  <a:cubicBezTo>
                    <a:pt x="1893358" y="35983"/>
                    <a:pt x="1884892" y="13758"/>
                    <a:pt x="1866900" y="9525"/>
                  </a:cubicBezTo>
                  <a:cubicBezTo>
                    <a:pt x="1848908" y="5292"/>
                    <a:pt x="1838325" y="29633"/>
                    <a:pt x="1822450" y="47625"/>
                  </a:cubicBezTo>
                  <a:cubicBezTo>
                    <a:pt x="1806575" y="65617"/>
                    <a:pt x="1785408" y="110067"/>
                    <a:pt x="1771650" y="117475"/>
                  </a:cubicBezTo>
                  <a:cubicBezTo>
                    <a:pt x="1757892" y="124883"/>
                    <a:pt x="1752600" y="107950"/>
                    <a:pt x="1739900" y="92075"/>
                  </a:cubicBezTo>
                  <a:cubicBezTo>
                    <a:pt x="1727200" y="76200"/>
                    <a:pt x="1709208" y="34925"/>
                    <a:pt x="1695450" y="22225"/>
                  </a:cubicBezTo>
                  <a:cubicBezTo>
                    <a:pt x="1681692" y="9525"/>
                    <a:pt x="1678517" y="0"/>
                    <a:pt x="1657350" y="15875"/>
                  </a:cubicBezTo>
                  <a:cubicBezTo>
                    <a:pt x="1636183" y="31750"/>
                    <a:pt x="1615017" y="73025"/>
                    <a:pt x="1568450" y="117475"/>
                  </a:cubicBezTo>
                  <a:cubicBezTo>
                    <a:pt x="1521883" y="161925"/>
                    <a:pt x="1462617" y="219075"/>
                    <a:pt x="1377950" y="282575"/>
                  </a:cubicBezTo>
                  <a:cubicBezTo>
                    <a:pt x="1293283" y="346075"/>
                    <a:pt x="1199092" y="420158"/>
                    <a:pt x="1060450" y="498475"/>
                  </a:cubicBezTo>
                  <a:cubicBezTo>
                    <a:pt x="921808" y="576792"/>
                    <a:pt x="657225" y="699558"/>
                    <a:pt x="546100" y="752475"/>
                  </a:cubicBezTo>
                  <a:cubicBezTo>
                    <a:pt x="434975" y="805392"/>
                    <a:pt x="458258" y="790575"/>
                    <a:pt x="393700" y="815975"/>
                  </a:cubicBezTo>
                  <a:cubicBezTo>
                    <a:pt x="329142" y="841375"/>
                    <a:pt x="221192" y="884767"/>
                    <a:pt x="158750" y="904875"/>
                  </a:cubicBezTo>
                  <a:cubicBezTo>
                    <a:pt x="96308" y="924983"/>
                    <a:pt x="57679" y="930804"/>
                    <a:pt x="0" y="962025"/>
                  </a:cubicBezTo>
                  <a:close/>
                </a:path>
              </a:pathLst>
            </a:cu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0" scaled="1"/>
              <a:tileRect/>
            </a:gradFill>
            <a:ln w="952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grpSp>
          <p:nvGrpSpPr>
            <p:cNvPr id="35" name="Group 15"/>
            <p:cNvGrpSpPr/>
            <p:nvPr/>
          </p:nvGrpSpPr>
          <p:grpSpPr bwMode="auto">
            <a:xfrm>
              <a:off x="782436" y="552873"/>
              <a:ext cx="410534" cy="141617"/>
              <a:chOff x="1865842" y="3800475"/>
              <a:chExt cx="3658658" cy="1357842"/>
            </a:xfrm>
            <a:solidFill>
              <a:srgbClr val="0070C0"/>
            </a:solidFill>
          </p:grpSpPr>
          <p:sp>
            <p:nvSpPr>
              <p:cNvPr id="40" name="Freeform 39"/>
              <p:cNvSpPr/>
              <p:nvPr/>
            </p:nvSpPr>
            <p:spPr>
              <a:xfrm>
                <a:off x="1865842" y="3800475"/>
                <a:ext cx="3658658" cy="410633"/>
              </a:xfrm>
              <a:custGeom>
                <a:avLst/>
                <a:gdLst>
                  <a:gd name="connsiteX0" fmla="*/ 102658 w 3658658"/>
                  <a:gd name="connsiteY0" fmla="*/ 365125 h 410633"/>
                  <a:gd name="connsiteX1" fmla="*/ 26458 w 3658658"/>
                  <a:gd name="connsiteY1" fmla="*/ 206375 h 410633"/>
                  <a:gd name="connsiteX2" fmla="*/ 20108 w 3658658"/>
                  <a:gd name="connsiteY2" fmla="*/ 155575 h 410633"/>
                  <a:gd name="connsiteX3" fmla="*/ 147108 w 3658658"/>
                  <a:gd name="connsiteY3" fmla="*/ 98425 h 410633"/>
                  <a:gd name="connsiteX4" fmla="*/ 356658 w 3658658"/>
                  <a:gd name="connsiteY4" fmla="*/ 34925 h 410633"/>
                  <a:gd name="connsiteX5" fmla="*/ 578908 w 3658658"/>
                  <a:gd name="connsiteY5" fmla="*/ 9525 h 410633"/>
                  <a:gd name="connsiteX6" fmla="*/ 763058 w 3658658"/>
                  <a:gd name="connsiteY6" fmla="*/ 22225 h 410633"/>
                  <a:gd name="connsiteX7" fmla="*/ 909108 w 3658658"/>
                  <a:gd name="connsiteY7" fmla="*/ 60325 h 410633"/>
                  <a:gd name="connsiteX8" fmla="*/ 1067858 w 3658658"/>
                  <a:gd name="connsiteY8" fmla="*/ 130175 h 410633"/>
                  <a:gd name="connsiteX9" fmla="*/ 1207558 w 3658658"/>
                  <a:gd name="connsiteY9" fmla="*/ 155575 h 410633"/>
                  <a:gd name="connsiteX10" fmla="*/ 1429808 w 3658658"/>
                  <a:gd name="connsiteY10" fmla="*/ 85725 h 410633"/>
                  <a:gd name="connsiteX11" fmla="*/ 1715558 w 3658658"/>
                  <a:gd name="connsiteY11" fmla="*/ 41275 h 410633"/>
                  <a:gd name="connsiteX12" fmla="*/ 2007658 w 3658658"/>
                  <a:gd name="connsiteY12" fmla="*/ 66675 h 410633"/>
                  <a:gd name="connsiteX13" fmla="*/ 2312458 w 3658658"/>
                  <a:gd name="connsiteY13" fmla="*/ 161925 h 410633"/>
                  <a:gd name="connsiteX14" fmla="*/ 2458508 w 3658658"/>
                  <a:gd name="connsiteY14" fmla="*/ 142875 h 410633"/>
                  <a:gd name="connsiteX15" fmla="*/ 2649008 w 3658658"/>
                  <a:gd name="connsiteY15" fmla="*/ 79375 h 410633"/>
                  <a:gd name="connsiteX16" fmla="*/ 2864908 w 3658658"/>
                  <a:gd name="connsiteY16" fmla="*/ 28575 h 410633"/>
                  <a:gd name="connsiteX17" fmla="*/ 3074458 w 3658658"/>
                  <a:gd name="connsiteY17" fmla="*/ 3175 h 410633"/>
                  <a:gd name="connsiteX18" fmla="*/ 3372908 w 3658658"/>
                  <a:gd name="connsiteY18" fmla="*/ 47625 h 410633"/>
                  <a:gd name="connsiteX19" fmla="*/ 3614208 w 3658658"/>
                  <a:gd name="connsiteY19" fmla="*/ 142875 h 410633"/>
                  <a:gd name="connsiteX20" fmla="*/ 3639608 w 3658658"/>
                  <a:gd name="connsiteY20" fmla="*/ 155575 h 410633"/>
                  <a:gd name="connsiteX21" fmla="*/ 3576108 w 3658658"/>
                  <a:gd name="connsiteY21" fmla="*/ 301625 h 410633"/>
                  <a:gd name="connsiteX22" fmla="*/ 3538008 w 3658658"/>
                  <a:gd name="connsiteY22" fmla="*/ 371475 h 410633"/>
                  <a:gd name="connsiteX23" fmla="*/ 3411008 w 3658658"/>
                  <a:gd name="connsiteY23" fmla="*/ 314325 h 410633"/>
                  <a:gd name="connsiteX24" fmla="*/ 3226858 w 3658658"/>
                  <a:gd name="connsiteY24" fmla="*/ 276225 h 410633"/>
                  <a:gd name="connsiteX25" fmla="*/ 2947458 w 3658658"/>
                  <a:gd name="connsiteY25" fmla="*/ 257175 h 410633"/>
                  <a:gd name="connsiteX26" fmla="*/ 2668058 w 3658658"/>
                  <a:gd name="connsiteY26" fmla="*/ 327025 h 410633"/>
                  <a:gd name="connsiteX27" fmla="*/ 2458508 w 3658658"/>
                  <a:gd name="connsiteY27" fmla="*/ 390525 h 410633"/>
                  <a:gd name="connsiteX28" fmla="*/ 2287058 w 3658658"/>
                  <a:gd name="connsiteY28" fmla="*/ 403225 h 410633"/>
                  <a:gd name="connsiteX29" fmla="*/ 2077508 w 3658658"/>
                  <a:gd name="connsiteY29" fmla="*/ 346075 h 410633"/>
                  <a:gd name="connsiteX30" fmla="*/ 1887008 w 3658658"/>
                  <a:gd name="connsiteY30" fmla="*/ 288925 h 410633"/>
                  <a:gd name="connsiteX31" fmla="*/ 1696508 w 3658658"/>
                  <a:gd name="connsiteY31" fmla="*/ 269875 h 410633"/>
                  <a:gd name="connsiteX32" fmla="*/ 1467908 w 3658658"/>
                  <a:gd name="connsiteY32" fmla="*/ 320675 h 410633"/>
                  <a:gd name="connsiteX33" fmla="*/ 1340908 w 3658658"/>
                  <a:gd name="connsiteY33" fmla="*/ 371475 h 410633"/>
                  <a:gd name="connsiteX34" fmla="*/ 1188508 w 3658658"/>
                  <a:gd name="connsiteY34" fmla="*/ 390525 h 410633"/>
                  <a:gd name="connsiteX35" fmla="*/ 1004358 w 3658658"/>
                  <a:gd name="connsiteY35" fmla="*/ 365125 h 410633"/>
                  <a:gd name="connsiteX36" fmla="*/ 794808 w 3658658"/>
                  <a:gd name="connsiteY36" fmla="*/ 288925 h 410633"/>
                  <a:gd name="connsiteX37" fmla="*/ 578908 w 3658658"/>
                  <a:gd name="connsiteY37" fmla="*/ 238125 h 410633"/>
                  <a:gd name="connsiteX38" fmla="*/ 331258 w 3658658"/>
                  <a:gd name="connsiteY38" fmla="*/ 276225 h 410633"/>
                  <a:gd name="connsiteX39" fmla="*/ 102658 w 3658658"/>
                  <a:gd name="connsiteY39" fmla="*/ 365125 h 410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658658" h="410633">
                    <a:moveTo>
                      <a:pt x="102658" y="365125"/>
                    </a:moveTo>
                    <a:cubicBezTo>
                      <a:pt x="51858" y="353483"/>
                      <a:pt x="40216" y="241300"/>
                      <a:pt x="26458" y="206375"/>
                    </a:cubicBezTo>
                    <a:cubicBezTo>
                      <a:pt x="12700" y="171450"/>
                      <a:pt x="0" y="173567"/>
                      <a:pt x="20108" y="155575"/>
                    </a:cubicBezTo>
                    <a:cubicBezTo>
                      <a:pt x="40216" y="137583"/>
                      <a:pt x="91016" y="118533"/>
                      <a:pt x="147108" y="98425"/>
                    </a:cubicBezTo>
                    <a:cubicBezTo>
                      <a:pt x="203200" y="78317"/>
                      <a:pt x="284691" y="49742"/>
                      <a:pt x="356658" y="34925"/>
                    </a:cubicBezTo>
                    <a:cubicBezTo>
                      <a:pt x="428625" y="20108"/>
                      <a:pt x="511175" y="11642"/>
                      <a:pt x="578908" y="9525"/>
                    </a:cubicBezTo>
                    <a:cubicBezTo>
                      <a:pt x="646641" y="7408"/>
                      <a:pt x="708025" y="13758"/>
                      <a:pt x="763058" y="22225"/>
                    </a:cubicBezTo>
                    <a:cubicBezTo>
                      <a:pt x="818091" y="30692"/>
                      <a:pt x="858308" y="42333"/>
                      <a:pt x="909108" y="60325"/>
                    </a:cubicBezTo>
                    <a:cubicBezTo>
                      <a:pt x="959908" y="78317"/>
                      <a:pt x="1018116" y="114300"/>
                      <a:pt x="1067858" y="130175"/>
                    </a:cubicBezTo>
                    <a:cubicBezTo>
                      <a:pt x="1117600" y="146050"/>
                      <a:pt x="1147233" y="162983"/>
                      <a:pt x="1207558" y="155575"/>
                    </a:cubicBezTo>
                    <a:cubicBezTo>
                      <a:pt x="1267883" y="148167"/>
                      <a:pt x="1345141" y="104775"/>
                      <a:pt x="1429808" y="85725"/>
                    </a:cubicBezTo>
                    <a:cubicBezTo>
                      <a:pt x="1514475" y="66675"/>
                      <a:pt x="1619250" y="44450"/>
                      <a:pt x="1715558" y="41275"/>
                    </a:cubicBezTo>
                    <a:cubicBezTo>
                      <a:pt x="1811866" y="38100"/>
                      <a:pt x="1908175" y="46567"/>
                      <a:pt x="2007658" y="66675"/>
                    </a:cubicBezTo>
                    <a:cubicBezTo>
                      <a:pt x="2107141" y="86783"/>
                      <a:pt x="2237316" y="149225"/>
                      <a:pt x="2312458" y="161925"/>
                    </a:cubicBezTo>
                    <a:cubicBezTo>
                      <a:pt x="2387600" y="174625"/>
                      <a:pt x="2402416" y="156633"/>
                      <a:pt x="2458508" y="142875"/>
                    </a:cubicBezTo>
                    <a:cubicBezTo>
                      <a:pt x="2514600" y="129117"/>
                      <a:pt x="2581275" y="98425"/>
                      <a:pt x="2649008" y="79375"/>
                    </a:cubicBezTo>
                    <a:cubicBezTo>
                      <a:pt x="2716741" y="60325"/>
                      <a:pt x="2794000" y="41275"/>
                      <a:pt x="2864908" y="28575"/>
                    </a:cubicBezTo>
                    <a:cubicBezTo>
                      <a:pt x="2935816" y="15875"/>
                      <a:pt x="2989791" y="0"/>
                      <a:pt x="3074458" y="3175"/>
                    </a:cubicBezTo>
                    <a:cubicBezTo>
                      <a:pt x="3159125" y="6350"/>
                      <a:pt x="3282950" y="24342"/>
                      <a:pt x="3372908" y="47625"/>
                    </a:cubicBezTo>
                    <a:cubicBezTo>
                      <a:pt x="3462866" y="70908"/>
                      <a:pt x="3569758" y="124883"/>
                      <a:pt x="3614208" y="142875"/>
                    </a:cubicBezTo>
                    <a:cubicBezTo>
                      <a:pt x="3658658" y="160867"/>
                      <a:pt x="3645958" y="129117"/>
                      <a:pt x="3639608" y="155575"/>
                    </a:cubicBezTo>
                    <a:cubicBezTo>
                      <a:pt x="3633258" y="182033"/>
                      <a:pt x="3593041" y="265642"/>
                      <a:pt x="3576108" y="301625"/>
                    </a:cubicBezTo>
                    <a:cubicBezTo>
                      <a:pt x="3559175" y="337608"/>
                      <a:pt x="3565525" y="369358"/>
                      <a:pt x="3538008" y="371475"/>
                    </a:cubicBezTo>
                    <a:cubicBezTo>
                      <a:pt x="3510491" y="373592"/>
                      <a:pt x="3462866" y="330200"/>
                      <a:pt x="3411008" y="314325"/>
                    </a:cubicBezTo>
                    <a:cubicBezTo>
                      <a:pt x="3359150" y="298450"/>
                      <a:pt x="3304116" y="285750"/>
                      <a:pt x="3226858" y="276225"/>
                    </a:cubicBezTo>
                    <a:cubicBezTo>
                      <a:pt x="3149600" y="266700"/>
                      <a:pt x="3040591" y="248708"/>
                      <a:pt x="2947458" y="257175"/>
                    </a:cubicBezTo>
                    <a:cubicBezTo>
                      <a:pt x="2854325" y="265642"/>
                      <a:pt x="2749550" y="304800"/>
                      <a:pt x="2668058" y="327025"/>
                    </a:cubicBezTo>
                    <a:cubicBezTo>
                      <a:pt x="2586566" y="349250"/>
                      <a:pt x="2522008" y="377825"/>
                      <a:pt x="2458508" y="390525"/>
                    </a:cubicBezTo>
                    <a:cubicBezTo>
                      <a:pt x="2395008" y="403225"/>
                      <a:pt x="2350558" y="410633"/>
                      <a:pt x="2287058" y="403225"/>
                    </a:cubicBezTo>
                    <a:cubicBezTo>
                      <a:pt x="2223558" y="395817"/>
                      <a:pt x="2144183" y="365125"/>
                      <a:pt x="2077508" y="346075"/>
                    </a:cubicBezTo>
                    <a:cubicBezTo>
                      <a:pt x="2010833" y="327025"/>
                      <a:pt x="1950508" y="301625"/>
                      <a:pt x="1887008" y="288925"/>
                    </a:cubicBezTo>
                    <a:cubicBezTo>
                      <a:pt x="1823508" y="276225"/>
                      <a:pt x="1766358" y="264583"/>
                      <a:pt x="1696508" y="269875"/>
                    </a:cubicBezTo>
                    <a:cubicBezTo>
                      <a:pt x="1626658" y="275167"/>
                      <a:pt x="1527175" y="303742"/>
                      <a:pt x="1467908" y="320675"/>
                    </a:cubicBezTo>
                    <a:cubicBezTo>
                      <a:pt x="1408641" y="337608"/>
                      <a:pt x="1387475" y="359833"/>
                      <a:pt x="1340908" y="371475"/>
                    </a:cubicBezTo>
                    <a:cubicBezTo>
                      <a:pt x="1294341" y="383117"/>
                      <a:pt x="1244600" y="391583"/>
                      <a:pt x="1188508" y="390525"/>
                    </a:cubicBezTo>
                    <a:cubicBezTo>
                      <a:pt x="1132416" y="389467"/>
                      <a:pt x="1069975" y="382058"/>
                      <a:pt x="1004358" y="365125"/>
                    </a:cubicBezTo>
                    <a:cubicBezTo>
                      <a:pt x="938741" y="348192"/>
                      <a:pt x="865716" y="310092"/>
                      <a:pt x="794808" y="288925"/>
                    </a:cubicBezTo>
                    <a:cubicBezTo>
                      <a:pt x="723900" y="267758"/>
                      <a:pt x="656166" y="240242"/>
                      <a:pt x="578908" y="238125"/>
                    </a:cubicBezTo>
                    <a:cubicBezTo>
                      <a:pt x="501650" y="236008"/>
                      <a:pt x="405341" y="257175"/>
                      <a:pt x="331258" y="276225"/>
                    </a:cubicBezTo>
                    <a:cubicBezTo>
                      <a:pt x="257175" y="295275"/>
                      <a:pt x="153458" y="376767"/>
                      <a:pt x="102658" y="365125"/>
                    </a:cubicBez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41" name="Freeform 40"/>
              <p:cNvSpPr/>
              <p:nvPr/>
            </p:nvSpPr>
            <p:spPr>
              <a:xfrm>
                <a:off x="1992298" y="4173008"/>
                <a:ext cx="3385094" cy="388409"/>
              </a:xfrm>
              <a:custGeom>
                <a:avLst/>
                <a:gdLst>
                  <a:gd name="connsiteX0" fmla="*/ 138642 w 3312584"/>
                  <a:gd name="connsiteY0" fmla="*/ 252942 h 388409"/>
                  <a:gd name="connsiteX1" fmla="*/ 43392 w 3312584"/>
                  <a:gd name="connsiteY1" fmla="*/ 144992 h 388409"/>
                  <a:gd name="connsiteX2" fmla="*/ 17992 w 3312584"/>
                  <a:gd name="connsiteY2" fmla="*/ 94192 h 388409"/>
                  <a:gd name="connsiteX3" fmla="*/ 151342 w 3312584"/>
                  <a:gd name="connsiteY3" fmla="*/ 37042 h 388409"/>
                  <a:gd name="connsiteX4" fmla="*/ 341842 w 3312584"/>
                  <a:gd name="connsiteY4" fmla="*/ 5292 h 388409"/>
                  <a:gd name="connsiteX5" fmla="*/ 583142 w 3312584"/>
                  <a:gd name="connsiteY5" fmla="*/ 30692 h 388409"/>
                  <a:gd name="connsiteX6" fmla="*/ 913342 w 3312584"/>
                  <a:gd name="connsiteY6" fmla="*/ 144992 h 388409"/>
                  <a:gd name="connsiteX7" fmla="*/ 1167342 w 3312584"/>
                  <a:gd name="connsiteY7" fmla="*/ 138642 h 388409"/>
                  <a:gd name="connsiteX8" fmla="*/ 1605492 w 3312584"/>
                  <a:gd name="connsiteY8" fmla="*/ 56092 h 388409"/>
                  <a:gd name="connsiteX9" fmla="*/ 2113492 w 3312584"/>
                  <a:gd name="connsiteY9" fmla="*/ 144992 h 388409"/>
                  <a:gd name="connsiteX10" fmla="*/ 2405592 w 3312584"/>
                  <a:gd name="connsiteY10" fmla="*/ 144992 h 388409"/>
                  <a:gd name="connsiteX11" fmla="*/ 2805642 w 3312584"/>
                  <a:gd name="connsiteY11" fmla="*/ 11642 h 388409"/>
                  <a:gd name="connsiteX12" fmla="*/ 3186642 w 3312584"/>
                  <a:gd name="connsiteY12" fmla="*/ 75142 h 388409"/>
                  <a:gd name="connsiteX13" fmla="*/ 3300942 w 3312584"/>
                  <a:gd name="connsiteY13" fmla="*/ 113242 h 388409"/>
                  <a:gd name="connsiteX14" fmla="*/ 3256492 w 3312584"/>
                  <a:gd name="connsiteY14" fmla="*/ 183092 h 388409"/>
                  <a:gd name="connsiteX15" fmla="*/ 3192992 w 3312584"/>
                  <a:gd name="connsiteY15" fmla="*/ 265642 h 388409"/>
                  <a:gd name="connsiteX16" fmla="*/ 3161242 w 3312584"/>
                  <a:gd name="connsiteY16" fmla="*/ 278342 h 388409"/>
                  <a:gd name="connsiteX17" fmla="*/ 3027892 w 3312584"/>
                  <a:gd name="connsiteY17" fmla="*/ 252942 h 388409"/>
                  <a:gd name="connsiteX18" fmla="*/ 2818342 w 3312584"/>
                  <a:gd name="connsiteY18" fmla="*/ 240242 h 388409"/>
                  <a:gd name="connsiteX19" fmla="*/ 2507192 w 3312584"/>
                  <a:gd name="connsiteY19" fmla="*/ 341842 h 388409"/>
                  <a:gd name="connsiteX20" fmla="*/ 2297642 w 3312584"/>
                  <a:gd name="connsiteY20" fmla="*/ 386292 h 388409"/>
                  <a:gd name="connsiteX21" fmla="*/ 2069042 w 3312584"/>
                  <a:gd name="connsiteY21" fmla="*/ 354542 h 388409"/>
                  <a:gd name="connsiteX22" fmla="*/ 1821392 w 3312584"/>
                  <a:gd name="connsiteY22" fmla="*/ 297392 h 388409"/>
                  <a:gd name="connsiteX23" fmla="*/ 1541992 w 3312584"/>
                  <a:gd name="connsiteY23" fmla="*/ 271992 h 388409"/>
                  <a:gd name="connsiteX24" fmla="*/ 1072092 w 3312584"/>
                  <a:gd name="connsiteY24" fmla="*/ 360892 h 388409"/>
                  <a:gd name="connsiteX25" fmla="*/ 760942 w 3312584"/>
                  <a:gd name="connsiteY25" fmla="*/ 316442 h 388409"/>
                  <a:gd name="connsiteX26" fmla="*/ 449792 w 3312584"/>
                  <a:gd name="connsiteY26" fmla="*/ 214842 h 388409"/>
                  <a:gd name="connsiteX27" fmla="*/ 195792 w 3312584"/>
                  <a:gd name="connsiteY27" fmla="*/ 227542 h 388409"/>
                  <a:gd name="connsiteX28" fmla="*/ 138642 w 3312584"/>
                  <a:gd name="connsiteY28" fmla="*/ 252942 h 38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12584" h="388409">
                    <a:moveTo>
                      <a:pt x="138642" y="252942"/>
                    </a:moveTo>
                    <a:cubicBezTo>
                      <a:pt x="113242" y="239184"/>
                      <a:pt x="63500" y="171450"/>
                      <a:pt x="43392" y="144992"/>
                    </a:cubicBezTo>
                    <a:cubicBezTo>
                      <a:pt x="23284" y="118534"/>
                      <a:pt x="0" y="112184"/>
                      <a:pt x="17992" y="94192"/>
                    </a:cubicBezTo>
                    <a:cubicBezTo>
                      <a:pt x="35984" y="76200"/>
                      <a:pt x="97367" y="51859"/>
                      <a:pt x="151342" y="37042"/>
                    </a:cubicBezTo>
                    <a:cubicBezTo>
                      <a:pt x="205317" y="22225"/>
                      <a:pt x="269875" y="6350"/>
                      <a:pt x="341842" y="5292"/>
                    </a:cubicBezTo>
                    <a:cubicBezTo>
                      <a:pt x="413809" y="4234"/>
                      <a:pt x="487892" y="7409"/>
                      <a:pt x="583142" y="30692"/>
                    </a:cubicBezTo>
                    <a:cubicBezTo>
                      <a:pt x="678392" y="53975"/>
                      <a:pt x="815975" y="127000"/>
                      <a:pt x="913342" y="144992"/>
                    </a:cubicBezTo>
                    <a:cubicBezTo>
                      <a:pt x="1010709" y="162984"/>
                      <a:pt x="1051984" y="153459"/>
                      <a:pt x="1167342" y="138642"/>
                    </a:cubicBezTo>
                    <a:cubicBezTo>
                      <a:pt x="1282700" y="123825"/>
                      <a:pt x="1447800" y="55034"/>
                      <a:pt x="1605492" y="56092"/>
                    </a:cubicBezTo>
                    <a:cubicBezTo>
                      <a:pt x="1763184" y="57150"/>
                      <a:pt x="1980142" y="130175"/>
                      <a:pt x="2113492" y="144992"/>
                    </a:cubicBezTo>
                    <a:cubicBezTo>
                      <a:pt x="2246842" y="159809"/>
                      <a:pt x="2290234" y="167217"/>
                      <a:pt x="2405592" y="144992"/>
                    </a:cubicBezTo>
                    <a:cubicBezTo>
                      <a:pt x="2520950" y="122767"/>
                      <a:pt x="2675467" y="23284"/>
                      <a:pt x="2805642" y="11642"/>
                    </a:cubicBezTo>
                    <a:cubicBezTo>
                      <a:pt x="2935817" y="0"/>
                      <a:pt x="3104092" y="58209"/>
                      <a:pt x="3186642" y="75142"/>
                    </a:cubicBezTo>
                    <a:cubicBezTo>
                      <a:pt x="3269192" y="92075"/>
                      <a:pt x="3289300" y="95250"/>
                      <a:pt x="3300942" y="113242"/>
                    </a:cubicBezTo>
                    <a:cubicBezTo>
                      <a:pt x="3312584" y="131234"/>
                      <a:pt x="3274484" y="157692"/>
                      <a:pt x="3256492" y="183092"/>
                    </a:cubicBezTo>
                    <a:cubicBezTo>
                      <a:pt x="3238500" y="208492"/>
                      <a:pt x="3208867" y="249767"/>
                      <a:pt x="3192992" y="265642"/>
                    </a:cubicBezTo>
                    <a:cubicBezTo>
                      <a:pt x="3177117" y="281517"/>
                      <a:pt x="3188759" y="280459"/>
                      <a:pt x="3161242" y="278342"/>
                    </a:cubicBezTo>
                    <a:cubicBezTo>
                      <a:pt x="3133725" y="276225"/>
                      <a:pt x="3085042" y="259292"/>
                      <a:pt x="3027892" y="252942"/>
                    </a:cubicBezTo>
                    <a:cubicBezTo>
                      <a:pt x="2970742" y="246592"/>
                      <a:pt x="2905125" y="225425"/>
                      <a:pt x="2818342" y="240242"/>
                    </a:cubicBezTo>
                    <a:cubicBezTo>
                      <a:pt x="2731559" y="255059"/>
                      <a:pt x="2593975" y="317500"/>
                      <a:pt x="2507192" y="341842"/>
                    </a:cubicBezTo>
                    <a:cubicBezTo>
                      <a:pt x="2420409" y="366184"/>
                      <a:pt x="2370667" y="384175"/>
                      <a:pt x="2297642" y="386292"/>
                    </a:cubicBezTo>
                    <a:cubicBezTo>
                      <a:pt x="2224617" y="388409"/>
                      <a:pt x="2148417" y="369359"/>
                      <a:pt x="2069042" y="354542"/>
                    </a:cubicBezTo>
                    <a:cubicBezTo>
                      <a:pt x="1989667" y="339725"/>
                      <a:pt x="1909233" y="311150"/>
                      <a:pt x="1821392" y="297392"/>
                    </a:cubicBezTo>
                    <a:cubicBezTo>
                      <a:pt x="1733551" y="283634"/>
                      <a:pt x="1666875" y="261409"/>
                      <a:pt x="1541992" y="271992"/>
                    </a:cubicBezTo>
                    <a:cubicBezTo>
                      <a:pt x="1417109" y="282575"/>
                      <a:pt x="1202267" y="353484"/>
                      <a:pt x="1072092" y="360892"/>
                    </a:cubicBezTo>
                    <a:cubicBezTo>
                      <a:pt x="941917" y="368300"/>
                      <a:pt x="864659" y="340784"/>
                      <a:pt x="760942" y="316442"/>
                    </a:cubicBezTo>
                    <a:cubicBezTo>
                      <a:pt x="657225" y="292100"/>
                      <a:pt x="543984" y="229659"/>
                      <a:pt x="449792" y="214842"/>
                    </a:cubicBezTo>
                    <a:cubicBezTo>
                      <a:pt x="355600" y="200025"/>
                      <a:pt x="249767" y="221192"/>
                      <a:pt x="195792" y="227542"/>
                    </a:cubicBezTo>
                    <a:cubicBezTo>
                      <a:pt x="141817" y="233892"/>
                      <a:pt x="164042" y="266700"/>
                      <a:pt x="138642" y="252942"/>
                    </a:cubicBez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53" name="Freeform 52"/>
              <p:cNvSpPr/>
              <p:nvPr/>
            </p:nvSpPr>
            <p:spPr>
              <a:xfrm>
                <a:off x="2187562" y="4533906"/>
                <a:ext cx="2986104" cy="358775"/>
              </a:xfrm>
              <a:custGeom>
                <a:avLst/>
                <a:gdLst>
                  <a:gd name="connsiteX0" fmla="*/ 12700 w 2763308"/>
                  <a:gd name="connsiteY0" fmla="*/ 6350 h 358775"/>
                  <a:gd name="connsiteX1" fmla="*/ 133350 w 2763308"/>
                  <a:gd name="connsiteY1" fmla="*/ 12700 h 358775"/>
                  <a:gd name="connsiteX2" fmla="*/ 279400 w 2763308"/>
                  <a:gd name="connsiteY2" fmla="*/ 63500 h 358775"/>
                  <a:gd name="connsiteX3" fmla="*/ 514350 w 2763308"/>
                  <a:gd name="connsiteY3" fmla="*/ 133350 h 358775"/>
                  <a:gd name="connsiteX4" fmla="*/ 749300 w 2763308"/>
                  <a:gd name="connsiteY4" fmla="*/ 171450 h 358775"/>
                  <a:gd name="connsiteX5" fmla="*/ 1009650 w 2763308"/>
                  <a:gd name="connsiteY5" fmla="*/ 146050 h 358775"/>
                  <a:gd name="connsiteX6" fmla="*/ 1301750 w 2763308"/>
                  <a:gd name="connsiteY6" fmla="*/ 88900 h 358775"/>
                  <a:gd name="connsiteX7" fmla="*/ 1581150 w 2763308"/>
                  <a:gd name="connsiteY7" fmla="*/ 114300 h 358775"/>
                  <a:gd name="connsiteX8" fmla="*/ 2057400 w 2763308"/>
                  <a:gd name="connsiteY8" fmla="*/ 165100 h 358775"/>
                  <a:gd name="connsiteX9" fmla="*/ 2520950 w 2763308"/>
                  <a:gd name="connsiteY9" fmla="*/ 50800 h 358775"/>
                  <a:gd name="connsiteX10" fmla="*/ 2686050 w 2763308"/>
                  <a:gd name="connsiteY10" fmla="*/ 44450 h 358775"/>
                  <a:gd name="connsiteX11" fmla="*/ 2730500 w 2763308"/>
                  <a:gd name="connsiteY11" fmla="*/ 38100 h 358775"/>
                  <a:gd name="connsiteX12" fmla="*/ 2749550 w 2763308"/>
                  <a:gd name="connsiteY12" fmla="*/ 38100 h 358775"/>
                  <a:gd name="connsiteX13" fmla="*/ 2647950 w 2763308"/>
                  <a:gd name="connsiteY13" fmla="*/ 120650 h 358775"/>
                  <a:gd name="connsiteX14" fmla="*/ 2438400 w 2763308"/>
                  <a:gd name="connsiteY14" fmla="*/ 273050 h 358775"/>
                  <a:gd name="connsiteX15" fmla="*/ 2298700 w 2763308"/>
                  <a:gd name="connsiteY15" fmla="*/ 317500 h 358775"/>
                  <a:gd name="connsiteX16" fmla="*/ 2076450 w 2763308"/>
                  <a:gd name="connsiteY16" fmla="*/ 355600 h 358775"/>
                  <a:gd name="connsiteX17" fmla="*/ 1885950 w 2763308"/>
                  <a:gd name="connsiteY17" fmla="*/ 336550 h 358775"/>
                  <a:gd name="connsiteX18" fmla="*/ 1530350 w 2763308"/>
                  <a:gd name="connsiteY18" fmla="*/ 273050 h 358775"/>
                  <a:gd name="connsiteX19" fmla="*/ 1333500 w 2763308"/>
                  <a:gd name="connsiteY19" fmla="*/ 254000 h 358775"/>
                  <a:gd name="connsiteX20" fmla="*/ 939800 w 2763308"/>
                  <a:gd name="connsiteY20" fmla="*/ 317500 h 358775"/>
                  <a:gd name="connsiteX21" fmla="*/ 654050 w 2763308"/>
                  <a:gd name="connsiteY21" fmla="*/ 336550 h 358775"/>
                  <a:gd name="connsiteX22" fmla="*/ 374650 w 2763308"/>
                  <a:gd name="connsiteY22" fmla="*/ 273050 h 358775"/>
                  <a:gd name="connsiteX23" fmla="*/ 317500 w 2763308"/>
                  <a:gd name="connsiteY23" fmla="*/ 241300 h 358775"/>
                  <a:gd name="connsiteX24" fmla="*/ 190500 w 2763308"/>
                  <a:gd name="connsiteY24" fmla="*/ 165100 h 358775"/>
                  <a:gd name="connsiteX25" fmla="*/ 57150 w 2763308"/>
                  <a:gd name="connsiteY25" fmla="*/ 50800 h 358775"/>
                  <a:gd name="connsiteX26" fmla="*/ 12700 w 2763308"/>
                  <a:gd name="connsiteY26" fmla="*/ 635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63308" h="358775">
                    <a:moveTo>
                      <a:pt x="12700" y="6350"/>
                    </a:moveTo>
                    <a:cubicBezTo>
                      <a:pt x="25400" y="0"/>
                      <a:pt x="88900" y="3175"/>
                      <a:pt x="133350" y="12700"/>
                    </a:cubicBezTo>
                    <a:cubicBezTo>
                      <a:pt x="177800" y="22225"/>
                      <a:pt x="215900" y="43392"/>
                      <a:pt x="279400" y="63500"/>
                    </a:cubicBezTo>
                    <a:cubicBezTo>
                      <a:pt x="342900" y="83608"/>
                      <a:pt x="436033" y="115358"/>
                      <a:pt x="514350" y="133350"/>
                    </a:cubicBezTo>
                    <a:cubicBezTo>
                      <a:pt x="592667" y="151342"/>
                      <a:pt x="666750" y="169333"/>
                      <a:pt x="749300" y="171450"/>
                    </a:cubicBezTo>
                    <a:cubicBezTo>
                      <a:pt x="831850" y="173567"/>
                      <a:pt x="917575" y="159808"/>
                      <a:pt x="1009650" y="146050"/>
                    </a:cubicBezTo>
                    <a:cubicBezTo>
                      <a:pt x="1101725" y="132292"/>
                      <a:pt x="1206500" y="94192"/>
                      <a:pt x="1301750" y="88900"/>
                    </a:cubicBezTo>
                    <a:cubicBezTo>
                      <a:pt x="1397000" y="83608"/>
                      <a:pt x="1581150" y="114300"/>
                      <a:pt x="1581150" y="114300"/>
                    </a:cubicBezTo>
                    <a:cubicBezTo>
                      <a:pt x="1707092" y="127000"/>
                      <a:pt x="1900767" y="175683"/>
                      <a:pt x="2057400" y="165100"/>
                    </a:cubicBezTo>
                    <a:cubicBezTo>
                      <a:pt x="2214033" y="154517"/>
                      <a:pt x="2416175" y="70908"/>
                      <a:pt x="2520950" y="50800"/>
                    </a:cubicBezTo>
                    <a:cubicBezTo>
                      <a:pt x="2625725" y="30692"/>
                      <a:pt x="2651125" y="46567"/>
                      <a:pt x="2686050" y="44450"/>
                    </a:cubicBezTo>
                    <a:cubicBezTo>
                      <a:pt x="2720975" y="42333"/>
                      <a:pt x="2719917" y="39158"/>
                      <a:pt x="2730500" y="38100"/>
                    </a:cubicBezTo>
                    <a:cubicBezTo>
                      <a:pt x="2741083" y="37042"/>
                      <a:pt x="2763308" y="24342"/>
                      <a:pt x="2749550" y="38100"/>
                    </a:cubicBezTo>
                    <a:cubicBezTo>
                      <a:pt x="2735792" y="51858"/>
                      <a:pt x="2699808" y="81492"/>
                      <a:pt x="2647950" y="120650"/>
                    </a:cubicBezTo>
                    <a:cubicBezTo>
                      <a:pt x="2596092" y="159808"/>
                      <a:pt x="2496608" y="240242"/>
                      <a:pt x="2438400" y="273050"/>
                    </a:cubicBezTo>
                    <a:cubicBezTo>
                      <a:pt x="2380192" y="305858"/>
                      <a:pt x="2359025" y="303742"/>
                      <a:pt x="2298700" y="317500"/>
                    </a:cubicBezTo>
                    <a:cubicBezTo>
                      <a:pt x="2238375" y="331258"/>
                      <a:pt x="2145242" y="352425"/>
                      <a:pt x="2076450" y="355600"/>
                    </a:cubicBezTo>
                    <a:cubicBezTo>
                      <a:pt x="2007658" y="358775"/>
                      <a:pt x="1976967" y="350308"/>
                      <a:pt x="1885950" y="336550"/>
                    </a:cubicBezTo>
                    <a:cubicBezTo>
                      <a:pt x="1794933" y="322792"/>
                      <a:pt x="1622425" y="286808"/>
                      <a:pt x="1530350" y="273050"/>
                    </a:cubicBezTo>
                    <a:cubicBezTo>
                      <a:pt x="1438275" y="259292"/>
                      <a:pt x="1431925" y="246592"/>
                      <a:pt x="1333500" y="254000"/>
                    </a:cubicBezTo>
                    <a:cubicBezTo>
                      <a:pt x="1235075" y="261408"/>
                      <a:pt x="1053042" y="303742"/>
                      <a:pt x="939800" y="317500"/>
                    </a:cubicBezTo>
                    <a:cubicBezTo>
                      <a:pt x="826558" y="331258"/>
                      <a:pt x="748242" y="343958"/>
                      <a:pt x="654050" y="336550"/>
                    </a:cubicBezTo>
                    <a:cubicBezTo>
                      <a:pt x="559858" y="329142"/>
                      <a:pt x="430742" y="288925"/>
                      <a:pt x="374650" y="273050"/>
                    </a:cubicBezTo>
                    <a:cubicBezTo>
                      <a:pt x="318558" y="257175"/>
                      <a:pt x="348192" y="259292"/>
                      <a:pt x="317500" y="241300"/>
                    </a:cubicBezTo>
                    <a:cubicBezTo>
                      <a:pt x="286808" y="223308"/>
                      <a:pt x="233892" y="196850"/>
                      <a:pt x="190500" y="165100"/>
                    </a:cubicBezTo>
                    <a:cubicBezTo>
                      <a:pt x="147108" y="133350"/>
                      <a:pt x="87842" y="78317"/>
                      <a:pt x="57150" y="50800"/>
                    </a:cubicBezTo>
                    <a:cubicBezTo>
                      <a:pt x="26458" y="23283"/>
                      <a:pt x="0" y="12700"/>
                      <a:pt x="12700" y="6350"/>
                    </a:cubicBez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54" name="Freeform 53"/>
              <p:cNvSpPr/>
              <p:nvPr/>
            </p:nvSpPr>
            <p:spPr>
              <a:xfrm>
                <a:off x="2898775" y="4918075"/>
                <a:ext cx="1579033" cy="240242"/>
              </a:xfrm>
              <a:custGeom>
                <a:avLst/>
                <a:gdLst>
                  <a:gd name="connsiteX0" fmla="*/ 15875 w 1579033"/>
                  <a:gd name="connsiteY0" fmla="*/ 73025 h 240242"/>
                  <a:gd name="connsiteX1" fmla="*/ 320675 w 1579033"/>
                  <a:gd name="connsiteY1" fmla="*/ 180975 h 240242"/>
                  <a:gd name="connsiteX2" fmla="*/ 669925 w 1579033"/>
                  <a:gd name="connsiteY2" fmla="*/ 231775 h 240242"/>
                  <a:gd name="connsiteX3" fmla="*/ 860425 w 1579033"/>
                  <a:gd name="connsiteY3" fmla="*/ 231775 h 240242"/>
                  <a:gd name="connsiteX4" fmla="*/ 1196975 w 1579033"/>
                  <a:gd name="connsiteY4" fmla="*/ 193675 h 240242"/>
                  <a:gd name="connsiteX5" fmla="*/ 1520825 w 1579033"/>
                  <a:gd name="connsiteY5" fmla="*/ 92075 h 240242"/>
                  <a:gd name="connsiteX6" fmla="*/ 1546225 w 1579033"/>
                  <a:gd name="connsiteY6" fmla="*/ 85725 h 240242"/>
                  <a:gd name="connsiteX7" fmla="*/ 1463675 w 1579033"/>
                  <a:gd name="connsiteY7" fmla="*/ 85725 h 240242"/>
                  <a:gd name="connsiteX8" fmla="*/ 1279525 w 1579033"/>
                  <a:gd name="connsiteY8" fmla="*/ 104775 h 240242"/>
                  <a:gd name="connsiteX9" fmla="*/ 885825 w 1579033"/>
                  <a:gd name="connsiteY9" fmla="*/ 15875 h 240242"/>
                  <a:gd name="connsiteX10" fmla="*/ 625475 w 1579033"/>
                  <a:gd name="connsiteY10" fmla="*/ 9525 h 240242"/>
                  <a:gd name="connsiteX11" fmla="*/ 415925 w 1579033"/>
                  <a:gd name="connsiteY11" fmla="*/ 41275 h 240242"/>
                  <a:gd name="connsiteX12" fmla="*/ 225425 w 1579033"/>
                  <a:gd name="connsiteY12" fmla="*/ 85725 h 240242"/>
                  <a:gd name="connsiteX13" fmla="*/ 15875 w 1579033"/>
                  <a:gd name="connsiteY13" fmla="*/ 73025 h 24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9033" h="240242">
                    <a:moveTo>
                      <a:pt x="15875" y="73025"/>
                    </a:moveTo>
                    <a:cubicBezTo>
                      <a:pt x="31750" y="88900"/>
                      <a:pt x="211667" y="154517"/>
                      <a:pt x="320675" y="180975"/>
                    </a:cubicBezTo>
                    <a:cubicBezTo>
                      <a:pt x="429683" y="207433"/>
                      <a:pt x="579967" y="223308"/>
                      <a:pt x="669925" y="231775"/>
                    </a:cubicBezTo>
                    <a:cubicBezTo>
                      <a:pt x="759883" y="240242"/>
                      <a:pt x="772583" y="238125"/>
                      <a:pt x="860425" y="231775"/>
                    </a:cubicBezTo>
                    <a:cubicBezTo>
                      <a:pt x="948267" y="225425"/>
                      <a:pt x="1086908" y="216958"/>
                      <a:pt x="1196975" y="193675"/>
                    </a:cubicBezTo>
                    <a:cubicBezTo>
                      <a:pt x="1307042" y="170392"/>
                      <a:pt x="1462617" y="110067"/>
                      <a:pt x="1520825" y="92075"/>
                    </a:cubicBezTo>
                    <a:cubicBezTo>
                      <a:pt x="1579033" y="74083"/>
                      <a:pt x="1555750" y="86783"/>
                      <a:pt x="1546225" y="85725"/>
                    </a:cubicBezTo>
                    <a:cubicBezTo>
                      <a:pt x="1536700" y="84667"/>
                      <a:pt x="1508125" y="82550"/>
                      <a:pt x="1463675" y="85725"/>
                    </a:cubicBezTo>
                    <a:cubicBezTo>
                      <a:pt x="1419225" y="88900"/>
                      <a:pt x="1375833" y="116417"/>
                      <a:pt x="1279525" y="104775"/>
                    </a:cubicBezTo>
                    <a:cubicBezTo>
                      <a:pt x="1183217" y="93133"/>
                      <a:pt x="994833" y="31750"/>
                      <a:pt x="885825" y="15875"/>
                    </a:cubicBezTo>
                    <a:cubicBezTo>
                      <a:pt x="776817" y="0"/>
                      <a:pt x="703792" y="5292"/>
                      <a:pt x="625475" y="9525"/>
                    </a:cubicBezTo>
                    <a:cubicBezTo>
                      <a:pt x="547158" y="13758"/>
                      <a:pt x="482600" y="28575"/>
                      <a:pt x="415925" y="41275"/>
                    </a:cubicBezTo>
                    <a:cubicBezTo>
                      <a:pt x="349250" y="53975"/>
                      <a:pt x="297392" y="82550"/>
                      <a:pt x="225425" y="85725"/>
                    </a:cubicBezTo>
                    <a:cubicBezTo>
                      <a:pt x="153458" y="88900"/>
                      <a:pt x="0" y="57150"/>
                      <a:pt x="15875" y="73025"/>
                    </a:cubicBez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grpSp>
        <p:sp>
          <p:nvSpPr>
            <p:cNvPr id="39" name="Rectangle 38"/>
            <p:cNvSpPr/>
            <p:nvPr/>
          </p:nvSpPr>
          <p:spPr bwMode="auto">
            <a:xfrm>
              <a:off x="466022" y="854130"/>
              <a:ext cx="1059178" cy="165588"/>
            </a:xfrm>
            <a:prstGeom prst="rect">
              <a:avLst/>
            </a:prstGeom>
            <a:noFill/>
          </p:spPr>
          <p:txBody>
            <a:bodyPr wrap="none">
              <a:spAutoFit/>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600" b="1" dirty="0" err="1">
                  <a:ln w="3175">
                    <a:noFill/>
                    <a:prstDash val="solid"/>
                  </a:ln>
                  <a:latin typeface="Arial Black" pitchFamily="34" charset="0"/>
                  <a:cs typeface="+mn-cs"/>
                </a:rPr>
                <a:t>SUNAN</a:t>
              </a:r>
              <a:r>
                <a:rPr lang="en-US" sz="600" b="1" dirty="0">
                  <a:ln w="3175">
                    <a:noFill/>
                    <a:prstDash val="solid"/>
                  </a:ln>
                  <a:latin typeface="Arial Black" pitchFamily="34" charset="0"/>
                  <a:cs typeface="+mn-cs"/>
                </a:rPr>
                <a:t> </a:t>
              </a:r>
              <a:r>
                <a:rPr lang="en-US" sz="600" b="1" dirty="0" err="1">
                  <a:ln w="3175">
                    <a:noFill/>
                    <a:prstDash val="solid"/>
                  </a:ln>
                  <a:latin typeface="Arial Black" pitchFamily="34" charset="0"/>
                  <a:cs typeface="+mn-cs"/>
                </a:rPr>
                <a:t>GUNUNG</a:t>
              </a:r>
              <a:r>
                <a:rPr lang="en-US" sz="600" b="1" dirty="0">
                  <a:ln w="3175">
                    <a:noFill/>
                    <a:prstDash val="solid"/>
                  </a:ln>
                  <a:latin typeface="Arial Black" pitchFamily="34" charset="0"/>
                  <a:cs typeface="+mn-cs"/>
                </a:rPr>
                <a:t> </a:t>
              </a:r>
              <a:r>
                <a:rPr lang="en-US" sz="600" b="1" dirty="0" err="1">
                  <a:ln w="3175">
                    <a:noFill/>
                    <a:prstDash val="solid"/>
                  </a:ln>
                  <a:latin typeface="Arial Black" pitchFamily="34" charset="0"/>
                  <a:cs typeface="+mn-cs"/>
                </a:rPr>
                <a:t>JATI</a:t>
              </a:r>
              <a:endParaRPr lang="en-US" sz="600" b="1" dirty="0">
                <a:ln w="3175">
                  <a:noFill/>
                  <a:prstDash val="solid"/>
                </a:ln>
                <a:latin typeface="Arial Black" pitchFamily="34" charset="0"/>
                <a:cs typeface="+mn-cs"/>
              </a:endParaRPr>
            </a:p>
          </p:txBody>
        </p:sp>
      </p:grpSp>
    </p:spTree>
    <p:extLst>
      <p:ext uri="{BB962C8B-B14F-4D97-AF65-F5344CB8AC3E}">
        <p14:creationId xmlns:p14="http://schemas.microsoft.com/office/powerpoint/2010/main" val="35210454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1+#ppt_w/2"/>
                                          </p:val>
                                        </p:tav>
                                        <p:tav tm="100000">
                                          <p:val>
                                            <p:strVal val="#ppt_x"/>
                                          </p:val>
                                        </p:tav>
                                      </p:tavLst>
                                    </p:anim>
                                    <p:anim calcmode="lin" valueType="num">
                                      <p:cBhvr additive="base">
                                        <p:cTn id="14" dur="500" fill="hold"/>
                                        <p:tgtEl>
                                          <p:spTgt spid="36"/>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additive="base">
                                        <p:cTn id="18" dur="500" fill="hold"/>
                                        <p:tgtEl>
                                          <p:spTgt spid="44"/>
                                        </p:tgtEl>
                                        <p:attrNameLst>
                                          <p:attrName>ppt_x</p:attrName>
                                        </p:attrNameLst>
                                      </p:cBhvr>
                                      <p:tavLst>
                                        <p:tav tm="0">
                                          <p:val>
                                            <p:strVal val="1+#ppt_w/2"/>
                                          </p:val>
                                        </p:tav>
                                        <p:tav tm="100000">
                                          <p:val>
                                            <p:strVal val="#ppt_x"/>
                                          </p:val>
                                        </p:tav>
                                      </p:tavLst>
                                    </p:anim>
                                    <p:anim calcmode="lin" valueType="num">
                                      <p:cBhvr additive="base">
                                        <p:cTn id="19" dur="500" fill="hold"/>
                                        <p:tgtEl>
                                          <p:spTgt spid="44"/>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1+#ppt_w/2"/>
                                          </p:val>
                                        </p:tav>
                                        <p:tav tm="100000">
                                          <p:val>
                                            <p:strVal val="#ppt_x"/>
                                          </p:val>
                                        </p:tav>
                                      </p:tavLst>
                                    </p:anim>
                                    <p:anim calcmode="lin" valueType="num">
                                      <p:cBhvr additive="base">
                                        <p:cTn id="24" dur="500" fill="hold"/>
                                        <p:tgtEl>
                                          <p:spTgt spid="47"/>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additive="base">
                                        <p:cTn id="28" dur="500" fill="hold"/>
                                        <p:tgtEl>
                                          <p:spTgt spid="50"/>
                                        </p:tgtEl>
                                        <p:attrNameLst>
                                          <p:attrName>ppt_x</p:attrName>
                                        </p:attrNameLst>
                                      </p:cBhvr>
                                      <p:tavLst>
                                        <p:tav tm="0">
                                          <p:val>
                                            <p:strVal val="1+#ppt_w/2"/>
                                          </p:val>
                                        </p:tav>
                                        <p:tav tm="100000">
                                          <p:val>
                                            <p:strVal val="#ppt_x"/>
                                          </p:val>
                                        </p:tav>
                                      </p:tavLst>
                                    </p:anim>
                                    <p:anim calcmode="lin" valueType="num">
                                      <p:cBhvr additive="base">
                                        <p:cTn id="29"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orizontal Scroll 21"/>
          <p:cNvSpPr>
            <a:spLocks noChangeArrowheads="1"/>
          </p:cNvSpPr>
          <p:nvPr/>
        </p:nvSpPr>
        <p:spPr bwMode="auto">
          <a:xfrm>
            <a:off x="0" y="0"/>
            <a:ext cx="9131300" cy="804863"/>
          </a:xfrm>
          <a:prstGeom prst="rect">
            <a:avLst/>
          </a:prstGeom>
          <a:solidFill>
            <a:srgbClr val="002611"/>
          </a:solidFill>
          <a:ln w="25400">
            <a:solidFill>
              <a:schemeClr val="tx1"/>
            </a:solidFill>
            <a:miter lim="800000"/>
            <a:headEnd/>
            <a:tailEnd/>
          </a:ln>
        </p:spPr>
        <p:txBody>
          <a:bodyPr anchor="ctr"/>
          <a:lstStyle/>
          <a:p>
            <a:pPr algn="ctr" eaLnBrk="0" hangingPunct="0">
              <a:buFont typeface="Arial" pitchFamily="34" charset="0"/>
              <a:buNone/>
            </a:pPr>
            <a:endParaRPr lang="id-ID" altLang="en-US" sz="1400">
              <a:solidFill>
                <a:srgbClr val="FFFFFF"/>
              </a:solidFill>
              <a:latin typeface="Arial Narrow" pitchFamily="34" charset="0"/>
              <a:ea typeface="Batang"/>
              <a:cs typeface="Batang"/>
              <a:sym typeface="Arial Narrow" pitchFamily="34" charset="0"/>
            </a:endParaRPr>
          </a:p>
        </p:txBody>
      </p:sp>
      <p:pic>
        <p:nvPicPr>
          <p:cNvPr id="30725" name="Picture 16" descr="Logo Dam III SLW Transp.gif"/>
          <p:cNvPicPr>
            <a:picLocks noChangeAspect="1" noChangeArrowheads="1"/>
          </p:cNvPicPr>
          <p:nvPr/>
        </p:nvPicPr>
        <p:blipFill>
          <a:blip r:embed="rId2" cstate="print"/>
          <a:srcRect/>
          <a:stretch>
            <a:fillRect/>
          </a:stretch>
        </p:blipFill>
        <p:spPr bwMode="auto">
          <a:xfrm>
            <a:off x="79375" y="80963"/>
            <a:ext cx="563563" cy="652462"/>
          </a:xfrm>
          <a:prstGeom prst="rect">
            <a:avLst/>
          </a:prstGeom>
          <a:noFill/>
          <a:ln w="9525">
            <a:noFill/>
            <a:miter lim="800000"/>
            <a:headEnd/>
            <a:tailEnd/>
          </a:ln>
        </p:spPr>
      </p:pic>
      <p:pic>
        <p:nvPicPr>
          <p:cNvPr id="30726" name="Picture 4"/>
          <p:cNvPicPr>
            <a:picLocks noChangeAspect="1" noChangeArrowheads="1"/>
          </p:cNvPicPr>
          <p:nvPr/>
        </p:nvPicPr>
        <p:blipFill>
          <a:blip r:embed="rId3" cstate="print"/>
          <a:srcRect/>
          <a:stretch>
            <a:fillRect/>
          </a:stretch>
        </p:blipFill>
        <p:spPr bwMode="auto">
          <a:xfrm>
            <a:off x="8482013" y="90488"/>
            <a:ext cx="539750" cy="639762"/>
          </a:xfrm>
          <a:prstGeom prst="rect">
            <a:avLst/>
          </a:prstGeom>
          <a:noFill/>
          <a:ln w="9525">
            <a:noFill/>
            <a:miter lim="800000"/>
            <a:headEnd/>
            <a:tailEnd/>
          </a:ln>
        </p:spPr>
      </p:pic>
      <p:sp>
        <p:nvSpPr>
          <p:cNvPr id="19" name="WordArt 5"/>
          <p:cNvSpPr>
            <a:spLocks noChangeArrowheads="1" noChangeShapeType="1" noTextEdit="1"/>
          </p:cNvSpPr>
          <p:nvPr/>
        </p:nvSpPr>
        <p:spPr bwMode="auto">
          <a:xfrm>
            <a:off x="771525" y="980728"/>
            <a:ext cx="7077075" cy="457200"/>
          </a:xfrm>
          <a:prstGeom prst="rect">
            <a:avLst/>
          </a:prstGeom>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33CC33"/>
                </a:solidFill>
                <a:latin typeface="Arial Black"/>
              </a:rPr>
              <a:t>PASAL 30 AYAT 1 UUD 1945</a:t>
            </a:r>
            <a:endParaRPr lang="id-ID" sz="3600" kern="10">
              <a:ln w="9525">
                <a:solidFill>
                  <a:srgbClr val="000000"/>
                </a:solidFill>
                <a:round/>
                <a:headEnd/>
                <a:tailEnd/>
              </a:ln>
              <a:solidFill>
                <a:srgbClr val="33CC33"/>
              </a:solidFill>
              <a:latin typeface="Arial Black"/>
            </a:endParaRPr>
          </a:p>
        </p:txBody>
      </p:sp>
      <p:sp>
        <p:nvSpPr>
          <p:cNvPr id="20" name="Text Box 6"/>
          <p:cNvSpPr txBox="1">
            <a:spLocks noChangeArrowheads="1"/>
          </p:cNvSpPr>
          <p:nvPr/>
        </p:nvSpPr>
        <p:spPr bwMode="auto">
          <a:xfrm>
            <a:off x="1752600" y="1850678"/>
            <a:ext cx="6934200" cy="1187450"/>
          </a:xfrm>
          <a:prstGeom prst="rect">
            <a:avLst/>
          </a:prstGeom>
          <a:noFill/>
          <a:ln w="9525">
            <a:noFill/>
            <a:miter lim="800000"/>
            <a:headEnd/>
            <a:tailEnd/>
          </a:ln>
        </p:spPr>
        <p:txBody>
          <a:bodyPr>
            <a:spAutoFit/>
          </a:bodyPr>
          <a:lstStyle/>
          <a:p>
            <a:pPr>
              <a:spcBef>
                <a:spcPct val="50000"/>
              </a:spcBef>
            </a:pPr>
            <a:r>
              <a:rPr lang="en-US" sz="2400" b="1"/>
              <a:t>SETIAP WARGA NEGARA BERHAK DAN IKUT SERTA DALAM UPAYA PEMBELAAN NEGARA.</a:t>
            </a:r>
          </a:p>
        </p:txBody>
      </p:sp>
      <p:sp>
        <p:nvSpPr>
          <p:cNvPr id="21" name="WordArt 9"/>
          <p:cNvSpPr>
            <a:spLocks noChangeArrowheads="1" noChangeShapeType="1" noTextEdit="1"/>
          </p:cNvSpPr>
          <p:nvPr/>
        </p:nvSpPr>
        <p:spPr bwMode="auto">
          <a:xfrm>
            <a:off x="609600" y="3212976"/>
            <a:ext cx="7696200" cy="457200"/>
          </a:xfrm>
          <a:prstGeom prst="rect">
            <a:avLst/>
          </a:prstGeom>
        </p:spPr>
        <p:txBody>
          <a:bodyPr wrap="none" fromWordArt="1">
            <a:prstTxWarp prst="textPlain">
              <a:avLst>
                <a:gd name="adj" fmla="val 50000"/>
              </a:avLst>
            </a:prstTxWarp>
          </a:bodyPr>
          <a:lstStyle/>
          <a:p>
            <a:pPr algn="ctr"/>
            <a:r>
              <a:rPr lang="id-ID" sz="3600" kern="10">
                <a:ln w="9525">
                  <a:solidFill>
                    <a:srgbClr val="000000"/>
                  </a:solidFill>
                  <a:round/>
                  <a:headEnd/>
                  <a:tailEnd/>
                </a:ln>
                <a:solidFill>
                  <a:srgbClr val="3399FF"/>
                </a:solidFill>
                <a:latin typeface="Arial Black"/>
              </a:rPr>
              <a:t>IMPLEMENTASI BELA NEGARA</a:t>
            </a:r>
          </a:p>
        </p:txBody>
      </p:sp>
      <p:sp>
        <p:nvSpPr>
          <p:cNvPr id="22" name="Text Box 10"/>
          <p:cNvSpPr txBox="1">
            <a:spLocks noChangeArrowheads="1"/>
          </p:cNvSpPr>
          <p:nvPr/>
        </p:nvSpPr>
        <p:spPr bwMode="auto">
          <a:xfrm>
            <a:off x="838200" y="4005064"/>
            <a:ext cx="6934200" cy="701675"/>
          </a:xfrm>
          <a:prstGeom prst="rect">
            <a:avLst/>
          </a:prstGeom>
          <a:noFill/>
          <a:ln w="9525">
            <a:noFill/>
            <a:miter lim="800000"/>
            <a:headEnd/>
            <a:tailEnd/>
          </a:ln>
        </p:spPr>
        <p:txBody>
          <a:bodyPr>
            <a:spAutoFit/>
          </a:bodyPr>
          <a:lstStyle/>
          <a:p>
            <a:pPr>
              <a:spcBef>
                <a:spcPct val="50000"/>
              </a:spcBef>
            </a:pPr>
            <a:r>
              <a:rPr lang="en-US" sz="2000" b="1" dirty="0"/>
              <a:t>KEIKUTSERTAAN WARGA NEGARA (PASAL 9 AYAT 2 UU NO. 3 / 2002) DISELENGGARAKAN MELALUI  :</a:t>
            </a:r>
          </a:p>
        </p:txBody>
      </p:sp>
      <p:sp>
        <p:nvSpPr>
          <p:cNvPr id="23" name="Text Box 14"/>
          <p:cNvSpPr txBox="1">
            <a:spLocks noChangeArrowheads="1"/>
          </p:cNvSpPr>
          <p:nvPr/>
        </p:nvSpPr>
        <p:spPr bwMode="auto">
          <a:xfrm>
            <a:off x="493073" y="4784791"/>
            <a:ext cx="7543800" cy="1815882"/>
          </a:xfrm>
          <a:prstGeom prst="rect">
            <a:avLst/>
          </a:prstGeom>
          <a:noFill/>
          <a:ln w="9525">
            <a:noFill/>
            <a:miter lim="800000"/>
            <a:headEnd/>
            <a:tailEnd/>
          </a:ln>
        </p:spPr>
        <p:txBody>
          <a:bodyPr>
            <a:spAutoFit/>
          </a:bodyPr>
          <a:lstStyle/>
          <a:p>
            <a:pPr>
              <a:spcBef>
                <a:spcPct val="50000"/>
              </a:spcBef>
            </a:pPr>
            <a:r>
              <a:rPr lang="en-US" sz="1600" b="1" dirty="0">
                <a:solidFill>
                  <a:schemeClr val="accent4">
                    <a:lumMod val="75000"/>
                  </a:schemeClr>
                </a:solidFill>
              </a:rPr>
              <a:t> -  PENDIDIKAN KEWARGANEGARAAN</a:t>
            </a:r>
          </a:p>
          <a:p>
            <a:pPr>
              <a:spcBef>
                <a:spcPct val="50000"/>
              </a:spcBef>
            </a:pPr>
            <a:r>
              <a:rPr lang="en-US" sz="1600" b="1" dirty="0">
                <a:solidFill>
                  <a:schemeClr val="accent4">
                    <a:lumMod val="75000"/>
                  </a:schemeClr>
                </a:solidFill>
              </a:rPr>
              <a:t> -  PENDIDIKAN DASAR KEMILITERAN SECARA WAJIB.</a:t>
            </a:r>
          </a:p>
          <a:p>
            <a:pPr>
              <a:spcBef>
                <a:spcPct val="50000"/>
              </a:spcBef>
            </a:pPr>
            <a:r>
              <a:rPr lang="en-US" sz="1600" b="1" dirty="0">
                <a:solidFill>
                  <a:schemeClr val="accent4">
                    <a:lumMod val="75000"/>
                  </a:schemeClr>
                </a:solidFill>
              </a:rPr>
              <a:t> -  PENGABDIAN SEBAGAI PRAJURIT TNI SECARA   </a:t>
            </a:r>
          </a:p>
          <a:p>
            <a:pPr>
              <a:spcBef>
                <a:spcPct val="50000"/>
              </a:spcBef>
            </a:pPr>
            <a:r>
              <a:rPr lang="en-US" sz="1600" b="1" dirty="0">
                <a:solidFill>
                  <a:schemeClr val="accent4">
                    <a:lumMod val="75000"/>
                  </a:schemeClr>
                </a:solidFill>
              </a:rPr>
              <a:t>    SUKARELA DAN WAJIB.</a:t>
            </a:r>
          </a:p>
          <a:p>
            <a:pPr>
              <a:spcBef>
                <a:spcPct val="50000"/>
              </a:spcBef>
            </a:pPr>
            <a:r>
              <a:rPr lang="en-US" sz="1600" b="1" dirty="0">
                <a:solidFill>
                  <a:schemeClr val="accent4">
                    <a:lumMod val="75000"/>
                  </a:schemeClr>
                </a:solidFill>
              </a:rPr>
              <a:t> -  PENGABDIAN SESUAI PROFESI</a:t>
            </a:r>
            <a:r>
              <a:rPr lang="en-US" sz="1400" dirty="0">
                <a:solidFill>
                  <a:schemeClr val="accent4">
                    <a:lumMod val="75000"/>
                  </a:schemeClr>
                </a:solidFill>
              </a:rPr>
              <a:t>.</a:t>
            </a:r>
          </a:p>
        </p:txBody>
      </p:sp>
      <p:sp>
        <p:nvSpPr>
          <p:cNvPr id="12" name="Text Box 6"/>
          <p:cNvSpPr>
            <a:spLocks noChangeArrowheads="1"/>
          </p:cNvSpPr>
          <p:nvPr/>
        </p:nvSpPr>
        <p:spPr bwMode="auto">
          <a:xfrm>
            <a:off x="1127041" y="44624"/>
            <a:ext cx="6929540" cy="646331"/>
          </a:xfrm>
          <a:prstGeom prst="rect">
            <a:avLst/>
          </a:prstGeom>
          <a:noFill/>
          <a:ln w="9525">
            <a:noFill/>
            <a:miter lim="800000"/>
            <a:headEnd/>
            <a:tailEnd/>
          </a:ln>
        </p:spPr>
        <p:txBody>
          <a:bodyPr>
            <a:spAutoFit/>
          </a:bodyPr>
          <a:lstStyle/>
          <a:p>
            <a:pPr algn="ctr">
              <a:buFont typeface="Arial" pitchFamily="34" charset="0"/>
              <a:buNone/>
            </a:pPr>
            <a:r>
              <a:rPr lang="en-US" dirty="0" smtClean="0">
                <a:solidFill>
                  <a:srgbClr val="FFFF66"/>
                </a:solidFill>
                <a:latin typeface="Cooper Black" pitchFamily="18" charset="0"/>
                <a:ea typeface="Batang"/>
                <a:cs typeface="Batang"/>
                <a:sym typeface="Cooper Black" pitchFamily="18" charset="0"/>
              </a:rPr>
              <a:t>KOREM </a:t>
            </a:r>
            <a:r>
              <a:rPr lang="en-US" dirty="0">
                <a:solidFill>
                  <a:srgbClr val="FFFF66"/>
                </a:solidFill>
                <a:latin typeface="Cooper Black" pitchFamily="18" charset="0"/>
                <a:ea typeface="Batang"/>
                <a:cs typeface="Batang"/>
                <a:sym typeface="Cooper Black" pitchFamily="18" charset="0"/>
              </a:rPr>
              <a:t>063/SUNAN GUNUNG </a:t>
            </a:r>
            <a:r>
              <a:rPr lang="en-US" dirty="0" smtClean="0">
                <a:solidFill>
                  <a:srgbClr val="FFFF66"/>
                </a:solidFill>
                <a:latin typeface="Cooper Black" pitchFamily="18" charset="0"/>
                <a:ea typeface="Batang"/>
                <a:cs typeface="Batang"/>
                <a:sym typeface="Cooper Black" pitchFamily="18" charset="0"/>
              </a:rPr>
              <a:t>JATI</a:t>
            </a:r>
          </a:p>
          <a:p>
            <a:pPr algn="ctr">
              <a:buFont typeface="Arial" pitchFamily="34" charset="0"/>
              <a:buNone/>
            </a:pPr>
            <a:r>
              <a:rPr lang="en-ID" altLang="en-US" dirty="0" smtClean="0">
                <a:solidFill>
                  <a:srgbClr val="FFFF66"/>
                </a:solidFill>
                <a:latin typeface="Cooper Black" pitchFamily="18" charset="0"/>
                <a:ea typeface="Batang"/>
                <a:cs typeface="Batang"/>
                <a:sym typeface="Cooper Black" pitchFamily="18" charset="0"/>
              </a:rPr>
              <a:t>KODIM 0620/KABUPATEN CIREBON</a:t>
            </a:r>
            <a:endParaRPr lang="id-ID" altLang="en-US" dirty="0">
              <a:solidFill>
                <a:srgbClr val="FFFF66"/>
              </a:solidFill>
              <a:latin typeface="Cooper Black" pitchFamily="18" charset="0"/>
              <a:ea typeface="Batang"/>
              <a:cs typeface="Batang"/>
              <a:sym typeface="Cooper Black" pitchFamily="18" charset="0"/>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4784791"/>
            <a:ext cx="3027133" cy="178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par>
                          <p:cTn id="8" fill="hold">
                            <p:stCondLst>
                              <p:cond delay="0"/>
                            </p:stCondLst>
                            <p:childTnLst>
                              <p:par>
                                <p:cTn id="9" presetID="8"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diamond(in)">
                                      <p:cBhvr>
                                        <p:cTn id="11" dur="1000"/>
                                        <p:tgtEl>
                                          <p:spTgt spid="19"/>
                                        </p:tgtEl>
                                      </p:cBhvr>
                                    </p:animEffec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diamond(in)">
                                      <p:cBhvr>
                                        <p:cTn id="15" dur="1000"/>
                                        <p:tgtEl>
                                          <p:spTgt spid="20"/>
                                        </p:tgtEl>
                                      </p:cBhvr>
                                    </p:animEffect>
                                  </p:childTnLst>
                                </p:cTn>
                              </p:par>
                            </p:childTnLst>
                          </p:cTn>
                        </p:par>
                        <p:par>
                          <p:cTn id="16" fill="hold">
                            <p:stCondLst>
                              <p:cond delay="2000"/>
                            </p:stCondLst>
                            <p:childTnLst>
                              <p:par>
                                <p:cTn id="17" presetID="8"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amond(in)">
                                      <p:cBhvr>
                                        <p:cTn id="19" dur="1000"/>
                                        <p:tgtEl>
                                          <p:spTgt spid="21"/>
                                        </p:tgtEl>
                                      </p:cBhvr>
                                    </p:animEffect>
                                  </p:childTnLst>
                                </p:cTn>
                              </p:par>
                            </p:childTnLst>
                          </p:cTn>
                        </p:par>
                        <p:par>
                          <p:cTn id="20" fill="hold">
                            <p:stCondLst>
                              <p:cond delay="3000"/>
                            </p:stCondLst>
                            <p:childTnLst>
                              <p:par>
                                <p:cTn id="21" presetID="8" presetClass="entr" presetSubtype="16"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amond(in)">
                                      <p:cBhvr>
                                        <p:cTn id="23" dur="1000"/>
                                        <p:tgtEl>
                                          <p:spTgt spid="22"/>
                                        </p:tgtEl>
                                      </p:cBhvr>
                                    </p:animEffect>
                                  </p:childTnLst>
                                </p:cTn>
                              </p:par>
                            </p:childTnLst>
                          </p:cTn>
                        </p:par>
                        <p:par>
                          <p:cTn id="24" fill="hold">
                            <p:stCondLst>
                              <p:cond delay="4000"/>
                            </p:stCondLst>
                            <p:childTnLst>
                              <p:par>
                                <p:cTn id="25" presetID="8" presetClass="entr" presetSubtype="16"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amond(in)">
                                      <p:cBhvr>
                                        <p:cTn id="2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0" grpId="0"/>
      <p:bldP spid="21" grpId="0" animBg="1"/>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9144000" cy="804863"/>
            <a:chOff x="0" y="0"/>
            <a:chExt cx="9144000" cy="804863"/>
          </a:xfrm>
        </p:grpSpPr>
        <p:sp>
          <p:nvSpPr>
            <p:cNvPr id="4" name="Horizontal Scroll 21"/>
            <p:cNvSpPr>
              <a:spLocks noChangeArrowheads="1"/>
            </p:cNvSpPr>
            <p:nvPr/>
          </p:nvSpPr>
          <p:spPr bwMode="auto">
            <a:xfrm>
              <a:off x="0" y="0"/>
              <a:ext cx="9144000" cy="804863"/>
            </a:xfrm>
            <a:prstGeom prst="rect">
              <a:avLst/>
            </a:prstGeom>
            <a:solidFill>
              <a:srgbClr val="002611"/>
            </a:solidFill>
            <a:ln w="25400">
              <a:solidFill>
                <a:schemeClr val="tx1"/>
              </a:solidFill>
              <a:miter lim="800000"/>
              <a:headEnd/>
              <a:tailEnd/>
            </a:ln>
          </p:spPr>
          <p:txBody>
            <a:bodyPr anchor="ctr"/>
            <a:lstStyle/>
            <a:p>
              <a:pPr algn="ctr">
                <a:buFont typeface="Arial" pitchFamily="34" charset="0"/>
                <a:buNone/>
                <a:defRPr/>
              </a:pPr>
              <a:endParaRPr lang="id-ID" altLang="en-US" sz="1400">
                <a:ln>
                  <a:solidFill>
                    <a:schemeClr val="tx1"/>
                  </a:solidFill>
                </a:ln>
                <a:solidFill>
                  <a:srgbClr val="FFFFFF"/>
                </a:solidFill>
                <a:latin typeface="Arial Narrow" pitchFamily="34" charset="0"/>
                <a:ea typeface="Batang"/>
                <a:cs typeface="Batang"/>
                <a:sym typeface="Arial Narrow" pitchFamily="34" charset="0"/>
              </a:endParaRPr>
            </a:p>
          </p:txBody>
        </p:sp>
        <p:pic>
          <p:nvPicPr>
            <p:cNvPr id="5" name="Picture 16" descr="Logo Dam III SLW Transp.gif"/>
            <p:cNvPicPr>
              <a:picLocks noChangeAspect="1" noChangeArrowheads="1"/>
            </p:cNvPicPr>
            <p:nvPr/>
          </p:nvPicPr>
          <p:blipFill>
            <a:blip r:embed="rId2" cstate="print"/>
            <a:srcRect/>
            <a:stretch>
              <a:fillRect/>
            </a:stretch>
          </p:blipFill>
          <p:spPr bwMode="auto">
            <a:xfrm>
              <a:off x="79245" y="80963"/>
              <a:ext cx="564988" cy="652462"/>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8493897" y="90488"/>
              <a:ext cx="541508" cy="639762"/>
            </a:xfrm>
            <a:prstGeom prst="rect">
              <a:avLst/>
            </a:prstGeom>
            <a:noFill/>
            <a:ln w="9525">
              <a:noFill/>
              <a:miter lim="800000"/>
              <a:headEnd/>
              <a:tailEnd/>
            </a:ln>
          </p:spPr>
        </p:pic>
      </p:grpSp>
      <p:sp>
        <p:nvSpPr>
          <p:cNvPr id="8" name="AutoShape 4"/>
          <p:cNvSpPr>
            <a:spLocks noChangeArrowheads="1"/>
          </p:cNvSpPr>
          <p:nvPr/>
        </p:nvSpPr>
        <p:spPr bwMode="auto">
          <a:xfrm>
            <a:off x="933128" y="950168"/>
            <a:ext cx="7239000" cy="1143000"/>
          </a:xfrm>
          <a:prstGeom prst="downArrowCallout">
            <a:avLst>
              <a:gd name="adj1" fmla="val 158333"/>
              <a:gd name="adj2" fmla="val 158333"/>
              <a:gd name="adj3" fmla="val 16667"/>
              <a:gd name="adj4" fmla="val 66667"/>
            </a:avLst>
          </a:prstGeom>
          <a:solidFill>
            <a:srgbClr val="33CC33"/>
          </a:solidFill>
          <a:ln w="9525">
            <a:solidFill>
              <a:schemeClr val="tx1"/>
            </a:solidFill>
            <a:miter lim="800000"/>
            <a:headEnd/>
            <a:tailEnd/>
          </a:ln>
        </p:spPr>
        <p:txBody>
          <a:bodyPr wrap="none" anchor="ctr"/>
          <a:lstStyle/>
          <a:p>
            <a:endParaRPr lang="id-ID"/>
          </a:p>
        </p:txBody>
      </p:sp>
      <p:sp>
        <p:nvSpPr>
          <p:cNvPr id="9" name="WordArt 5"/>
          <p:cNvSpPr>
            <a:spLocks noChangeArrowheads="1" noChangeShapeType="1" noTextEdit="1"/>
          </p:cNvSpPr>
          <p:nvPr/>
        </p:nvSpPr>
        <p:spPr bwMode="auto">
          <a:xfrm>
            <a:off x="1618928" y="1026368"/>
            <a:ext cx="5715000" cy="533400"/>
          </a:xfrm>
          <a:prstGeom prst="rect">
            <a:avLst/>
          </a:prstGeom>
        </p:spPr>
        <p:txBody>
          <a:bodyPr wrap="none" fromWordArt="1">
            <a:prstTxWarp prst="textPlain">
              <a:avLst>
                <a:gd name="adj" fmla="val 50000"/>
              </a:avLst>
            </a:prstTxWarp>
          </a:bodyPr>
          <a:lstStyle/>
          <a:p>
            <a:pPr algn="ctr"/>
            <a:r>
              <a:rPr lang="id-ID" sz="3600" kern="10">
                <a:ln w="9525">
                  <a:solidFill>
                    <a:srgbClr val="000000"/>
                  </a:solidFill>
                  <a:round/>
                  <a:headEnd/>
                  <a:tailEnd/>
                </a:ln>
                <a:solidFill>
                  <a:srgbClr val="FFFFFF"/>
                </a:solidFill>
                <a:latin typeface="Arial Black"/>
              </a:rPr>
              <a:t>PENDIDIKAN KEWARGANEGARAAN</a:t>
            </a:r>
          </a:p>
        </p:txBody>
      </p:sp>
      <p:sp>
        <p:nvSpPr>
          <p:cNvPr id="10" name="AutoShape 6"/>
          <p:cNvSpPr>
            <a:spLocks noChangeArrowheads="1"/>
          </p:cNvSpPr>
          <p:nvPr/>
        </p:nvSpPr>
        <p:spPr bwMode="auto">
          <a:xfrm>
            <a:off x="1607762" y="3068960"/>
            <a:ext cx="7250166" cy="3672408"/>
          </a:xfrm>
          <a:prstGeom prst="flowChartInputOutput">
            <a:avLst/>
          </a:prstGeom>
          <a:solidFill>
            <a:srgbClr val="FF00FF">
              <a:alpha val="45097"/>
            </a:srgbClr>
          </a:solidFill>
          <a:ln w="9525">
            <a:solidFill>
              <a:schemeClr val="tx1"/>
            </a:solidFill>
            <a:miter lim="800000"/>
            <a:headEnd/>
            <a:tailEnd/>
          </a:ln>
        </p:spPr>
        <p:txBody>
          <a:bodyPr wrap="none" anchor="ctr"/>
          <a:lstStyle/>
          <a:p>
            <a:endParaRPr lang="id-ID"/>
          </a:p>
        </p:txBody>
      </p:sp>
      <p:sp>
        <p:nvSpPr>
          <p:cNvPr id="11" name="Text Box 7"/>
          <p:cNvSpPr txBox="1">
            <a:spLocks noChangeArrowheads="1"/>
          </p:cNvSpPr>
          <p:nvPr/>
        </p:nvSpPr>
        <p:spPr bwMode="auto">
          <a:xfrm>
            <a:off x="3257689" y="3069214"/>
            <a:ext cx="4338648" cy="3293209"/>
          </a:xfrm>
          <a:prstGeom prst="rect">
            <a:avLst/>
          </a:prstGeom>
          <a:noFill/>
          <a:ln w="9525">
            <a:noFill/>
            <a:miter lim="800000"/>
            <a:headEnd/>
            <a:tailEnd/>
          </a:ln>
        </p:spPr>
        <p:txBody>
          <a:bodyPr wrap="square">
            <a:spAutoFit/>
          </a:bodyPr>
          <a:lstStyle/>
          <a:p>
            <a:pPr algn="just">
              <a:spcBef>
                <a:spcPct val="50000"/>
              </a:spcBef>
            </a:pPr>
            <a:r>
              <a:rPr lang="en-US" sz="1600" b="1" dirty="0"/>
              <a:t>MERUPAKAN PENGEMBANGAN KEPRIBADIAN DILINGKUNGAN PENDIDIKAN DENGAN PEMAHAMAN HAK ASASI MANUSIA SEBAGAI DASAR DALAM MEMAHAMI HAK DAN KEWAJIBAN WNI, UNTUK MEWUJUDKAN UPAYA PEMBELAAN NEGARA DENGAN CARA DEMOKRASI BERDASARKAN KESAMAAN CARA PANDANG SEBAGAI WAWASAN NASIONAL, SEHINGGA TERCIPTA KETAHANAN NASIONAL YANG DAPAT MENJADI DAYA TANGKAL TERHADAP BERBAGAI ANCAMAN.</a:t>
            </a:r>
          </a:p>
        </p:txBody>
      </p:sp>
      <p:sp>
        <p:nvSpPr>
          <p:cNvPr id="13" name="Text Box 6"/>
          <p:cNvSpPr>
            <a:spLocks noChangeArrowheads="1"/>
          </p:cNvSpPr>
          <p:nvPr/>
        </p:nvSpPr>
        <p:spPr bwMode="auto">
          <a:xfrm>
            <a:off x="1127041" y="44624"/>
            <a:ext cx="6929540" cy="646331"/>
          </a:xfrm>
          <a:prstGeom prst="rect">
            <a:avLst/>
          </a:prstGeom>
          <a:noFill/>
          <a:ln w="9525">
            <a:noFill/>
            <a:miter lim="800000"/>
            <a:headEnd/>
            <a:tailEnd/>
          </a:ln>
        </p:spPr>
        <p:txBody>
          <a:bodyPr>
            <a:spAutoFit/>
          </a:bodyPr>
          <a:lstStyle/>
          <a:p>
            <a:pPr algn="ctr">
              <a:buFont typeface="Arial" pitchFamily="34" charset="0"/>
              <a:buNone/>
            </a:pPr>
            <a:r>
              <a:rPr lang="en-US" dirty="0" smtClean="0">
                <a:solidFill>
                  <a:srgbClr val="FFFF66"/>
                </a:solidFill>
                <a:latin typeface="Cooper Black" pitchFamily="18" charset="0"/>
                <a:ea typeface="Batang"/>
                <a:cs typeface="Batang"/>
                <a:sym typeface="Cooper Black" pitchFamily="18" charset="0"/>
              </a:rPr>
              <a:t>KOREM </a:t>
            </a:r>
            <a:r>
              <a:rPr lang="en-US" dirty="0">
                <a:solidFill>
                  <a:srgbClr val="FFFF66"/>
                </a:solidFill>
                <a:latin typeface="Cooper Black" pitchFamily="18" charset="0"/>
                <a:ea typeface="Batang"/>
                <a:cs typeface="Batang"/>
                <a:sym typeface="Cooper Black" pitchFamily="18" charset="0"/>
              </a:rPr>
              <a:t>063/SUNAN GUNUNG </a:t>
            </a:r>
            <a:r>
              <a:rPr lang="en-US" dirty="0" smtClean="0">
                <a:solidFill>
                  <a:srgbClr val="FFFF66"/>
                </a:solidFill>
                <a:latin typeface="Cooper Black" pitchFamily="18" charset="0"/>
                <a:ea typeface="Batang"/>
                <a:cs typeface="Batang"/>
                <a:sym typeface="Cooper Black" pitchFamily="18" charset="0"/>
              </a:rPr>
              <a:t>JATI</a:t>
            </a:r>
          </a:p>
          <a:p>
            <a:pPr algn="ctr">
              <a:buFont typeface="Arial" pitchFamily="34" charset="0"/>
              <a:buNone/>
            </a:pPr>
            <a:r>
              <a:rPr lang="en-ID" altLang="en-US" dirty="0" smtClean="0">
                <a:solidFill>
                  <a:srgbClr val="FFFF66"/>
                </a:solidFill>
                <a:latin typeface="Cooper Black" pitchFamily="18" charset="0"/>
                <a:ea typeface="Batang"/>
                <a:cs typeface="Batang"/>
                <a:sym typeface="Cooper Black" pitchFamily="18" charset="0"/>
              </a:rPr>
              <a:t>KODIM 0620/KABUPATEN CIREBON</a:t>
            </a:r>
            <a:endParaRPr lang="id-ID" altLang="en-US" dirty="0">
              <a:solidFill>
                <a:srgbClr val="FFFF66"/>
              </a:solidFill>
              <a:latin typeface="Cooper Black" pitchFamily="18" charset="0"/>
              <a:ea typeface="Batang"/>
              <a:cs typeface="Batang"/>
              <a:sym typeface="Cooper Black" pitchFamily="18" charset="0"/>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81" y="1858516"/>
            <a:ext cx="3234575" cy="242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amond(in)">
                                      <p:cBhvr>
                                        <p:cTn id="11" dur="2000"/>
                                        <p:tgtEl>
                                          <p:spTgt spid="9"/>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amond(in)">
                                      <p:cBhvr>
                                        <p:cTn id="15" dur="2000"/>
                                        <p:tgtEl>
                                          <p:spTgt spid="11"/>
                                        </p:tgtEl>
                                      </p:cBhvr>
                                    </p:animEffect>
                                  </p:childTnLst>
                                </p:cTn>
                              </p:par>
                            </p:childTnLst>
                          </p:cTn>
                        </p:par>
                        <p:par>
                          <p:cTn id="16" fill="hold">
                            <p:stCondLst>
                              <p:cond delay="6000"/>
                            </p:stCondLst>
                            <p:childTnLst>
                              <p:par>
                                <p:cTn id="17" presetID="8"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amond(in)">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WordArt 4"/>
          <p:cNvSpPr>
            <a:spLocks noChangeArrowheads="1" noChangeShapeType="1" noTextEdit="1"/>
          </p:cNvSpPr>
          <p:nvPr/>
        </p:nvSpPr>
        <p:spPr bwMode="auto">
          <a:xfrm>
            <a:off x="623888" y="1124744"/>
            <a:ext cx="7896225" cy="482773"/>
          </a:xfrm>
          <a:prstGeom prst="rect">
            <a:avLst/>
          </a:prstGeom>
        </p:spPr>
        <p:txBody>
          <a:bodyPr wrap="none" fromWordArt="1">
            <a:prstTxWarp prst="textPlain">
              <a:avLst>
                <a:gd name="adj" fmla="val 50000"/>
              </a:avLst>
            </a:prstTxWarp>
          </a:bodyPr>
          <a:lstStyle/>
          <a:p>
            <a:pPr algn="ctr"/>
            <a:r>
              <a:rPr lang="id-ID" sz="3600" kern="10" dirty="0">
                <a:ln w="19050">
                  <a:solidFill>
                    <a:srgbClr val="FF3300"/>
                  </a:solidFill>
                  <a:round/>
                  <a:headEnd/>
                  <a:tailEnd/>
                </a:ln>
                <a:solidFill>
                  <a:srgbClr val="FFFF00"/>
                </a:solidFill>
                <a:effectLst>
                  <a:outerShdw dist="35921" dir="2700000" algn="ctr" rotWithShape="0">
                    <a:srgbClr val="990000"/>
                  </a:outerShdw>
                </a:effectLst>
                <a:latin typeface="Impact"/>
              </a:rPr>
              <a:t>KOMPETISI KEWARGANEGARAAN</a:t>
            </a:r>
          </a:p>
        </p:txBody>
      </p:sp>
      <p:sp>
        <p:nvSpPr>
          <p:cNvPr id="9" name="AutoShape 6"/>
          <p:cNvSpPr>
            <a:spLocks noChangeArrowheads="1"/>
          </p:cNvSpPr>
          <p:nvPr/>
        </p:nvSpPr>
        <p:spPr bwMode="auto">
          <a:xfrm>
            <a:off x="762000" y="1844824"/>
            <a:ext cx="5638800" cy="1447800"/>
          </a:xfrm>
          <a:prstGeom prst="flowChartTerminator">
            <a:avLst/>
          </a:prstGeom>
          <a:gradFill rotWithShape="1">
            <a:gsLst>
              <a:gs pos="0">
                <a:srgbClr val="33CC33">
                  <a:alpha val="39000"/>
                </a:srgbClr>
              </a:gs>
              <a:gs pos="100000">
                <a:srgbClr val="FF3300"/>
              </a:gs>
            </a:gsLst>
            <a:lin ang="5400000" scaled="1"/>
          </a:gradFill>
          <a:ln w="9525">
            <a:solidFill>
              <a:schemeClr val="tx1"/>
            </a:solidFill>
            <a:miter lim="800000"/>
            <a:headEnd/>
            <a:tailEnd/>
          </a:ln>
        </p:spPr>
        <p:txBody>
          <a:bodyPr wrap="none" anchor="ctr"/>
          <a:lstStyle/>
          <a:p>
            <a:endParaRPr lang="id-ID"/>
          </a:p>
        </p:txBody>
      </p:sp>
      <p:sp>
        <p:nvSpPr>
          <p:cNvPr id="10" name="Text Box 7"/>
          <p:cNvSpPr txBox="1">
            <a:spLocks noChangeArrowheads="1"/>
          </p:cNvSpPr>
          <p:nvPr/>
        </p:nvSpPr>
        <p:spPr bwMode="auto">
          <a:xfrm>
            <a:off x="1219200" y="1921024"/>
            <a:ext cx="4800600" cy="1006475"/>
          </a:xfrm>
          <a:prstGeom prst="rect">
            <a:avLst/>
          </a:prstGeom>
          <a:noFill/>
          <a:ln w="9525">
            <a:noFill/>
            <a:miter lim="800000"/>
            <a:headEnd/>
            <a:tailEnd/>
          </a:ln>
        </p:spPr>
        <p:txBody>
          <a:bodyPr>
            <a:spAutoFit/>
          </a:bodyPr>
          <a:lstStyle/>
          <a:p>
            <a:pPr>
              <a:spcBef>
                <a:spcPct val="50000"/>
              </a:spcBef>
            </a:pPr>
            <a:r>
              <a:rPr lang="en-US" sz="2400" b="1" dirty="0" err="1"/>
              <a:t>M</a:t>
            </a:r>
            <a:r>
              <a:rPr lang="en-US" b="1" dirty="0" err="1"/>
              <a:t>embentuk</a:t>
            </a:r>
            <a:r>
              <a:rPr lang="en-US" b="1" dirty="0"/>
              <a:t> </a:t>
            </a:r>
            <a:r>
              <a:rPr lang="en-US" b="1" dirty="0" err="1"/>
              <a:t>peserta</a:t>
            </a:r>
            <a:r>
              <a:rPr lang="en-US" b="1" dirty="0"/>
              <a:t> </a:t>
            </a:r>
            <a:r>
              <a:rPr lang="en-US" b="1" dirty="0" err="1"/>
              <a:t>memiliki</a:t>
            </a:r>
            <a:r>
              <a:rPr lang="en-US" b="1" dirty="0"/>
              <a:t> </a:t>
            </a:r>
            <a:r>
              <a:rPr lang="en-US" b="1" dirty="0" err="1"/>
              <a:t>pola</a:t>
            </a:r>
            <a:r>
              <a:rPr lang="en-US" b="1" dirty="0"/>
              <a:t> </a:t>
            </a:r>
            <a:r>
              <a:rPr lang="en-US" b="1" dirty="0" err="1"/>
              <a:t>sikap</a:t>
            </a:r>
            <a:r>
              <a:rPr lang="en-US" b="1" dirty="0"/>
              <a:t> dan </a:t>
            </a:r>
            <a:r>
              <a:rPr lang="en-US" b="1" dirty="0" err="1"/>
              <a:t>pola</a:t>
            </a:r>
            <a:r>
              <a:rPr lang="en-US" b="1" dirty="0"/>
              <a:t> </a:t>
            </a:r>
            <a:r>
              <a:rPr lang="en-US" b="1" dirty="0" err="1"/>
              <a:t>pikir</a:t>
            </a:r>
            <a:r>
              <a:rPr lang="en-US" b="1" dirty="0"/>
              <a:t> yang </a:t>
            </a:r>
            <a:r>
              <a:rPr lang="en-US" b="1" dirty="0" err="1"/>
              <a:t>komprehensif</a:t>
            </a:r>
            <a:r>
              <a:rPr lang="en-US" b="1" dirty="0"/>
              <a:t> integral pada </a:t>
            </a:r>
            <a:r>
              <a:rPr lang="en-US" b="1" dirty="0" err="1"/>
              <a:t>aspek</a:t>
            </a:r>
            <a:r>
              <a:rPr lang="en-US" b="1" dirty="0"/>
              <a:t> </a:t>
            </a:r>
            <a:r>
              <a:rPr lang="en-US" b="1" dirty="0" err="1"/>
              <a:t>kehidupan</a:t>
            </a:r>
            <a:r>
              <a:rPr lang="en-US" b="1" dirty="0"/>
              <a:t> </a:t>
            </a:r>
            <a:r>
              <a:rPr lang="en-US" b="1" dirty="0" err="1"/>
              <a:t>nasional</a:t>
            </a:r>
            <a:endParaRPr lang="en-US" b="1" dirty="0"/>
          </a:p>
        </p:txBody>
      </p:sp>
      <p:sp>
        <p:nvSpPr>
          <p:cNvPr id="11" name="AutoShape 8"/>
          <p:cNvSpPr>
            <a:spLocks noChangeArrowheads="1"/>
          </p:cNvSpPr>
          <p:nvPr/>
        </p:nvSpPr>
        <p:spPr bwMode="auto">
          <a:xfrm>
            <a:off x="1676400" y="3368824"/>
            <a:ext cx="5867400" cy="1447800"/>
          </a:xfrm>
          <a:prstGeom prst="flowChartTerminator">
            <a:avLst/>
          </a:prstGeom>
          <a:gradFill rotWithShape="1">
            <a:gsLst>
              <a:gs pos="0">
                <a:srgbClr val="33CC33">
                  <a:alpha val="35001"/>
                </a:srgbClr>
              </a:gs>
              <a:gs pos="100000">
                <a:srgbClr val="FF3300"/>
              </a:gs>
            </a:gsLst>
            <a:lin ang="5400000" scaled="1"/>
          </a:gradFill>
          <a:ln w="9525">
            <a:solidFill>
              <a:schemeClr val="tx1"/>
            </a:solidFill>
            <a:miter lim="800000"/>
            <a:headEnd/>
            <a:tailEnd/>
          </a:ln>
        </p:spPr>
        <p:txBody>
          <a:bodyPr wrap="none" anchor="ctr"/>
          <a:lstStyle/>
          <a:p>
            <a:endParaRPr lang="id-ID"/>
          </a:p>
        </p:txBody>
      </p:sp>
      <p:sp>
        <p:nvSpPr>
          <p:cNvPr id="12" name="AutoShape 9"/>
          <p:cNvSpPr>
            <a:spLocks noChangeArrowheads="1"/>
          </p:cNvSpPr>
          <p:nvPr/>
        </p:nvSpPr>
        <p:spPr bwMode="auto">
          <a:xfrm>
            <a:off x="2514600" y="4892824"/>
            <a:ext cx="5791200" cy="1828800"/>
          </a:xfrm>
          <a:prstGeom prst="flowChartTerminator">
            <a:avLst/>
          </a:prstGeom>
          <a:gradFill rotWithShape="1">
            <a:gsLst>
              <a:gs pos="0">
                <a:srgbClr val="33CC33">
                  <a:alpha val="32001"/>
                </a:srgbClr>
              </a:gs>
              <a:gs pos="100000">
                <a:srgbClr val="FF3300"/>
              </a:gs>
            </a:gsLst>
            <a:lin ang="5400000" scaled="1"/>
          </a:gradFill>
          <a:ln w="9525">
            <a:solidFill>
              <a:schemeClr val="tx1"/>
            </a:solidFill>
            <a:miter lim="800000"/>
            <a:headEnd/>
            <a:tailEnd/>
          </a:ln>
        </p:spPr>
        <p:txBody>
          <a:bodyPr wrap="none" anchor="ctr"/>
          <a:lstStyle/>
          <a:p>
            <a:endParaRPr lang="id-ID"/>
          </a:p>
        </p:txBody>
      </p:sp>
      <p:sp>
        <p:nvSpPr>
          <p:cNvPr id="13" name="Text Box 10"/>
          <p:cNvSpPr txBox="1">
            <a:spLocks noChangeArrowheads="1"/>
          </p:cNvSpPr>
          <p:nvPr/>
        </p:nvSpPr>
        <p:spPr bwMode="auto">
          <a:xfrm>
            <a:off x="2133600" y="3446612"/>
            <a:ext cx="4953000" cy="1281112"/>
          </a:xfrm>
          <a:prstGeom prst="rect">
            <a:avLst/>
          </a:prstGeom>
          <a:noFill/>
          <a:ln w="9525">
            <a:noFill/>
            <a:miter lim="800000"/>
            <a:headEnd/>
            <a:tailEnd/>
          </a:ln>
        </p:spPr>
        <p:txBody>
          <a:bodyPr>
            <a:spAutoFit/>
          </a:bodyPr>
          <a:lstStyle/>
          <a:p>
            <a:pPr>
              <a:spcBef>
                <a:spcPct val="50000"/>
              </a:spcBef>
            </a:pPr>
            <a:r>
              <a:rPr lang="en-US" sz="2400" b="1" dirty="0" err="1"/>
              <a:t>M</a:t>
            </a:r>
            <a:r>
              <a:rPr lang="en-US" b="1" dirty="0" err="1"/>
              <a:t>embentuk</a:t>
            </a:r>
            <a:r>
              <a:rPr lang="en-US" b="1" dirty="0"/>
              <a:t> </a:t>
            </a:r>
            <a:r>
              <a:rPr lang="en-US" b="1" dirty="0" err="1"/>
              <a:t>peserta</a:t>
            </a:r>
            <a:r>
              <a:rPr lang="en-US" b="1" dirty="0"/>
              <a:t> </a:t>
            </a:r>
            <a:r>
              <a:rPr lang="en-US" b="1" dirty="0" err="1"/>
              <a:t>memiliki</a:t>
            </a:r>
            <a:r>
              <a:rPr lang="en-US" b="1" dirty="0"/>
              <a:t> </a:t>
            </a:r>
            <a:r>
              <a:rPr lang="en-US" b="1" dirty="0" err="1"/>
              <a:t>wawasan</a:t>
            </a:r>
            <a:r>
              <a:rPr lang="en-US" b="1" dirty="0"/>
              <a:t> </a:t>
            </a:r>
            <a:r>
              <a:rPr lang="en-US" b="1" dirty="0" err="1"/>
              <a:t>kesadaran</a:t>
            </a:r>
            <a:r>
              <a:rPr lang="en-US" b="1" dirty="0"/>
              <a:t> </a:t>
            </a:r>
            <a:r>
              <a:rPr lang="en-US" b="1" dirty="0" err="1"/>
              <a:t>bernegara</a:t>
            </a:r>
            <a:r>
              <a:rPr lang="en-US" b="1" dirty="0"/>
              <a:t> </a:t>
            </a:r>
            <a:r>
              <a:rPr lang="en-US" b="1" dirty="0" err="1"/>
              <a:t>untuk</a:t>
            </a:r>
            <a:r>
              <a:rPr lang="en-US" b="1" dirty="0"/>
              <a:t> </a:t>
            </a:r>
            <a:r>
              <a:rPr lang="en-US" b="1" dirty="0" err="1"/>
              <a:t>bela</a:t>
            </a:r>
            <a:r>
              <a:rPr lang="en-US" b="1" dirty="0"/>
              <a:t> negara dan </a:t>
            </a:r>
            <a:r>
              <a:rPr lang="en-US" b="1" dirty="0" err="1"/>
              <a:t>pola</a:t>
            </a:r>
            <a:r>
              <a:rPr lang="en-US" b="1" dirty="0"/>
              <a:t> </a:t>
            </a:r>
            <a:r>
              <a:rPr lang="en-US" b="1" dirty="0" err="1"/>
              <a:t>pikir</a:t>
            </a:r>
            <a:r>
              <a:rPr lang="en-US" b="1" dirty="0"/>
              <a:t>, </a:t>
            </a:r>
            <a:r>
              <a:rPr lang="en-US" b="1" dirty="0" err="1"/>
              <a:t>sikap</a:t>
            </a:r>
            <a:r>
              <a:rPr lang="en-US" b="1" dirty="0"/>
              <a:t> dan </a:t>
            </a:r>
            <a:r>
              <a:rPr lang="en-US" b="1" dirty="0" err="1"/>
              <a:t>perilaku</a:t>
            </a:r>
            <a:r>
              <a:rPr lang="en-US" b="1" dirty="0"/>
              <a:t> </a:t>
            </a:r>
            <a:r>
              <a:rPr lang="en-US" b="1" dirty="0" err="1"/>
              <a:t>mencintai</a:t>
            </a:r>
            <a:r>
              <a:rPr lang="en-US" b="1" dirty="0"/>
              <a:t> </a:t>
            </a:r>
            <a:r>
              <a:rPr lang="en-US" b="1" dirty="0" err="1"/>
              <a:t>tanah</a:t>
            </a:r>
            <a:r>
              <a:rPr lang="en-US" b="1" dirty="0"/>
              <a:t> air Indonesia.</a:t>
            </a:r>
          </a:p>
        </p:txBody>
      </p:sp>
      <p:sp>
        <p:nvSpPr>
          <p:cNvPr id="14" name="Text Box 11"/>
          <p:cNvSpPr txBox="1">
            <a:spLocks noChangeArrowheads="1"/>
          </p:cNvSpPr>
          <p:nvPr/>
        </p:nvSpPr>
        <p:spPr bwMode="auto">
          <a:xfrm>
            <a:off x="3076575" y="4907112"/>
            <a:ext cx="5257800" cy="1830387"/>
          </a:xfrm>
          <a:prstGeom prst="rect">
            <a:avLst/>
          </a:prstGeom>
          <a:noFill/>
          <a:ln w="9525">
            <a:noFill/>
            <a:miter lim="800000"/>
            <a:headEnd/>
            <a:tailEnd/>
          </a:ln>
        </p:spPr>
        <p:txBody>
          <a:bodyPr>
            <a:spAutoFit/>
          </a:bodyPr>
          <a:lstStyle/>
          <a:p>
            <a:pPr>
              <a:spcBef>
                <a:spcPct val="50000"/>
              </a:spcBef>
            </a:pPr>
            <a:r>
              <a:rPr lang="en-US" sz="2400" b="1"/>
              <a:t>M</a:t>
            </a:r>
            <a:r>
              <a:rPr lang="en-US" b="1"/>
              <a:t>enimbulkan wawasan kebangsaan, kesadaran berbangsa dan bernegara Indonesia sehingga terbentuk daya tangkal sebagai Ketahanan Nasional dalam menghadapi berbagai ancaman bagi peserta didik.</a:t>
            </a:r>
          </a:p>
        </p:txBody>
      </p:sp>
      <p:grpSp>
        <p:nvGrpSpPr>
          <p:cNvPr id="22" name="Group 21"/>
          <p:cNvGrpSpPr>
            <a:grpSpLocks/>
          </p:cNvGrpSpPr>
          <p:nvPr/>
        </p:nvGrpSpPr>
        <p:grpSpPr bwMode="auto">
          <a:xfrm>
            <a:off x="0" y="0"/>
            <a:ext cx="9144000" cy="804863"/>
            <a:chOff x="0" y="0"/>
            <a:chExt cx="9144000" cy="804863"/>
          </a:xfrm>
        </p:grpSpPr>
        <p:sp>
          <p:nvSpPr>
            <p:cNvPr id="23" name="Horizontal Scroll 21"/>
            <p:cNvSpPr>
              <a:spLocks noChangeArrowheads="1"/>
            </p:cNvSpPr>
            <p:nvPr/>
          </p:nvSpPr>
          <p:spPr bwMode="auto">
            <a:xfrm>
              <a:off x="0" y="0"/>
              <a:ext cx="9144000" cy="804863"/>
            </a:xfrm>
            <a:prstGeom prst="rect">
              <a:avLst/>
            </a:prstGeom>
            <a:solidFill>
              <a:srgbClr val="002611"/>
            </a:solidFill>
            <a:ln w="25400">
              <a:solidFill>
                <a:schemeClr val="tx1"/>
              </a:solidFill>
              <a:miter lim="800000"/>
              <a:headEnd/>
              <a:tailEnd/>
            </a:ln>
          </p:spPr>
          <p:txBody>
            <a:bodyPr anchor="ctr"/>
            <a:lstStyle/>
            <a:p>
              <a:pPr algn="ctr">
                <a:buFont typeface="Arial" pitchFamily="34" charset="0"/>
                <a:buNone/>
                <a:defRPr/>
              </a:pPr>
              <a:endParaRPr lang="id-ID" altLang="en-US" sz="1400">
                <a:ln>
                  <a:solidFill>
                    <a:schemeClr val="tx1"/>
                  </a:solidFill>
                </a:ln>
                <a:solidFill>
                  <a:srgbClr val="FFFFFF"/>
                </a:solidFill>
                <a:latin typeface="Arial Narrow" pitchFamily="34" charset="0"/>
                <a:ea typeface="Batang"/>
                <a:cs typeface="Batang"/>
                <a:sym typeface="Arial Narrow" pitchFamily="34" charset="0"/>
              </a:endParaRPr>
            </a:p>
          </p:txBody>
        </p:sp>
        <p:pic>
          <p:nvPicPr>
            <p:cNvPr id="24" name="Picture 16" descr="Logo Dam III SLW Transp.gif"/>
            <p:cNvPicPr>
              <a:picLocks noChangeAspect="1" noChangeArrowheads="1"/>
            </p:cNvPicPr>
            <p:nvPr/>
          </p:nvPicPr>
          <p:blipFill>
            <a:blip r:embed="rId2" cstate="print"/>
            <a:srcRect/>
            <a:stretch>
              <a:fillRect/>
            </a:stretch>
          </p:blipFill>
          <p:spPr bwMode="auto">
            <a:xfrm>
              <a:off x="79245" y="80963"/>
              <a:ext cx="564988" cy="652462"/>
            </a:xfrm>
            <a:prstGeom prst="rect">
              <a:avLst/>
            </a:prstGeom>
            <a:noFill/>
            <a:ln w="9525">
              <a:noFill/>
              <a:miter lim="800000"/>
              <a:headEnd/>
              <a:tailEnd/>
            </a:ln>
          </p:spPr>
        </p:pic>
        <p:pic>
          <p:nvPicPr>
            <p:cNvPr id="25" name="Picture 4"/>
            <p:cNvPicPr>
              <a:picLocks noChangeAspect="1" noChangeArrowheads="1"/>
            </p:cNvPicPr>
            <p:nvPr/>
          </p:nvPicPr>
          <p:blipFill>
            <a:blip r:embed="rId3" cstate="print"/>
            <a:srcRect/>
            <a:stretch>
              <a:fillRect/>
            </a:stretch>
          </p:blipFill>
          <p:spPr bwMode="auto">
            <a:xfrm>
              <a:off x="8493897" y="90488"/>
              <a:ext cx="541508" cy="639762"/>
            </a:xfrm>
            <a:prstGeom prst="rect">
              <a:avLst/>
            </a:prstGeom>
            <a:noFill/>
            <a:ln w="9525">
              <a:noFill/>
              <a:miter lim="800000"/>
              <a:headEnd/>
              <a:tailEnd/>
            </a:ln>
          </p:spPr>
        </p:pic>
      </p:grpSp>
      <p:sp>
        <p:nvSpPr>
          <p:cNvPr id="26" name="Text Box 6"/>
          <p:cNvSpPr>
            <a:spLocks noChangeArrowheads="1"/>
          </p:cNvSpPr>
          <p:nvPr/>
        </p:nvSpPr>
        <p:spPr bwMode="auto">
          <a:xfrm>
            <a:off x="1127041" y="44624"/>
            <a:ext cx="6929540" cy="646331"/>
          </a:xfrm>
          <a:prstGeom prst="rect">
            <a:avLst/>
          </a:prstGeom>
          <a:noFill/>
          <a:ln w="9525">
            <a:noFill/>
            <a:miter lim="800000"/>
            <a:headEnd/>
            <a:tailEnd/>
          </a:ln>
        </p:spPr>
        <p:txBody>
          <a:bodyPr>
            <a:spAutoFit/>
          </a:bodyPr>
          <a:lstStyle/>
          <a:p>
            <a:pPr algn="ctr">
              <a:buFont typeface="Arial" pitchFamily="34" charset="0"/>
              <a:buNone/>
            </a:pPr>
            <a:r>
              <a:rPr lang="en-US" dirty="0" smtClean="0">
                <a:solidFill>
                  <a:srgbClr val="FFFF66"/>
                </a:solidFill>
                <a:latin typeface="Cooper Black" pitchFamily="18" charset="0"/>
                <a:ea typeface="Batang"/>
                <a:cs typeface="Batang"/>
                <a:sym typeface="Cooper Black" pitchFamily="18" charset="0"/>
              </a:rPr>
              <a:t>KOREM </a:t>
            </a:r>
            <a:r>
              <a:rPr lang="en-US" dirty="0">
                <a:solidFill>
                  <a:srgbClr val="FFFF66"/>
                </a:solidFill>
                <a:latin typeface="Cooper Black" pitchFamily="18" charset="0"/>
                <a:ea typeface="Batang"/>
                <a:cs typeface="Batang"/>
                <a:sym typeface="Cooper Black" pitchFamily="18" charset="0"/>
              </a:rPr>
              <a:t>063/SUNAN GUNUNG </a:t>
            </a:r>
            <a:r>
              <a:rPr lang="en-US" dirty="0" smtClean="0">
                <a:solidFill>
                  <a:srgbClr val="FFFF66"/>
                </a:solidFill>
                <a:latin typeface="Cooper Black" pitchFamily="18" charset="0"/>
                <a:ea typeface="Batang"/>
                <a:cs typeface="Batang"/>
                <a:sym typeface="Cooper Black" pitchFamily="18" charset="0"/>
              </a:rPr>
              <a:t>JATI</a:t>
            </a:r>
          </a:p>
          <a:p>
            <a:pPr algn="ctr">
              <a:buFont typeface="Arial" pitchFamily="34" charset="0"/>
              <a:buNone/>
            </a:pPr>
            <a:r>
              <a:rPr lang="en-ID" altLang="en-US" dirty="0" smtClean="0">
                <a:solidFill>
                  <a:srgbClr val="FFFF66"/>
                </a:solidFill>
                <a:latin typeface="Cooper Black" pitchFamily="18" charset="0"/>
                <a:ea typeface="Batang"/>
                <a:cs typeface="Batang"/>
                <a:sym typeface="Cooper Black" pitchFamily="18" charset="0"/>
              </a:rPr>
              <a:t>KODIM 0620/KABUPATEN CIREBON</a:t>
            </a:r>
            <a:endParaRPr lang="id-ID" altLang="en-US" dirty="0">
              <a:solidFill>
                <a:srgbClr val="FFFF66"/>
              </a:solidFill>
              <a:latin typeface="Cooper Black" pitchFamily="18" charset="0"/>
              <a:ea typeface="Batang"/>
              <a:cs typeface="Batang"/>
              <a:sym typeface="Cooper Black"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animBg="1"/>
      <p:bldP spid="12" grpId="0" animBg="1"/>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9144000" cy="804863"/>
            <a:chOff x="0" y="0"/>
            <a:chExt cx="9144000" cy="804863"/>
          </a:xfrm>
        </p:grpSpPr>
        <p:sp>
          <p:nvSpPr>
            <p:cNvPr id="4" name="Horizontal Scroll 21"/>
            <p:cNvSpPr>
              <a:spLocks noChangeArrowheads="1"/>
            </p:cNvSpPr>
            <p:nvPr/>
          </p:nvSpPr>
          <p:spPr bwMode="auto">
            <a:xfrm>
              <a:off x="0" y="0"/>
              <a:ext cx="9144000" cy="804863"/>
            </a:xfrm>
            <a:prstGeom prst="rect">
              <a:avLst/>
            </a:prstGeom>
            <a:solidFill>
              <a:srgbClr val="002611"/>
            </a:solidFill>
            <a:ln w="25400">
              <a:solidFill>
                <a:schemeClr val="tx1"/>
              </a:solidFill>
              <a:miter lim="800000"/>
              <a:headEnd/>
              <a:tailEnd/>
            </a:ln>
          </p:spPr>
          <p:txBody>
            <a:bodyPr anchor="ctr"/>
            <a:lstStyle/>
            <a:p>
              <a:pPr algn="ctr">
                <a:buFont typeface="Arial" pitchFamily="34" charset="0"/>
                <a:buNone/>
                <a:defRPr/>
              </a:pPr>
              <a:endParaRPr lang="id-ID" altLang="en-US" sz="1400">
                <a:ln>
                  <a:solidFill>
                    <a:schemeClr val="tx1"/>
                  </a:solidFill>
                </a:ln>
                <a:solidFill>
                  <a:srgbClr val="FFFFFF"/>
                </a:solidFill>
                <a:latin typeface="Arial Narrow" pitchFamily="34" charset="0"/>
                <a:ea typeface="Batang"/>
                <a:cs typeface="Batang"/>
                <a:sym typeface="Arial Narrow" pitchFamily="34" charset="0"/>
              </a:endParaRPr>
            </a:p>
          </p:txBody>
        </p:sp>
        <p:pic>
          <p:nvPicPr>
            <p:cNvPr id="5" name="Picture 16" descr="Logo Dam III SLW Transp.gif"/>
            <p:cNvPicPr>
              <a:picLocks noChangeAspect="1" noChangeArrowheads="1"/>
            </p:cNvPicPr>
            <p:nvPr/>
          </p:nvPicPr>
          <p:blipFill>
            <a:blip r:embed="rId2" cstate="print"/>
            <a:srcRect/>
            <a:stretch>
              <a:fillRect/>
            </a:stretch>
          </p:blipFill>
          <p:spPr bwMode="auto">
            <a:xfrm>
              <a:off x="79245" y="80963"/>
              <a:ext cx="564988" cy="652462"/>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8493897" y="90488"/>
              <a:ext cx="541508" cy="639762"/>
            </a:xfrm>
            <a:prstGeom prst="rect">
              <a:avLst/>
            </a:prstGeom>
            <a:noFill/>
            <a:ln w="9525">
              <a:noFill/>
              <a:miter lim="800000"/>
              <a:headEnd/>
              <a:tailEnd/>
            </a:ln>
          </p:spPr>
        </p:pic>
      </p:grpSp>
      <p:sp>
        <p:nvSpPr>
          <p:cNvPr id="8" name="AutoShape 4"/>
          <p:cNvSpPr>
            <a:spLocks noChangeArrowheads="1"/>
          </p:cNvSpPr>
          <p:nvPr/>
        </p:nvSpPr>
        <p:spPr bwMode="auto">
          <a:xfrm>
            <a:off x="971600" y="1051520"/>
            <a:ext cx="7162800" cy="1981200"/>
          </a:xfrm>
          <a:prstGeom prst="downArrowCallout">
            <a:avLst>
              <a:gd name="adj1" fmla="val 90385"/>
              <a:gd name="adj2" fmla="val 90385"/>
              <a:gd name="adj3" fmla="val 16667"/>
              <a:gd name="adj4" fmla="val 66667"/>
            </a:avLst>
          </a:prstGeom>
          <a:gradFill rotWithShape="1">
            <a:gsLst>
              <a:gs pos="0">
                <a:srgbClr val="3399FF"/>
              </a:gs>
              <a:gs pos="100000">
                <a:srgbClr val="FF9933"/>
              </a:gs>
            </a:gsLst>
            <a:lin ang="5400000" scaled="1"/>
          </a:gradFill>
          <a:ln w="9525">
            <a:solidFill>
              <a:schemeClr val="tx1"/>
            </a:solidFill>
            <a:miter lim="800000"/>
            <a:headEnd/>
            <a:tailEnd/>
          </a:ln>
        </p:spPr>
        <p:txBody>
          <a:bodyPr wrap="none" anchor="ctr"/>
          <a:lstStyle/>
          <a:p>
            <a:endParaRPr lang="id-ID"/>
          </a:p>
        </p:txBody>
      </p:sp>
      <p:sp>
        <p:nvSpPr>
          <p:cNvPr id="9" name="WordArt 5"/>
          <p:cNvSpPr>
            <a:spLocks noChangeArrowheads="1" noChangeShapeType="1" noTextEdit="1"/>
          </p:cNvSpPr>
          <p:nvPr/>
        </p:nvSpPr>
        <p:spPr bwMode="auto">
          <a:xfrm>
            <a:off x="1403648" y="1203920"/>
            <a:ext cx="6353175" cy="990600"/>
          </a:xfrm>
          <a:prstGeom prst="rect">
            <a:avLst/>
          </a:prstGeom>
        </p:spPr>
        <p:txBody>
          <a:bodyPr wrap="none" fromWordArt="1">
            <a:prstTxWarp prst="textPlain">
              <a:avLst>
                <a:gd name="adj" fmla="val 50000"/>
              </a:avLst>
            </a:prstTxWarp>
          </a:bodyPr>
          <a:lstStyle/>
          <a:p>
            <a:pPr algn="ctr"/>
            <a:r>
              <a:rPr lang="id-ID" sz="3600" kern="10" dirty="0">
                <a:ln w="9525">
                  <a:solidFill>
                    <a:srgbClr val="000000"/>
                  </a:solidFill>
                  <a:round/>
                  <a:headEnd/>
                  <a:tailEnd/>
                </a:ln>
                <a:solidFill>
                  <a:srgbClr val="FFFFFF"/>
                </a:solidFill>
                <a:latin typeface="Arial Black"/>
              </a:rPr>
              <a:t>MAKNA BELA NEGARA</a:t>
            </a:r>
          </a:p>
        </p:txBody>
      </p:sp>
      <p:sp>
        <p:nvSpPr>
          <p:cNvPr id="10" name="AutoShape 6"/>
          <p:cNvSpPr>
            <a:spLocks noChangeArrowheads="1"/>
          </p:cNvSpPr>
          <p:nvPr/>
        </p:nvSpPr>
        <p:spPr bwMode="auto">
          <a:xfrm>
            <a:off x="527248" y="3337520"/>
            <a:ext cx="8077200" cy="2971800"/>
          </a:xfrm>
          <a:prstGeom prst="hexagon">
            <a:avLst>
              <a:gd name="adj" fmla="val 67949"/>
              <a:gd name="vf" fmla="val 115470"/>
            </a:avLst>
          </a:prstGeom>
          <a:solidFill>
            <a:schemeClr val="accent1"/>
          </a:solidFill>
          <a:ln w="9525">
            <a:solidFill>
              <a:schemeClr val="tx1"/>
            </a:solidFill>
            <a:miter lim="800000"/>
            <a:headEnd/>
            <a:tailEnd/>
          </a:ln>
        </p:spPr>
        <p:txBody>
          <a:bodyPr wrap="none" anchor="ctr"/>
          <a:lstStyle/>
          <a:p>
            <a:endParaRPr lang="id-ID"/>
          </a:p>
        </p:txBody>
      </p:sp>
      <p:sp>
        <p:nvSpPr>
          <p:cNvPr id="11" name="Text Box 7"/>
          <p:cNvSpPr txBox="1">
            <a:spLocks noChangeArrowheads="1"/>
          </p:cNvSpPr>
          <p:nvPr/>
        </p:nvSpPr>
        <p:spPr bwMode="auto">
          <a:xfrm>
            <a:off x="2195736" y="3710583"/>
            <a:ext cx="4724400" cy="2344737"/>
          </a:xfrm>
          <a:prstGeom prst="rect">
            <a:avLst/>
          </a:prstGeom>
          <a:noFill/>
          <a:ln w="9525">
            <a:noFill/>
            <a:miter lim="800000"/>
            <a:headEnd/>
            <a:tailEnd/>
          </a:ln>
        </p:spPr>
        <p:txBody>
          <a:bodyPr>
            <a:spAutoFit/>
          </a:bodyPr>
          <a:lstStyle/>
          <a:p>
            <a:pPr algn="ctr">
              <a:spcBef>
                <a:spcPct val="50000"/>
              </a:spcBef>
            </a:pPr>
            <a:r>
              <a:rPr lang="en-US" sz="2800" b="1" dirty="0">
                <a:solidFill>
                  <a:srgbClr val="0033CC"/>
                </a:solidFill>
              </a:rPr>
              <a:t>S</a:t>
            </a:r>
            <a:r>
              <a:rPr lang="en-US" sz="2400" b="1" dirty="0">
                <a:solidFill>
                  <a:srgbClr val="0033CC"/>
                </a:solidFill>
              </a:rPr>
              <a:t>EBAGAI PANGGILAN KONSTITUSI YG MEMPUNYAI NILAI LUHUR YANG MUTLAK DLM SEMUA BIDANG KEHIDUPAN BANGSA DAN NEGARA</a:t>
            </a:r>
          </a:p>
        </p:txBody>
      </p:sp>
      <p:sp>
        <p:nvSpPr>
          <p:cNvPr id="13" name="Text Box 6"/>
          <p:cNvSpPr>
            <a:spLocks noChangeArrowheads="1"/>
          </p:cNvSpPr>
          <p:nvPr/>
        </p:nvSpPr>
        <p:spPr bwMode="auto">
          <a:xfrm>
            <a:off x="1127041" y="44624"/>
            <a:ext cx="6929540" cy="646331"/>
          </a:xfrm>
          <a:prstGeom prst="rect">
            <a:avLst/>
          </a:prstGeom>
          <a:noFill/>
          <a:ln w="9525">
            <a:noFill/>
            <a:miter lim="800000"/>
            <a:headEnd/>
            <a:tailEnd/>
          </a:ln>
        </p:spPr>
        <p:txBody>
          <a:bodyPr>
            <a:spAutoFit/>
          </a:bodyPr>
          <a:lstStyle/>
          <a:p>
            <a:pPr algn="ctr">
              <a:buFont typeface="Arial" pitchFamily="34" charset="0"/>
              <a:buNone/>
            </a:pPr>
            <a:r>
              <a:rPr lang="en-US" dirty="0" smtClean="0">
                <a:solidFill>
                  <a:srgbClr val="FFFF66"/>
                </a:solidFill>
                <a:latin typeface="Cooper Black" pitchFamily="18" charset="0"/>
                <a:ea typeface="Batang"/>
                <a:cs typeface="Batang"/>
                <a:sym typeface="Cooper Black" pitchFamily="18" charset="0"/>
              </a:rPr>
              <a:t>KOREM </a:t>
            </a:r>
            <a:r>
              <a:rPr lang="en-US" dirty="0">
                <a:solidFill>
                  <a:srgbClr val="FFFF66"/>
                </a:solidFill>
                <a:latin typeface="Cooper Black" pitchFamily="18" charset="0"/>
                <a:ea typeface="Batang"/>
                <a:cs typeface="Batang"/>
                <a:sym typeface="Cooper Black" pitchFamily="18" charset="0"/>
              </a:rPr>
              <a:t>063/SUNAN GUNUNG </a:t>
            </a:r>
            <a:r>
              <a:rPr lang="en-US" dirty="0" smtClean="0">
                <a:solidFill>
                  <a:srgbClr val="FFFF66"/>
                </a:solidFill>
                <a:latin typeface="Cooper Black" pitchFamily="18" charset="0"/>
                <a:ea typeface="Batang"/>
                <a:cs typeface="Batang"/>
                <a:sym typeface="Cooper Black" pitchFamily="18" charset="0"/>
              </a:rPr>
              <a:t>JATI</a:t>
            </a:r>
          </a:p>
          <a:p>
            <a:pPr algn="ctr">
              <a:buFont typeface="Arial" pitchFamily="34" charset="0"/>
              <a:buNone/>
            </a:pPr>
            <a:r>
              <a:rPr lang="en-ID" altLang="en-US" dirty="0" smtClean="0">
                <a:solidFill>
                  <a:srgbClr val="FFFF66"/>
                </a:solidFill>
                <a:latin typeface="Cooper Black" pitchFamily="18" charset="0"/>
                <a:ea typeface="Batang"/>
                <a:cs typeface="Batang"/>
                <a:sym typeface="Cooper Black" pitchFamily="18" charset="0"/>
              </a:rPr>
              <a:t>KODIM 0620/KABUPATEN CIREBON</a:t>
            </a:r>
            <a:endParaRPr lang="id-ID" altLang="en-US" dirty="0">
              <a:solidFill>
                <a:srgbClr val="FFFF66"/>
              </a:solidFill>
              <a:latin typeface="Cooper Black" pitchFamily="18" charset="0"/>
              <a:ea typeface="Batang"/>
              <a:cs typeface="Batang"/>
              <a:sym typeface="Cooper Black"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5" presetClass="entr" presetSubtype="1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par>
                          <p:cTn id="18" fill="hold">
                            <p:stCondLst>
                              <p:cond delay="1500"/>
                            </p:stCondLst>
                            <p:childTnLst>
                              <p:par>
                                <p:cTn id="19" presetID="5" presetClass="entr" presetSubtype="1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heckerboard(across)">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bject 35"/>
          <p:cNvSpPr>
            <a:spLocks noChangeArrowheads="1"/>
          </p:cNvSpPr>
          <p:nvPr/>
        </p:nvSpPr>
        <p:spPr bwMode="auto">
          <a:xfrm>
            <a:off x="0" y="0"/>
            <a:ext cx="9142413" cy="6858000"/>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id-ID"/>
          </a:p>
        </p:txBody>
      </p:sp>
      <p:sp>
        <p:nvSpPr>
          <p:cNvPr id="37892" name="object 42"/>
          <p:cNvSpPr>
            <a:spLocks/>
          </p:cNvSpPr>
          <p:nvPr/>
        </p:nvSpPr>
        <p:spPr bwMode="auto">
          <a:xfrm>
            <a:off x="7827963" y="0"/>
            <a:ext cx="514350" cy="1143000"/>
          </a:xfrm>
          <a:custGeom>
            <a:avLst/>
            <a:gdLst>
              <a:gd name="T0" fmla="*/ 0 w 1028611"/>
              <a:gd name="T1" fmla="*/ 1143000 h 1714500"/>
              <a:gd name="T2" fmla="*/ 514350 w 1028611"/>
              <a:gd name="T3" fmla="*/ 1143000 h 1714500"/>
              <a:gd name="T4" fmla="*/ 514350 w 1028611"/>
              <a:gd name="T5" fmla="*/ 0 h 1714500"/>
              <a:gd name="T6" fmla="*/ 0 w 1028611"/>
              <a:gd name="T7" fmla="*/ 0 h 1714500"/>
              <a:gd name="T8" fmla="*/ 0 w 1028611"/>
              <a:gd name="T9" fmla="*/ 1143000 h 1714500"/>
              <a:gd name="T10" fmla="*/ 0 60000 65536"/>
              <a:gd name="T11" fmla="*/ 0 60000 65536"/>
              <a:gd name="T12" fmla="*/ 0 60000 65536"/>
              <a:gd name="T13" fmla="*/ 0 60000 65536"/>
              <a:gd name="T14" fmla="*/ 0 60000 65536"/>
              <a:gd name="T15" fmla="*/ 0 w 1028611"/>
              <a:gd name="T16" fmla="*/ 0 h 1714500"/>
              <a:gd name="T17" fmla="*/ 1028611 w 1028611"/>
              <a:gd name="T18" fmla="*/ 1714500 h 1714500"/>
            </a:gdLst>
            <a:ahLst/>
            <a:cxnLst>
              <a:cxn ang="T10">
                <a:pos x="T0" y="T1"/>
              </a:cxn>
              <a:cxn ang="T11">
                <a:pos x="T2" y="T3"/>
              </a:cxn>
              <a:cxn ang="T12">
                <a:pos x="T4" y="T5"/>
              </a:cxn>
              <a:cxn ang="T13">
                <a:pos x="T6" y="T7"/>
              </a:cxn>
              <a:cxn ang="T14">
                <a:pos x="T8" y="T9"/>
              </a:cxn>
            </a:cxnLst>
            <a:rect l="T15" t="T16" r="T17" b="T18"/>
            <a:pathLst>
              <a:path w="1028611" h="1714500">
                <a:moveTo>
                  <a:pt x="0" y="1714500"/>
                </a:moveTo>
                <a:lnTo>
                  <a:pt x="1028611" y="1714500"/>
                </a:lnTo>
                <a:lnTo>
                  <a:pt x="1028611" y="0"/>
                </a:lnTo>
                <a:lnTo>
                  <a:pt x="0" y="0"/>
                </a:lnTo>
                <a:lnTo>
                  <a:pt x="0" y="1714500"/>
                </a:lnTo>
                <a:close/>
              </a:path>
            </a:pathLst>
          </a:custGeom>
          <a:solidFill>
            <a:srgbClr val="ACD333"/>
          </a:solidFill>
          <a:ln w="9525">
            <a:noFill/>
            <a:round/>
            <a:headEnd/>
            <a:tailEnd/>
          </a:ln>
        </p:spPr>
        <p:txBody>
          <a:bodyPr lIns="0" tIns="0" rIns="0" bIns="0"/>
          <a:lstStyle/>
          <a:p>
            <a:endParaRPr lang="id-ID"/>
          </a:p>
        </p:txBody>
      </p:sp>
      <p:sp>
        <p:nvSpPr>
          <p:cNvPr id="37893" name="object 43"/>
          <p:cNvSpPr>
            <a:spLocks/>
          </p:cNvSpPr>
          <p:nvPr/>
        </p:nvSpPr>
        <p:spPr bwMode="auto">
          <a:xfrm>
            <a:off x="1547813" y="-9593263"/>
            <a:ext cx="4797425" cy="10771188"/>
          </a:xfrm>
          <a:custGeom>
            <a:avLst/>
            <a:gdLst>
              <a:gd name="T0" fmla="*/ 712246 w 9597390"/>
              <a:gd name="T1" fmla="*/ 9593855 h 16155035"/>
              <a:gd name="T2" fmla="*/ 442062 w 9597390"/>
              <a:gd name="T3" fmla="*/ 9593855 h 16155035"/>
              <a:gd name="T4" fmla="*/ 0 w 9597390"/>
              <a:gd name="T5" fmla="*/ 10615128 h 16155035"/>
              <a:gd name="T6" fmla="*/ 202638 w 9597390"/>
              <a:gd name="T7" fmla="*/ 10771188 h 16155035"/>
              <a:gd name="T8" fmla="*/ 712246 w 9597390"/>
              <a:gd name="T9" fmla="*/ 9593855 h 16155035"/>
              <a:gd name="T10" fmla="*/ 0 60000 65536"/>
              <a:gd name="T11" fmla="*/ 0 60000 65536"/>
              <a:gd name="T12" fmla="*/ 0 60000 65536"/>
              <a:gd name="T13" fmla="*/ 0 60000 65536"/>
              <a:gd name="T14" fmla="*/ 0 60000 65536"/>
              <a:gd name="T15" fmla="*/ 0 w 9597390"/>
              <a:gd name="T16" fmla="*/ 0 h 16155035"/>
              <a:gd name="T17" fmla="*/ 9597390 w 9597390"/>
              <a:gd name="T18" fmla="*/ 16155035 h 16155035"/>
            </a:gdLst>
            <a:ahLst/>
            <a:cxnLst>
              <a:cxn ang="T10">
                <a:pos x="T0" y="T1"/>
              </a:cxn>
              <a:cxn ang="T11">
                <a:pos x="T2" y="T3"/>
              </a:cxn>
              <a:cxn ang="T12">
                <a:pos x="T4" y="T5"/>
              </a:cxn>
              <a:cxn ang="T13">
                <a:pos x="T6" y="T7"/>
              </a:cxn>
              <a:cxn ang="T14">
                <a:pos x="T8" y="T9"/>
              </a:cxn>
            </a:cxnLst>
            <a:rect l="T15" t="T16" r="T17" b="T18"/>
            <a:pathLst>
              <a:path w="9597390" h="16155035">
                <a:moveTo>
                  <a:pt x="1424868" y="14389227"/>
                </a:moveTo>
                <a:lnTo>
                  <a:pt x="884357" y="14389227"/>
                </a:lnTo>
                <a:lnTo>
                  <a:pt x="0" y="15920973"/>
                </a:lnTo>
                <a:lnTo>
                  <a:pt x="405383" y="16155035"/>
                </a:lnTo>
                <a:lnTo>
                  <a:pt x="1424868" y="14389227"/>
                </a:lnTo>
                <a:close/>
              </a:path>
            </a:pathLst>
          </a:custGeom>
          <a:solidFill>
            <a:srgbClr val="ACD333"/>
          </a:solidFill>
          <a:ln w="9525">
            <a:noFill/>
            <a:round/>
            <a:headEnd/>
            <a:tailEnd/>
          </a:ln>
        </p:spPr>
        <p:txBody>
          <a:bodyPr lIns="0" tIns="0" rIns="0" bIns="0"/>
          <a:lstStyle/>
          <a:p>
            <a:endParaRPr lang="id-ID"/>
          </a:p>
        </p:txBody>
      </p:sp>
      <p:sp>
        <p:nvSpPr>
          <p:cNvPr id="37894" name="object 46"/>
          <p:cNvSpPr>
            <a:spLocks/>
          </p:cNvSpPr>
          <p:nvPr/>
        </p:nvSpPr>
        <p:spPr bwMode="auto">
          <a:xfrm>
            <a:off x="-504825" y="-8523288"/>
            <a:ext cx="4851400" cy="10793413"/>
          </a:xfrm>
          <a:custGeom>
            <a:avLst/>
            <a:gdLst>
              <a:gd name="T0" fmla="*/ 1250126 w 9704336"/>
              <a:gd name="T1" fmla="*/ 8523363 h 16190976"/>
              <a:gd name="T2" fmla="*/ 893779 w 9704336"/>
              <a:gd name="T3" fmla="*/ 8523363 h 16190976"/>
              <a:gd name="T4" fmla="*/ 504878 w 9704336"/>
              <a:gd name="T5" fmla="*/ 9421587 h 16190976"/>
              <a:gd name="T6" fmla="*/ 504878 w 9704336"/>
              <a:gd name="T7" fmla="*/ 10244616 h 16190976"/>
              <a:gd name="T8" fmla="*/ 1250126 w 9704336"/>
              <a:gd name="T9" fmla="*/ 8523363 h 16190976"/>
              <a:gd name="T10" fmla="*/ 0 60000 65536"/>
              <a:gd name="T11" fmla="*/ 0 60000 65536"/>
              <a:gd name="T12" fmla="*/ 0 60000 65536"/>
              <a:gd name="T13" fmla="*/ 0 60000 65536"/>
              <a:gd name="T14" fmla="*/ 0 60000 65536"/>
              <a:gd name="T15" fmla="*/ 0 w 9704336"/>
              <a:gd name="T16" fmla="*/ 0 h 16190976"/>
              <a:gd name="T17" fmla="*/ 9704336 w 9704336"/>
              <a:gd name="T18" fmla="*/ 16190976 h 16190976"/>
            </a:gdLst>
            <a:ahLst/>
            <a:cxnLst>
              <a:cxn ang="T10">
                <a:pos x="T0" y="T1"/>
              </a:cxn>
              <a:cxn ang="T11">
                <a:pos x="T2" y="T3"/>
              </a:cxn>
              <a:cxn ang="T12">
                <a:pos x="T4" y="T5"/>
              </a:cxn>
              <a:cxn ang="T13">
                <a:pos x="T6" y="T7"/>
              </a:cxn>
              <a:cxn ang="T14">
                <a:pos x="T8" y="T9"/>
              </a:cxn>
            </a:cxnLst>
            <a:rect l="T15" t="T16" r="T17" b="T18"/>
            <a:pathLst>
              <a:path w="9704336" h="16190976">
                <a:moveTo>
                  <a:pt x="2500648" y="12785725"/>
                </a:moveTo>
                <a:lnTo>
                  <a:pt x="1787842" y="12785725"/>
                </a:lnTo>
                <a:lnTo>
                  <a:pt x="1009916" y="14133134"/>
                </a:lnTo>
                <a:lnTo>
                  <a:pt x="1009916" y="15367739"/>
                </a:lnTo>
                <a:lnTo>
                  <a:pt x="2500648" y="12785725"/>
                </a:lnTo>
                <a:close/>
              </a:path>
            </a:pathLst>
          </a:custGeom>
          <a:solidFill>
            <a:srgbClr val="5A9FF5"/>
          </a:solidFill>
          <a:ln w="9525">
            <a:noFill/>
            <a:round/>
            <a:headEnd/>
            <a:tailEnd/>
          </a:ln>
        </p:spPr>
        <p:txBody>
          <a:bodyPr lIns="0" tIns="0" rIns="0" bIns="0"/>
          <a:lstStyle/>
          <a:p>
            <a:endParaRPr lang="id-ID"/>
          </a:p>
        </p:txBody>
      </p:sp>
      <p:sp>
        <p:nvSpPr>
          <p:cNvPr id="37895" name="object 48"/>
          <p:cNvSpPr>
            <a:spLocks/>
          </p:cNvSpPr>
          <p:nvPr/>
        </p:nvSpPr>
        <p:spPr bwMode="auto">
          <a:xfrm>
            <a:off x="8243888" y="-2716213"/>
            <a:ext cx="5199062" cy="11069638"/>
          </a:xfrm>
          <a:custGeom>
            <a:avLst/>
            <a:gdLst>
              <a:gd name="T0" fmla="*/ 898803 w 10397109"/>
              <a:gd name="T1" fmla="*/ 8526296 h 16604615"/>
              <a:gd name="T2" fmla="*/ 445262 w 10397109"/>
              <a:gd name="T3" fmla="*/ 9573593 h 16604615"/>
              <a:gd name="T4" fmla="*/ 898803 w 10397109"/>
              <a:gd name="T5" fmla="*/ 9573593 h 16604615"/>
              <a:gd name="T6" fmla="*/ 898803 w 10397109"/>
              <a:gd name="T7" fmla="*/ 8526296 h 16604615"/>
              <a:gd name="T8" fmla="*/ 0 60000 65536"/>
              <a:gd name="T9" fmla="*/ 0 60000 65536"/>
              <a:gd name="T10" fmla="*/ 0 60000 65536"/>
              <a:gd name="T11" fmla="*/ 0 60000 65536"/>
              <a:gd name="T12" fmla="*/ 0 w 10397109"/>
              <a:gd name="T13" fmla="*/ 0 h 16604615"/>
              <a:gd name="T14" fmla="*/ 10397109 w 10397109"/>
              <a:gd name="T15" fmla="*/ 16604615 h 16604615"/>
            </a:gdLst>
            <a:ahLst/>
            <a:cxnLst>
              <a:cxn ang="T8">
                <a:pos x="T0" y="T1"/>
              </a:cxn>
              <a:cxn ang="T9">
                <a:pos x="T2" y="T3"/>
              </a:cxn>
              <a:cxn ang="T10">
                <a:pos x="T4" y="T5"/>
              </a:cxn>
              <a:cxn ang="T11">
                <a:pos x="T6" y="T7"/>
              </a:cxn>
            </a:cxnLst>
            <a:rect l="T12" t="T13" r="T14" b="T15"/>
            <a:pathLst>
              <a:path w="10397109" h="16604615">
                <a:moveTo>
                  <a:pt x="1797430" y="12789561"/>
                </a:moveTo>
                <a:lnTo>
                  <a:pt x="890437" y="14360525"/>
                </a:lnTo>
                <a:lnTo>
                  <a:pt x="1797430" y="14360525"/>
                </a:lnTo>
                <a:lnTo>
                  <a:pt x="1797430" y="12789561"/>
                </a:lnTo>
                <a:close/>
              </a:path>
            </a:pathLst>
          </a:custGeom>
          <a:solidFill>
            <a:srgbClr val="E6C133"/>
          </a:solidFill>
          <a:ln w="9525">
            <a:noFill/>
            <a:round/>
            <a:headEnd/>
            <a:tailEnd/>
          </a:ln>
        </p:spPr>
        <p:txBody>
          <a:bodyPr lIns="0" tIns="0" rIns="0" bIns="0"/>
          <a:lstStyle/>
          <a:p>
            <a:endParaRPr lang="id-ID"/>
          </a:p>
        </p:txBody>
      </p:sp>
      <p:sp>
        <p:nvSpPr>
          <p:cNvPr id="37896" name="object 49"/>
          <p:cNvSpPr>
            <a:spLocks/>
          </p:cNvSpPr>
          <p:nvPr/>
        </p:nvSpPr>
        <p:spPr bwMode="auto">
          <a:xfrm>
            <a:off x="8150225" y="-3243263"/>
            <a:ext cx="4689475" cy="10685463"/>
          </a:xfrm>
          <a:custGeom>
            <a:avLst/>
            <a:gdLst>
              <a:gd name="T0" fmla="*/ 346534 w 9379077"/>
              <a:gd name="T1" fmla="*/ 10101206 h 16029050"/>
              <a:gd name="T2" fmla="*/ 991793 w 9379077"/>
              <a:gd name="T3" fmla="*/ 8611110 h 16029050"/>
              <a:gd name="T4" fmla="*/ 991793 w 9379077"/>
              <a:gd name="T5" fmla="*/ 8323099 h 16029050"/>
              <a:gd name="T6" fmla="*/ 221819 w 9379077"/>
              <a:gd name="T7" fmla="*/ 10101206 h 16029050"/>
              <a:gd name="T8" fmla="*/ 346534 w 9379077"/>
              <a:gd name="T9" fmla="*/ 10101206 h 16029050"/>
              <a:gd name="T10" fmla="*/ 0 60000 65536"/>
              <a:gd name="T11" fmla="*/ 0 60000 65536"/>
              <a:gd name="T12" fmla="*/ 0 60000 65536"/>
              <a:gd name="T13" fmla="*/ 0 60000 65536"/>
              <a:gd name="T14" fmla="*/ 0 60000 65536"/>
              <a:gd name="T15" fmla="*/ 0 w 9379077"/>
              <a:gd name="T16" fmla="*/ 0 h 16029050"/>
              <a:gd name="T17" fmla="*/ 9379077 w 9379077"/>
              <a:gd name="T18" fmla="*/ 16029050 h 16029050"/>
            </a:gdLst>
            <a:ahLst/>
            <a:cxnLst>
              <a:cxn ang="T10">
                <a:pos x="T0" y="T1"/>
              </a:cxn>
              <a:cxn ang="T11">
                <a:pos x="T2" y="T3"/>
              </a:cxn>
              <a:cxn ang="T12">
                <a:pos x="T4" y="T5"/>
              </a:cxn>
              <a:cxn ang="T13">
                <a:pos x="T6" y="T7"/>
              </a:cxn>
              <a:cxn ang="T14">
                <a:pos x="T8" y="T9"/>
              </a:cxn>
            </a:cxnLst>
            <a:rect l="T15" t="T16" r="T17" b="T18"/>
            <a:pathLst>
              <a:path w="9379077" h="16029050">
                <a:moveTo>
                  <a:pt x="693077" y="15152623"/>
                </a:moveTo>
                <a:lnTo>
                  <a:pt x="1983613" y="12917358"/>
                </a:lnTo>
                <a:lnTo>
                  <a:pt x="1983613" y="12485315"/>
                </a:lnTo>
                <a:lnTo>
                  <a:pt x="443643" y="15152623"/>
                </a:lnTo>
                <a:lnTo>
                  <a:pt x="693077" y="15152623"/>
                </a:lnTo>
                <a:close/>
              </a:path>
            </a:pathLst>
          </a:custGeom>
          <a:solidFill>
            <a:srgbClr val="EE7923"/>
          </a:solidFill>
          <a:ln w="9525">
            <a:noFill/>
            <a:round/>
            <a:headEnd/>
            <a:tailEnd/>
          </a:ln>
        </p:spPr>
        <p:txBody>
          <a:bodyPr lIns="0" tIns="0" rIns="0" bIns="0"/>
          <a:lstStyle/>
          <a:p>
            <a:endParaRPr lang="id-ID"/>
          </a:p>
        </p:txBody>
      </p:sp>
      <p:sp>
        <p:nvSpPr>
          <p:cNvPr id="37897" name="object 50"/>
          <p:cNvSpPr>
            <a:spLocks/>
          </p:cNvSpPr>
          <p:nvPr/>
        </p:nvSpPr>
        <p:spPr bwMode="auto">
          <a:xfrm>
            <a:off x="7056438" y="-1700213"/>
            <a:ext cx="4851400" cy="10793413"/>
          </a:xfrm>
          <a:custGeom>
            <a:avLst/>
            <a:gdLst>
              <a:gd name="T0" fmla="*/ 2086536 w 9704323"/>
              <a:gd name="T1" fmla="*/ 6591594 h 16190976"/>
              <a:gd name="T2" fmla="*/ 2086536 w 9704323"/>
              <a:gd name="T3" fmla="*/ 5768581 h 16190976"/>
              <a:gd name="T4" fmla="*/ 878836 w 9704323"/>
              <a:gd name="T5" fmla="*/ 8557905 h 16190976"/>
              <a:gd name="T6" fmla="*/ 1235190 w 9704323"/>
              <a:gd name="T7" fmla="*/ 8557905 h 16190976"/>
              <a:gd name="T8" fmla="*/ 2086536 w 9704323"/>
              <a:gd name="T9" fmla="*/ 6591594 h 16190976"/>
              <a:gd name="T10" fmla="*/ 0 60000 65536"/>
              <a:gd name="T11" fmla="*/ 0 60000 65536"/>
              <a:gd name="T12" fmla="*/ 0 60000 65536"/>
              <a:gd name="T13" fmla="*/ 0 60000 65536"/>
              <a:gd name="T14" fmla="*/ 0 60000 65536"/>
              <a:gd name="T15" fmla="*/ 0 w 9704323"/>
              <a:gd name="T16" fmla="*/ 0 h 16190976"/>
              <a:gd name="T17" fmla="*/ 9704323 w 9704323"/>
              <a:gd name="T18" fmla="*/ 16190976 h 16190976"/>
            </a:gdLst>
            <a:ahLst/>
            <a:cxnLst>
              <a:cxn ang="T10">
                <a:pos x="T0" y="T1"/>
              </a:cxn>
              <a:cxn ang="T11">
                <a:pos x="T2" y="T3"/>
              </a:cxn>
              <a:cxn ang="T12">
                <a:pos x="T4" y="T5"/>
              </a:cxn>
              <a:cxn ang="T13">
                <a:pos x="T6" y="T7"/>
              </a:cxn>
              <a:cxn ang="T14">
                <a:pos x="T8" y="T9"/>
              </a:cxn>
            </a:cxnLst>
            <a:rect l="T15" t="T16" r="T17" b="T18"/>
            <a:pathLst>
              <a:path w="9704323" h="16190976">
                <a:moveTo>
                  <a:pt x="4173727" y="9887919"/>
                </a:moveTo>
                <a:lnTo>
                  <a:pt x="4173727" y="8653330"/>
                </a:lnTo>
                <a:lnTo>
                  <a:pt x="1757948" y="12837541"/>
                </a:lnTo>
                <a:lnTo>
                  <a:pt x="2470769" y="12837541"/>
                </a:lnTo>
                <a:lnTo>
                  <a:pt x="4173727" y="9887919"/>
                </a:lnTo>
                <a:close/>
              </a:path>
            </a:pathLst>
          </a:custGeom>
          <a:solidFill>
            <a:srgbClr val="5A9FF5"/>
          </a:solidFill>
          <a:ln w="9525">
            <a:noFill/>
            <a:round/>
            <a:headEnd/>
            <a:tailEnd/>
          </a:ln>
        </p:spPr>
        <p:txBody>
          <a:bodyPr lIns="0" tIns="0" rIns="0" bIns="0"/>
          <a:lstStyle/>
          <a:p>
            <a:endParaRPr lang="id-ID"/>
          </a:p>
        </p:txBody>
      </p:sp>
      <p:sp>
        <p:nvSpPr>
          <p:cNvPr id="37900" name="object 62"/>
          <p:cNvSpPr>
            <a:spLocks/>
          </p:cNvSpPr>
          <p:nvPr/>
        </p:nvSpPr>
        <p:spPr bwMode="auto">
          <a:xfrm>
            <a:off x="5121275" y="1189038"/>
            <a:ext cx="7154863" cy="244475"/>
          </a:xfrm>
          <a:custGeom>
            <a:avLst/>
            <a:gdLst>
              <a:gd name="T0" fmla="*/ 4021388 w 14310867"/>
              <a:gd name="T1" fmla="*/ 0 h 368300"/>
              <a:gd name="T2" fmla="*/ 180072 w 14310867"/>
              <a:gd name="T3" fmla="*/ 0 h 368300"/>
              <a:gd name="T4" fmla="*/ 0 w 14310867"/>
              <a:gd name="T5" fmla="*/ 244475 h 368300"/>
              <a:gd name="T6" fmla="*/ 4021388 w 14310867"/>
              <a:gd name="T7" fmla="*/ 244475 h 368300"/>
              <a:gd name="T8" fmla="*/ 4021388 w 14310867"/>
              <a:gd name="T9" fmla="*/ 0 h 368300"/>
              <a:gd name="T10" fmla="*/ 0 60000 65536"/>
              <a:gd name="T11" fmla="*/ 0 60000 65536"/>
              <a:gd name="T12" fmla="*/ 0 60000 65536"/>
              <a:gd name="T13" fmla="*/ 0 60000 65536"/>
              <a:gd name="T14" fmla="*/ 0 60000 65536"/>
              <a:gd name="T15" fmla="*/ 0 w 14310867"/>
              <a:gd name="T16" fmla="*/ 0 h 368300"/>
              <a:gd name="T17" fmla="*/ 14310867 w 14310867"/>
              <a:gd name="T18" fmla="*/ 368300 h 368300"/>
            </a:gdLst>
            <a:ahLst/>
            <a:cxnLst>
              <a:cxn ang="T10">
                <a:pos x="T0" y="T1"/>
              </a:cxn>
              <a:cxn ang="T11">
                <a:pos x="T2" y="T3"/>
              </a:cxn>
              <a:cxn ang="T12">
                <a:pos x="T4" y="T5"/>
              </a:cxn>
              <a:cxn ang="T13">
                <a:pos x="T6" y="T7"/>
              </a:cxn>
              <a:cxn ang="T14">
                <a:pos x="T8" y="T9"/>
              </a:cxn>
            </a:cxnLst>
            <a:rect l="T15" t="T16" r="T17" b="T18"/>
            <a:pathLst>
              <a:path w="14310867" h="368300">
                <a:moveTo>
                  <a:pt x="8043417" y="0"/>
                </a:moveTo>
                <a:lnTo>
                  <a:pt x="360172" y="0"/>
                </a:lnTo>
                <a:lnTo>
                  <a:pt x="0" y="368300"/>
                </a:lnTo>
                <a:lnTo>
                  <a:pt x="8043417" y="368300"/>
                </a:lnTo>
                <a:lnTo>
                  <a:pt x="8043417" y="0"/>
                </a:lnTo>
                <a:close/>
              </a:path>
            </a:pathLst>
          </a:custGeom>
          <a:solidFill>
            <a:srgbClr val="83A221"/>
          </a:solidFill>
          <a:ln w="9525">
            <a:noFill/>
            <a:round/>
            <a:headEnd/>
            <a:tailEnd/>
          </a:ln>
        </p:spPr>
        <p:txBody>
          <a:bodyPr lIns="0" tIns="0" rIns="0" bIns="0"/>
          <a:lstStyle/>
          <a:p>
            <a:endParaRPr lang="id-ID"/>
          </a:p>
        </p:txBody>
      </p:sp>
      <p:sp>
        <p:nvSpPr>
          <p:cNvPr id="37901" name="object 65"/>
          <p:cNvSpPr>
            <a:spLocks/>
          </p:cNvSpPr>
          <p:nvPr/>
        </p:nvSpPr>
        <p:spPr bwMode="auto">
          <a:xfrm>
            <a:off x="611188" y="-1262063"/>
            <a:ext cx="1609725" cy="2819401"/>
          </a:xfrm>
          <a:custGeom>
            <a:avLst/>
            <a:gdLst>
              <a:gd name="T0" fmla="*/ 1257695 w 3218611"/>
              <a:gd name="T1" fmla="*/ 1262495 h 4228719"/>
              <a:gd name="T2" fmla="*/ 479482 w 3218611"/>
              <a:gd name="T3" fmla="*/ 1262495 h 4228719"/>
              <a:gd name="T4" fmla="*/ 0 w 3218611"/>
              <a:gd name="T5" fmla="*/ 2370374 h 4228719"/>
              <a:gd name="T6" fmla="*/ 583869 w 3218611"/>
              <a:gd name="T7" fmla="*/ 2819401 h 4228719"/>
              <a:gd name="T8" fmla="*/ 1257695 w 3218611"/>
              <a:gd name="T9" fmla="*/ 1262495 h 4228719"/>
              <a:gd name="T10" fmla="*/ 0 60000 65536"/>
              <a:gd name="T11" fmla="*/ 0 60000 65536"/>
              <a:gd name="T12" fmla="*/ 0 60000 65536"/>
              <a:gd name="T13" fmla="*/ 0 60000 65536"/>
              <a:gd name="T14" fmla="*/ 0 60000 65536"/>
              <a:gd name="T15" fmla="*/ 0 w 3218611"/>
              <a:gd name="T16" fmla="*/ 0 h 4228719"/>
              <a:gd name="T17" fmla="*/ 3218611 w 3218611"/>
              <a:gd name="T18" fmla="*/ 4228719 h 4228719"/>
            </a:gdLst>
            <a:ahLst/>
            <a:cxnLst>
              <a:cxn ang="T10">
                <a:pos x="T0" y="T1"/>
              </a:cxn>
              <a:cxn ang="T11">
                <a:pos x="T2" y="T3"/>
              </a:cxn>
              <a:cxn ang="T12">
                <a:pos x="T4" y="T5"/>
              </a:cxn>
              <a:cxn ang="T13">
                <a:pos x="T6" y="T7"/>
              </a:cxn>
              <a:cxn ang="T14">
                <a:pos x="T8" y="T9"/>
              </a:cxn>
            </a:cxnLst>
            <a:rect l="T15" t="T16" r="T17" b="T18"/>
            <a:pathLst>
              <a:path w="3218611" h="4228719">
                <a:moveTo>
                  <a:pt x="2514735" y="1893570"/>
                </a:moveTo>
                <a:lnTo>
                  <a:pt x="958714" y="1893570"/>
                </a:lnTo>
                <a:lnTo>
                  <a:pt x="0" y="3555238"/>
                </a:lnTo>
                <a:lnTo>
                  <a:pt x="1167434" y="4228719"/>
                </a:lnTo>
                <a:lnTo>
                  <a:pt x="2514735" y="1893570"/>
                </a:lnTo>
                <a:close/>
              </a:path>
            </a:pathLst>
          </a:custGeom>
          <a:solidFill>
            <a:srgbClr val="ACD333"/>
          </a:solidFill>
          <a:ln w="9525">
            <a:noFill/>
            <a:round/>
            <a:headEnd/>
            <a:tailEnd/>
          </a:ln>
        </p:spPr>
        <p:txBody>
          <a:bodyPr lIns="0" tIns="0" rIns="0" bIns="0"/>
          <a:lstStyle/>
          <a:p>
            <a:endParaRPr lang="id-ID"/>
          </a:p>
        </p:txBody>
      </p:sp>
      <p:grpSp>
        <p:nvGrpSpPr>
          <p:cNvPr id="30" name="Group 2"/>
          <p:cNvGrpSpPr>
            <a:grpSpLocks/>
          </p:cNvGrpSpPr>
          <p:nvPr/>
        </p:nvGrpSpPr>
        <p:grpSpPr bwMode="auto">
          <a:xfrm>
            <a:off x="79245" y="80963"/>
            <a:ext cx="8956160" cy="652462"/>
            <a:chOff x="79245" y="80963"/>
            <a:chExt cx="8956160" cy="652462"/>
          </a:xfrm>
        </p:grpSpPr>
        <p:pic>
          <p:nvPicPr>
            <p:cNvPr id="32" name="Picture 16" descr="Logo Dam III SLW Transp.gif"/>
            <p:cNvPicPr>
              <a:picLocks noChangeAspect="1" noChangeArrowheads="1"/>
            </p:cNvPicPr>
            <p:nvPr/>
          </p:nvPicPr>
          <p:blipFill>
            <a:blip r:embed="rId3" cstate="print"/>
            <a:srcRect/>
            <a:stretch>
              <a:fillRect/>
            </a:stretch>
          </p:blipFill>
          <p:spPr bwMode="auto">
            <a:xfrm>
              <a:off x="79245" y="80963"/>
              <a:ext cx="564988" cy="652462"/>
            </a:xfrm>
            <a:prstGeom prst="rect">
              <a:avLst/>
            </a:prstGeom>
            <a:noFill/>
            <a:ln w="9525">
              <a:noFill/>
              <a:miter lim="800000"/>
              <a:headEnd/>
              <a:tailEnd/>
            </a:ln>
          </p:spPr>
        </p:pic>
        <p:pic>
          <p:nvPicPr>
            <p:cNvPr id="33" name="Picture 4"/>
            <p:cNvPicPr>
              <a:picLocks noChangeAspect="1" noChangeArrowheads="1"/>
            </p:cNvPicPr>
            <p:nvPr/>
          </p:nvPicPr>
          <p:blipFill>
            <a:blip r:embed="rId4" cstate="print"/>
            <a:srcRect/>
            <a:stretch>
              <a:fillRect/>
            </a:stretch>
          </p:blipFill>
          <p:spPr bwMode="auto">
            <a:xfrm>
              <a:off x="8493897" y="90488"/>
              <a:ext cx="541508" cy="639762"/>
            </a:xfrm>
            <a:prstGeom prst="rect">
              <a:avLst/>
            </a:prstGeom>
            <a:noFill/>
            <a:ln w="9525">
              <a:noFill/>
              <a:miter lim="800000"/>
              <a:headEnd/>
              <a:tailEnd/>
            </a:ln>
          </p:spPr>
        </p:pic>
      </p:grpSp>
      <p:sp>
        <p:nvSpPr>
          <p:cNvPr id="35" name="WordArt 5"/>
          <p:cNvSpPr>
            <a:spLocks noChangeArrowheads="1" noChangeShapeType="1" noTextEdit="1"/>
          </p:cNvSpPr>
          <p:nvPr/>
        </p:nvSpPr>
        <p:spPr bwMode="auto">
          <a:xfrm>
            <a:off x="3851920" y="1561926"/>
            <a:ext cx="3920480" cy="723900"/>
          </a:xfrm>
          <a:prstGeom prst="rect">
            <a:avLst/>
          </a:prstGeom>
        </p:spPr>
        <p:txBody>
          <a:bodyPr wrap="none" fromWordArt="1">
            <a:prstTxWarp prst="textPlain">
              <a:avLst>
                <a:gd name="adj" fmla="val 50000"/>
              </a:avLst>
            </a:prstTxWarp>
          </a:bodyPr>
          <a:lstStyle/>
          <a:p>
            <a:pPr algn="ctr"/>
            <a:r>
              <a:rPr lang="id-ID" sz="3600" kern="10" dirty="0">
                <a:ln w="19050">
                  <a:solidFill>
                    <a:srgbClr val="99CCFF"/>
                  </a:solidFill>
                  <a:round/>
                  <a:headEnd/>
                  <a:tailEnd/>
                </a:ln>
                <a:gradFill rotWithShape="1">
                  <a:gsLst>
                    <a:gs pos="0">
                      <a:srgbClr val="FF9933"/>
                    </a:gs>
                    <a:gs pos="100000">
                      <a:schemeClr val="folHlink"/>
                    </a:gs>
                  </a:gsLst>
                  <a:lin ang="5400000" scaled="1"/>
                </a:gradFill>
                <a:effectLst>
                  <a:outerShdw dist="35921" dir="2700000" algn="ctr" rotWithShape="0">
                    <a:srgbClr val="990000"/>
                  </a:outerShdw>
                </a:effectLst>
                <a:latin typeface="Impact"/>
              </a:rPr>
              <a:t>PENGERTIAN</a:t>
            </a:r>
          </a:p>
        </p:txBody>
      </p:sp>
      <p:sp>
        <p:nvSpPr>
          <p:cNvPr id="36" name="Text Box 6"/>
          <p:cNvSpPr txBox="1">
            <a:spLocks noChangeArrowheads="1"/>
          </p:cNvSpPr>
          <p:nvPr/>
        </p:nvSpPr>
        <p:spPr bwMode="auto">
          <a:xfrm>
            <a:off x="3560632" y="2852936"/>
            <a:ext cx="4859468" cy="3631763"/>
          </a:xfrm>
          <a:prstGeom prst="rect">
            <a:avLst/>
          </a:prstGeom>
          <a:solidFill>
            <a:schemeClr val="accent4">
              <a:lumMod val="75000"/>
            </a:schemeClr>
          </a:solidFill>
          <a:ln w="9525">
            <a:noFill/>
            <a:miter lim="800000"/>
            <a:headEnd/>
            <a:tailEnd/>
          </a:ln>
        </p:spPr>
        <p:txBody>
          <a:bodyPr wrap="square">
            <a:spAutoFit/>
          </a:bodyPr>
          <a:lstStyle/>
          <a:p>
            <a:pPr algn="just">
              <a:spcBef>
                <a:spcPct val="50000"/>
              </a:spcBef>
            </a:pPr>
            <a:r>
              <a:rPr lang="en-US" sz="2000" b="1" dirty="0">
                <a:solidFill>
                  <a:schemeClr val="bg1"/>
                </a:solidFill>
              </a:rPr>
              <a:t>KEWASPADAAN NASIONAL  ADALAH SIKAP MENTAL BANGSA INDONESIA YG TDK BOLEH LENGAH TERHADAP SUATU ANCAMAN, GANGGUAN, HAMBATAN, TANTANGAN DAN KERAWANAN YG BERUPAYA MENGKHIANATI PANCASILA DAN UUD 1945 SERTA MEMBAHAYAKAN KESELAMATAN BANGSA DAN NEGARA</a:t>
            </a:r>
          </a:p>
          <a:p>
            <a:pPr>
              <a:spcBef>
                <a:spcPct val="50000"/>
              </a:spcBef>
            </a:pPr>
            <a:endParaRPr lang="en-US" sz="2000" b="1" dirty="0">
              <a:solidFill>
                <a:schemeClr val="bg1"/>
              </a:solidFill>
            </a:endParaRPr>
          </a:p>
        </p:txBody>
      </p:sp>
      <p:grpSp>
        <p:nvGrpSpPr>
          <p:cNvPr id="17" name="Group 16">
            <a:extLst>
              <a:ext uri="{FF2B5EF4-FFF2-40B4-BE49-F238E27FC236}">
                <a16:creationId xmlns:a16="http://schemas.microsoft.com/office/drawing/2014/main" xmlns="" id="{29D42941-D99B-41AC-88E5-A4C89298302B}"/>
              </a:ext>
            </a:extLst>
          </p:cNvPr>
          <p:cNvGrpSpPr>
            <a:grpSpLocks/>
          </p:cNvGrpSpPr>
          <p:nvPr/>
        </p:nvGrpSpPr>
        <p:grpSpPr bwMode="auto">
          <a:xfrm>
            <a:off x="0" y="0"/>
            <a:ext cx="9144000" cy="804863"/>
            <a:chOff x="0" y="0"/>
            <a:chExt cx="9144000" cy="804863"/>
          </a:xfrm>
        </p:grpSpPr>
        <p:sp>
          <p:nvSpPr>
            <p:cNvPr id="18" name="Horizontal Scroll 21">
              <a:extLst>
                <a:ext uri="{FF2B5EF4-FFF2-40B4-BE49-F238E27FC236}">
                  <a16:creationId xmlns:a16="http://schemas.microsoft.com/office/drawing/2014/main" xmlns="" id="{D95A917C-6A13-4CAA-8E1B-14B51892203B}"/>
                </a:ext>
              </a:extLst>
            </p:cNvPr>
            <p:cNvSpPr>
              <a:spLocks noChangeArrowheads="1"/>
            </p:cNvSpPr>
            <p:nvPr/>
          </p:nvSpPr>
          <p:spPr bwMode="auto">
            <a:xfrm>
              <a:off x="0" y="0"/>
              <a:ext cx="9144000" cy="804863"/>
            </a:xfrm>
            <a:prstGeom prst="rect">
              <a:avLst/>
            </a:prstGeom>
            <a:solidFill>
              <a:srgbClr val="002611"/>
            </a:solidFill>
            <a:ln w="25400">
              <a:solidFill>
                <a:schemeClr val="tx1"/>
              </a:solidFill>
              <a:miter lim="800000"/>
              <a:headEnd/>
              <a:tailEnd/>
            </a:ln>
          </p:spPr>
          <p:txBody>
            <a:bodyPr anchor="ctr"/>
            <a:lstStyle/>
            <a:p>
              <a:pPr algn="ctr">
                <a:buFont typeface="Arial" pitchFamily="34" charset="0"/>
                <a:buNone/>
                <a:defRPr/>
              </a:pPr>
              <a:endParaRPr lang="id-ID" altLang="en-US" sz="1400">
                <a:ln>
                  <a:solidFill>
                    <a:schemeClr val="tx1"/>
                  </a:solidFill>
                </a:ln>
                <a:solidFill>
                  <a:srgbClr val="FFFFFF"/>
                </a:solidFill>
                <a:latin typeface="Arial Narrow" pitchFamily="34" charset="0"/>
                <a:ea typeface="Batang"/>
                <a:cs typeface="Batang"/>
                <a:sym typeface="Arial Narrow" pitchFamily="34" charset="0"/>
              </a:endParaRPr>
            </a:p>
          </p:txBody>
        </p:sp>
        <p:pic>
          <p:nvPicPr>
            <p:cNvPr id="20" name="Picture 16" descr="Logo Dam III SLW Transp.gif">
              <a:extLst>
                <a:ext uri="{FF2B5EF4-FFF2-40B4-BE49-F238E27FC236}">
                  <a16:creationId xmlns:a16="http://schemas.microsoft.com/office/drawing/2014/main" xmlns="" id="{32995EA8-3104-492F-BD88-4661E1E86F01}"/>
                </a:ext>
              </a:extLst>
            </p:cNvPr>
            <p:cNvPicPr>
              <a:picLocks noChangeAspect="1" noChangeArrowheads="1"/>
            </p:cNvPicPr>
            <p:nvPr/>
          </p:nvPicPr>
          <p:blipFill>
            <a:blip r:embed="rId3" cstate="print"/>
            <a:srcRect/>
            <a:stretch>
              <a:fillRect/>
            </a:stretch>
          </p:blipFill>
          <p:spPr bwMode="auto">
            <a:xfrm>
              <a:off x="79245" y="80963"/>
              <a:ext cx="564988" cy="652462"/>
            </a:xfrm>
            <a:prstGeom prst="rect">
              <a:avLst/>
            </a:prstGeom>
            <a:noFill/>
            <a:ln w="9525">
              <a:noFill/>
              <a:miter lim="800000"/>
              <a:headEnd/>
              <a:tailEnd/>
            </a:ln>
          </p:spPr>
        </p:pic>
        <p:pic>
          <p:nvPicPr>
            <p:cNvPr id="21" name="Picture 4">
              <a:extLst>
                <a:ext uri="{FF2B5EF4-FFF2-40B4-BE49-F238E27FC236}">
                  <a16:creationId xmlns:a16="http://schemas.microsoft.com/office/drawing/2014/main" xmlns="" id="{1834CF1E-125E-4065-BD7F-52CF4A92B08F}"/>
                </a:ext>
              </a:extLst>
            </p:cNvPr>
            <p:cNvPicPr>
              <a:picLocks noChangeAspect="1" noChangeArrowheads="1"/>
            </p:cNvPicPr>
            <p:nvPr/>
          </p:nvPicPr>
          <p:blipFill>
            <a:blip r:embed="rId4" cstate="print"/>
            <a:srcRect/>
            <a:stretch>
              <a:fillRect/>
            </a:stretch>
          </p:blipFill>
          <p:spPr bwMode="auto">
            <a:xfrm>
              <a:off x="8493897" y="90488"/>
              <a:ext cx="541508" cy="639762"/>
            </a:xfrm>
            <a:prstGeom prst="rect">
              <a:avLst/>
            </a:prstGeom>
            <a:noFill/>
            <a:ln w="9525">
              <a:noFill/>
              <a:miter lim="800000"/>
              <a:headEnd/>
              <a:tailEnd/>
            </a:ln>
          </p:spPr>
        </p:pic>
      </p:grpSp>
      <p:sp>
        <p:nvSpPr>
          <p:cNvPr id="24" name="Text Box 6"/>
          <p:cNvSpPr>
            <a:spLocks noChangeArrowheads="1"/>
          </p:cNvSpPr>
          <p:nvPr/>
        </p:nvSpPr>
        <p:spPr bwMode="auto">
          <a:xfrm>
            <a:off x="1127041" y="44624"/>
            <a:ext cx="6929540" cy="646331"/>
          </a:xfrm>
          <a:prstGeom prst="rect">
            <a:avLst/>
          </a:prstGeom>
          <a:noFill/>
          <a:ln w="9525">
            <a:noFill/>
            <a:miter lim="800000"/>
            <a:headEnd/>
            <a:tailEnd/>
          </a:ln>
        </p:spPr>
        <p:txBody>
          <a:bodyPr>
            <a:spAutoFit/>
          </a:bodyPr>
          <a:lstStyle/>
          <a:p>
            <a:pPr algn="ctr">
              <a:buFont typeface="Arial" pitchFamily="34" charset="0"/>
              <a:buNone/>
            </a:pPr>
            <a:r>
              <a:rPr lang="en-US" dirty="0" smtClean="0">
                <a:solidFill>
                  <a:srgbClr val="FFFF66"/>
                </a:solidFill>
                <a:latin typeface="Cooper Black" pitchFamily="18" charset="0"/>
                <a:ea typeface="Batang"/>
                <a:cs typeface="Batang"/>
                <a:sym typeface="Cooper Black" pitchFamily="18" charset="0"/>
              </a:rPr>
              <a:t>KOREM </a:t>
            </a:r>
            <a:r>
              <a:rPr lang="en-US" dirty="0">
                <a:solidFill>
                  <a:srgbClr val="FFFF66"/>
                </a:solidFill>
                <a:latin typeface="Cooper Black" pitchFamily="18" charset="0"/>
                <a:ea typeface="Batang"/>
                <a:cs typeface="Batang"/>
                <a:sym typeface="Cooper Black" pitchFamily="18" charset="0"/>
              </a:rPr>
              <a:t>063/SUNAN GUNUNG </a:t>
            </a:r>
            <a:r>
              <a:rPr lang="en-US" dirty="0" smtClean="0">
                <a:solidFill>
                  <a:srgbClr val="FFFF66"/>
                </a:solidFill>
                <a:latin typeface="Cooper Black" pitchFamily="18" charset="0"/>
                <a:ea typeface="Batang"/>
                <a:cs typeface="Batang"/>
                <a:sym typeface="Cooper Black" pitchFamily="18" charset="0"/>
              </a:rPr>
              <a:t>JATI</a:t>
            </a:r>
          </a:p>
          <a:p>
            <a:pPr algn="ctr">
              <a:buFont typeface="Arial" pitchFamily="34" charset="0"/>
              <a:buNone/>
            </a:pPr>
            <a:r>
              <a:rPr lang="en-ID" altLang="en-US" dirty="0" smtClean="0">
                <a:solidFill>
                  <a:srgbClr val="FFFF66"/>
                </a:solidFill>
                <a:latin typeface="Cooper Black" pitchFamily="18" charset="0"/>
                <a:ea typeface="Batang"/>
                <a:cs typeface="Batang"/>
                <a:sym typeface="Cooper Black" pitchFamily="18" charset="0"/>
              </a:rPr>
              <a:t>KODIM 0620/KABUPATEN CIREBON</a:t>
            </a:r>
            <a:endParaRPr lang="id-ID" altLang="en-US" dirty="0">
              <a:solidFill>
                <a:srgbClr val="FFFF66"/>
              </a:solidFill>
              <a:latin typeface="Cooper Black" pitchFamily="18" charset="0"/>
              <a:ea typeface="Batang"/>
              <a:cs typeface="Batang"/>
              <a:sym typeface="Cooper Black" pitchFamily="18" charset="0"/>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5" y="690955"/>
            <a:ext cx="3481387" cy="643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540577" y="1066800"/>
            <a:ext cx="5585846"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3919478"/>
            <a:ext cx="8153400" cy="2862322"/>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6000" b="1" dirty="0" err="1">
                <a:ln w="11430"/>
                <a:effectLst>
                  <a:outerShdw blurRad="50800" dist="39000" dir="5460000" algn="tl">
                    <a:srgbClr val="000000">
                      <a:alpha val="38000"/>
                    </a:srgbClr>
                  </a:outerShdw>
                </a:effectLst>
                <a:latin typeface="Times New Roman" pitchFamily="18" charset="0"/>
                <a:cs typeface="Times New Roman" pitchFamily="18" charset="0"/>
              </a:rPr>
              <a:t>Mengapa</a:t>
            </a:r>
            <a:r>
              <a:rPr lang="en-US" sz="6000" b="1" dirty="0">
                <a:ln w="11430"/>
                <a:effectLst>
                  <a:outerShdw blurRad="50800" dist="39000" dir="5460000" algn="tl">
                    <a:srgbClr val="000000">
                      <a:alpha val="38000"/>
                    </a:srgbClr>
                  </a:outerShdw>
                </a:effectLst>
                <a:latin typeface="Times New Roman" pitchFamily="18" charset="0"/>
                <a:cs typeface="Times New Roman" pitchFamily="18" charset="0"/>
              </a:rPr>
              <a:t>…… ?</a:t>
            </a:r>
          </a:p>
          <a:p>
            <a:pPr>
              <a:defRPr/>
            </a:pPr>
            <a:r>
              <a:rPr lang="en-US" sz="6000" b="1" dirty="0" err="1">
                <a:ln w="11430"/>
                <a:effectLst>
                  <a:outerShdw blurRad="50800" dist="39000" dir="5460000" algn="tl">
                    <a:srgbClr val="000000">
                      <a:alpha val="38000"/>
                    </a:srgbClr>
                  </a:outerShdw>
                </a:effectLst>
                <a:latin typeface="Times New Roman" pitchFamily="18" charset="0"/>
                <a:cs typeface="Times New Roman" pitchFamily="18" charset="0"/>
              </a:rPr>
              <a:t>Ada</a:t>
            </a:r>
            <a:r>
              <a:rPr lang="en-US" sz="60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6000" b="1" dirty="0" err="1">
                <a:ln w="11430"/>
                <a:effectLst>
                  <a:outerShdw blurRad="50800" dist="39000" dir="5460000" algn="tl">
                    <a:srgbClr val="000000">
                      <a:alpha val="38000"/>
                    </a:srgbClr>
                  </a:outerShdw>
                </a:effectLst>
                <a:latin typeface="Times New Roman" pitchFamily="18" charset="0"/>
                <a:cs typeface="Times New Roman" pitchFamily="18" charset="0"/>
              </a:rPr>
              <a:t>apa</a:t>
            </a:r>
            <a:r>
              <a:rPr lang="en-US" sz="60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6000" b="1" dirty="0" err="1">
                <a:ln w="11430"/>
                <a:effectLst>
                  <a:outerShdw blurRad="50800" dist="39000" dir="5460000" algn="tl">
                    <a:srgbClr val="000000">
                      <a:alpha val="38000"/>
                    </a:srgbClr>
                  </a:outerShdw>
                </a:effectLst>
                <a:latin typeface="Times New Roman" pitchFamily="18" charset="0"/>
                <a:cs typeface="Times New Roman" pitchFamily="18" charset="0"/>
              </a:rPr>
              <a:t>dengan</a:t>
            </a:r>
            <a:r>
              <a:rPr lang="en-US" sz="60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6000" b="1" dirty="0" err="1">
                <a:ln w="11430"/>
                <a:effectLst>
                  <a:outerShdw blurRad="50800" dist="39000" dir="5460000" algn="tl">
                    <a:srgbClr val="000000">
                      <a:alpha val="38000"/>
                    </a:srgbClr>
                  </a:outerShdw>
                </a:effectLst>
                <a:latin typeface="Times New Roman" pitchFamily="18" charset="0"/>
                <a:cs typeface="Times New Roman" pitchFamily="18" charset="0"/>
              </a:rPr>
              <a:t>Lingkungan</a:t>
            </a:r>
            <a:r>
              <a:rPr lang="en-US" sz="6000" b="1" dirty="0">
                <a:ln w="11430"/>
                <a:effectLst>
                  <a:outerShdw blurRad="50800" dist="39000" dir="5460000" algn="tl">
                    <a:srgbClr val="000000">
                      <a:alpha val="38000"/>
                    </a:srgbClr>
                  </a:outerShdw>
                </a:effectLst>
                <a:latin typeface="Times New Roman" pitchFamily="18" charset="0"/>
                <a:cs typeface="Times New Roman" pitchFamily="18" charset="0"/>
              </a:rPr>
              <a:t> Kita ???</a:t>
            </a:r>
          </a:p>
        </p:txBody>
      </p:sp>
      <p:pic>
        <p:nvPicPr>
          <p:cNvPr id="3" name="Picture 2"/>
          <p:cNvPicPr>
            <a:picLocks noChangeAspect="1"/>
          </p:cNvPicPr>
          <p:nvPr/>
        </p:nvPicPr>
        <p:blipFill>
          <a:blip r:embed="rId4" cstate="print"/>
          <a:stretch>
            <a:fillRect/>
          </a:stretch>
        </p:blipFill>
        <p:spPr>
          <a:xfrm>
            <a:off x="5943600" y="3276600"/>
            <a:ext cx="3200400" cy="2667000"/>
          </a:xfrm>
          <a:prstGeom prst="rect">
            <a:avLst/>
          </a:prstGeom>
        </p:spPr>
      </p:pic>
      <p:sp>
        <p:nvSpPr>
          <p:cNvPr id="9" name="Slide Number Placeholder 4"/>
          <p:cNvSpPr txBox="1">
            <a:spLocks/>
          </p:cNvSpPr>
          <p:nvPr/>
        </p:nvSpPr>
        <p:spPr>
          <a:xfrm>
            <a:off x="8382000" y="6572272"/>
            <a:ext cx="762000" cy="290945"/>
          </a:xfrm>
          <a:prstGeom prst="rect">
            <a:avLst/>
          </a:prstGeom>
          <a:solidFill>
            <a:srgbClr val="C00000"/>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1"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600" b="1" i="0" u="none" strike="noStrike" kern="1200" cap="none" spc="0" normalizeH="0" baseline="0" noProof="0" dirty="0">
              <a:ln>
                <a:noFill/>
              </a:ln>
              <a:solidFill>
                <a:schemeClr val="bg1"/>
              </a:solidFill>
              <a:effectLst/>
              <a:uLnTx/>
              <a:uFillTx/>
              <a:latin typeface="+mn-lt"/>
              <a:ea typeface="+mn-ea"/>
              <a:cs typeface="+mn-cs"/>
            </a:endParaRPr>
          </a:p>
        </p:txBody>
      </p:sp>
      <p:sp>
        <p:nvSpPr>
          <p:cNvPr id="10" name="Rectangle 9"/>
          <p:cNvSpPr/>
          <p:nvPr/>
        </p:nvSpPr>
        <p:spPr>
          <a:xfrm>
            <a:off x="0" y="0"/>
            <a:ext cx="9144000" cy="1065752"/>
          </a:xfrm>
          <a:prstGeom prst="rect">
            <a:avLst/>
          </a:prstGeom>
          <a:blipFill dpi="0" rotWithShape="1">
            <a:blip r:embed="rId5"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itchFamily="16" charset="0"/>
              <a:buNone/>
              <a:defRPr/>
            </a:pPr>
            <a:endParaRPr lang="id-ID"/>
          </a:p>
        </p:txBody>
      </p:sp>
      <p:pic>
        <p:nvPicPr>
          <p:cNvPr id="73" name="Picture 16" descr="Logo Dam III SLW Transp.gif"/>
          <p:cNvPicPr>
            <a:picLocks noChangeAspect="1" noChangeArrowheads="1"/>
          </p:cNvPicPr>
          <p:nvPr/>
        </p:nvPicPr>
        <p:blipFill>
          <a:blip r:embed="rId6" cstate="print"/>
          <a:srcRect/>
          <a:stretch>
            <a:fillRect/>
          </a:stretch>
        </p:blipFill>
        <p:spPr bwMode="auto">
          <a:xfrm>
            <a:off x="155575" y="76200"/>
            <a:ext cx="835025" cy="914400"/>
          </a:xfrm>
          <a:prstGeom prst="rect">
            <a:avLst/>
          </a:prstGeom>
          <a:ln>
            <a:noFill/>
          </a:ln>
          <a:effectLst>
            <a:outerShdw blurRad="190500" algn="tl" rotWithShape="0">
              <a:srgbClr val="000000">
                <a:alpha val="70000"/>
              </a:srgbClr>
            </a:outerShdw>
          </a:effectLst>
        </p:spPr>
      </p:pic>
      <p:grpSp>
        <p:nvGrpSpPr>
          <p:cNvPr id="74" name="Group 73"/>
          <p:cNvGrpSpPr>
            <a:grpSpLocks/>
          </p:cNvGrpSpPr>
          <p:nvPr/>
        </p:nvGrpSpPr>
        <p:grpSpPr bwMode="auto">
          <a:xfrm>
            <a:off x="7998812" y="139200"/>
            <a:ext cx="1125629" cy="914271"/>
            <a:chOff x="466022" y="199900"/>
            <a:chExt cx="1059178" cy="819818"/>
          </a:xfrm>
        </p:grpSpPr>
        <p:grpSp>
          <p:nvGrpSpPr>
            <p:cNvPr id="75" name="Group 10"/>
            <p:cNvGrpSpPr>
              <a:grpSpLocks/>
            </p:cNvGrpSpPr>
            <p:nvPr/>
          </p:nvGrpSpPr>
          <p:grpSpPr bwMode="auto">
            <a:xfrm>
              <a:off x="609600" y="201415"/>
              <a:ext cx="490022" cy="634817"/>
              <a:chOff x="1855793" y="481360"/>
              <a:chExt cx="3318398" cy="4656654"/>
            </a:xfrm>
            <a:solidFill>
              <a:srgbClr val="008000"/>
            </a:solidFill>
          </p:grpSpPr>
          <p:sp>
            <p:nvSpPr>
              <p:cNvPr id="99" name="Freeform 98"/>
              <p:cNvSpPr/>
              <p:nvPr/>
            </p:nvSpPr>
            <p:spPr>
              <a:xfrm>
                <a:off x="2174927" y="481360"/>
                <a:ext cx="2024382" cy="2006137"/>
              </a:xfrm>
              <a:custGeom>
                <a:avLst/>
                <a:gdLst>
                  <a:gd name="connsiteX0" fmla="*/ 2428240 w 2504440"/>
                  <a:gd name="connsiteY0" fmla="*/ 68580 h 2482850"/>
                  <a:gd name="connsiteX1" fmla="*/ 2252980 w 2504440"/>
                  <a:gd name="connsiteY1" fmla="*/ 22860 h 2482850"/>
                  <a:gd name="connsiteX2" fmla="*/ 2161540 w 2504440"/>
                  <a:gd name="connsiteY2" fmla="*/ 0 h 2482850"/>
                  <a:gd name="connsiteX3" fmla="*/ 2077720 w 2504440"/>
                  <a:gd name="connsiteY3" fmla="*/ 22860 h 2482850"/>
                  <a:gd name="connsiteX4" fmla="*/ 1902460 w 2504440"/>
                  <a:gd name="connsiteY4" fmla="*/ 22860 h 2482850"/>
                  <a:gd name="connsiteX5" fmla="*/ 1673860 w 2504440"/>
                  <a:gd name="connsiteY5" fmla="*/ 144780 h 2482850"/>
                  <a:gd name="connsiteX6" fmla="*/ 1452880 w 2504440"/>
                  <a:gd name="connsiteY6" fmla="*/ 426720 h 2482850"/>
                  <a:gd name="connsiteX7" fmla="*/ 1224280 w 2504440"/>
                  <a:gd name="connsiteY7" fmla="*/ 662940 h 2482850"/>
                  <a:gd name="connsiteX8" fmla="*/ 1033780 w 2504440"/>
                  <a:gd name="connsiteY8" fmla="*/ 822960 h 2482850"/>
                  <a:gd name="connsiteX9" fmla="*/ 972820 w 2504440"/>
                  <a:gd name="connsiteY9" fmla="*/ 800100 h 2482850"/>
                  <a:gd name="connsiteX10" fmla="*/ 980440 w 2504440"/>
                  <a:gd name="connsiteY10" fmla="*/ 754380 h 2482850"/>
                  <a:gd name="connsiteX11" fmla="*/ 1041400 w 2504440"/>
                  <a:gd name="connsiteY11" fmla="*/ 754380 h 2482850"/>
                  <a:gd name="connsiteX12" fmla="*/ 1102360 w 2504440"/>
                  <a:gd name="connsiteY12" fmla="*/ 716280 h 2482850"/>
                  <a:gd name="connsiteX13" fmla="*/ 1132840 w 2504440"/>
                  <a:gd name="connsiteY13" fmla="*/ 662940 h 2482850"/>
                  <a:gd name="connsiteX14" fmla="*/ 1071880 w 2504440"/>
                  <a:gd name="connsiteY14" fmla="*/ 678180 h 2482850"/>
                  <a:gd name="connsiteX15" fmla="*/ 988060 w 2504440"/>
                  <a:gd name="connsiteY15" fmla="*/ 685800 h 2482850"/>
                  <a:gd name="connsiteX16" fmla="*/ 919480 w 2504440"/>
                  <a:gd name="connsiteY16" fmla="*/ 769620 h 2482850"/>
                  <a:gd name="connsiteX17" fmla="*/ 927100 w 2504440"/>
                  <a:gd name="connsiteY17" fmla="*/ 883920 h 2482850"/>
                  <a:gd name="connsiteX18" fmla="*/ 866140 w 2504440"/>
                  <a:gd name="connsiteY18" fmla="*/ 952500 h 2482850"/>
                  <a:gd name="connsiteX19" fmla="*/ 820420 w 2504440"/>
                  <a:gd name="connsiteY19" fmla="*/ 960120 h 2482850"/>
                  <a:gd name="connsiteX20" fmla="*/ 797560 w 2504440"/>
                  <a:gd name="connsiteY20" fmla="*/ 899160 h 2482850"/>
                  <a:gd name="connsiteX21" fmla="*/ 858520 w 2504440"/>
                  <a:gd name="connsiteY21" fmla="*/ 777240 h 2482850"/>
                  <a:gd name="connsiteX22" fmla="*/ 889000 w 2504440"/>
                  <a:gd name="connsiteY22" fmla="*/ 746760 h 2482850"/>
                  <a:gd name="connsiteX23" fmla="*/ 843280 w 2504440"/>
                  <a:gd name="connsiteY23" fmla="*/ 693420 h 2482850"/>
                  <a:gd name="connsiteX24" fmla="*/ 805180 w 2504440"/>
                  <a:gd name="connsiteY24" fmla="*/ 632460 h 2482850"/>
                  <a:gd name="connsiteX25" fmla="*/ 789940 w 2504440"/>
                  <a:gd name="connsiteY25" fmla="*/ 556260 h 2482850"/>
                  <a:gd name="connsiteX26" fmla="*/ 843280 w 2504440"/>
                  <a:gd name="connsiteY26" fmla="*/ 579120 h 2482850"/>
                  <a:gd name="connsiteX27" fmla="*/ 889000 w 2504440"/>
                  <a:gd name="connsiteY27" fmla="*/ 670560 h 2482850"/>
                  <a:gd name="connsiteX28" fmla="*/ 911860 w 2504440"/>
                  <a:gd name="connsiteY28" fmla="*/ 693420 h 2482850"/>
                  <a:gd name="connsiteX29" fmla="*/ 942340 w 2504440"/>
                  <a:gd name="connsiteY29" fmla="*/ 624840 h 2482850"/>
                  <a:gd name="connsiteX30" fmla="*/ 919480 w 2504440"/>
                  <a:gd name="connsiteY30" fmla="*/ 487680 h 2482850"/>
                  <a:gd name="connsiteX31" fmla="*/ 927100 w 2504440"/>
                  <a:gd name="connsiteY31" fmla="*/ 403860 h 2482850"/>
                  <a:gd name="connsiteX32" fmla="*/ 942340 w 2504440"/>
                  <a:gd name="connsiteY32" fmla="*/ 350520 h 2482850"/>
                  <a:gd name="connsiteX33" fmla="*/ 965200 w 2504440"/>
                  <a:gd name="connsiteY33" fmla="*/ 365760 h 2482850"/>
                  <a:gd name="connsiteX34" fmla="*/ 1010920 w 2504440"/>
                  <a:gd name="connsiteY34" fmla="*/ 464820 h 2482850"/>
                  <a:gd name="connsiteX35" fmla="*/ 1003300 w 2504440"/>
                  <a:gd name="connsiteY35" fmla="*/ 502920 h 2482850"/>
                  <a:gd name="connsiteX36" fmla="*/ 1079500 w 2504440"/>
                  <a:gd name="connsiteY36" fmla="*/ 464820 h 2482850"/>
                  <a:gd name="connsiteX37" fmla="*/ 1102360 w 2504440"/>
                  <a:gd name="connsiteY37" fmla="*/ 365760 h 2482850"/>
                  <a:gd name="connsiteX38" fmla="*/ 1049020 w 2504440"/>
                  <a:gd name="connsiteY38" fmla="*/ 228600 h 2482850"/>
                  <a:gd name="connsiteX39" fmla="*/ 1056640 w 2504440"/>
                  <a:gd name="connsiteY39" fmla="*/ 175260 h 2482850"/>
                  <a:gd name="connsiteX40" fmla="*/ 972820 w 2504440"/>
                  <a:gd name="connsiteY40" fmla="*/ 236220 h 2482850"/>
                  <a:gd name="connsiteX41" fmla="*/ 820420 w 2504440"/>
                  <a:gd name="connsiteY41" fmla="*/ 396240 h 2482850"/>
                  <a:gd name="connsiteX42" fmla="*/ 660400 w 2504440"/>
                  <a:gd name="connsiteY42" fmla="*/ 586740 h 2482850"/>
                  <a:gd name="connsiteX43" fmla="*/ 607060 w 2504440"/>
                  <a:gd name="connsiteY43" fmla="*/ 777240 h 2482850"/>
                  <a:gd name="connsiteX44" fmla="*/ 629920 w 2504440"/>
                  <a:gd name="connsiteY44" fmla="*/ 960120 h 2482850"/>
                  <a:gd name="connsiteX45" fmla="*/ 660400 w 2504440"/>
                  <a:gd name="connsiteY45" fmla="*/ 1066800 h 2482850"/>
                  <a:gd name="connsiteX46" fmla="*/ 607060 w 2504440"/>
                  <a:gd name="connsiteY46" fmla="*/ 1196340 h 2482850"/>
                  <a:gd name="connsiteX47" fmla="*/ 523240 w 2504440"/>
                  <a:gd name="connsiteY47" fmla="*/ 1356360 h 2482850"/>
                  <a:gd name="connsiteX48" fmla="*/ 523240 w 2504440"/>
                  <a:gd name="connsiteY48" fmla="*/ 1402080 h 2482850"/>
                  <a:gd name="connsiteX49" fmla="*/ 439420 w 2504440"/>
                  <a:gd name="connsiteY49" fmla="*/ 1592580 h 2482850"/>
                  <a:gd name="connsiteX50" fmla="*/ 347980 w 2504440"/>
                  <a:gd name="connsiteY50" fmla="*/ 1729740 h 2482850"/>
                  <a:gd name="connsiteX51" fmla="*/ 340360 w 2504440"/>
                  <a:gd name="connsiteY51" fmla="*/ 1661160 h 2482850"/>
                  <a:gd name="connsiteX52" fmla="*/ 386080 w 2504440"/>
                  <a:gd name="connsiteY52" fmla="*/ 1562100 h 2482850"/>
                  <a:gd name="connsiteX53" fmla="*/ 401320 w 2504440"/>
                  <a:gd name="connsiteY53" fmla="*/ 1508760 h 2482850"/>
                  <a:gd name="connsiteX54" fmla="*/ 340360 w 2504440"/>
                  <a:gd name="connsiteY54" fmla="*/ 1546860 h 2482850"/>
                  <a:gd name="connsiteX55" fmla="*/ 279400 w 2504440"/>
                  <a:gd name="connsiteY55" fmla="*/ 1501140 h 2482850"/>
                  <a:gd name="connsiteX56" fmla="*/ 180340 w 2504440"/>
                  <a:gd name="connsiteY56" fmla="*/ 1524000 h 2482850"/>
                  <a:gd name="connsiteX57" fmla="*/ 157480 w 2504440"/>
                  <a:gd name="connsiteY57" fmla="*/ 1463040 h 2482850"/>
                  <a:gd name="connsiteX58" fmla="*/ 210820 w 2504440"/>
                  <a:gd name="connsiteY58" fmla="*/ 1440180 h 2482850"/>
                  <a:gd name="connsiteX59" fmla="*/ 279400 w 2504440"/>
                  <a:gd name="connsiteY59" fmla="*/ 1463040 h 2482850"/>
                  <a:gd name="connsiteX60" fmla="*/ 340360 w 2504440"/>
                  <a:gd name="connsiteY60" fmla="*/ 1440180 h 2482850"/>
                  <a:gd name="connsiteX61" fmla="*/ 332740 w 2504440"/>
                  <a:gd name="connsiteY61" fmla="*/ 1333500 h 2482850"/>
                  <a:gd name="connsiteX62" fmla="*/ 347980 w 2504440"/>
                  <a:gd name="connsiteY62" fmla="*/ 1280160 h 2482850"/>
                  <a:gd name="connsiteX63" fmla="*/ 294640 w 2504440"/>
                  <a:gd name="connsiteY63" fmla="*/ 1249680 h 2482850"/>
                  <a:gd name="connsiteX64" fmla="*/ 241300 w 2504440"/>
                  <a:gd name="connsiteY64" fmla="*/ 1234440 h 2482850"/>
                  <a:gd name="connsiteX65" fmla="*/ 233680 w 2504440"/>
                  <a:gd name="connsiteY65" fmla="*/ 1181100 h 2482850"/>
                  <a:gd name="connsiteX66" fmla="*/ 294640 w 2504440"/>
                  <a:gd name="connsiteY66" fmla="*/ 1188720 h 2482850"/>
                  <a:gd name="connsiteX67" fmla="*/ 332740 w 2504440"/>
                  <a:gd name="connsiteY67" fmla="*/ 1242060 h 2482850"/>
                  <a:gd name="connsiteX68" fmla="*/ 355600 w 2504440"/>
                  <a:gd name="connsiteY68" fmla="*/ 1165860 h 2482850"/>
                  <a:gd name="connsiteX69" fmla="*/ 347980 w 2504440"/>
                  <a:gd name="connsiteY69" fmla="*/ 1112520 h 2482850"/>
                  <a:gd name="connsiteX70" fmla="*/ 325120 w 2504440"/>
                  <a:gd name="connsiteY70" fmla="*/ 1082040 h 2482850"/>
                  <a:gd name="connsiteX71" fmla="*/ 340360 w 2504440"/>
                  <a:gd name="connsiteY71" fmla="*/ 1036320 h 2482850"/>
                  <a:gd name="connsiteX72" fmla="*/ 386080 w 2504440"/>
                  <a:gd name="connsiteY72" fmla="*/ 1066800 h 2482850"/>
                  <a:gd name="connsiteX73" fmla="*/ 424180 w 2504440"/>
                  <a:gd name="connsiteY73" fmla="*/ 1203960 h 2482850"/>
                  <a:gd name="connsiteX74" fmla="*/ 431800 w 2504440"/>
                  <a:gd name="connsiteY74" fmla="*/ 1310640 h 2482850"/>
                  <a:gd name="connsiteX75" fmla="*/ 477520 w 2504440"/>
                  <a:gd name="connsiteY75" fmla="*/ 1188720 h 2482850"/>
                  <a:gd name="connsiteX76" fmla="*/ 485140 w 2504440"/>
                  <a:gd name="connsiteY76" fmla="*/ 1005840 h 2482850"/>
                  <a:gd name="connsiteX77" fmla="*/ 431800 w 2504440"/>
                  <a:gd name="connsiteY77" fmla="*/ 815340 h 2482850"/>
                  <a:gd name="connsiteX78" fmla="*/ 393700 w 2504440"/>
                  <a:gd name="connsiteY78" fmla="*/ 716280 h 2482850"/>
                  <a:gd name="connsiteX79" fmla="*/ 340360 w 2504440"/>
                  <a:gd name="connsiteY79" fmla="*/ 769620 h 2482850"/>
                  <a:gd name="connsiteX80" fmla="*/ 256540 w 2504440"/>
                  <a:gd name="connsiteY80" fmla="*/ 868680 h 2482850"/>
                  <a:gd name="connsiteX81" fmla="*/ 111760 w 2504440"/>
                  <a:gd name="connsiteY81" fmla="*/ 1066800 h 2482850"/>
                  <a:gd name="connsiteX82" fmla="*/ 12700 w 2504440"/>
                  <a:gd name="connsiteY82" fmla="*/ 1287780 h 2482850"/>
                  <a:gd name="connsiteX83" fmla="*/ 35560 w 2504440"/>
                  <a:gd name="connsiteY83" fmla="*/ 1569720 h 2482850"/>
                  <a:gd name="connsiteX84" fmla="*/ 119380 w 2504440"/>
                  <a:gd name="connsiteY84" fmla="*/ 1767840 h 2482850"/>
                  <a:gd name="connsiteX85" fmla="*/ 218440 w 2504440"/>
                  <a:gd name="connsiteY85" fmla="*/ 1981200 h 2482850"/>
                  <a:gd name="connsiteX86" fmla="*/ 226060 w 2504440"/>
                  <a:gd name="connsiteY86" fmla="*/ 2103120 h 2482850"/>
                  <a:gd name="connsiteX87" fmla="*/ 279400 w 2504440"/>
                  <a:gd name="connsiteY87" fmla="*/ 2087880 h 2482850"/>
                  <a:gd name="connsiteX88" fmla="*/ 287020 w 2504440"/>
                  <a:gd name="connsiteY88" fmla="*/ 2156460 h 2482850"/>
                  <a:gd name="connsiteX89" fmla="*/ 226060 w 2504440"/>
                  <a:gd name="connsiteY89" fmla="*/ 2194560 h 2482850"/>
                  <a:gd name="connsiteX90" fmla="*/ 195580 w 2504440"/>
                  <a:gd name="connsiteY90" fmla="*/ 2232660 h 2482850"/>
                  <a:gd name="connsiteX91" fmla="*/ 187960 w 2504440"/>
                  <a:gd name="connsiteY91" fmla="*/ 2308860 h 2482850"/>
                  <a:gd name="connsiteX92" fmla="*/ 233680 w 2504440"/>
                  <a:gd name="connsiteY92" fmla="*/ 2468880 h 2482850"/>
                  <a:gd name="connsiteX93" fmla="*/ 294640 w 2504440"/>
                  <a:gd name="connsiteY93" fmla="*/ 2392680 h 2482850"/>
                  <a:gd name="connsiteX94" fmla="*/ 424180 w 2504440"/>
                  <a:gd name="connsiteY94" fmla="*/ 2339340 h 2482850"/>
                  <a:gd name="connsiteX95" fmla="*/ 515620 w 2504440"/>
                  <a:gd name="connsiteY95" fmla="*/ 2232660 h 2482850"/>
                  <a:gd name="connsiteX96" fmla="*/ 607060 w 2504440"/>
                  <a:gd name="connsiteY96" fmla="*/ 2186940 h 2482850"/>
                  <a:gd name="connsiteX97" fmla="*/ 500380 w 2504440"/>
                  <a:gd name="connsiteY97" fmla="*/ 2148840 h 2482850"/>
                  <a:gd name="connsiteX98" fmla="*/ 469900 w 2504440"/>
                  <a:gd name="connsiteY98" fmla="*/ 2133600 h 2482850"/>
                  <a:gd name="connsiteX99" fmla="*/ 508000 w 2504440"/>
                  <a:gd name="connsiteY99" fmla="*/ 2057400 h 2482850"/>
                  <a:gd name="connsiteX100" fmla="*/ 500380 w 2504440"/>
                  <a:gd name="connsiteY100" fmla="*/ 1950720 h 2482850"/>
                  <a:gd name="connsiteX101" fmla="*/ 591820 w 2504440"/>
                  <a:gd name="connsiteY101" fmla="*/ 1874520 h 2482850"/>
                  <a:gd name="connsiteX102" fmla="*/ 591820 w 2504440"/>
                  <a:gd name="connsiteY102" fmla="*/ 1935480 h 2482850"/>
                  <a:gd name="connsiteX103" fmla="*/ 553720 w 2504440"/>
                  <a:gd name="connsiteY103" fmla="*/ 2011680 h 2482850"/>
                  <a:gd name="connsiteX104" fmla="*/ 607060 w 2504440"/>
                  <a:gd name="connsiteY104" fmla="*/ 2042160 h 2482850"/>
                  <a:gd name="connsiteX105" fmla="*/ 675640 w 2504440"/>
                  <a:gd name="connsiteY105" fmla="*/ 1981200 h 2482850"/>
                  <a:gd name="connsiteX106" fmla="*/ 690880 w 2504440"/>
                  <a:gd name="connsiteY106" fmla="*/ 1874520 h 2482850"/>
                  <a:gd name="connsiteX107" fmla="*/ 706120 w 2504440"/>
                  <a:gd name="connsiteY107" fmla="*/ 1828800 h 2482850"/>
                  <a:gd name="connsiteX108" fmla="*/ 744220 w 2504440"/>
                  <a:gd name="connsiteY108" fmla="*/ 1874520 h 2482850"/>
                  <a:gd name="connsiteX109" fmla="*/ 744220 w 2504440"/>
                  <a:gd name="connsiteY109" fmla="*/ 1965960 h 2482850"/>
                  <a:gd name="connsiteX110" fmla="*/ 744220 w 2504440"/>
                  <a:gd name="connsiteY110" fmla="*/ 1965960 h 2482850"/>
                  <a:gd name="connsiteX111" fmla="*/ 843280 w 2504440"/>
                  <a:gd name="connsiteY111" fmla="*/ 1905000 h 2482850"/>
                  <a:gd name="connsiteX112" fmla="*/ 873760 w 2504440"/>
                  <a:gd name="connsiteY112" fmla="*/ 1798320 h 2482850"/>
                  <a:gd name="connsiteX113" fmla="*/ 1026160 w 2504440"/>
                  <a:gd name="connsiteY113" fmla="*/ 1714500 h 2482850"/>
                  <a:gd name="connsiteX114" fmla="*/ 904240 w 2504440"/>
                  <a:gd name="connsiteY114" fmla="*/ 1722120 h 2482850"/>
                  <a:gd name="connsiteX115" fmla="*/ 728980 w 2504440"/>
                  <a:gd name="connsiteY115" fmla="*/ 1752600 h 2482850"/>
                  <a:gd name="connsiteX116" fmla="*/ 546100 w 2504440"/>
                  <a:gd name="connsiteY116" fmla="*/ 1836420 h 2482850"/>
                  <a:gd name="connsiteX117" fmla="*/ 393700 w 2504440"/>
                  <a:gd name="connsiteY117" fmla="*/ 1988820 h 2482850"/>
                  <a:gd name="connsiteX118" fmla="*/ 347980 w 2504440"/>
                  <a:gd name="connsiteY118" fmla="*/ 2026920 h 2482850"/>
                  <a:gd name="connsiteX119" fmla="*/ 302260 w 2504440"/>
                  <a:gd name="connsiteY119" fmla="*/ 2049780 h 2482850"/>
                  <a:gd name="connsiteX120" fmla="*/ 294640 w 2504440"/>
                  <a:gd name="connsiteY120" fmla="*/ 2011680 h 2482850"/>
                  <a:gd name="connsiteX121" fmla="*/ 317500 w 2504440"/>
                  <a:gd name="connsiteY121" fmla="*/ 1958340 h 2482850"/>
                  <a:gd name="connsiteX122" fmla="*/ 302260 w 2504440"/>
                  <a:gd name="connsiteY122" fmla="*/ 1851660 h 2482850"/>
                  <a:gd name="connsiteX123" fmla="*/ 393700 w 2504440"/>
                  <a:gd name="connsiteY123" fmla="*/ 1767840 h 2482850"/>
                  <a:gd name="connsiteX124" fmla="*/ 546100 w 2504440"/>
                  <a:gd name="connsiteY124" fmla="*/ 1653540 h 2482850"/>
                  <a:gd name="connsiteX125" fmla="*/ 668020 w 2504440"/>
                  <a:gd name="connsiteY125" fmla="*/ 1615440 h 2482850"/>
                  <a:gd name="connsiteX126" fmla="*/ 797560 w 2504440"/>
                  <a:gd name="connsiteY126" fmla="*/ 1615440 h 2482850"/>
                  <a:gd name="connsiteX127" fmla="*/ 927100 w 2504440"/>
                  <a:gd name="connsiteY127" fmla="*/ 1554480 h 2482850"/>
                  <a:gd name="connsiteX128" fmla="*/ 1010920 w 2504440"/>
                  <a:gd name="connsiteY128" fmla="*/ 1539240 h 2482850"/>
                  <a:gd name="connsiteX129" fmla="*/ 942340 w 2504440"/>
                  <a:gd name="connsiteY129" fmla="*/ 1478280 h 2482850"/>
                  <a:gd name="connsiteX130" fmla="*/ 949960 w 2504440"/>
                  <a:gd name="connsiteY130" fmla="*/ 1402080 h 2482850"/>
                  <a:gd name="connsiteX131" fmla="*/ 843280 w 2504440"/>
                  <a:gd name="connsiteY131" fmla="*/ 1485900 h 2482850"/>
                  <a:gd name="connsiteX132" fmla="*/ 713740 w 2504440"/>
                  <a:gd name="connsiteY132" fmla="*/ 1539240 h 2482850"/>
                  <a:gd name="connsiteX133" fmla="*/ 660400 w 2504440"/>
                  <a:gd name="connsiteY133" fmla="*/ 1539240 h 2482850"/>
                  <a:gd name="connsiteX134" fmla="*/ 728980 w 2504440"/>
                  <a:gd name="connsiteY134" fmla="*/ 1478280 h 2482850"/>
                  <a:gd name="connsiteX135" fmla="*/ 706120 w 2504440"/>
                  <a:gd name="connsiteY135" fmla="*/ 1447800 h 2482850"/>
                  <a:gd name="connsiteX136" fmla="*/ 789940 w 2504440"/>
                  <a:gd name="connsiteY136" fmla="*/ 1417320 h 2482850"/>
                  <a:gd name="connsiteX137" fmla="*/ 835660 w 2504440"/>
                  <a:gd name="connsiteY137" fmla="*/ 1432560 h 2482850"/>
                  <a:gd name="connsiteX138" fmla="*/ 873760 w 2504440"/>
                  <a:gd name="connsiteY138" fmla="*/ 1310640 h 2482850"/>
                  <a:gd name="connsiteX139" fmla="*/ 949960 w 2504440"/>
                  <a:gd name="connsiteY139" fmla="*/ 1226820 h 2482850"/>
                  <a:gd name="connsiteX140" fmla="*/ 972820 w 2504440"/>
                  <a:gd name="connsiteY140" fmla="*/ 1249680 h 2482850"/>
                  <a:gd name="connsiteX141" fmla="*/ 965200 w 2504440"/>
                  <a:gd name="connsiteY141" fmla="*/ 1287780 h 2482850"/>
                  <a:gd name="connsiteX142" fmla="*/ 904240 w 2504440"/>
                  <a:gd name="connsiteY142" fmla="*/ 1303020 h 2482850"/>
                  <a:gd name="connsiteX143" fmla="*/ 965200 w 2504440"/>
                  <a:gd name="connsiteY143" fmla="*/ 1333500 h 2482850"/>
                  <a:gd name="connsiteX144" fmla="*/ 1033780 w 2504440"/>
                  <a:gd name="connsiteY144" fmla="*/ 1318260 h 2482850"/>
                  <a:gd name="connsiteX145" fmla="*/ 1094740 w 2504440"/>
                  <a:gd name="connsiteY145" fmla="*/ 1196340 h 2482850"/>
                  <a:gd name="connsiteX146" fmla="*/ 1102360 w 2504440"/>
                  <a:gd name="connsiteY146" fmla="*/ 1181100 h 2482850"/>
                  <a:gd name="connsiteX147" fmla="*/ 1155700 w 2504440"/>
                  <a:gd name="connsiteY147" fmla="*/ 1097280 h 2482850"/>
                  <a:gd name="connsiteX148" fmla="*/ 1049020 w 2504440"/>
                  <a:gd name="connsiteY148" fmla="*/ 1120140 h 2482850"/>
                  <a:gd name="connsiteX149" fmla="*/ 911860 w 2504440"/>
                  <a:gd name="connsiteY149" fmla="*/ 1165860 h 2482850"/>
                  <a:gd name="connsiteX150" fmla="*/ 736600 w 2504440"/>
                  <a:gd name="connsiteY150" fmla="*/ 1249680 h 2482850"/>
                  <a:gd name="connsiteX151" fmla="*/ 690880 w 2504440"/>
                  <a:gd name="connsiteY151" fmla="*/ 1310640 h 2482850"/>
                  <a:gd name="connsiteX152" fmla="*/ 660400 w 2504440"/>
                  <a:gd name="connsiteY152" fmla="*/ 1386840 h 2482850"/>
                  <a:gd name="connsiteX153" fmla="*/ 637540 w 2504440"/>
                  <a:gd name="connsiteY153" fmla="*/ 1287780 h 2482850"/>
                  <a:gd name="connsiteX154" fmla="*/ 698500 w 2504440"/>
                  <a:gd name="connsiteY154" fmla="*/ 1234440 h 2482850"/>
                  <a:gd name="connsiteX155" fmla="*/ 774700 w 2504440"/>
                  <a:gd name="connsiteY155" fmla="*/ 1165860 h 2482850"/>
                  <a:gd name="connsiteX156" fmla="*/ 820420 w 2504440"/>
                  <a:gd name="connsiteY156" fmla="*/ 1074420 h 2482850"/>
                  <a:gd name="connsiteX157" fmla="*/ 919480 w 2504440"/>
                  <a:gd name="connsiteY157" fmla="*/ 975360 h 2482850"/>
                  <a:gd name="connsiteX158" fmla="*/ 1087120 w 2504440"/>
                  <a:gd name="connsiteY158" fmla="*/ 960120 h 2482850"/>
                  <a:gd name="connsiteX159" fmla="*/ 1155700 w 2504440"/>
                  <a:gd name="connsiteY159" fmla="*/ 899160 h 2482850"/>
                  <a:gd name="connsiteX160" fmla="*/ 1247140 w 2504440"/>
                  <a:gd name="connsiteY160" fmla="*/ 975360 h 2482850"/>
                  <a:gd name="connsiteX161" fmla="*/ 1376680 w 2504440"/>
                  <a:gd name="connsiteY161" fmla="*/ 1021080 h 2482850"/>
                  <a:gd name="connsiteX162" fmla="*/ 1597660 w 2504440"/>
                  <a:gd name="connsiteY162" fmla="*/ 975360 h 2482850"/>
                  <a:gd name="connsiteX163" fmla="*/ 1666240 w 2504440"/>
                  <a:gd name="connsiteY163" fmla="*/ 929640 h 2482850"/>
                  <a:gd name="connsiteX164" fmla="*/ 1590040 w 2504440"/>
                  <a:gd name="connsiteY164" fmla="*/ 883920 h 2482850"/>
                  <a:gd name="connsiteX165" fmla="*/ 1544320 w 2504440"/>
                  <a:gd name="connsiteY165" fmla="*/ 807720 h 2482850"/>
                  <a:gd name="connsiteX166" fmla="*/ 1536700 w 2504440"/>
                  <a:gd name="connsiteY166" fmla="*/ 777240 h 2482850"/>
                  <a:gd name="connsiteX167" fmla="*/ 1452880 w 2504440"/>
                  <a:gd name="connsiteY167" fmla="*/ 807720 h 2482850"/>
                  <a:gd name="connsiteX168" fmla="*/ 1407160 w 2504440"/>
                  <a:gd name="connsiteY168" fmla="*/ 845820 h 2482850"/>
                  <a:gd name="connsiteX169" fmla="*/ 1460500 w 2504440"/>
                  <a:gd name="connsiteY169" fmla="*/ 845820 h 2482850"/>
                  <a:gd name="connsiteX170" fmla="*/ 1506220 w 2504440"/>
                  <a:gd name="connsiteY170" fmla="*/ 906780 h 2482850"/>
                  <a:gd name="connsiteX171" fmla="*/ 1437640 w 2504440"/>
                  <a:gd name="connsiteY171" fmla="*/ 914400 h 2482850"/>
                  <a:gd name="connsiteX172" fmla="*/ 1353820 w 2504440"/>
                  <a:gd name="connsiteY172" fmla="*/ 845820 h 2482850"/>
                  <a:gd name="connsiteX173" fmla="*/ 1224280 w 2504440"/>
                  <a:gd name="connsiteY173" fmla="*/ 845820 h 2482850"/>
                  <a:gd name="connsiteX174" fmla="*/ 1125220 w 2504440"/>
                  <a:gd name="connsiteY174" fmla="*/ 876300 h 2482850"/>
                  <a:gd name="connsiteX175" fmla="*/ 1201420 w 2504440"/>
                  <a:gd name="connsiteY175" fmla="*/ 800100 h 2482850"/>
                  <a:gd name="connsiteX176" fmla="*/ 1292860 w 2504440"/>
                  <a:gd name="connsiteY176" fmla="*/ 792480 h 2482850"/>
                  <a:gd name="connsiteX177" fmla="*/ 1445260 w 2504440"/>
                  <a:gd name="connsiteY177" fmla="*/ 723900 h 2482850"/>
                  <a:gd name="connsiteX178" fmla="*/ 1490980 w 2504440"/>
                  <a:gd name="connsiteY178" fmla="*/ 678180 h 2482850"/>
                  <a:gd name="connsiteX179" fmla="*/ 1529080 w 2504440"/>
                  <a:gd name="connsiteY179" fmla="*/ 731520 h 2482850"/>
                  <a:gd name="connsiteX180" fmla="*/ 1574800 w 2504440"/>
                  <a:gd name="connsiteY180" fmla="*/ 762000 h 2482850"/>
                  <a:gd name="connsiteX181" fmla="*/ 1620520 w 2504440"/>
                  <a:gd name="connsiteY181" fmla="*/ 693420 h 2482850"/>
                  <a:gd name="connsiteX182" fmla="*/ 1651000 w 2504440"/>
                  <a:gd name="connsiteY182" fmla="*/ 617220 h 2482850"/>
                  <a:gd name="connsiteX183" fmla="*/ 1536700 w 2504440"/>
                  <a:gd name="connsiteY183" fmla="*/ 617220 h 2482850"/>
                  <a:gd name="connsiteX184" fmla="*/ 1437640 w 2504440"/>
                  <a:gd name="connsiteY184" fmla="*/ 647700 h 2482850"/>
                  <a:gd name="connsiteX185" fmla="*/ 1384300 w 2504440"/>
                  <a:gd name="connsiteY185" fmla="*/ 632460 h 2482850"/>
                  <a:gd name="connsiteX186" fmla="*/ 1414780 w 2504440"/>
                  <a:gd name="connsiteY186" fmla="*/ 579120 h 2482850"/>
                  <a:gd name="connsiteX187" fmla="*/ 1544320 w 2504440"/>
                  <a:gd name="connsiteY187" fmla="*/ 533400 h 2482850"/>
                  <a:gd name="connsiteX188" fmla="*/ 1681480 w 2504440"/>
                  <a:gd name="connsiteY188" fmla="*/ 533400 h 2482850"/>
                  <a:gd name="connsiteX189" fmla="*/ 1727200 w 2504440"/>
                  <a:gd name="connsiteY189" fmla="*/ 464820 h 2482850"/>
                  <a:gd name="connsiteX190" fmla="*/ 1719580 w 2504440"/>
                  <a:gd name="connsiteY190" fmla="*/ 403860 h 2482850"/>
                  <a:gd name="connsiteX191" fmla="*/ 1833880 w 2504440"/>
                  <a:gd name="connsiteY191" fmla="*/ 342900 h 2482850"/>
                  <a:gd name="connsiteX192" fmla="*/ 1879600 w 2504440"/>
                  <a:gd name="connsiteY192" fmla="*/ 236220 h 2482850"/>
                  <a:gd name="connsiteX193" fmla="*/ 1910080 w 2504440"/>
                  <a:gd name="connsiteY193" fmla="*/ 137160 h 2482850"/>
                  <a:gd name="connsiteX194" fmla="*/ 2009140 w 2504440"/>
                  <a:gd name="connsiteY194" fmla="*/ 68580 h 2482850"/>
                  <a:gd name="connsiteX195" fmla="*/ 2009140 w 2504440"/>
                  <a:gd name="connsiteY195" fmla="*/ 99060 h 2482850"/>
                  <a:gd name="connsiteX196" fmla="*/ 1940560 w 2504440"/>
                  <a:gd name="connsiteY196" fmla="*/ 137160 h 2482850"/>
                  <a:gd name="connsiteX197" fmla="*/ 1940560 w 2504440"/>
                  <a:gd name="connsiteY197" fmla="*/ 190500 h 2482850"/>
                  <a:gd name="connsiteX198" fmla="*/ 2032000 w 2504440"/>
                  <a:gd name="connsiteY198" fmla="*/ 243840 h 2482850"/>
                  <a:gd name="connsiteX199" fmla="*/ 2138680 w 2504440"/>
                  <a:gd name="connsiteY199" fmla="*/ 129540 h 2482850"/>
                  <a:gd name="connsiteX200" fmla="*/ 2199640 w 2504440"/>
                  <a:gd name="connsiteY200" fmla="*/ 53340 h 2482850"/>
                  <a:gd name="connsiteX201" fmla="*/ 2252980 w 2504440"/>
                  <a:gd name="connsiteY201" fmla="*/ 60960 h 2482850"/>
                  <a:gd name="connsiteX202" fmla="*/ 2252980 w 2504440"/>
                  <a:gd name="connsiteY202" fmla="*/ 99060 h 2482850"/>
                  <a:gd name="connsiteX203" fmla="*/ 2199640 w 2504440"/>
                  <a:gd name="connsiteY203" fmla="*/ 152400 h 2482850"/>
                  <a:gd name="connsiteX204" fmla="*/ 2184400 w 2504440"/>
                  <a:gd name="connsiteY204" fmla="*/ 220980 h 2482850"/>
                  <a:gd name="connsiteX205" fmla="*/ 2306320 w 2504440"/>
                  <a:gd name="connsiteY205" fmla="*/ 243840 h 2482850"/>
                  <a:gd name="connsiteX206" fmla="*/ 2382520 w 2504440"/>
                  <a:gd name="connsiteY206" fmla="*/ 137160 h 2482850"/>
                  <a:gd name="connsiteX207" fmla="*/ 2496820 w 2504440"/>
                  <a:gd name="connsiteY207" fmla="*/ 91440 h 2482850"/>
                  <a:gd name="connsiteX208" fmla="*/ 2336800 w 2504440"/>
                  <a:gd name="connsiteY208" fmla="*/ 45720 h 2482850"/>
                  <a:gd name="connsiteX209" fmla="*/ 2283460 w 2504440"/>
                  <a:gd name="connsiteY209" fmla="*/ 30480 h 248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2504440" h="2482850">
                    <a:moveTo>
                      <a:pt x="2428240" y="68580"/>
                    </a:moveTo>
                    <a:lnTo>
                      <a:pt x="2252980" y="22860"/>
                    </a:lnTo>
                    <a:cubicBezTo>
                      <a:pt x="2208530" y="11430"/>
                      <a:pt x="2190750" y="0"/>
                      <a:pt x="2161540" y="0"/>
                    </a:cubicBezTo>
                    <a:cubicBezTo>
                      <a:pt x="2132330" y="0"/>
                      <a:pt x="2120900" y="19050"/>
                      <a:pt x="2077720" y="22860"/>
                    </a:cubicBezTo>
                    <a:cubicBezTo>
                      <a:pt x="2034540" y="26670"/>
                      <a:pt x="1969770" y="2540"/>
                      <a:pt x="1902460" y="22860"/>
                    </a:cubicBezTo>
                    <a:cubicBezTo>
                      <a:pt x="1835150" y="43180"/>
                      <a:pt x="1748790" y="77470"/>
                      <a:pt x="1673860" y="144780"/>
                    </a:cubicBezTo>
                    <a:cubicBezTo>
                      <a:pt x="1598930" y="212090"/>
                      <a:pt x="1527810" y="340360"/>
                      <a:pt x="1452880" y="426720"/>
                    </a:cubicBezTo>
                    <a:cubicBezTo>
                      <a:pt x="1377950" y="513080"/>
                      <a:pt x="1294130" y="596900"/>
                      <a:pt x="1224280" y="662940"/>
                    </a:cubicBezTo>
                    <a:cubicBezTo>
                      <a:pt x="1154430" y="728980"/>
                      <a:pt x="1075690" y="800100"/>
                      <a:pt x="1033780" y="822960"/>
                    </a:cubicBezTo>
                    <a:cubicBezTo>
                      <a:pt x="991870" y="845820"/>
                      <a:pt x="981710" y="811530"/>
                      <a:pt x="972820" y="800100"/>
                    </a:cubicBezTo>
                    <a:cubicBezTo>
                      <a:pt x="963930" y="788670"/>
                      <a:pt x="969010" y="762000"/>
                      <a:pt x="980440" y="754380"/>
                    </a:cubicBezTo>
                    <a:cubicBezTo>
                      <a:pt x="991870" y="746760"/>
                      <a:pt x="1021080" y="760730"/>
                      <a:pt x="1041400" y="754380"/>
                    </a:cubicBezTo>
                    <a:cubicBezTo>
                      <a:pt x="1061720" y="748030"/>
                      <a:pt x="1087120" y="731520"/>
                      <a:pt x="1102360" y="716280"/>
                    </a:cubicBezTo>
                    <a:cubicBezTo>
                      <a:pt x="1117600" y="701040"/>
                      <a:pt x="1137920" y="669290"/>
                      <a:pt x="1132840" y="662940"/>
                    </a:cubicBezTo>
                    <a:cubicBezTo>
                      <a:pt x="1127760" y="656590"/>
                      <a:pt x="1096010" y="674370"/>
                      <a:pt x="1071880" y="678180"/>
                    </a:cubicBezTo>
                    <a:cubicBezTo>
                      <a:pt x="1047750" y="681990"/>
                      <a:pt x="1013460" y="670560"/>
                      <a:pt x="988060" y="685800"/>
                    </a:cubicBezTo>
                    <a:cubicBezTo>
                      <a:pt x="962660" y="701040"/>
                      <a:pt x="929640" y="736600"/>
                      <a:pt x="919480" y="769620"/>
                    </a:cubicBezTo>
                    <a:cubicBezTo>
                      <a:pt x="909320" y="802640"/>
                      <a:pt x="935990" y="853440"/>
                      <a:pt x="927100" y="883920"/>
                    </a:cubicBezTo>
                    <a:cubicBezTo>
                      <a:pt x="918210" y="914400"/>
                      <a:pt x="883920" y="939800"/>
                      <a:pt x="866140" y="952500"/>
                    </a:cubicBezTo>
                    <a:cubicBezTo>
                      <a:pt x="848360" y="965200"/>
                      <a:pt x="831850" y="969010"/>
                      <a:pt x="820420" y="960120"/>
                    </a:cubicBezTo>
                    <a:cubicBezTo>
                      <a:pt x="808990" y="951230"/>
                      <a:pt x="791210" y="929640"/>
                      <a:pt x="797560" y="899160"/>
                    </a:cubicBezTo>
                    <a:cubicBezTo>
                      <a:pt x="803910" y="868680"/>
                      <a:pt x="843280" y="802640"/>
                      <a:pt x="858520" y="777240"/>
                    </a:cubicBezTo>
                    <a:cubicBezTo>
                      <a:pt x="873760" y="751840"/>
                      <a:pt x="891540" y="760730"/>
                      <a:pt x="889000" y="746760"/>
                    </a:cubicBezTo>
                    <a:cubicBezTo>
                      <a:pt x="886460" y="732790"/>
                      <a:pt x="857250" y="712470"/>
                      <a:pt x="843280" y="693420"/>
                    </a:cubicBezTo>
                    <a:cubicBezTo>
                      <a:pt x="829310" y="674370"/>
                      <a:pt x="814070" y="655320"/>
                      <a:pt x="805180" y="632460"/>
                    </a:cubicBezTo>
                    <a:cubicBezTo>
                      <a:pt x="796290" y="609600"/>
                      <a:pt x="783590" y="565150"/>
                      <a:pt x="789940" y="556260"/>
                    </a:cubicBezTo>
                    <a:cubicBezTo>
                      <a:pt x="796290" y="547370"/>
                      <a:pt x="826770" y="560070"/>
                      <a:pt x="843280" y="579120"/>
                    </a:cubicBezTo>
                    <a:cubicBezTo>
                      <a:pt x="859790" y="598170"/>
                      <a:pt x="877570" y="651510"/>
                      <a:pt x="889000" y="670560"/>
                    </a:cubicBezTo>
                    <a:cubicBezTo>
                      <a:pt x="900430" y="689610"/>
                      <a:pt x="902970" y="701040"/>
                      <a:pt x="911860" y="693420"/>
                    </a:cubicBezTo>
                    <a:cubicBezTo>
                      <a:pt x="920750" y="685800"/>
                      <a:pt x="941070" y="659130"/>
                      <a:pt x="942340" y="624840"/>
                    </a:cubicBezTo>
                    <a:cubicBezTo>
                      <a:pt x="943610" y="590550"/>
                      <a:pt x="922020" y="524510"/>
                      <a:pt x="919480" y="487680"/>
                    </a:cubicBezTo>
                    <a:cubicBezTo>
                      <a:pt x="916940" y="450850"/>
                      <a:pt x="923290" y="426720"/>
                      <a:pt x="927100" y="403860"/>
                    </a:cubicBezTo>
                    <a:cubicBezTo>
                      <a:pt x="930910" y="381000"/>
                      <a:pt x="935990" y="356870"/>
                      <a:pt x="942340" y="350520"/>
                    </a:cubicBezTo>
                    <a:cubicBezTo>
                      <a:pt x="948690" y="344170"/>
                      <a:pt x="953770" y="346710"/>
                      <a:pt x="965200" y="365760"/>
                    </a:cubicBezTo>
                    <a:cubicBezTo>
                      <a:pt x="976630" y="384810"/>
                      <a:pt x="1004570" y="441960"/>
                      <a:pt x="1010920" y="464820"/>
                    </a:cubicBezTo>
                    <a:cubicBezTo>
                      <a:pt x="1017270" y="487680"/>
                      <a:pt x="991870" y="502920"/>
                      <a:pt x="1003300" y="502920"/>
                    </a:cubicBezTo>
                    <a:cubicBezTo>
                      <a:pt x="1014730" y="502920"/>
                      <a:pt x="1062990" y="487680"/>
                      <a:pt x="1079500" y="464820"/>
                    </a:cubicBezTo>
                    <a:cubicBezTo>
                      <a:pt x="1096010" y="441960"/>
                      <a:pt x="1107440" y="405130"/>
                      <a:pt x="1102360" y="365760"/>
                    </a:cubicBezTo>
                    <a:cubicBezTo>
                      <a:pt x="1097280" y="326390"/>
                      <a:pt x="1056640" y="260350"/>
                      <a:pt x="1049020" y="228600"/>
                    </a:cubicBezTo>
                    <a:cubicBezTo>
                      <a:pt x="1041400" y="196850"/>
                      <a:pt x="1069340" y="173990"/>
                      <a:pt x="1056640" y="175260"/>
                    </a:cubicBezTo>
                    <a:cubicBezTo>
                      <a:pt x="1043940" y="176530"/>
                      <a:pt x="1012190" y="199390"/>
                      <a:pt x="972820" y="236220"/>
                    </a:cubicBezTo>
                    <a:cubicBezTo>
                      <a:pt x="933450" y="273050"/>
                      <a:pt x="872490" y="337820"/>
                      <a:pt x="820420" y="396240"/>
                    </a:cubicBezTo>
                    <a:cubicBezTo>
                      <a:pt x="768350" y="454660"/>
                      <a:pt x="695960" y="523240"/>
                      <a:pt x="660400" y="586740"/>
                    </a:cubicBezTo>
                    <a:cubicBezTo>
                      <a:pt x="624840" y="650240"/>
                      <a:pt x="612140" y="715010"/>
                      <a:pt x="607060" y="777240"/>
                    </a:cubicBezTo>
                    <a:cubicBezTo>
                      <a:pt x="601980" y="839470"/>
                      <a:pt x="621030" y="911860"/>
                      <a:pt x="629920" y="960120"/>
                    </a:cubicBezTo>
                    <a:cubicBezTo>
                      <a:pt x="638810" y="1008380"/>
                      <a:pt x="664210" y="1027430"/>
                      <a:pt x="660400" y="1066800"/>
                    </a:cubicBezTo>
                    <a:cubicBezTo>
                      <a:pt x="656590" y="1106170"/>
                      <a:pt x="629920" y="1148080"/>
                      <a:pt x="607060" y="1196340"/>
                    </a:cubicBezTo>
                    <a:cubicBezTo>
                      <a:pt x="584200" y="1244600"/>
                      <a:pt x="537210" y="1322070"/>
                      <a:pt x="523240" y="1356360"/>
                    </a:cubicBezTo>
                    <a:cubicBezTo>
                      <a:pt x="509270" y="1390650"/>
                      <a:pt x="537210" y="1362710"/>
                      <a:pt x="523240" y="1402080"/>
                    </a:cubicBezTo>
                    <a:cubicBezTo>
                      <a:pt x="509270" y="1441450"/>
                      <a:pt x="468630" y="1537970"/>
                      <a:pt x="439420" y="1592580"/>
                    </a:cubicBezTo>
                    <a:cubicBezTo>
                      <a:pt x="410210" y="1647190"/>
                      <a:pt x="364490" y="1718310"/>
                      <a:pt x="347980" y="1729740"/>
                    </a:cubicBezTo>
                    <a:cubicBezTo>
                      <a:pt x="331470" y="1741170"/>
                      <a:pt x="334010" y="1689100"/>
                      <a:pt x="340360" y="1661160"/>
                    </a:cubicBezTo>
                    <a:cubicBezTo>
                      <a:pt x="346710" y="1633220"/>
                      <a:pt x="375920" y="1587500"/>
                      <a:pt x="386080" y="1562100"/>
                    </a:cubicBezTo>
                    <a:cubicBezTo>
                      <a:pt x="396240" y="1536700"/>
                      <a:pt x="408940" y="1511300"/>
                      <a:pt x="401320" y="1508760"/>
                    </a:cubicBezTo>
                    <a:cubicBezTo>
                      <a:pt x="393700" y="1506220"/>
                      <a:pt x="360680" y="1548130"/>
                      <a:pt x="340360" y="1546860"/>
                    </a:cubicBezTo>
                    <a:cubicBezTo>
                      <a:pt x="320040" y="1545590"/>
                      <a:pt x="306070" y="1504950"/>
                      <a:pt x="279400" y="1501140"/>
                    </a:cubicBezTo>
                    <a:cubicBezTo>
                      <a:pt x="252730" y="1497330"/>
                      <a:pt x="200660" y="1530350"/>
                      <a:pt x="180340" y="1524000"/>
                    </a:cubicBezTo>
                    <a:cubicBezTo>
                      <a:pt x="160020" y="1517650"/>
                      <a:pt x="152400" y="1477010"/>
                      <a:pt x="157480" y="1463040"/>
                    </a:cubicBezTo>
                    <a:cubicBezTo>
                      <a:pt x="162560" y="1449070"/>
                      <a:pt x="190500" y="1440180"/>
                      <a:pt x="210820" y="1440180"/>
                    </a:cubicBezTo>
                    <a:cubicBezTo>
                      <a:pt x="231140" y="1440180"/>
                      <a:pt x="257810" y="1463040"/>
                      <a:pt x="279400" y="1463040"/>
                    </a:cubicBezTo>
                    <a:cubicBezTo>
                      <a:pt x="300990" y="1463040"/>
                      <a:pt x="331470" y="1461770"/>
                      <a:pt x="340360" y="1440180"/>
                    </a:cubicBezTo>
                    <a:cubicBezTo>
                      <a:pt x="349250" y="1418590"/>
                      <a:pt x="331470" y="1360170"/>
                      <a:pt x="332740" y="1333500"/>
                    </a:cubicBezTo>
                    <a:cubicBezTo>
                      <a:pt x="334010" y="1306830"/>
                      <a:pt x="354330" y="1294130"/>
                      <a:pt x="347980" y="1280160"/>
                    </a:cubicBezTo>
                    <a:cubicBezTo>
                      <a:pt x="341630" y="1266190"/>
                      <a:pt x="312420" y="1257300"/>
                      <a:pt x="294640" y="1249680"/>
                    </a:cubicBezTo>
                    <a:cubicBezTo>
                      <a:pt x="276860" y="1242060"/>
                      <a:pt x="251460" y="1245870"/>
                      <a:pt x="241300" y="1234440"/>
                    </a:cubicBezTo>
                    <a:cubicBezTo>
                      <a:pt x="231140" y="1223010"/>
                      <a:pt x="224790" y="1188720"/>
                      <a:pt x="233680" y="1181100"/>
                    </a:cubicBezTo>
                    <a:cubicBezTo>
                      <a:pt x="242570" y="1173480"/>
                      <a:pt x="278130" y="1178560"/>
                      <a:pt x="294640" y="1188720"/>
                    </a:cubicBezTo>
                    <a:cubicBezTo>
                      <a:pt x="311150" y="1198880"/>
                      <a:pt x="322580" y="1245870"/>
                      <a:pt x="332740" y="1242060"/>
                    </a:cubicBezTo>
                    <a:cubicBezTo>
                      <a:pt x="342900" y="1238250"/>
                      <a:pt x="353060" y="1187450"/>
                      <a:pt x="355600" y="1165860"/>
                    </a:cubicBezTo>
                    <a:cubicBezTo>
                      <a:pt x="358140" y="1144270"/>
                      <a:pt x="353060" y="1126490"/>
                      <a:pt x="347980" y="1112520"/>
                    </a:cubicBezTo>
                    <a:cubicBezTo>
                      <a:pt x="342900" y="1098550"/>
                      <a:pt x="326390" y="1094740"/>
                      <a:pt x="325120" y="1082040"/>
                    </a:cubicBezTo>
                    <a:cubicBezTo>
                      <a:pt x="323850" y="1069340"/>
                      <a:pt x="330200" y="1038860"/>
                      <a:pt x="340360" y="1036320"/>
                    </a:cubicBezTo>
                    <a:cubicBezTo>
                      <a:pt x="350520" y="1033780"/>
                      <a:pt x="372110" y="1038860"/>
                      <a:pt x="386080" y="1066800"/>
                    </a:cubicBezTo>
                    <a:cubicBezTo>
                      <a:pt x="400050" y="1094740"/>
                      <a:pt x="416560" y="1163320"/>
                      <a:pt x="424180" y="1203960"/>
                    </a:cubicBezTo>
                    <a:cubicBezTo>
                      <a:pt x="431800" y="1244600"/>
                      <a:pt x="422910" y="1313180"/>
                      <a:pt x="431800" y="1310640"/>
                    </a:cubicBezTo>
                    <a:cubicBezTo>
                      <a:pt x="440690" y="1308100"/>
                      <a:pt x="468630" y="1239520"/>
                      <a:pt x="477520" y="1188720"/>
                    </a:cubicBezTo>
                    <a:cubicBezTo>
                      <a:pt x="486410" y="1137920"/>
                      <a:pt x="492760" y="1068070"/>
                      <a:pt x="485140" y="1005840"/>
                    </a:cubicBezTo>
                    <a:cubicBezTo>
                      <a:pt x="477520" y="943610"/>
                      <a:pt x="447040" y="863600"/>
                      <a:pt x="431800" y="815340"/>
                    </a:cubicBezTo>
                    <a:cubicBezTo>
                      <a:pt x="416560" y="767080"/>
                      <a:pt x="408940" y="723900"/>
                      <a:pt x="393700" y="716280"/>
                    </a:cubicBezTo>
                    <a:cubicBezTo>
                      <a:pt x="378460" y="708660"/>
                      <a:pt x="363220" y="744220"/>
                      <a:pt x="340360" y="769620"/>
                    </a:cubicBezTo>
                    <a:cubicBezTo>
                      <a:pt x="317500" y="795020"/>
                      <a:pt x="294640" y="819150"/>
                      <a:pt x="256540" y="868680"/>
                    </a:cubicBezTo>
                    <a:cubicBezTo>
                      <a:pt x="218440" y="918210"/>
                      <a:pt x="152400" y="996950"/>
                      <a:pt x="111760" y="1066800"/>
                    </a:cubicBezTo>
                    <a:cubicBezTo>
                      <a:pt x="71120" y="1136650"/>
                      <a:pt x="25400" y="1203960"/>
                      <a:pt x="12700" y="1287780"/>
                    </a:cubicBezTo>
                    <a:cubicBezTo>
                      <a:pt x="0" y="1371600"/>
                      <a:pt x="17780" y="1489710"/>
                      <a:pt x="35560" y="1569720"/>
                    </a:cubicBezTo>
                    <a:cubicBezTo>
                      <a:pt x="53340" y="1649730"/>
                      <a:pt x="88900" y="1699260"/>
                      <a:pt x="119380" y="1767840"/>
                    </a:cubicBezTo>
                    <a:cubicBezTo>
                      <a:pt x="149860" y="1836420"/>
                      <a:pt x="200660" y="1925320"/>
                      <a:pt x="218440" y="1981200"/>
                    </a:cubicBezTo>
                    <a:cubicBezTo>
                      <a:pt x="236220" y="2037080"/>
                      <a:pt x="215900" y="2085340"/>
                      <a:pt x="226060" y="2103120"/>
                    </a:cubicBezTo>
                    <a:cubicBezTo>
                      <a:pt x="236220" y="2120900"/>
                      <a:pt x="269240" y="2078990"/>
                      <a:pt x="279400" y="2087880"/>
                    </a:cubicBezTo>
                    <a:cubicBezTo>
                      <a:pt x="289560" y="2096770"/>
                      <a:pt x="295910" y="2138680"/>
                      <a:pt x="287020" y="2156460"/>
                    </a:cubicBezTo>
                    <a:cubicBezTo>
                      <a:pt x="278130" y="2174240"/>
                      <a:pt x="241300" y="2181860"/>
                      <a:pt x="226060" y="2194560"/>
                    </a:cubicBezTo>
                    <a:cubicBezTo>
                      <a:pt x="210820" y="2207260"/>
                      <a:pt x="201930" y="2213610"/>
                      <a:pt x="195580" y="2232660"/>
                    </a:cubicBezTo>
                    <a:cubicBezTo>
                      <a:pt x="189230" y="2251710"/>
                      <a:pt x="181610" y="2269490"/>
                      <a:pt x="187960" y="2308860"/>
                    </a:cubicBezTo>
                    <a:cubicBezTo>
                      <a:pt x="194310" y="2348230"/>
                      <a:pt x="215900" y="2454910"/>
                      <a:pt x="233680" y="2468880"/>
                    </a:cubicBezTo>
                    <a:cubicBezTo>
                      <a:pt x="251460" y="2482850"/>
                      <a:pt x="262890" y="2414270"/>
                      <a:pt x="294640" y="2392680"/>
                    </a:cubicBezTo>
                    <a:cubicBezTo>
                      <a:pt x="326390" y="2371090"/>
                      <a:pt x="387350" y="2366010"/>
                      <a:pt x="424180" y="2339340"/>
                    </a:cubicBezTo>
                    <a:cubicBezTo>
                      <a:pt x="461010" y="2312670"/>
                      <a:pt x="485140" y="2258060"/>
                      <a:pt x="515620" y="2232660"/>
                    </a:cubicBezTo>
                    <a:cubicBezTo>
                      <a:pt x="546100" y="2207260"/>
                      <a:pt x="609600" y="2200910"/>
                      <a:pt x="607060" y="2186940"/>
                    </a:cubicBezTo>
                    <a:cubicBezTo>
                      <a:pt x="604520" y="2172970"/>
                      <a:pt x="523240" y="2157730"/>
                      <a:pt x="500380" y="2148840"/>
                    </a:cubicBezTo>
                    <a:cubicBezTo>
                      <a:pt x="477520" y="2139950"/>
                      <a:pt x="468630" y="2148840"/>
                      <a:pt x="469900" y="2133600"/>
                    </a:cubicBezTo>
                    <a:cubicBezTo>
                      <a:pt x="471170" y="2118360"/>
                      <a:pt x="502920" y="2087880"/>
                      <a:pt x="508000" y="2057400"/>
                    </a:cubicBezTo>
                    <a:cubicBezTo>
                      <a:pt x="513080" y="2026920"/>
                      <a:pt x="486410" y="1981200"/>
                      <a:pt x="500380" y="1950720"/>
                    </a:cubicBezTo>
                    <a:cubicBezTo>
                      <a:pt x="514350" y="1920240"/>
                      <a:pt x="576580" y="1877060"/>
                      <a:pt x="591820" y="1874520"/>
                    </a:cubicBezTo>
                    <a:cubicBezTo>
                      <a:pt x="607060" y="1871980"/>
                      <a:pt x="598170" y="1912620"/>
                      <a:pt x="591820" y="1935480"/>
                    </a:cubicBezTo>
                    <a:cubicBezTo>
                      <a:pt x="585470" y="1958340"/>
                      <a:pt x="551180" y="1993900"/>
                      <a:pt x="553720" y="2011680"/>
                    </a:cubicBezTo>
                    <a:cubicBezTo>
                      <a:pt x="556260" y="2029460"/>
                      <a:pt x="586740" y="2047240"/>
                      <a:pt x="607060" y="2042160"/>
                    </a:cubicBezTo>
                    <a:cubicBezTo>
                      <a:pt x="627380" y="2037080"/>
                      <a:pt x="661670" y="2009140"/>
                      <a:pt x="675640" y="1981200"/>
                    </a:cubicBezTo>
                    <a:cubicBezTo>
                      <a:pt x="689610" y="1953260"/>
                      <a:pt x="685800" y="1899920"/>
                      <a:pt x="690880" y="1874520"/>
                    </a:cubicBezTo>
                    <a:cubicBezTo>
                      <a:pt x="695960" y="1849120"/>
                      <a:pt x="697230" y="1828800"/>
                      <a:pt x="706120" y="1828800"/>
                    </a:cubicBezTo>
                    <a:cubicBezTo>
                      <a:pt x="715010" y="1828800"/>
                      <a:pt x="737870" y="1851660"/>
                      <a:pt x="744220" y="1874520"/>
                    </a:cubicBezTo>
                    <a:cubicBezTo>
                      <a:pt x="750570" y="1897380"/>
                      <a:pt x="744220" y="1965960"/>
                      <a:pt x="744220" y="1965960"/>
                    </a:cubicBezTo>
                    <a:lnTo>
                      <a:pt x="744220" y="1965960"/>
                    </a:lnTo>
                    <a:cubicBezTo>
                      <a:pt x="760730" y="1955800"/>
                      <a:pt x="821690" y="1932940"/>
                      <a:pt x="843280" y="1905000"/>
                    </a:cubicBezTo>
                    <a:cubicBezTo>
                      <a:pt x="864870" y="1877060"/>
                      <a:pt x="843280" y="1830070"/>
                      <a:pt x="873760" y="1798320"/>
                    </a:cubicBezTo>
                    <a:cubicBezTo>
                      <a:pt x="904240" y="1766570"/>
                      <a:pt x="1021080" y="1727200"/>
                      <a:pt x="1026160" y="1714500"/>
                    </a:cubicBezTo>
                    <a:cubicBezTo>
                      <a:pt x="1031240" y="1701800"/>
                      <a:pt x="953770" y="1715770"/>
                      <a:pt x="904240" y="1722120"/>
                    </a:cubicBezTo>
                    <a:cubicBezTo>
                      <a:pt x="854710" y="1728470"/>
                      <a:pt x="788670" y="1733550"/>
                      <a:pt x="728980" y="1752600"/>
                    </a:cubicBezTo>
                    <a:cubicBezTo>
                      <a:pt x="669290" y="1771650"/>
                      <a:pt x="601980" y="1797050"/>
                      <a:pt x="546100" y="1836420"/>
                    </a:cubicBezTo>
                    <a:cubicBezTo>
                      <a:pt x="490220" y="1875790"/>
                      <a:pt x="426720" y="1957070"/>
                      <a:pt x="393700" y="1988820"/>
                    </a:cubicBezTo>
                    <a:cubicBezTo>
                      <a:pt x="360680" y="2020570"/>
                      <a:pt x="363220" y="2016760"/>
                      <a:pt x="347980" y="2026920"/>
                    </a:cubicBezTo>
                    <a:cubicBezTo>
                      <a:pt x="332740" y="2037080"/>
                      <a:pt x="311150" y="2052320"/>
                      <a:pt x="302260" y="2049780"/>
                    </a:cubicBezTo>
                    <a:cubicBezTo>
                      <a:pt x="293370" y="2047240"/>
                      <a:pt x="292100" y="2026920"/>
                      <a:pt x="294640" y="2011680"/>
                    </a:cubicBezTo>
                    <a:cubicBezTo>
                      <a:pt x="297180" y="1996440"/>
                      <a:pt x="316230" y="1985010"/>
                      <a:pt x="317500" y="1958340"/>
                    </a:cubicBezTo>
                    <a:cubicBezTo>
                      <a:pt x="318770" y="1931670"/>
                      <a:pt x="289560" y="1883410"/>
                      <a:pt x="302260" y="1851660"/>
                    </a:cubicBezTo>
                    <a:cubicBezTo>
                      <a:pt x="314960" y="1819910"/>
                      <a:pt x="353060" y="1800860"/>
                      <a:pt x="393700" y="1767840"/>
                    </a:cubicBezTo>
                    <a:cubicBezTo>
                      <a:pt x="434340" y="1734820"/>
                      <a:pt x="500380" y="1678940"/>
                      <a:pt x="546100" y="1653540"/>
                    </a:cubicBezTo>
                    <a:cubicBezTo>
                      <a:pt x="591820" y="1628140"/>
                      <a:pt x="626110" y="1621790"/>
                      <a:pt x="668020" y="1615440"/>
                    </a:cubicBezTo>
                    <a:cubicBezTo>
                      <a:pt x="709930" y="1609090"/>
                      <a:pt x="754380" y="1625600"/>
                      <a:pt x="797560" y="1615440"/>
                    </a:cubicBezTo>
                    <a:cubicBezTo>
                      <a:pt x="840740" y="1605280"/>
                      <a:pt x="891540" y="1567180"/>
                      <a:pt x="927100" y="1554480"/>
                    </a:cubicBezTo>
                    <a:cubicBezTo>
                      <a:pt x="962660" y="1541780"/>
                      <a:pt x="1008380" y="1551940"/>
                      <a:pt x="1010920" y="1539240"/>
                    </a:cubicBezTo>
                    <a:cubicBezTo>
                      <a:pt x="1013460" y="1526540"/>
                      <a:pt x="952500" y="1501140"/>
                      <a:pt x="942340" y="1478280"/>
                    </a:cubicBezTo>
                    <a:cubicBezTo>
                      <a:pt x="932180" y="1455420"/>
                      <a:pt x="966470" y="1400810"/>
                      <a:pt x="949960" y="1402080"/>
                    </a:cubicBezTo>
                    <a:cubicBezTo>
                      <a:pt x="933450" y="1403350"/>
                      <a:pt x="882650" y="1463040"/>
                      <a:pt x="843280" y="1485900"/>
                    </a:cubicBezTo>
                    <a:cubicBezTo>
                      <a:pt x="803910" y="1508760"/>
                      <a:pt x="744220" y="1530350"/>
                      <a:pt x="713740" y="1539240"/>
                    </a:cubicBezTo>
                    <a:cubicBezTo>
                      <a:pt x="683260" y="1548130"/>
                      <a:pt x="657860" y="1549400"/>
                      <a:pt x="660400" y="1539240"/>
                    </a:cubicBezTo>
                    <a:cubicBezTo>
                      <a:pt x="662940" y="1529080"/>
                      <a:pt x="721360" y="1493520"/>
                      <a:pt x="728980" y="1478280"/>
                    </a:cubicBezTo>
                    <a:cubicBezTo>
                      <a:pt x="736600" y="1463040"/>
                      <a:pt x="695960" y="1457960"/>
                      <a:pt x="706120" y="1447800"/>
                    </a:cubicBezTo>
                    <a:cubicBezTo>
                      <a:pt x="716280" y="1437640"/>
                      <a:pt x="768350" y="1419860"/>
                      <a:pt x="789940" y="1417320"/>
                    </a:cubicBezTo>
                    <a:cubicBezTo>
                      <a:pt x="811530" y="1414780"/>
                      <a:pt x="821690" y="1450340"/>
                      <a:pt x="835660" y="1432560"/>
                    </a:cubicBezTo>
                    <a:cubicBezTo>
                      <a:pt x="849630" y="1414780"/>
                      <a:pt x="854710" y="1344930"/>
                      <a:pt x="873760" y="1310640"/>
                    </a:cubicBezTo>
                    <a:cubicBezTo>
                      <a:pt x="892810" y="1276350"/>
                      <a:pt x="933450" y="1236980"/>
                      <a:pt x="949960" y="1226820"/>
                    </a:cubicBezTo>
                    <a:cubicBezTo>
                      <a:pt x="966470" y="1216660"/>
                      <a:pt x="970280" y="1239520"/>
                      <a:pt x="972820" y="1249680"/>
                    </a:cubicBezTo>
                    <a:cubicBezTo>
                      <a:pt x="975360" y="1259840"/>
                      <a:pt x="976630" y="1278890"/>
                      <a:pt x="965200" y="1287780"/>
                    </a:cubicBezTo>
                    <a:cubicBezTo>
                      <a:pt x="953770" y="1296670"/>
                      <a:pt x="904240" y="1295400"/>
                      <a:pt x="904240" y="1303020"/>
                    </a:cubicBezTo>
                    <a:cubicBezTo>
                      <a:pt x="904240" y="1310640"/>
                      <a:pt x="943610" y="1330960"/>
                      <a:pt x="965200" y="1333500"/>
                    </a:cubicBezTo>
                    <a:cubicBezTo>
                      <a:pt x="986790" y="1336040"/>
                      <a:pt x="1012190" y="1341120"/>
                      <a:pt x="1033780" y="1318260"/>
                    </a:cubicBezTo>
                    <a:cubicBezTo>
                      <a:pt x="1055370" y="1295400"/>
                      <a:pt x="1094740" y="1196340"/>
                      <a:pt x="1094740" y="1196340"/>
                    </a:cubicBezTo>
                    <a:cubicBezTo>
                      <a:pt x="1106170" y="1173480"/>
                      <a:pt x="1092200" y="1197610"/>
                      <a:pt x="1102360" y="1181100"/>
                    </a:cubicBezTo>
                    <a:cubicBezTo>
                      <a:pt x="1112520" y="1164590"/>
                      <a:pt x="1164590" y="1107440"/>
                      <a:pt x="1155700" y="1097280"/>
                    </a:cubicBezTo>
                    <a:cubicBezTo>
                      <a:pt x="1146810" y="1087120"/>
                      <a:pt x="1089660" y="1108710"/>
                      <a:pt x="1049020" y="1120140"/>
                    </a:cubicBezTo>
                    <a:cubicBezTo>
                      <a:pt x="1008380" y="1131570"/>
                      <a:pt x="963930" y="1144270"/>
                      <a:pt x="911860" y="1165860"/>
                    </a:cubicBezTo>
                    <a:cubicBezTo>
                      <a:pt x="859790" y="1187450"/>
                      <a:pt x="773430" y="1225550"/>
                      <a:pt x="736600" y="1249680"/>
                    </a:cubicBezTo>
                    <a:cubicBezTo>
                      <a:pt x="699770" y="1273810"/>
                      <a:pt x="703580" y="1287780"/>
                      <a:pt x="690880" y="1310640"/>
                    </a:cubicBezTo>
                    <a:cubicBezTo>
                      <a:pt x="678180" y="1333500"/>
                      <a:pt x="669290" y="1390650"/>
                      <a:pt x="660400" y="1386840"/>
                    </a:cubicBezTo>
                    <a:cubicBezTo>
                      <a:pt x="651510" y="1383030"/>
                      <a:pt x="631190" y="1313180"/>
                      <a:pt x="637540" y="1287780"/>
                    </a:cubicBezTo>
                    <a:cubicBezTo>
                      <a:pt x="643890" y="1262380"/>
                      <a:pt x="675640" y="1254760"/>
                      <a:pt x="698500" y="1234440"/>
                    </a:cubicBezTo>
                    <a:cubicBezTo>
                      <a:pt x="721360" y="1214120"/>
                      <a:pt x="754380" y="1192530"/>
                      <a:pt x="774700" y="1165860"/>
                    </a:cubicBezTo>
                    <a:cubicBezTo>
                      <a:pt x="795020" y="1139190"/>
                      <a:pt x="796290" y="1106170"/>
                      <a:pt x="820420" y="1074420"/>
                    </a:cubicBezTo>
                    <a:cubicBezTo>
                      <a:pt x="844550" y="1042670"/>
                      <a:pt x="875030" y="994410"/>
                      <a:pt x="919480" y="975360"/>
                    </a:cubicBezTo>
                    <a:cubicBezTo>
                      <a:pt x="963930" y="956310"/>
                      <a:pt x="1047750" y="972820"/>
                      <a:pt x="1087120" y="960120"/>
                    </a:cubicBezTo>
                    <a:cubicBezTo>
                      <a:pt x="1126490" y="947420"/>
                      <a:pt x="1129030" y="896620"/>
                      <a:pt x="1155700" y="899160"/>
                    </a:cubicBezTo>
                    <a:cubicBezTo>
                      <a:pt x="1182370" y="901700"/>
                      <a:pt x="1210310" y="955040"/>
                      <a:pt x="1247140" y="975360"/>
                    </a:cubicBezTo>
                    <a:cubicBezTo>
                      <a:pt x="1283970" y="995680"/>
                      <a:pt x="1318260" y="1021080"/>
                      <a:pt x="1376680" y="1021080"/>
                    </a:cubicBezTo>
                    <a:cubicBezTo>
                      <a:pt x="1435100" y="1021080"/>
                      <a:pt x="1549400" y="990600"/>
                      <a:pt x="1597660" y="975360"/>
                    </a:cubicBezTo>
                    <a:cubicBezTo>
                      <a:pt x="1645920" y="960120"/>
                      <a:pt x="1667510" y="944880"/>
                      <a:pt x="1666240" y="929640"/>
                    </a:cubicBezTo>
                    <a:cubicBezTo>
                      <a:pt x="1664970" y="914400"/>
                      <a:pt x="1610360" y="904240"/>
                      <a:pt x="1590040" y="883920"/>
                    </a:cubicBezTo>
                    <a:cubicBezTo>
                      <a:pt x="1569720" y="863600"/>
                      <a:pt x="1553210" y="825500"/>
                      <a:pt x="1544320" y="807720"/>
                    </a:cubicBezTo>
                    <a:cubicBezTo>
                      <a:pt x="1535430" y="789940"/>
                      <a:pt x="1551940" y="777240"/>
                      <a:pt x="1536700" y="777240"/>
                    </a:cubicBezTo>
                    <a:cubicBezTo>
                      <a:pt x="1521460" y="777240"/>
                      <a:pt x="1474470" y="796290"/>
                      <a:pt x="1452880" y="807720"/>
                    </a:cubicBezTo>
                    <a:cubicBezTo>
                      <a:pt x="1431290" y="819150"/>
                      <a:pt x="1405890" y="839470"/>
                      <a:pt x="1407160" y="845820"/>
                    </a:cubicBezTo>
                    <a:cubicBezTo>
                      <a:pt x="1408430" y="852170"/>
                      <a:pt x="1443990" y="835660"/>
                      <a:pt x="1460500" y="845820"/>
                    </a:cubicBezTo>
                    <a:cubicBezTo>
                      <a:pt x="1477010" y="855980"/>
                      <a:pt x="1510030" y="895350"/>
                      <a:pt x="1506220" y="906780"/>
                    </a:cubicBezTo>
                    <a:cubicBezTo>
                      <a:pt x="1502410" y="918210"/>
                      <a:pt x="1463040" y="924560"/>
                      <a:pt x="1437640" y="914400"/>
                    </a:cubicBezTo>
                    <a:cubicBezTo>
                      <a:pt x="1412240" y="904240"/>
                      <a:pt x="1389380" y="857250"/>
                      <a:pt x="1353820" y="845820"/>
                    </a:cubicBezTo>
                    <a:cubicBezTo>
                      <a:pt x="1318260" y="834390"/>
                      <a:pt x="1262380" y="840740"/>
                      <a:pt x="1224280" y="845820"/>
                    </a:cubicBezTo>
                    <a:cubicBezTo>
                      <a:pt x="1186180" y="850900"/>
                      <a:pt x="1129030" y="883920"/>
                      <a:pt x="1125220" y="876300"/>
                    </a:cubicBezTo>
                    <a:cubicBezTo>
                      <a:pt x="1121410" y="868680"/>
                      <a:pt x="1173480" y="814070"/>
                      <a:pt x="1201420" y="800100"/>
                    </a:cubicBezTo>
                    <a:cubicBezTo>
                      <a:pt x="1229360" y="786130"/>
                      <a:pt x="1252220" y="805180"/>
                      <a:pt x="1292860" y="792480"/>
                    </a:cubicBezTo>
                    <a:cubicBezTo>
                      <a:pt x="1333500" y="779780"/>
                      <a:pt x="1412240" y="742950"/>
                      <a:pt x="1445260" y="723900"/>
                    </a:cubicBezTo>
                    <a:cubicBezTo>
                      <a:pt x="1478280" y="704850"/>
                      <a:pt x="1477010" y="676910"/>
                      <a:pt x="1490980" y="678180"/>
                    </a:cubicBezTo>
                    <a:cubicBezTo>
                      <a:pt x="1504950" y="679450"/>
                      <a:pt x="1515110" y="717550"/>
                      <a:pt x="1529080" y="731520"/>
                    </a:cubicBezTo>
                    <a:cubicBezTo>
                      <a:pt x="1543050" y="745490"/>
                      <a:pt x="1559560" y="768350"/>
                      <a:pt x="1574800" y="762000"/>
                    </a:cubicBezTo>
                    <a:cubicBezTo>
                      <a:pt x="1590040" y="755650"/>
                      <a:pt x="1607820" y="717550"/>
                      <a:pt x="1620520" y="693420"/>
                    </a:cubicBezTo>
                    <a:cubicBezTo>
                      <a:pt x="1633220" y="669290"/>
                      <a:pt x="1664970" y="629920"/>
                      <a:pt x="1651000" y="617220"/>
                    </a:cubicBezTo>
                    <a:cubicBezTo>
                      <a:pt x="1637030" y="604520"/>
                      <a:pt x="1572260" y="612140"/>
                      <a:pt x="1536700" y="617220"/>
                    </a:cubicBezTo>
                    <a:cubicBezTo>
                      <a:pt x="1501140" y="622300"/>
                      <a:pt x="1463040" y="645160"/>
                      <a:pt x="1437640" y="647700"/>
                    </a:cubicBezTo>
                    <a:cubicBezTo>
                      <a:pt x="1412240" y="650240"/>
                      <a:pt x="1388110" y="643890"/>
                      <a:pt x="1384300" y="632460"/>
                    </a:cubicBezTo>
                    <a:cubicBezTo>
                      <a:pt x="1380490" y="621030"/>
                      <a:pt x="1388110" y="595630"/>
                      <a:pt x="1414780" y="579120"/>
                    </a:cubicBezTo>
                    <a:cubicBezTo>
                      <a:pt x="1441450" y="562610"/>
                      <a:pt x="1499870" y="541020"/>
                      <a:pt x="1544320" y="533400"/>
                    </a:cubicBezTo>
                    <a:cubicBezTo>
                      <a:pt x="1588770" y="525780"/>
                      <a:pt x="1651000" y="544830"/>
                      <a:pt x="1681480" y="533400"/>
                    </a:cubicBezTo>
                    <a:cubicBezTo>
                      <a:pt x="1711960" y="521970"/>
                      <a:pt x="1720850" y="486410"/>
                      <a:pt x="1727200" y="464820"/>
                    </a:cubicBezTo>
                    <a:cubicBezTo>
                      <a:pt x="1733550" y="443230"/>
                      <a:pt x="1701800" y="424180"/>
                      <a:pt x="1719580" y="403860"/>
                    </a:cubicBezTo>
                    <a:cubicBezTo>
                      <a:pt x="1737360" y="383540"/>
                      <a:pt x="1807210" y="370840"/>
                      <a:pt x="1833880" y="342900"/>
                    </a:cubicBezTo>
                    <a:cubicBezTo>
                      <a:pt x="1860550" y="314960"/>
                      <a:pt x="1866900" y="270510"/>
                      <a:pt x="1879600" y="236220"/>
                    </a:cubicBezTo>
                    <a:cubicBezTo>
                      <a:pt x="1892300" y="201930"/>
                      <a:pt x="1888490" y="165100"/>
                      <a:pt x="1910080" y="137160"/>
                    </a:cubicBezTo>
                    <a:cubicBezTo>
                      <a:pt x="1931670" y="109220"/>
                      <a:pt x="1992630" y="74930"/>
                      <a:pt x="2009140" y="68580"/>
                    </a:cubicBezTo>
                    <a:cubicBezTo>
                      <a:pt x="2025650" y="62230"/>
                      <a:pt x="2020570" y="87630"/>
                      <a:pt x="2009140" y="99060"/>
                    </a:cubicBezTo>
                    <a:cubicBezTo>
                      <a:pt x="1997710" y="110490"/>
                      <a:pt x="1951990" y="121920"/>
                      <a:pt x="1940560" y="137160"/>
                    </a:cubicBezTo>
                    <a:cubicBezTo>
                      <a:pt x="1929130" y="152400"/>
                      <a:pt x="1925320" y="172720"/>
                      <a:pt x="1940560" y="190500"/>
                    </a:cubicBezTo>
                    <a:cubicBezTo>
                      <a:pt x="1955800" y="208280"/>
                      <a:pt x="1998980" y="254000"/>
                      <a:pt x="2032000" y="243840"/>
                    </a:cubicBezTo>
                    <a:cubicBezTo>
                      <a:pt x="2065020" y="233680"/>
                      <a:pt x="2110740" y="161290"/>
                      <a:pt x="2138680" y="129540"/>
                    </a:cubicBezTo>
                    <a:cubicBezTo>
                      <a:pt x="2166620" y="97790"/>
                      <a:pt x="2180590" y="64770"/>
                      <a:pt x="2199640" y="53340"/>
                    </a:cubicBezTo>
                    <a:cubicBezTo>
                      <a:pt x="2218690" y="41910"/>
                      <a:pt x="2244090" y="53340"/>
                      <a:pt x="2252980" y="60960"/>
                    </a:cubicBezTo>
                    <a:cubicBezTo>
                      <a:pt x="2261870" y="68580"/>
                      <a:pt x="2261870" y="83820"/>
                      <a:pt x="2252980" y="99060"/>
                    </a:cubicBezTo>
                    <a:cubicBezTo>
                      <a:pt x="2244090" y="114300"/>
                      <a:pt x="2211070" y="132080"/>
                      <a:pt x="2199640" y="152400"/>
                    </a:cubicBezTo>
                    <a:cubicBezTo>
                      <a:pt x="2188210" y="172720"/>
                      <a:pt x="2166620" y="205740"/>
                      <a:pt x="2184400" y="220980"/>
                    </a:cubicBezTo>
                    <a:cubicBezTo>
                      <a:pt x="2202180" y="236220"/>
                      <a:pt x="2273300" y="257810"/>
                      <a:pt x="2306320" y="243840"/>
                    </a:cubicBezTo>
                    <a:cubicBezTo>
                      <a:pt x="2339340" y="229870"/>
                      <a:pt x="2350770" y="162560"/>
                      <a:pt x="2382520" y="137160"/>
                    </a:cubicBezTo>
                    <a:cubicBezTo>
                      <a:pt x="2414270" y="111760"/>
                      <a:pt x="2504440" y="106680"/>
                      <a:pt x="2496820" y="91440"/>
                    </a:cubicBezTo>
                    <a:cubicBezTo>
                      <a:pt x="2489200" y="76200"/>
                      <a:pt x="2336800" y="45720"/>
                      <a:pt x="2336800" y="45720"/>
                    </a:cubicBezTo>
                    <a:lnTo>
                      <a:pt x="2283460" y="30480"/>
                    </a:lnTo>
                  </a:path>
                </a:pathLst>
              </a:custGeom>
              <a:grpFill/>
              <a:ln>
                <a:noFill/>
              </a:ln>
              <a:effectLst>
                <a:outerShdw blurRad="44450" dist="27940" dir="5400000" algn="ctr">
                  <a:srgbClr val="000000">
                    <a:alpha val="32000"/>
                  </a:srgbClr>
                </a:outerShdw>
              </a:effectLst>
            </p:spPr>
            <p:style>
              <a:lnRef idx="1">
                <a:schemeClr val="accent1"/>
              </a:lnRef>
              <a:fillRef idx="0">
                <a:schemeClr val="accent1"/>
              </a:fillRef>
              <a:effectRef idx="0">
                <a:schemeClr val="accent1"/>
              </a:effectRef>
              <a:fontRef idx="minor">
                <a:schemeClr val="tx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fontAlgn="auto">
                  <a:spcBef>
                    <a:spcPts val="0"/>
                  </a:spcBef>
                  <a:spcAft>
                    <a:spcPts val="0"/>
                  </a:spcAft>
                  <a:defRPr/>
                </a:pPr>
                <a:endParaRPr lang="id-ID"/>
              </a:p>
            </p:txBody>
          </p:sp>
          <p:sp>
            <p:nvSpPr>
              <p:cNvPr id="100" name="Freeform 99"/>
              <p:cNvSpPr/>
              <p:nvPr/>
            </p:nvSpPr>
            <p:spPr>
              <a:xfrm>
                <a:off x="3060893" y="517861"/>
                <a:ext cx="119085" cy="199978"/>
              </a:xfrm>
              <a:custGeom>
                <a:avLst/>
                <a:gdLst>
                  <a:gd name="connsiteX0" fmla="*/ 127000 w 147320"/>
                  <a:gd name="connsiteY0" fmla="*/ 6350 h 245110"/>
                  <a:gd name="connsiteX1" fmla="*/ 20320 w 147320"/>
                  <a:gd name="connsiteY1" fmla="*/ 113030 h 245110"/>
                  <a:gd name="connsiteX2" fmla="*/ 5080 w 147320"/>
                  <a:gd name="connsiteY2" fmla="*/ 166370 h 245110"/>
                  <a:gd name="connsiteX3" fmla="*/ 27940 w 147320"/>
                  <a:gd name="connsiteY3" fmla="*/ 189230 h 245110"/>
                  <a:gd name="connsiteX4" fmla="*/ 43180 w 147320"/>
                  <a:gd name="connsiteY4" fmla="*/ 242570 h 245110"/>
                  <a:gd name="connsiteX5" fmla="*/ 127000 w 147320"/>
                  <a:gd name="connsiteY5" fmla="*/ 173990 h 245110"/>
                  <a:gd name="connsiteX6" fmla="*/ 142240 w 147320"/>
                  <a:gd name="connsiteY6" fmla="*/ 151130 h 245110"/>
                  <a:gd name="connsiteX7" fmla="*/ 127000 w 147320"/>
                  <a:gd name="connsiteY7" fmla="*/ 6350 h 24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20" h="245110">
                    <a:moveTo>
                      <a:pt x="127000" y="6350"/>
                    </a:moveTo>
                    <a:cubicBezTo>
                      <a:pt x="106680" y="0"/>
                      <a:pt x="40640" y="86360"/>
                      <a:pt x="20320" y="113030"/>
                    </a:cubicBezTo>
                    <a:cubicBezTo>
                      <a:pt x="0" y="139700"/>
                      <a:pt x="3810" y="153670"/>
                      <a:pt x="5080" y="166370"/>
                    </a:cubicBezTo>
                    <a:cubicBezTo>
                      <a:pt x="6350" y="179070"/>
                      <a:pt x="21590" y="176530"/>
                      <a:pt x="27940" y="189230"/>
                    </a:cubicBezTo>
                    <a:cubicBezTo>
                      <a:pt x="34290" y="201930"/>
                      <a:pt x="26670" y="245110"/>
                      <a:pt x="43180" y="242570"/>
                    </a:cubicBezTo>
                    <a:cubicBezTo>
                      <a:pt x="59690" y="240030"/>
                      <a:pt x="110490" y="189230"/>
                      <a:pt x="127000" y="173990"/>
                    </a:cubicBezTo>
                    <a:cubicBezTo>
                      <a:pt x="143510" y="158750"/>
                      <a:pt x="140970" y="180340"/>
                      <a:pt x="142240" y="151130"/>
                    </a:cubicBezTo>
                    <a:cubicBezTo>
                      <a:pt x="143510" y="121920"/>
                      <a:pt x="147320" y="12700"/>
                      <a:pt x="127000" y="635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01" name="Freeform 100"/>
              <p:cNvSpPr/>
              <p:nvPr/>
            </p:nvSpPr>
            <p:spPr>
              <a:xfrm>
                <a:off x="2987858" y="686099"/>
                <a:ext cx="219106" cy="306320"/>
              </a:xfrm>
              <a:custGeom>
                <a:avLst/>
                <a:gdLst>
                  <a:gd name="connsiteX0" fmla="*/ 20320 w 271780"/>
                  <a:gd name="connsiteY0" fmla="*/ 317500 h 378460"/>
                  <a:gd name="connsiteX1" fmla="*/ 12700 w 271780"/>
                  <a:gd name="connsiteY1" fmla="*/ 370840 h 378460"/>
                  <a:gd name="connsiteX2" fmla="*/ 96520 w 271780"/>
                  <a:gd name="connsiteY2" fmla="*/ 363220 h 378460"/>
                  <a:gd name="connsiteX3" fmla="*/ 180340 w 271780"/>
                  <a:gd name="connsiteY3" fmla="*/ 287020 h 378460"/>
                  <a:gd name="connsiteX4" fmla="*/ 210820 w 271780"/>
                  <a:gd name="connsiteY4" fmla="*/ 165100 h 378460"/>
                  <a:gd name="connsiteX5" fmla="*/ 248920 w 271780"/>
                  <a:gd name="connsiteY5" fmla="*/ 66040 h 378460"/>
                  <a:gd name="connsiteX6" fmla="*/ 256540 w 271780"/>
                  <a:gd name="connsiteY6" fmla="*/ 5080 h 378460"/>
                  <a:gd name="connsiteX7" fmla="*/ 157480 w 271780"/>
                  <a:gd name="connsiteY7" fmla="*/ 96520 h 378460"/>
                  <a:gd name="connsiteX8" fmla="*/ 134620 w 271780"/>
                  <a:gd name="connsiteY8" fmla="*/ 187960 h 378460"/>
                  <a:gd name="connsiteX9" fmla="*/ 111760 w 271780"/>
                  <a:gd name="connsiteY9" fmla="*/ 264160 h 378460"/>
                  <a:gd name="connsiteX10" fmla="*/ 20320 w 271780"/>
                  <a:gd name="connsiteY10" fmla="*/ 317500 h 3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1780" h="378460">
                    <a:moveTo>
                      <a:pt x="20320" y="317500"/>
                    </a:moveTo>
                    <a:cubicBezTo>
                      <a:pt x="3810" y="335280"/>
                      <a:pt x="0" y="363220"/>
                      <a:pt x="12700" y="370840"/>
                    </a:cubicBezTo>
                    <a:cubicBezTo>
                      <a:pt x="25400" y="378460"/>
                      <a:pt x="68580" y="377190"/>
                      <a:pt x="96520" y="363220"/>
                    </a:cubicBezTo>
                    <a:cubicBezTo>
                      <a:pt x="124460" y="349250"/>
                      <a:pt x="161290" y="320040"/>
                      <a:pt x="180340" y="287020"/>
                    </a:cubicBezTo>
                    <a:cubicBezTo>
                      <a:pt x="199390" y="254000"/>
                      <a:pt x="199390" y="201930"/>
                      <a:pt x="210820" y="165100"/>
                    </a:cubicBezTo>
                    <a:cubicBezTo>
                      <a:pt x="222250" y="128270"/>
                      <a:pt x="241300" y="92710"/>
                      <a:pt x="248920" y="66040"/>
                    </a:cubicBezTo>
                    <a:cubicBezTo>
                      <a:pt x="256540" y="39370"/>
                      <a:pt x="271780" y="0"/>
                      <a:pt x="256540" y="5080"/>
                    </a:cubicBezTo>
                    <a:cubicBezTo>
                      <a:pt x="241300" y="10160"/>
                      <a:pt x="177800" y="66040"/>
                      <a:pt x="157480" y="96520"/>
                    </a:cubicBezTo>
                    <a:cubicBezTo>
                      <a:pt x="137160" y="127000"/>
                      <a:pt x="142240" y="160020"/>
                      <a:pt x="134620" y="187960"/>
                    </a:cubicBezTo>
                    <a:cubicBezTo>
                      <a:pt x="127000" y="215900"/>
                      <a:pt x="133350" y="247650"/>
                      <a:pt x="111760" y="264160"/>
                    </a:cubicBezTo>
                    <a:cubicBezTo>
                      <a:pt x="90170" y="280670"/>
                      <a:pt x="36830" y="299720"/>
                      <a:pt x="20320" y="31750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02" name="Freeform 101"/>
              <p:cNvSpPr/>
              <p:nvPr/>
            </p:nvSpPr>
            <p:spPr>
              <a:xfrm>
                <a:off x="3718225" y="697212"/>
                <a:ext cx="362007" cy="142843"/>
              </a:xfrm>
              <a:custGeom>
                <a:avLst/>
                <a:gdLst>
                  <a:gd name="connsiteX0" fmla="*/ 0 w 447040"/>
                  <a:gd name="connsiteY0" fmla="*/ 36830 h 176530"/>
                  <a:gd name="connsiteX1" fmla="*/ 99060 w 447040"/>
                  <a:gd name="connsiteY1" fmla="*/ 128270 h 176530"/>
                  <a:gd name="connsiteX2" fmla="*/ 137160 w 447040"/>
                  <a:gd name="connsiteY2" fmla="*/ 173990 h 176530"/>
                  <a:gd name="connsiteX3" fmla="*/ 251460 w 447040"/>
                  <a:gd name="connsiteY3" fmla="*/ 143510 h 176530"/>
                  <a:gd name="connsiteX4" fmla="*/ 358140 w 447040"/>
                  <a:gd name="connsiteY4" fmla="*/ 82550 h 176530"/>
                  <a:gd name="connsiteX5" fmla="*/ 441960 w 447040"/>
                  <a:gd name="connsiteY5" fmla="*/ 13970 h 176530"/>
                  <a:gd name="connsiteX6" fmla="*/ 327660 w 447040"/>
                  <a:gd name="connsiteY6" fmla="*/ 44450 h 176530"/>
                  <a:gd name="connsiteX7" fmla="*/ 236220 w 447040"/>
                  <a:gd name="connsiteY7" fmla="*/ 6350 h 176530"/>
                  <a:gd name="connsiteX8" fmla="*/ 160020 w 447040"/>
                  <a:gd name="connsiteY8" fmla="*/ 6350 h 176530"/>
                  <a:gd name="connsiteX9" fmla="*/ 99060 w 447040"/>
                  <a:gd name="connsiteY9" fmla="*/ 29210 h 176530"/>
                  <a:gd name="connsiteX10" fmla="*/ 0 w 447040"/>
                  <a:gd name="connsiteY10" fmla="*/ 36830 h 17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7040" h="176530">
                    <a:moveTo>
                      <a:pt x="0" y="36830"/>
                    </a:moveTo>
                    <a:cubicBezTo>
                      <a:pt x="0" y="53340"/>
                      <a:pt x="76200" y="105410"/>
                      <a:pt x="99060" y="128270"/>
                    </a:cubicBezTo>
                    <a:cubicBezTo>
                      <a:pt x="121920" y="151130"/>
                      <a:pt x="111760" y="171450"/>
                      <a:pt x="137160" y="173990"/>
                    </a:cubicBezTo>
                    <a:cubicBezTo>
                      <a:pt x="162560" y="176530"/>
                      <a:pt x="214630" y="158750"/>
                      <a:pt x="251460" y="143510"/>
                    </a:cubicBezTo>
                    <a:cubicBezTo>
                      <a:pt x="288290" y="128270"/>
                      <a:pt x="326390" y="104140"/>
                      <a:pt x="358140" y="82550"/>
                    </a:cubicBezTo>
                    <a:cubicBezTo>
                      <a:pt x="389890" y="60960"/>
                      <a:pt x="447040" y="20320"/>
                      <a:pt x="441960" y="13970"/>
                    </a:cubicBezTo>
                    <a:cubicBezTo>
                      <a:pt x="436880" y="7620"/>
                      <a:pt x="361950" y="45720"/>
                      <a:pt x="327660" y="44450"/>
                    </a:cubicBezTo>
                    <a:cubicBezTo>
                      <a:pt x="293370" y="43180"/>
                      <a:pt x="264160" y="12700"/>
                      <a:pt x="236220" y="6350"/>
                    </a:cubicBezTo>
                    <a:cubicBezTo>
                      <a:pt x="208280" y="0"/>
                      <a:pt x="182880" y="2540"/>
                      <a:pt x="160020" y="6350"/>
                    </a:cubicBezTo>
                    <a:cubicBezTo>
                      <a:pt x="137160" y="10160"/>
                      <a:pt x="125730" y="30480"/>
                      <a:pt x="99060" y="29210"/>
                    </a:cubicBezTo>
                    <a:cubicBezTo>
                      <a:pt x="72390" y="27940"/>
                      <a:pt x="0" y="20320"/>
                      <a:pt x="0" y="3683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03" name="Freeform 102"/>
              <p:cNvSpPr/>
              <p:nvPr/>
            </p:nvSpPr>
            <p:spPr>
              <a:xfrm rot="21146456">
                <a:off x="3578499" y="779743"/>
                <a:ext cx="212761" cy="112687"/>
              </a:xfrm>
              <a:custGeom>
                <a:avLst/>
                <a:gdLst>
                  <a:gd name="connsiteX0" fmla="*/ 22860 w 327660"/>
                  <a:gd name="connsiteY0" fmla="*/ 154940 h 165100"/>
                  <a:gd name="connsiteX1" fmla="*/ 182880 w 327660"/>
                  <a:gd name="connsiteY1" fmla="*/ 154940 h 165100"/>
                  <a:gd name="connsiteX2" fmla="*/ 320040 w 327660"/>
                  <a:gd name="connsiteY2" fmla="*/ 109220 h 165100"/>
                  <a:gd name="connsiteX3" fmla="*/ 228600 w 327660"/>
                  <a:gd name="connsiteY3" fmla="*/ 55880 h 165100"/>
                  <a:gd name="connsiteX4" fmla="*/ 175260 w 327660"/>
                  <a:gd name="connsiteY4" fmla="*/ 2540 h 165100"/>
                  <a:gd name="connsiteX5" fmla="*/ 106680 w 327660"/>
                  <a:gd name="connsiteY5" fmla="*/ 40640 h 165100"/>
                  <a:gd name="connsiteX6" fmla="*/ 45720 w 327660"/>
                  <a:gd name="connsiteY6" fmla="*/ 93980 h 165100"/>
                  <a:gd name="connsiteX7" fmla="*/ 22860 w 327660"/>
                  <a:gd name="connsiteY7" fmla="*/ 15494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660" h="165100">
                    <a:moveTo>
                      <a:pt x="22860" y="154940"/>
                    </a:moveTo>
                    <a:cubicBezTo>
                      <a:pt x="45720" y="165100"/>
                      <a:pt x="133350" y="162560"/>
                      <a:pt x="182880" y="154940"/>
                    </a:cubicBezTo>
                    <a:cubicBezTo>
                      <a:pt x="232410" y="147320"/>
                      <a:pt x="312420" y="125730"/>
                      <a:pt x="320040" y="109220"/>
                    </a:cubicBezTo>
                    <a:cubicBezTo>
                      <a:pt x="327660" y="92710"/>
                      <a:pt x="252730" y="73660"/>
                      <a:pt x="228600" y="55880"/>
                    </a:cubicBezTo>
                    <a:cubicBezTo>
                      <a:pt x="204470" y="38100"/>
                      <a:pt x="195580" y="5080"/>
                      <a:pt x="175260" y="2540"/>
                    </a:cubicBezTo>
                    <a:cubicBezTo>
                      <a:pt x="154940" y="0"/>
                      <a:pt x="128270" y="25400"/>
                      <a:pt x="106680" y="40640"/>
                    </a:cubicBezTo>
                    <a:cubicBezTo>
                      <a:pt x="85090" y="55880"/>
                      <a:pt x="58420" y="78740"/>
                      <a:pt x="45720" y="93980"/>
                    </a:cubicBezTo>
                    <a:cubicBezTo>
                      <a:pt x="33020" y="109220"/>
                      <a:pt x="0" y="144780"/>
                      <a:pt x="22860" y="15494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04" name="Freeform 103"/>
              <p:cNvSpPr/>
              <p:nvPr/>
            </p:nvSpPr>
            <p:spPr>
              <a:xfrm>
                <a:off x="3451485" y="979721"/>
                <a:ext cx="341367" cy="225374"/>
              </a:xfrm>
              <a:custGeom>
                <a:avLst/>
                <a:gdLst>
                  <a:gd name="connsiteX0" fmla="*/ 93980 w 422910"/>
                  <a:gd name="connsiteY0" fmla="*/ 105410 h 276860"/>
                  <a:gd name="connsiteX1" fmla="*/ 132080 w 422910"/>
                  <a:gd name="connsiteY1" fmla="*/ 13970 h 276860"/>
                  <a:gd name="connsiteX2" fmla="*/ 223520 w 422910"/>
                  <a:gd name="connsiteY2" fmla="*/ 21590 h 276860"/>
                  <a:gd name="connsiteX3" fmla="*/ 284480 w 422910"/>
                  <a:gd name="connsiteY3" fmla="*/ 59690 h 276860"/>
                  <a:gd name="connsiteX4" fmla="*/ 414020 w 422910"/>
                  <a:gd name="connsiteY4" fmla="*/ 44450 h 276860"/>
                  <a:gd name="connsiteX5" fmla="*/ 337820 w 422910"/>
                  <a:gd name="connsiteY5" fmla="*/ 128270 h 276860"/>
                  <a:gd name="connsiteX6" fmla="*/ 238760 w 422910"/>
                  <a:gd name="connsiteY6" fmla="*/ 173990 h 276860"/>
                  <a:gd name="connsiteX7" fmla="*/ 139700 w 422910"/>
                  <a:gd name="connsiteY7" fmla="*/ 151130 h 276860"/>
                  <a:gd name="connsiteX8" fmla="*/ 200660 w 422910"/>
                  <a:gd name="connsiteY8" fmla="*/ 204470 h 276860"/>
                  <a:gd name="connsiteX9" fmla="*/ 154940 w 422910"/>
                  <a:gd name="connsiteY9" fmla="*/ 250190 h 276860"/>
                  <a:gd name="connsiteX10" fmla="*/ 55880 w 422910"/>
                  <a:gd name="connsiteY10" fmla="*/ 265430 h 276860"/>
                  <a:gd name="connsiteX11" fmla="*/ 2540 w 422910"/>
                  <a:gd name="connsiteY11" fmla="*/ 181610 h 276860"/>
                  <a:gd name="connsiteX12" fmla="*/ 71120 w 422910"/>
                  <a:gd name="connsiteY12" fmla="*/ 166370 h 276860"/>
                  <a:gd name="connsiteX13" fmla="*/ 93980 w 422910"/>
                  <a:gd name="connsiteY13" fmla="*/ 105410 h 27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910" h="276860">
                    <a:moveTo>
                      <a:pt x="93980" y="105410"/>
                    </a:moveTo>
                    <a:cubicBezTo>
                      <a:pt x="104140" y="80010"/>
                      <a:pt x="110490" y="27940"/>
                      <a:pt x="132080" y="13970"/>
                    </a:cubicBezTo>
                    <a:cubicBezTo>
                      <a:pt x="153670" y="0"/>
                      <a:pt x="198120" y="13970"/>
                      <a:pt x="223520" y="21590"/>
                    </a:cubicBezTo>
                    <a:cubicBezTo>
                      <a:pt x="248920" y="29210"/>
                      <a:pt x="252730" y="55880"/>
                      <a:pt x="284480" y="59690"/>
                    </a:cubicBezTo>
                    <a:cubicBezTo>
                      <a:pt x="316230" y="63500"/>
                      <a:pt x="405130" y="33020"/>
                      <a:pt x="414020" y="44450"/>
                    </a:cubicBezTo>
                    <a:cubicBezTo>
                      <a:pt x="422910" y="55880"/>
                      <a:pt x="367030" y="106680"/>
                      <a:pt x="337820" y="128270"/>
                    </a:cubicBezTo>
                    <a:cubicBezTo>
                      <a:pt x="308610" y="149860"/>
                      <a:pt x="271780" y="170180"/>
                      <a:pt x="238760" y="173990"/>
                    </a:cubicBezTo>
                    <a:cubicBezTo>
                      <a:pt x="205740" y="177800"/>
                      <a:pt x="146050" y="146050"/>
                      <a:pt x="139700" y="151130"/>
                    </a:cubicBezTo>
                    <a:cubicBezTo>
                      <a:pt x="133350" y="156210"/>
                      <a:pt x="198120" y="187960"/>
                      <a:pt x="200660" y="204470"/>
                    </a:cubicBezTo>
                    <a:cubicBezTo>
                      <a:pt x="203200" y="220980"/>
                      <a:pt x="179070" y="240030"/>
                      <a:pt x="154940" y="250190"/>
                    </a:cubicBezTo>
                    <a:cubicBezTo>
                      <a:pt x="130810" y="260350"/>
                      <a:pt x="81280" y="276860"/>
                      <a:pt x="55880" y="265430"/>
                    </a:cubicBezTo>
                    <a:cubicBezTo>
                      <a:pt x="30480" y="254000"/>
                      <a:pt x="0" y="198120"/>
                      <a:pt x="2540" y="181610"/>
                    </a:cubicBezTo>
                    <a:cubicBezTo>
                      <a:pt x="5080" y="165100"/>
                      <a:pt x="57150" y="175260"/>
                      <a:pt x="71120" y="166370"/>
                    </a:cubicBezTo>
                    <a:cubicBezTo>
                      <a:pt x="85090" y="157480"/>
                      <a:pt x="83820" y="130810"/>
                      <a:pt x="93980" y="10541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05" name="Freeform 104"/>
              <p:cNvSpPr/>
              <p:nvPr/>
            </p:nvSpPr>
            <p:spPr>
              <a:xfrm>
                <a:off x="2978330" y="1579657"/>
                <a:ext cx="161951" cy="117448"/>
              </a:xfrm>
              <a:custGeom>
                <a:avLst/>
                <a:gdLst>
                  <a:gd name="connsiteX0" fmla="*/ 63500 w 201930"/>
                  <a:gd name="connsiteY0" fmla="*/ 139700 h 143510"/>
                  <a:gd name="connsiteX1" fmla="*/ 17780 w 201930"/>
                  <a:gd name="connsiteY1" fmla="*/ 101600 h 143510"/>
                  <a:gd name="connsiteX2" fmla="*/ 10160 w 201930"/>
                  <a:gd name="connsiteY2" fmla="*/ 48260 h 143510"/>
                  <a:gd name="connsiteX3" fmla="*/ 78740 w 201930"/>
                  <a:gd name="connsiteY3" fmla="*/ 2540 h 143510"/>
                  <a:gd name="connsiteX4" fmla="*/ 132080 w 201930"/>
                  <a:gd name="connsiteY4" fmla="*/ 33020 h 143510"/>
                  <a:gd name="connsiteX5" fmla="*/ 200660 w 201930"/>
                  <a:gd name="connsiteY5" fmla="*/ 48260 h 143510"/>
                  <a:gd name="connsiteX6" fmla="*/ 124460 w 201930"/>
                  <a:gd name="connsiteY6" fmla="*/ 124460 h 143510"/>
                  <a:gd name="connsiteX7" fmla="*/ 63500 w 201930"/>
                  <a:gd name="connsiteY7" fmla="*/ 139700 h 14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930" h="143510">
                    <a:moveTo>
                      <a:pt x="63500" y="139700"/>
                    </a:moveTo>
                    <a:cubicBezTo>
                      <a:pt x="45720" y="135890"/>
                      <a:pt x="26670" y="116840"/>
                      <a:pt x="17780" y="101600"/>
                    </a:cubicBezTo>
                    <a:cubicBezTo>
                      <a:pt x="8890" y="86360"/>
                      <a:pt x="0" y="64770"/>
                      <a:pt x="10160" y="48260"/>
                    </a:cubicBezTo>
                    <a:cubicBezTo>
                      <a:pt x="20320" y="31750"/>
                      <a:pt x="58420" y="5080"/>
                      <a:pt x="78740" y="2540"/>
                    </a:cubicBezTo>
                    <a:cubicBezTo>
                      <a:pt x="99060" y="0"/>
                      <a:pt x="111760" y="25400"/>
                      <a:pt x="132080" y="33020"/>
                    </a:cubicBezTo>
                    <a:cubicBezTo>
                      <a:pt x="152400" y="40640"/>
                      <a:pt x="201930" y="33020"/>
                      <a:pt x="200660" y="48260"/>
                    </a:cubicBezTo>
                    <a:cubicBezTo>
                      <a:pt x="199390" y="63500"/>
                      <a:pt x="149860" y="109220"/>
                      <a:pt x="124460" y="124460"/>
                    </a:cubicBezTo>
                    <a:cubicBezTo>
                      <a:pt x="99060" y="139700"/>
                      <a:pt x="81280" y="143510"/>
                      <a:pt x="63500" y="13970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06" name="Freeform 105"/>
              <p:cNvSpPr/>
              <p:nvPr/>
            </p:nvSpPr>
            <p:spPr>
              <a:xfrm>
                <a:off x="3054541" y="1362220"/>
                <a:ext cx="279444" cy="239656"/>
              </a:xfrm>
              <a:custGeom>
                <a:avLst/>
                <a:gdLst>
                  <a:gd name="connsiteX0" fmla="*/ 135890 w 345440"/>
                  <a:gd name="connsiteY0" fmla="*/ 295910 h 297180"/>
                  <a:gd name="connsiteX1" fmla="*/ 90170 w 345440"/>
                  <a:gd name="connsiteY1" fmla="*/ 250190 h 297180"/>
                  <a:gd name="connsiteX2" fmla="*/ 21590 w 345440"/>
                  <a:gd name="connsiteY2" fmla="*/ 257810 h 297180"/>
                  <a:gd name="connsiteX3" fmla="*/ 6350 w 345440"/>
                  <a:gd name="connsiteY3" fmla="*/ 212090 h 297180"/>
                  <a:gd name="connsiteX4" fmla="*/ 59690 w 345440"/>
                  <a:gd name="connsiteY4" fmla="*/ 173990 h 297180"/>
                  <a:gd name="connsiteX5" fmla="*/ 135890 w 345440"/>
                  <a:gd name="connsiteY5" fmla="*/ 166370 h 297180"/>
                  <a:gd name="connsiteX6" fmla="*/ 204470 w 345440"/>
                  <a:gd name="connsiteY6" fmla="*/ 128270 h 297180"/>
                  <a:gd name="connsiteX7" fmla="*/ 280670 w 345440"/>
                  <a:gd name="connsiteY7" fmla="*/ 44450 h 297180"/>
                  <a:gd name="connsiteX8" fmla="*/ 341630 w 345440"/>
                  <a:gd name="connsiteY8" fmla="*/ 6350 h 297180"/>
                  <a:gd name="connsiteX9" fmla="*/ 303530 w 345440"/>
                  <a:gd name="connsiteY9" fmla="*/ 82550 h 297180"/>
                  <a:gd name="connsiteX10" fmla="*/ 280670 w 345440"/>
                  <a:gd name="connsiteY10" fmla="*/ 204470 h 297180"/>
                  <a:gd name="connsiteX11" fmla="*/ 189230 w 345440"/>
                  <a:gd name="connsiteY11" fmla="*/ 204470 h 297180"/>
                  <a:gd name="connsiteX12" fmla="*/ 143510 w 345440"/>
                  <a:gd name="connsiteY12" fmla="*/ 196850 h 297180"/>
                  <a:gd name="connsiteX13" fmla="*/ 181610 w 345440"/>
                  <a:gd name="connsiteY13" fmla="*/ 257810 h 297180"/>
                  <a:gd name="connsiteX14" fmla="*/ 135890 w 345440"/>
                  <a:gd name="connsiteY14" fmla="*/ 295910 h 29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5440" h="297180">
                    <a:moveTo>
                      <a:pt x="135890" y="295910"/>
                    </a:moveTo>
                    <a:cubicBezTo>
                      <a:pt x="120650" y="294640"/>
                      <a:pt x="109220" y="256540"/>
                      <a:pt x="90170" y="250190"/>
                    </a:cubicBezTo>
                    <a:cubicBezTo>
                      <a:pt x="71120" y="243840"/>
                      <a:pt x="35560" y="264160"/>
                      <a:pt x="21590" y="257810"/>
                    </a:cubicBezTo>
                    <a:cubicBezTo>
                      <a:pt x="7620" y="251460"/>
                      <a:pt x="0" y="226060"/>
                      <a:pt x="6350" y="212090"/>
                    </a:cubicBezTo>
                    <a:cubicBezTo>
                      <a:pt x="12700" y="198120"/>
                      <a:pt x="38100" y="181610"/>
                      <a:pt x="59690" y="173990"/>
                    </a:cubicBezTo>
                    <a:cubicBezTo>
                      <a:pt x="81280" y="166370"/>
                      <a:pt x="111760" y="173990"/>
                      <a:pt x="135890" y="166370"/>
                    </a:cubicBezTo>
                    <a:cubicBezTo>
                      <a:pt x="160020" y="158750"/>
                      <a:pt x="180340" y="148590"/>
                      <a:pt x="204470" y="128270"/>
                    </a:cubicBezTo>
                    <a:cubicBezTo>
                      <a:pt x="228600" y="107950"/>
                      <a:pt x="257810" y="64770"/>
                      <a:pt x="280670" y="44450"/>
                    </a:cubicBezTo>
                    <a:cubicBezTo>
                      <a:pt x="303530" y="24130"/>
                      <a:pt x="337820" y="0"/>
                      <a:pt x="341630" y="6350"/>
                    </a:cubicBezTo>
                    <a:cubicBezTo>
                      <a:pt x="345440" y="12700"/>
                      <a:pt x="313690" y="49530"/>
                      <a:pt x="303530" y="82550"/>
                    </a:cubicBezTo>
                    <a:cubicBezTo>
                      <a:pt x="293370" y="115570"/>
                      <a:pt x="299720" y="184150"/>
                      <a:pt x="280670" y="204470"/>
                    </a:cubicBezTo>
                    <a:cubicBezTo>
                      <a:pt x="261620" y="224790"/>
                      <a:pt x="212090" y="205740"/>
                      <a:pt x="189230" y="204470"/>
                    </a:cubicBezTo>
                    <a:cubicBezTo>
                      <a:pt x="166370" y="203200"/>
                      <a:pt x="144780" y="187960"/>
                      <a:pt x="143510" y="196850"/>
                    </a:cubicBezTo>
                    <a:cubicBezTo>
                      <a:pt x="142240" y="205740"/>
                      <a:pt x="182880" y="236220"/>
                      <a:pt x="181610" y="257810"/>
                    </a:cubicBezTo>
                    <a:cubicBezTo>
                      <a:pt x="180340" y="279400"/>
                      <a:pt x="151130" y="297180"/>
                      <a:pt x="135890" y="29591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07" name="Freeform 106"/>
              <p:cNvSpPr/>
              <p:nvPr/>
            </p:nvSpPr>
            <p:spPr>
              <a:xfrm>
                <a:off x="3086301" y="1354283"/>
                <a:ext cx="166712" cy="125384"/>
              </a:xfrm>
              <a:custGeom>
                <a:avLst/>
                <a:gdLst>
                  <a:gd name="connsiteX0" fmla="*/ 80010 w 205740"/>
                  <a:gd name="connsiteY0" fmla="*/ 22860 h 153670"/>
                  <a:gd name="connsiteX1" fmla="*/ 140970 w 205740"/>
                  <a:gd name="connsiteY1" fmla="*/ 15240 h 153670"/>
                  <a:gd name="connsiteX2" fmla="*/ 201930 w 205740"/>
                  <a:gd name="connsiteY2" fmla="*/ 7620 h 153670"/>
                  <a:gd name="connsiteX3" fmla="*/ 118110 w 205740"/>
                  <a:gd name="connsiteY3" fmla="*/ 60960 h 153670"/>
                  <a:gd name="connsiteX4" fmla="*/ 11430 w 205740"/>
                  <a:gd name="connsiteY4" fmla="*/ 152400 h 153670"/>
                  <a:gd name="connsiteX5" fmla="*/ 80010 w 205740"/>
                  <a:gd name="connsiteY5" fmla="*/ 22860 h 153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40" h="153670">
                    <a:moveTo>
                      <a:pt x="80010" y="22860"/>
                    </a:moveTo>
                    <a:cubicBezTo>
                      <a:pt x="101600" y="0"/>
                      <a:pt x="140970" y="15240"/>
                      <a:pt x="140970" y="15240"/>
                    </a:cubicBezTo>
                    <a:cubicBezTo>
                      <a:pt x="161290" y="12700"/>
                      <a:pt x="205740" y="0"/>
                      <a:pt x="201930" y="7620"/>
                    </a:cubicBezTo>
                    <a:cubicBezTo>
                      <a:pt x="198120" y="15240"/>
                      <a:pt x="149860" y="36830"/>
                      <a:pt x="118110" y="60960"/>
                    </a:cubicBezTo>
                    <a:cubicBezTo>
                      <a:pt x="86360" y="85090"/>
                      <a:pt x="22860" y="153670"/>
                      <a:pt x="11430" y="152400"/>
                    </a:cubicBezTo>
                    <a:cubicBezTo>
                      <a:pt x="0" y="151130"/>
                      <a:pt x="58420" y="45720"/>
                      <a:pt x="80010" y="2286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08" name="Freeform 107"/>
              <p:cNvSpPr/>
              <p:nvPr/>
            </p:nvSpPr>
            <p:spPr>
              <a:xfrm>
                <a:off x="1958997" y="1706626"/>
                <a:ext cx="693846" cy="1369693"/>
              </a:xfrm>
              <a:custGeom>
                <a:avLst/>
                <a:gdLst>
                  <a:gd name="connsiteX0" fmla="*/ 119380 w 857250"/>
                  <a:gd name="connsiteY0" fmla="*/ 15240 h 1697990"/>
                  <a:gd name="connsiteX1" fmla="*/ 50800 w 857250"/>
                  <a:gd name="connsiteY1" fmla="*/ 236220 h 1697990"/>
                  <a:gd name="connsiteX2" fmla="*/ 5080 w 857250"/>
                  <a:gd name="connsiteY2" fmla="*/ 388620 h 1697990"/>
                  <a:gd name="connsiteX3" fmla="*/ 20320 w 857250"/>
                  <a:gd name="connsiteY3" fmla="*/ 594360 h 1697990"/>
                  <a:gd name="connsiteX4" fmla="*/ 43180 w 857250"/>
                  <a:gd name="connsiteY4" fmla="*/ 746760 h 1697990"/>
                  <a:gd name="connsiteX5" fmla="*/ 142240 w 857250"/>
                  <a:gd name="connsiteY5" fmla="*/ 952500 h 1697990"/>
                  <a:gd name="connsiteX6" fmla="*/ 256540 w 857250"/>
                  <a:gd name="connsiteY6" fmla="*/ 1127760 h 1697990"/>
                  <a:gd name="connsiteX7" fmla="*/ 340360 w 857250"/>
                  <a:gd name="connsiteY7" fmla="*/ 1226820 h 1697990"/>
                  <a:gd name="connsiteX8" fmla="*/ 340360 w 857250"/>
                  <a:gd name="connsiteY8" fmla="*/ 1310640 h 1697990"/>
                  <a:gd name="connsiteX9" fmla="*/ 393700 w 857250"/>
                  <a:gd name="connsiteY9" fmla="*/ 1394460 h 1697990"/>
                  <a:gd name="connsiteX10" fmla="*/ 431800 w 857250"/>
                  <a:gd name="connsiteY10" fmla="*/ 1363980 h 1697990"/>
                  <a:gd name="connsiteX11" fmla="*/ 424180 w 857250"/>
                  <a:gd name="connsiteY11" fmla="*/ 1318260 h 1697990"/>
                  <a:gd name="connsiteX12" fmla="*/ 492760 w 857250"/>
                  <a:gd name="connsiteY12" fmla="*/ 1341120 h 1697990"/>
                  <a:gd name="connsiteX13" fmla="*/ 485140 w 857250"/>
                  <a:gd name="connsiteY13" fmla="*/ 1417320 h 1697990"/>
                  <a:gd name="connsiteX14" fmla="*/ 431800 w 857250"/>
                  <a:gd name="connsiteY14" fmla="*/ 1493520 h 1697990"/>
                  <a:gd name="connsiteX15" fmla="*/ 439420 w 857250"/>
                  <a:gd name="connsiteY15" fmla="*/ 1584960 h 1697990"/>
                  <a:gd name="connsiteX16" fmla="*/ 508000 w 857250"/>
                  <a:gd name="connsiteY16" fmla="*/ 1691640 h 1697990"/>
                  <a:gd name="connsiteX17" fmla="*/ 576580 w 857250"/>
                  <a:gd name="connsiteY17" fmla="*/ 1623060 h 1697990"/>
                  <a:gd name="connsiteX18" fmla="*/ 614680 w 857250"/>
                  <a:gd name="connsiteY18" fmla="*/ 1554480 h 1697990"/>
                  <a:gd name="connsiteX19" fmla="*/ 683260 w 857250"/>
                  <a:gd name="connsiteY19" fmla="*/ 1516380 h 1697990"/>
                  <a:gd name="connsiteX20" fmla="*/ 645160 w 857250"/>
                  <a:gd name="connsiteY20" fmla="*/ 1417320 h 1697990"/>
                  <a:gd name="connsiteX21" fmla="*/ 622300 w 857250"/>
                  <a:gd name="connsiteY21" fmla="*/ 1402080 h 1697990"/>
                  <a:gd name="connsiteX22" fmla="*/ 683260 w 857250"/>
                  <a:gd name="connsiteY22" fmla="*/ 1287780 h 1697990"/>
                  <a:gd name="connsiteX23" fmla="*/ 675640 w 857250"/>
                  <a:gd name="connsiteY23" fmla="*/ 1127760 h 1697990"/>
                  <a:gd name="connsiteX24" fmla="*/ 721360 w 857250"/>
                  <a:gd name="connsiteY24" fmla="*/ 990600 h 1697990"/>
                  <a:gd name="connsiteX25" fmla="*/ 744220 w 857250"/>
                  <a:gd name="connsiteY25" fmla="*/ 1082040 h 1697990"/>
                  <a:gd name="connsiteX26" fmla="*/ 728980 w 857250"/>
                  <a:gd name="connsiteY26" fmla="*/ 1173480 h 1697990"/>
                  <a:gd name="connsiteX27" fmla="*/ 805180 w 857250"/>
                  <a:gd name="connsiteY27" fmla="*/ 1074420 h 1697990"/>
                  <a:gd name="connsiteX28" fmla="*/ 789940 w 857250"/>
                  <a:gd name="connsiteY28" fmla="*/ 899160 h 1697990"/>
                  <a:gd name="connsiteX29" fmla="*/ 843280 w 857250"/>
                  <a:gd name="connsiteY29" fmla="*/ 746760 h 1697990"/>
                  <a:gd name="connsiteX30" fmla="*/ 706120 w 857250"/>
                  <a:gd name="connsiteY30" fmla="*/ 861060 h 1697990"/>
                  <a:gd name="connsiteX31" fmla="*/ 584200 w 857250"/>
                  <a:gd name="connsiteY31" fmla="*/ 975360 h 1697990"/>
                  <a:gd name="connsiteX32" fmla="*/ 515620 w 857250"/>
                  <a:gd name="connsiteY32" fmla="*/ 1165860 h 1697990"/>
                  <a:gd name="connsiteX33" fmla="*/ 454660 w 857250"/>
                  <a:gd name="connsiteY33" fmla="*/ 1203960 h 1697990"/>
                  <a:gd name="connsiteX34" fmla="*/ 439420 w 857250"/>
                  <a:gd name="connsiteY34" fmla="*/ 1143000 h 1697990"/>
                  <a:gd name="connsiteX35" fmla="*/ 469900 w 857250"/>
                  <a:gd name="connsiteY35" fmla="*/ 1021080 h 1697990"/>
                  <a:gd name="connsiteX36" fmla="*/ 401320 w 857250"/>
                  <a:gd name="connsiteY36" fmla="*/ 883920 h 1697990"/>
                  <a:gd name="connsiteX37" fmla="*/ 248920 w 857250"/>
                  <a:gd name="connsiteY37" fmla="*/ 838200 h 1697990"/>
                  <a:gd name="connsiteX38" fmla="*/ 203200 w 857250"/>
                  <a:gd name="connsiteY38" fmla="*/ 830580 h 1697990"/>
                  <a:gd name="connsiteX39" fmla="*/ 218440 w 857250"/>
                  <a:gd name="connsiteY39" fmla="*/ 762000 h 1697990"/>
                  <a:gd name="connsiteX40" fmla="*/ 287020 w 857250"/>
                  <a:gd name="connsiteY40" fmla="*/ 792480 h 1697990"/>
                  <a:gd name="connsiteX41" fmla="*/ 355600 w 857250"/>
                  <a:gd name="connsiteY41" fmla="*/ 830580 h 1697990"/>
                  <a:gd name="connsiteX42" fmla="*/ 386080 w 857250"/>
                  <a:gd name="connsiteY42" fmla="*/ 822960 h 1697990"/>
                  <a:gd name="connsiteX43" fmla="*/ 378460 w 857250"/>
                  <a:gd name="connsiteY43" fmla="*/ 769620 h 1697990"/>
                  <a:gd name="connsiteX44" fmla="*/ 271780 w 857250"/>
                  <a:gd name="connsiteY44" fmla="*/ 655320 h 1697990"/>
                  <a:gd name="connsiteX45" fmla="*/ 195580 w 857250"/>
                  <a:gd name="connsiteY45" fmla="*/ 640080 h 1697990"/>
                  <a:gd name="connsiteX46" fmla="*/ 187960 w 857250"/>
                  <a:gd name="connsiteY46" fmla="*/ 579120 h 1697990"/>
                  <a:gd name="connsiteX47" fmla="*/ 264160 w 857250"/>
                  <a:gd name="connsiteY47" fmla="*/ 624840 h 1697990"/>
                  <a:gd name="connsiteX48" fmla="*/ 309880 w 857250"/>
                  <a:gd name="connsiteY48" fmla="*/ 624840 h 1697990"/>
                  <a:gd name="connsiteX49" fmla="*/ 302260 w 857250"/>
                  <a:gd name="connsiteY49" fmla="*/ 502920 h 1697990"/>
                  <a:gd name="connsiteX50" fmla="*/ 279400 w 857250"/>
                  <a:gd name="connsiteY50" fmla="*/ 441960 h 1697990"/>
                  <a:gd name="connsiteX51" fmla="*/ 210820 w 857250"/>
                  <a:gd name="connsiteY51" fmla="*/ 388620 h 1697990"/>
                  <a:gd name="connsiteX52" fmla="*/ 134620 w 857250"/>
                  <a:gd name="connsiteY52" fmla="*/ 320040 h 1697990"/>
                  <a:gd name="connsiteX53" fmla="*/ 149860 w 857250"/>
                  <a:gd name="connsiteY53" fmla="*/ 251460 h 1697990"/>
                  <a:gd name="connsiteX54" fmla="*/ 187960 w 857250"/>
                  <a:gd name="connsiteY54" fmla="*/ 274320 h 1697990"/>
                  <a:gd name="connsiteX55" fmla="*/ 241300 w 857250"/>
                  <a:gd name="connsiteY55" fmla="*/ 350520 h 1697990"/>
                  <a:gd name="connsiteX56" fmla="*/ 241300 w 857250"/>
                  <a:gd name="connsiteY56" fmla="*/ 259080 h 1697990"/>
                  <a:gd name="connsiteX57" fmla="*/ 233680 w 857250"/>
                  <a:gd name="connsiteY57" fmla="*/ 144780 h 1697990"/>
                  <a:gd name="connsiteX58" fmla="*/ 119380 w 857250"/>
                  <a:gd name="connsiteY58" fmla="*/ 15240 h 169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57250" h="1697990">
                    <a:moveTo>
                      <a:pt x="119380" y="15240"/>
                    </a:moveTo>
                    <a:cubicBezTo>
                      <a:pt x="88900" y="30480"/>
                      <a:pt x="69850" y="173990"/>
                      <a:pt x="50800" y="236220"/>
                    </a:cubicBezTo>
                    <a:cubicBezTo>
                      <a:pt x="31750" y="298450"/>
                      <a:pt x="10160" y="328930"/>
                      <a:pt x="5080" y="388620"/>
                    </a:cubicBezTo>
                    <a:cubicBezTo>
                      <a:pt x="0" y="448310"/>
                      <a:pt x="13970" y="534670"/>
                      <a:pt x="20320" y="594360"/>
                    </a:cubicBezTo>
                    <a:cubicBezTo>
                      <a:pt x="26670" y="654050"/>
                      <a:pt x="22860" y="687070"/>
                      <a:pt x="43180" y="746760"/>
                    </a:cubicBezTo>
                    <a:cubicBezTo>
                      <a:pt x="63500" y="806450"/>
                      <a:pt x="106680" y="889000"/>
                      <a:pt x="142240" y="952500"/>
                    </a:cubicBezTo>
                    <a:cubicBezTo>
                      <a:pt x="177800" y="1016000"/>
                      <a:pt x="223520" y="1082040"/>
                      <a:pt x="256540" y="1127760"/>
                    </a:cubicBezTo>
                    <a:cubicBezTo>
                      <a:pt x="289560" y="1173480"/>
                      <a:pt x="326390" y="1196340"/>
                      <a:pt x="340360" y="1226820"/>
                    </a:cubicBezTo>
                    <a:cubicBezTo>
                      <a:pt x="354330" y="1257300"/>
                      <a:pt x="331470" y="1282700"/>
                      <a:pt x="340360" y="1310640"/>
                    </a:cubicBezTo>
                    <a:cubicBezTo>
                      <a:pt x="349250" y="1338580"/>
                      <a:pt x="378460" y="1385570"/>
                      <a:pt x="393700" y="1394460"/>
                    </a:cubicBezTo>
                    <a:cubicBezTo>
                      <a:pt x="408940" y="1403350"/>
                      <a:pt x="426720" y="1376680"/>
                      <a:pt x="431800" y="1363980"/>
                    </a:cubicBezTo>
                    <a:cubicBezTo>
                      <a:pt x="436880" y="1351280"/>
                      <a:pt x="414020" y="1322070"/>
                      <a:pt x="424180" y="1318260"/>
                    </a:cubicBezTo>
                    <a:cubicBezTo>
                      <a:pt x="434340" y="1314450"/>
                      <a:pt x="482600" y="1324610"/>
                      <a:pt x="492760" y="1341120"/>
                    </a:cubicBezTo>
                    <a:cubicBezTo>
                      <a:pt x="502920" y="1357630"/>
                      <a:pt x="495300" y="1391920"/>
                      <a:pt x="485140" y="1417320"/>
                    </a:cubicBezTo>
                    <a:cubicBezTo>
                      <a:pt x="474980" y="1442720"/>
                      <a:pt x="439420" y="1465580"/>
                      <a:pt x="431800" y="1493520"/>
                    </a:cubicBezTo>
                    <a:cubicBezTo>
                      <a:pt x="424180" y="1521460"/>
                      <a:pt x="426720" y="1551940"/>
                      <a:pt x="439420" y="1584960"/>
                    </a:cubicBezTo>
                    <a:cubicBezTo>
                      <a:pt x="452120" y="1617980"/>
                      <a:pt x="485140" y="1685290"/>
                      <a:pt x="508000" y="1691640"/>
                    </a:cubicBezTo>
                    <a:cubicBezTo>
                      <a:pt x="530860" y="1697990"/>
                      <a:pt x="558800" y="1645920"/>
                      <a:pt x="576580" y="1623060"/>
                    </a:cubicBezTo>
                    <a:cubicBezTo>
                      <a:pt x="594360" y="1600200"/>
                      <a:pt x="596900" y="1572260"/>
                      <a:pt x="614680" y="1554480"/>
                    </a:cubicBezTo>
                    <a:cubicBezTo>
                      <a:pt x="632460" y="1536700"/>
                      <a:pt x="678180" y="1539240"/>
                      <a:pt x="683260" y="1516380"/>
                    </a:cubicBezTo>
                    <a:cubicBezTo>
                      <a:pt x="688340" y="1493520"/>
                      <a:pt x="655320" y="1436370"/>
                      <a:pt x="645160" y="1417320"/>
                    </a:cubicBezTo>
                    <a:cubicBezTo>
                      <a:pt x="635000" y="1398270"/>
                      <a:pt x="615950" y="1423670"/>
                      <a:pt x="622300" y="1402080"/>
                    </a:cubicBezTo>
                    <a:cubicBezTo>
                      <a:pt x="628650" y="1380490"/>
                      <a:pt x="674370" y="1333500"/>
                      <a:pt x="683260" y="1287780"/>
                    </a:cubicBezTo>
                    <a:cubicBezTo>
                      <a:pt x="692150" y="1242060"/>
                      <a:pt x="669290" y="1177290"/>
                      <a:pt x="675640" y="1127760"/>
                    </a:cubicBezTo>
                    <a:cubicBezTo>
                      <a:pt x="681990" y="1078230"/>
                      <a:pt x="709930" y="998220"/>
                      <a:pt x="721360" y="990600"/>
                    </a:cubicBezTo>
                    <a:cubicBezTo>
                      <a:pt x="732790" y="982980"/>
                      <a:pt x="742950" y="1051560"/>
                      <a:pt x="744220" y="1082040"/>
                    </a:cubicBezTo>
                    <a:cubicBezTo>
                      <a:pt x="745490" y="1112520"/>
                      <a:pt x="718820" y="1174750"/>
                      <a:pt x="728980" y="1173480"/>
                    </a:cubicBezTo>
                    <a:cubicBezTo>
                      <a:pt x="739140" y="1172210"/>
                      <a:pt x="795020" y="1120140"/>
                      <a:pt x="805180" y="1074420"/>
                    </a:cubicBezTo>
                    <a:cubicBezTo>
                      <a:pt x="815340" y="1028700"/>
                      <a:pt x="783590" y="953770"/>
                      <a:pt x="789940" y="899160"/>
                    </a:cubicBezTo>
                    <a:cubicBezTo>
                      <a:pt x="796290" y="844550"/>
                      <a:pt x="857250" y="753110"/>
                      <a:pt x="843280" y="746760"/>
                    </a:cubicBezTo>
                    <a:cubicBezTo>
                      <a:pt x="829310" y="740410"/>
                      <a:pt x="749300" y="822960"/>
                      <a:pt x="706120" y="861060"/>
                    </a:cubicBezTo>
                    <a:cubicBezTo>
                      <a:pt x="662940" y="899160"/>
                      <a:pt x="615950" y="924560"/>
                      <a:pt x="584200" y="975360"/>
                    </a:cubicBezTo>
                    <a:cubicBezTo>
                      <a:pt x="552450" y="1026160"/>
                      <a:pt x="537210" y="1127760"/>
                      <a:pt x="515620" y="1165860"/>
                    </a:cubicBezTo>
                    <a:cubicBezTo>
                      <a:pt x="494030" y="1203960"/>
                      <a:pt x="467360" y="1207770"/>
                      <a:pt x="454660" y="1203960"/>
                    </a:cubicBezTo>
                    <a:cubicBezTo>
                      <a:pt x="441960" y="1200150"/>
                      <a:pt x="436880" y="1173480"/>
                      <a:pt x="439420" y="1143000"/>
                    </a:cubicBezTo>
                    <a:cubicBezTo>
                      <a:pt x="441960" y="1112520"/>
                      <a:pt x="476250" y="1064260"/>
                      <a:pt x="469900" y="1021080"/>
                    </a:cubicBezTo>
                    <a:cubicBezTo>
                      <a:pt x="463550" y="977900"/>
                      <a:pt x="438150" y="914400"/>
                      <a:pt x="401320" y="883920"/>
                    </a:cubicBezTo>
                    <a:cubicBezTo>
                      <a:pt x="364490" y="853440"/>
                      <a:pt x="281940" y="847090"/>
                      <a:pt x="248920" y="838200"/>
                    </a:cubicBezTo>
                    <a:cubicBezTo>
                      <a:pt x="215900" y="829310"/>
                      <a:pt x="208280" y="843280"/>
                      <a:pt x="203200" y="830580"/>
                    </a:cubicBezTo>
                    <a:cubicBezTo>
                      <a:pt x="198120" y="817880"/>
                      <a:pt x="204470" y="768350"/>
                      <a:pt x="218440" y="762000"/>
                    </a:cubicBezTo>
                    <a:cubicBezTo>
                      <a:pt x="232410" y="755650"/>
                      <a:pt x="264160" y="781050"/>
                      <a:pt x="287020" y="792480"/>
                    </a:cubicBezTo>
                    <a:cubicBezTo>
                      <a:pt x="309880" y="803910"/>
                      <a:pt x="339090" y="825500"/>
                      <a:pt x="355600" y="830580"/>
                    </a:cubicBezTo>
                    <a:cubicBezTo>
                      <a:pt x="372110" y="835660"/>
                      <a:pt x="382270" y="833120"/>
                      <a:pt x="386080" y="822960"/>
                    </a:cubicBezTo>
                    <a:cubicBezTo>
                      <a:pt x="389890" y="812800"/>
                      <a:pt x="397510" y="797560"/>
                      <a:pt x="378460" y="769620"/>
                    </a:cubicBezTo>
                    <a:cubicBezTo>
                      <a:pt x="359410" y="741680"/>
                      <a:pt x="302260" y="676910"/>
                      <a:pt x="271780" y="655320"/>
                    </a:cubicBezTo>
                    <a:cubicBezTo>
                      <a:pt x="241300" y="633730"/>
                      <a:pt x="209550" y="652780"/>
                      <a:pt x="195580" y="640080"/>
                    </a:cubicBezTo>
                    <a:cubicBezTo>
                      <a:pt x="181610" y="627380"/>
                      <a:pt x="176530" y="581660"/>
                      <a:pt x="187960" y="579120"/>
                    </a:cubicBezTo>
                    <a:cubicBezTo>
                      <a:pt x="199390" y="576580"/>
                      <a:pt x="243840" y="617220"/>
                      <a:pt x="264160" y="624840"/>
                    </a:cubicBezTo>
                    <a:cubicBezTo>
                      <a:pt x="284480" y="632460"/>
                      <a:pt x="303530" y="645160"/>
                      <a:pt x="309880" y="624840"/>
                    </a:cubicBezTo>
                    <a:cubicBezTo>
                      <a:pt x="316230" y="604520"/>
                      <a:pt x="307340" y="533400"/>
                      <a:pt x="302260" y="502920"/>
                    </a:cubicBezTo>
                    <a:cubicBezTo>
                      <a:pt x="297180" y="472440"/>
                      <a:pt x="294640" y="461010"/>
                      <a:pt x="279400" y="441960"/>
                    </a:cubicBezTo>
                    <a:cubicBezTo>
                      <a:pt x="264160" y="422910"/>
                      <a:pt x="234950" y="408940"/>
                      <a:pt x="210820" y="388620"/>
                    </a:cubicBezTo>
                    <a:cubicBezTo>
                      <a:pt x="186690" y="368300"/>
                      <a:pt x="144780" y="342900"/>
                      <a:pt x="134620" y="320040"/>
                    </a:cubicBezTo>
                    <a:cubicBezTo>
                      <a:pt x="124460" y="297180"/>
                      <a:pt x="140970" y="259080"/>
                      <a:pt x="149860" y="251460"/>
                    </a:cubicBezTo>
                    <a:cubicBezTo>
                      <a:pt x="158750" y="243840"/>
                      <a:pt x="172720" y="257810"/>
                      <a:pt x="187960" y="274320"/>
                    </a:cubicBezTo>
                    <a:cubicBezTo>
                      <a:pt x="203200" y="290830"/>
                      <a:pt x="232410" y="353060"/>
                      <a:pt x="241300" y="350520"/>
                    </a:cubicBezTo>
                    <a:cubicBezTo>
                      <a:pt x="250190" y="347980"/>
                      <a:pt x="242570" y="293370"/>
                      <a:pt x="241300" y="259080"/>
                    </a:cubicBezTo>
                    <a:cubicBezTo>
                      <a:pt x="240030" y="224790"/>
                      <a:pt x="255270" y="189230"/>
                      <a:pt x="233680" y="144780"/>
                    </a:cubicBezTo>
                    <a:cubicBezTo>
                      <a:pt x="212090" y="100330"/>
                      <a:pt x="149860" y="0"/>
                      <a:pt x="119380" y="1524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09" name="Freeform 108"/>
              <p:cNvSpPr/>
              <p:nvPr/>
            </p:nvSpPr>
            <p:spPr>
              <a:xfrm>
                <a:off x="2171751" y="1887562"/>
                <a:ext cx="87324" cy="263466"/>
              </a:xfrm>
              <a:custGeom>
                <a:avLst/>
                <a:gdLst>
                  <a:gd name="connsiteX0" fmla="*/ 86360 w 109220"/>
                  <a:gd name="connsiteY0" fmla="*/ 316230 h 326390"/>
                  <a:gd name="connsiteX1" fmla="*/ 71120 w 109220"/>
                  <a:gd name="connsiteY1" fmla="*/ 201930 h 326390"/>
                  <a:gd name="connsiteX2" fmla="*/ 10160 w 109220"/>
                  <a:gd name="connsiteY2" fmla="*/ 140970 h 326390"/>
                  <a:gd name="connsiteX3" fmla="*/ 25400 w 109220"/>
                  <a:gd name="connsiteY3" fmla="*/ 41910 h 326390"/>
                  <a:gd name="connsiteX4" fmla="*/ 10160 w 109220"/>
                  <a:gd name="connsiteY4" fmla="*/ 3810 h 326390"/>
                  <a:gd name="connsiteX5" fmla="*/ 86360 w 109220"/>
                  <a:gd name="connsiteY5" fmla="*/ 64770 h 326390"/>
                  <a:gd name="connsiteX6" fmla="*/ 109220 w 109220"/>
                  <a:gd name="connsiteY6" fmla="*/ 140970 h 326390"/>
                  <a:gd name="connsiteX7" fmla="*/ 86360 w 109220"/>
                  <a:gd name="connsiteY7" fmla="*/ 316230 h 32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 h="326390">
                    <a:moveTo>
                      <a:pt x="86360" y="316230"/>
                    </a:moveTo>
                    <a:cubicBezTo>
                      <a:pt x="80010" y="326390"/>
                      <a:pt x="83820" y="231140"/>
                      <a:pt x="71120" y="201930"/>
                    </a:cubicBezTo>
                    <a:cubicBezTo>
                      <a:pt x="58420" y="172720"/>
                      <a:pt x="17780" y="167640"/>
                      <a:pt x="10160" y="140970"/>
                    </a:cubicBezTo>
                    <a:cubicBezTo>
                      <a:pt x="2540" y="114300"/>
                      <a:pt x="25400" y="64770"/>
                      <a:pt x="25400" y="41910"/>
                    </a:cubicBezTo>
                    <a:cubicBezTo>
                      <a:pt x="25400" y="19050"/>
                      <a:pt x="0" y="0"/>
                      <a:pt x="10160" y="3810"/>
                    </a:cubicBezTo>
                    <a:cubicBezTo>
                      <a:pt x="20320" y="7620"/>
                      <a:pt x="69850" y="41910"/>
                      <a:pt x="86360" y="64770"/>
                    </a:cubicBezTo>
                    <a:cubicBezTo>
                      <a:pt x="102870" y="87630"/>
                      <a:pt x="109220" y="97790"/>
                      <a:pt x="109220" y="140970"/>
                    </a:cubicBezTo>
                    <a:cubicBezTo>
                      <a:pt x="109220" y="184150"/>
                      <a:pt x="92710" y="306070"/>
                      <a:pt x="86360" y="31623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10" name="Freeform 109"/>
              <p:cNvSpPr/>
              <p:nvPr/>
            </p:nvSpPr>
            <p:spPr>
              <a:xfrm>
                <a:off x="2608385" y="2120873"/>
                <a:ext cx="146071" cy="114271"/>
              </a:xfrm>
              <a:custGeom>
                <a:avLst/>
                <a:gdLst>
                  <a:gd name="connsiteX0" fmla="*/ 2540 w 181610"/>
                  <a:gd name="connsiteY0" fmla="*/ 87630 h 139700"/>
                  <a:gd name="connsiteX1" fmla="*/ 86360 w 181610"/>
                  <a:gd name="connsiteY1" fmla="*/ 49530 h 139700"/>
                  <a:gd name="connsiteX2" fmla="*/ 170180 w 181610"/>
                  <a:gd name="connsiteY2" fmla="*/ 3810 h 139700"/>
                  <a:gd name="connsiteX3" fmla="*/ 154940 w 181610"/>
                  <a:gd name="connsiteY3" fmla="*/ 72390 h 139700"/>
                  <a:gd name="connsiteX4" fmla="*/ 132080 w 181610"/>
                  <a:gd name="connsiteY4" fmla="*/ 133350 h 139700"/>
                  <a:gd name="connsiteX5" fmla="*/ 71120 w 181610"/>
                  <a:gd name="connsiteY5" fmla="*/ 110490 h 139700"/>
                  <a:gd name="connsiteX6" fmla="*/ 2540 w 181610"/>
                  <a:gd name="connsiteY6" fmla="*/ 8763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610" h="139700">
                    <a:moveTo>
                      <a:pt x="2540" y="87630"/>
                    </a:moveTo>
                    <a:cubicBezTo>
                      <a:pt x="5080" y="77470"/>
                      <a:pt x="58420" y="63500"/>
                      <a:pt x="86360" y="49530"/>
                    </a:cubicBezTo>
                    <a:cubicBezTo>
                      <a:pt x="114300" y="35560"/>
                      <a:pt x="158750" y="0"/>
                      <a:pt x="170180" y="3810"/>
                    </a:cubicBezTo>
                    <a:cubicBezTo>
                      <a:pt x="181610" y="7620"/>
                      <a:pt x="161290" y="50800"/>
                      <a:pt x="154940" y="72390"/>
                    </a:cubicBezTo>
                    <a:cubicBezTo>
                      <a:pt x="148590" y="93980"/>
                      <a:pt x="146050" y="127000"/>
                      <a:pt x="132080" y="133350"/>
                    </a:cubicBezTo>
                    <a:cubicBezTo>
                      <a:pt x="118110" y="139700"/>
                      <a:pt x="96520" y="118110"/>
                      <a:pt x="71120" y="110490"/>
                    </a:cubicBezTo>
                    <a:cubicBezTo>
                      <a:pt x="45720" y="102870"/>
                      <a:pt x="0" y="97790"/>
                      <a:pt x="2540" y="8763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11" name="Freeform 110"/>
              <p:cNvSpPr/>
              <p:nvPr/>
            </p:nvSpPr>
            <p:spPr>
              <a:xfrm>
                <a:off x="2649667" y="2208165"/>
                <a:ext cx="139725" cy="347582"/>
              </a:xfrm>
              <a:custGeom>
                <a:avLst/>
                <a:gdLst>
                  <a:gd name="connsiteX0" fmla="*/ 119380 w 172720"/>
                  <a:gd name="connsiteY0" fmla="*/ 41910 h 430530"/>
                  <a:gd name="connsiteX1" fmla="*/ 43180 w 172720"/>
                  <a:gd name="connsiteY1" fmla="*/ 125730 h 430530"/>
                  <a:gd name="connsiteX2" fmla="*/ 20320 w 172720"/>
                  <a:gd name="connsiteY2" fmla="*/ 224790 h 430530"/>
                  <a:gd name="connsiteX3" fmla="*/ 12700 w 172720"/>
                  <a:gd name="connsiteY3" fmla="*/ 331470 h 430530"/>
                  <a:gd name="connsiteX4" fmla="*/ 12700 w 172720"/>
                  <a:gd name="connsiteY4" fmla="*/ 430530 h 430530"/>
                  <a:gd name="connsiteX5" fmla="*/ 88900 w 172720"/>
                  <a:gd name="connsiteY5" fmla="*/ 331470 h 430530"/>
                  <a:gd name="connsiteX6" fmla="*/ 142240 w 172720"/>
                  <a:gd name="connsiteY6" fmla="*/ 240030 h 430530"/>
                  <a:gd name="connsiteX7" fmla="*/ 142240 w 172720"/>
                  <a:gd name="connsiteY7" fmla="*/ 95250 h 430530"/>
                  <a:gd name="connsiteX8" fmla="*/ 165100 w 172720"/>
                  <a:gd name="connsiteY8" fmla="*/ 3810 h 430530"/>
                  <a:gd name="connsiteX9" fmla="*/ 119380 w 172720"/>
                  <a:gd name="connsiteY9" fmla="*/ 41910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720" h="430530">
                    <a:moveTo>
                      <a:pt x="119380" y="41910"/>
                    </a:moveTo>
                    <a:cubicBezTo>
                      <a:pt x="99060" y="62230"/>
                      <a:pt x="59690" y="95250"/>
                      <a:pt x="43180" y="125730"/>
                    </a:cubicBezTo>
                    <a:cubicBezTo>
                      <a:pt x="26670" y="156210"/>
                      <a:pt x="25400" y="190500"/>
                      <a:pt x="20320" y="224790"/>
                    </a:cubicBezTo>
                    <a:cubicBezTo>
                      <a:pt x="15240" y="259080"/>
                      <a:pt x="13970" y="297180"/>
                      <a:pt x="12700" y="331470"/>
                    </a:cubicBezTo>
                    <a:cubicBezTo>
                      <a:pt x="11430" y="365760"/>
                      <a:pt x="0" y="430530"/>
                      <a:pt x="12700" y="430530"/>
                    </a:cubicBezTo>
                    <a:cubicBezTo>
                      <a:pt x="25400" y="430530"/>
                      <a:pt x="67310" y="363220"/>
                      <a:pt x="88900" y="331470"/>
                    </a:cubicBezTo>
                    <a:cubicBezTo>
                      <a:pt x="110490" y="299720"/>
                      <a:pt x="133350" y="279400"/>
                      <a:pt x="142240" y="240030"/>
                    </a:cubicBezTo>
                    <a:cubicBezTo>
                      <a:pt x="151130" y="200660"/>
                      <a:pt x="138430" y="134620"/>
                      <a:pt x="142240" y="95250"/>
                    </a:cubicBezTo>
                    <a:cubicBezTo>
                      <a:pt x="146050" y="55880"/>
                      <a:pt x="172720" y="7620"/>
                      <a:pt x="165100" y="3810"/>
                    </a:cubicBezTo>
                    <a:cubicBezTo>
                      <a:pt x="157480" y="0"/>
                      <a:pt x="139700" y="21590"/>
                      <a:pt x="119380" y="4191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12" name="Freeform 111"/>
              <p:cNvSpPr/>
              <p:nvPr/>
            </p:nvSpPr>
            <p:spPr>
              <a:xfrm>
                <a:off x="2525822" y="2585902"/>
                <a:ext cx="217521" cy="201563"/>
              </a:xfrm>
              <a:custGeom>
                <a:avLst/>
                <a:gdLst>
                  <a:gd name="connsiteX0" fmla="*/ 13970 w 269240"/>
                  <a:gd name="connsiteY0" fmla="*/ 243840 h 248920"/>
                  <a:gd name="connsiteX1" fmla="*/ 135890 w 269240"/>
                  <a:gd name="connsiteY1" fmla="*/ 175260 h 248920"/>
                  <a:gd name="connsiteX2" fmla="*/ 212090 w 269240"/>
                  <a:gd name="connsiteY2" fmla="*/ 76200 h 248920"/>
                  <a:gd name="connsiteX3" fmla="*/ 257810 w 269240"/>
                  <a:gd name="connsiteY3" fmla="*/ 0 h 248920"/>
                  <a:gd name="connsiteX4" fmla="*/ 143510 w 269240"/>
                  <a:gd name="connsiteY4" fmla="*/ 76200 h 248920"/>
                  <a:gd name="connsiteX5" fmla="*/ 52070 w 269240"/>
                  <a:gd name="connsiteY5" fmla="*/ 144780 h 248920"/>
                  <a:gd name="connsiteX6" fmla="*/ 13970 w 269240"/>
                  <a:gd name="connsiteY6" fmla="*/ 243840 h 24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240" h="248920">
                    <a:moveTo>
                      <a:pt x="13970" y="243840"/>
                    </a:moveTo>
                    <a:cubicBezTo>
                      <a:pt x="27940" y="248920"/>
                      <a:pt x="102870" y="203200"/>
                      <a:pt x="135890" y="175260"/>
                    </a:cubicBezTo>
                    <a:cubicBezTo>
                      <a:pt x="168910" y="147320"/>
                      <a:pt x="191770" y="105410"/>
                      <a:pt x="212090" y="76200"/>
                    </a:cubicBezTo>
                    <a:cubicBezTo>
                      <a:pt x="232410" y="46990"/>
                      <a:pt x="269240" y="0"/>
                      <a:pt x="257810" y="0"/>
                    </a:cubicBezTo>
                    <a:cubicBezTo>
                      <a:pt x="246380" y="0"/>
                      <a:pt x="177800" y="52070"/>
                      <a:pt x="143510" y="76200"/>
                    </a:cubicBezTo>
                    <a:cubicBezTo>
                      <a:pt x="109220" y="100330"/>
                      <a:pt x="73660" y="118110"/>
                      <a:pt x="52070" y="144780"/>
                    </a:cubicBezTo>
                    <a:cubicBezTo>
                      <a:pt x="30480" y="171450"/>
                      <a:pt x="0" y="238760"/>
                      <a:pt x="13970" y="24384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13" name="Freeform 112"/>
              <p:cNvSpPr/>
              <p:nvPr/>
            </p:nvSpPr>
            <p:spPr>
              <a:xfrm>
                <a:off x="1855793" y="2416080"/>
                <a:ext cx="928832" cy="1168130"/>
              </a:xfrm>
              <a:custGeom>
                <a:avLst/>
                <a:gdLst>
                  <a:gd name="connsiteX0" fmla="*/ 41910 w 1149350"/>
                  <a:gd name="connsiteY0" fmla="*/ 5080 h 1445260"/>
                  <a:gd name="connsiteX1" fmla="*/ 41910 w 1149350"/>
                  <a:gd name="connsiteY1" fmla="*/ 134620 h 1445260"/>
                  <a:gd name="connsiteX2" fmla="*/ 3810 w 1149350"/>
                  <a:gd name="connsiteY2" fmla="*/ 279400 h 1445260"/>
                  <a:gd name="connsiteX3" fmla="*/ 19050 w 1149350"/>
                  <a:gd name="connsiteY3" fmla="*/ 462280 h 1445260"/>
                  <a:gd name="connsiteX4" fmla="*/ 118110 w 1149350"/>
                  <a:gd name="connsiteY4" fmla="*/ 660400 h 1445260"/>
                  <a:gd name="connsiteX5" fmla="*/ 361950 w 1149350"/>
                  <a:gd name="connsiteY5" fmla="*/ 873760 h 1445260"/>
                  <a:gd name="connsiteX6" fmla="*/ 598170 w 1149350"/>
                  <a:gd name="connsiteY6" fmla="*/ 995680 h 1445260"/>
                  <a:gd name="connsiteX7" fmla="*/ 704850 w 1149350"/>
                  <a:gd name="connsiteY7" fmla="*/ 1087120 h 1445260"/>
                  <a:gd name="connsiteX8" fmla="*/ 758190 w 1149350"/>
                  <a:gd name="connsiteY8" fmla="*/ 1231900 h 1445260"/>
                  <a:gd name="connsiteX9" fmla="*/ 826770 w 1149350"/>
                  <a:gd name="connsiteY9" fmla="*/ 1323340 h 1445260"/>
                  <a:gd name="connsiteX10" fmla="*/ 933450 w 1149350"/>
                  <a:gd name="connsiteY10" fmla="*/ 1384300 h 1445260"/>
                  <a:gd name="connsiteX11" fmla="*/ 971550 w 1149350"/>
                  <a:gd name="connsiteY11" fmla="*/ 1422400 h 1445260"/>
                  <a:gd name="connsiteX12" fmla="*/ 963930 w 1149350"/>
                  <a:gd name="connsiteY12" fmla="*/ 1247140 h 1445260"/>
                  <a:gd name="connsiteX13" fmla="*/ 849630 w 1149350"/>
                  <a:gd name="connsiteY13" fmla="*/ 1231900 h 1445260"/>
                  <a:gd name="connsiteX14" fmla="*/ 811530 w 1149350"/>
                  <a:gd name="connsiteY14" fmla="*/ 1201420 h 1445260"/>
                  <a:gd name="connsiteX15" fmla="*/ 872490 w 1149350"/>
                  <a:gd name="connsiteY15" fmla="*/ 1163320 h 1445260"/>
                  <a:gd name="connsiteX16" fmla="*/ 971550 w 1149350"/>
                  <a:gd name="connsiteY16" fmla="*/ 1216660 h 1445260"/>
                  <a:gd name="connsiteX17" fmla="*/ 971550 w 1149350"/>
                  <a:gd name="connsiteY17" fmla="*/ 1125220 h 1445260"/>
                  <a:gd name="connsiteX18" fmla="*/ 941070 w 1149350"/>
                  <a:gd name="connsiteY18" fmla="*/ 1041400 h 1445260"/>
                  <a:gd name="connsiteX19" fmla="*/ 842010 w 1149350"/>
                  <a:gd name="connsiteY19" fmla="*/ 965200 h 1445260"/>
                  <a:gd name="connsiteX20" fmla="*/ 826770 w 1149350"/>
                  <a:gd name="connsiteY20" fmla="*/ 896620 h 1445260"/>
                  <a:gd name="connsiteX21" fmla="*/ 849630 w 1149350"/>
                  <a:gd name="connsiteY21" fmla="*/ 789940 h 1445260"/>
                  <a:gd name="connsiteX22" fmla="*/ 895350 w 1149350"/>
                  <a:gd name="connsiteY22" fmla="*/ 835660 h 1445260"/>
                  <a:gd name="connsiteX23" fmla="*/ 941070 w 1149350"/>
                  <a:gd name="connsiteY23" fmla="*/ 949960 h 1445260"/>
                  <a:gd name="connsiteX24" fmla="*/ 979170 w 1149350"/>
                  <a:gd name="connsiteY24" fmla="*/ 835660 h 1445260"/>
                  <a:gd name="connsiteX25" fmla="*/ 956310 w 1149350"/>
                  <a:gd name="connsiteY25" fmla="*/ 728980 h 1445260"/>
                  <a:gd name="connsiteX26" fmla="*/ 925830 w 1149350"/>
                  <a:gd name="connsiteY26" fmla="*/ 675640 h 1445260"/>
                  <a:gd name="connsiteX27" fmla="*/ 948690 w 1149350"/>
                  <a:gd name="connsiteY27" fmla="*/ 629920 h 1445260"/>
                  <a:gd name="connsiteX28" fmla="*/ 979170 w 1149350"/>
                  <a:gd name="connsiteY28" fmla="*/ 660400 h 1445260"/>
                  <a:gd name="connsiteX29" fmla="*/ 1009650 w 1149350"/>
                  <a:gd name="connsiteY29" fmla="*/ 706120 h 1445260"/>
                  <a:gd name="connsiteX30" fmla="*/ 1070610 w 1149350"/>
                  <a:gd name="connsiteY30" fmla="*/ 751840 h 1445260"/>
                  <a:gd name="connsiteX31" fmla="*/ 1055370 w 1149350"/>
                  <a:gd name="connsiteY31" fmla="*/ 645160 h 1445260"/>
                  <a:gd name="connsiteX32" fmla="*/ 1055370 w 1149350"/>
                  <a:gd name="connsiteY32" fmla="*/ 584200 h 1445260"/>
                  <a:gd name="connsiteX33" fmla="*/ 1108710 w 1149350"/>
                  <a:gd name="connsiteY33" fmla="*/ 637540 h 1445260"/>
                  <a:gd name="connsiteX34" fmla="*/ 1116330 w 1149350"/>
                  <a:gd name="connsiteY34" fmla="*/ 698500 h 1445260"/>
                  <a:gd name="connsiteX35" fmla="*/ 1146810 w 1149350"/>
                  <a:gd name="connsiteY35" fmla="*/ 629920 h 1445260"/>
                  <a:gd name="connsiteX36" fmla="*/ 1101090 w 1149350"/>
                  <a:gd name="connsiteY36" fmla="*/ 530860 h 1445260"/>
                  <a:gd name="connsiteX37" fmla="*/ 1101090 w 1149350"/>
                  <a:gd name="connsiteY37" fmla="*/ 431800 h 1445260"/>
                  <a:gd name="connsiteX38" fmla="*/ 1009650 w 1149350"/>
                  <a:gd name="connsiteY38" fmla="*/ 492760 h 1445260"/>
                  <a:gd name="connsiteX39" fmla="*/ 864870 w 1149350"/>
                  <a:gd name="connsiteY39" fmla="*/ 607060 h 1445260"/>
                  <a:gd name="connsiteX40" fmla="*/ 781050 w 1149350"/>
                  <a:gd name="connsiteY40" fmla="*/ 767080 h 1445260"/>
                  <a:gd name="connsiteX41" fmla="*/ 758190 w 1149350"/>
                  <a:gd name="connsiteY41" fmla="*/ 957580 h 1445260"/>
                  <a:gd name="connsiteX42" fmla="*/ 712470 w 1149350"/>
                  <a:gd name="connsiteY42" fmla="*/ 965200 h 1445260"/>
                  <a:gd name="connsiteX43" fmla="*/ 613410 w 1149350"/>
                  <a:gd name="connsiteY43" fmla="*/ 858520 h 1445260"/>
                  <a:gd name="connsiteX44" fmla="*/ 552450 w 1149350"/>
                  <a:gd name="connsiteY44" fmla="*/ 782320 h 1445260"/>
                  <a:gd name="connsiteX45" fmla="*/ 438150 w 1149350"/>
                  <a:gd name="connsiteY45" fmla="*/ 774700 h 1445260"/>
                  <a:gd name="connsiteX46" fmla="*/ 354330 w 1149350"/>
                  <a:gd name="connsiteY46" fmla="*/ 759460 h 1445260"/>
                  <a:gd name="connsiteX47" fmla="*/ 415290 w 1149350"/>
                  <a:gd name="connsiteY47" fmla="*/ 721360 h 1445260"/>
                  <a:gd name="connsiteX48" fmla="*/ 461010 w 1149350"/>
                  <a:gd name="connsiteY48" fmla="*/ 675640 h 1445260"/>
                  <a:gd name="connsiteX49" fmla="*/ 415290 w 1149350"/>
                  <a:gd name="connsiteY49" fmla="*/ 622300 h 1445260"/>
                  <a:gd name="connsiteX50" fmla="*/ 316230 w 1149350"/>
                  <a:gd name="connsiteY50" fmla="*/ 561340 h 1445260"/>
                  <a:gd name="connsiteX51" fmla="*/ 217170 w 1149350"/>
                  <a:gd name="connsiteY51" fmla="*/ 568960 h 1445260"/>
                  <a:gd name="connsiteX52" fmla="*/ 201930 w 1149350"/>
                  <a:gd name="connsiteY52" fmla="*/ 477520 h 1445260"/>
                  <a:gd name="connsiteX53" fmla="*/ 278130 w 1149350"/>
                  <a:gd name="connsiteY53" fmla="*/ 508000 h 1445260"/>
                  <a:gd name="connsiteX54" fmla="*/ 262890 w 1149350"/>
                  <a:gd name="connsiteY54" fmla="*/ 401320 h 1445260"/>
                  <a:gd name="connsiteX55" fmla="*/ 194310 w 1149350"/>
                  <a:gd name="connsiteY55" fmla="*/ 340360 h 1445260"/>
                  <a:gd name="connsiteX56" fmla="*/ 118110 w 1149350"/>
                  <a:gd name="connsiteY56" fmla="*/ 317500 h 1445260"/>
                  <a:gd name="connsiteX57" fmla="*/ 171450 w 1149350"/>
                  <a:gd name="connsiteY57" fmla="*/ 264160 h 1445260"/>
                  <a:gd name="connsiteX58" fmla="*/ 217170 w 1149350"/>
                  <a:gd name="connsiteY58" fmla="*/ 317500 h 1445260"/>
                  <a:gd name="connsiteX59" fmla="*/ 217170 w 1149350"/>
                  <a:gd name="connsiteY59" fmla="*/ 233680 h 1445260"/>
                  <a:gd name="connsiteX60" fmla="*/ 247650 w 1149350"/>
                  <a:gd name="connsiteY60" fmla="*/ 203200 h 1445260"/>
                  <a:gd name="connsiteX61" fmla="*/ 171450 w 1149350"/>
                  <a:gd name="connsiteY61" fmla="*/ 134620 h 1445260"/>
                  <a:gd name="connsiteX62" fmla="*/ 95250 w 1149350"/>
                  <a:gd name="connsiteY62" fmla="*/ 104140 h 1445260"/>
                  <a:gd name="connsiteX63" fmla="*/ 41910 w 1149350"/>
                  <a:gd name="connsiteY63" fmla="*/ 5080 h 144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149350" h="1445260">
                    <a:moveTo>
                      <a:pt x="41910" y="5080"/>
                    </a:moveTo>
                    <a:cubicBezTo>
                      <a:pt x="33020" y="10160"/>
                      <a:pt x="48260" y="88900"/>
                      <a:pt x="41910" y="134620"/>
                    </a:cubicBezTo>
                    <a:cubicBezTo>
                      <a:pt x="35560" y="180340"/>
                      <a:pt x="7620" y="224790"/>
                      <a:pt x="3810" y="279400"/>
                    </a:cubicBezTo>
                    <a:cubicBezTo>
                      <a:pt x="0" y="334010"/>
                      <a:pt x="0" y="398780"/>
                      <a:pt x="19050" y="462280"/>
                    </a:cubicBezTo>
                    <a:cubicBezTo>
                      <a:pt x="38100" y="525780"/>
                      <a:pt x="60960" y="591820"/>
                      <a:pt x="118110" y="660400"/>
                    </a:cubicBezTo>
                    <a:cubicBezTo>
                      <a:pt x="175260" y="728980"/>
                      <a:pt x="281940" y="817880"/>
                      <a:pt x="361950" y="873760"/>
                    </a:cubicBezTo>
                    <a:cubicBezTo>
                      <a:pt x="441960" y="929640"/>
                      <a:pt x="541020" y="960120"/>
                      <a:pt x="598170" y="995680"/>
                    </a:cubicBezTo>
                    <a:cubicBezTo>
                      <a:pt x="655320" y="1031240"/>
                      <a:pt x="678180" y="1047750"/>
                      <a:pt x="704850" y="1087120"/>
                    </a:cubicBezTo>
                    <a:cubicBezTo>
                      <a:pt x="731520" y="1126490"/>
                      <a:pt x="737870" y="1192530"/>
                      <a:pt x="758190" y="1231900"/>
                    </a:cubicBezTo>
                    <a:cubicBezTo>
                      <a:pt x="778510" y="1271270"/>
                      <a:pt x="797560" y="1297940"/>
                      <a:pt x="826770" y="1323340"/>
                    </a:cubicBezTo>
                    <a:cubicBezTo>
                      <a:pt x="855980" y="1348740"/>
                      <a:pt x="909320" y="1367790"/>
                      <a:pt x="933450" y="1384300"/>
                    </a:cubicBezTo>
                    <a:cubicBezTo>
                      <a:pt x="957580" y="1400810"/>
                      <a:pt x="966470" y="1445260"/>
                      <a:pt x="971550" y="1422400"/>
                    </a:cubicBezTo>
                    <a:cubicBezTo>
                      <a:pt x="976630" y="1399540"/>
                      <a:pt x="984250" y="1278890"/>
                      <a:pt x="963930" y="1247140"/>
                    </a:cubicBezTo>
                    <a:cubicBezTo>
                      <a:pt x="943610" y="1215390"/>
                      <a:pt x="875030" y="1239520"/>
                      <a:pt x="849630" y="1231900"/>
                    </a:cubicBezTo>
                    <a:cubicBezTo>
                      <a:pt x="824230" y="1224280"/>
                      <a:pt x="807720" y="1212850"/>
                      <a:pt x="811530" y="1201420"/>
                    </a:cubicBezTo>
                    <a:cubicBezTo>
                      <a:pt x="815340" y="1189990"/>
                      <a:pt x="845820" y="1160780"/>
                      <a:pt x="872490" y="1163320"/>
                    </a:cubicBezTo>
                    <a:cubicBezTo>
                      <a:pt x="899160" y="1165860"/>
                      <a:pt x="955040" y="1223010"/>
                      <a:pt x="971550" y="1216660"/>
                    </a:cubicBezTo>
                    <a:cubicBezTo>
                      <a:pt x="988060" y="1210310"/>
                      <a:pt x="976630" y="1154430"/>
                      <a:pt x="971550" y="1125220"/>
                    </a:cubicBezTo>
                    <a:cubicBezTo>
                      <a:pt x="966470" y="1096010"/>
                      <a:pt x="962660" y="1068070"/>
                      <a:pt x="941070" y="1041400"/>
                    </a:cubicBezTo>
                    <a:cubicBezTo>
                      <a:pt x="919480" y="1014730"/>
                      <a:pt x="861060" y="989330"/>
                      <a:pt x="842010" y="965200"/>
                    </a:cubicBezTo>
                    <a:cubicBezTo>
                      <a:pt x="822960" y="941070"/>
                      <a:pt x="825500" y="925830"/>
                      <a:pt x="826770" y="896620"/>
                    </a:cubicBezTo>
                    <a:cubicBezTo>
                      <a:pt x="828040" y="867410"/>
                      <a:pt x="838200" y="800100"/>
                      <a:pt x="849630" y="789940"/>
                    </a:cubicBezTo>
                    <a:cubicBezTo>
                      <a:pt x="861060" y="779780"/>
                      <a:pt x="880110" y="808990"/>
                      <a:pt x="895350" y="835660"/>
                    </a:cubicBezTo>
                    <a:cubicBezTo>
                      <a:pt x="910590" y="862330"/>
                      <a:pt x="927100" y="949960"/>
                      <a:pt x="941070" y="949960"/>
                    </a:cubicBezTo>
                    <a:cubicBezTo>
                      <a:pt x="955040" y="949960"/>
                      <a:pt x="976630" y="872490"/>
                      <a:pt x="979170" y="835660"/>
                    </a:cubicBezTo>
                    <a:cubicBezTo>
                      <a:pt x="981710" y="798830"/>
                      <a:pt x="965200" y="755650"/>
                      <a:pt x="956310" y="728980"/>
                    </a:cubicBezTo>
                    <a:cubicBezTo>
                      <a:pt x="947420" y="702310"/>
                      <a:pt x="927100" y="692150"/>
                      <a:pt x="925830" y="675640"/>
                    </a:cubicBezTo>
                    <a:cubicBezTo>
                      <a:pt x="924560" y="659130"/>
                      <a:pt x="939800" y="632460"/>
                      <a:pt x="948690" y="629920"/>
                    </a:cubicBezTo>
                    <a:cubicBezTo>
                      <a:pt x="957580" y="627380"/>
                      <a:pt x="969010" y="647700"/>
                      <a:pt x="979170" y="660400"/>
                    </a:cubicBezTo>
                    <a:cubicBezTo>
                      <a:pt x="989330" y="673100"/>
                      <a:pt x="994410" y="690880"/>
                      <a:pt x="1009650" y="706120"/>
                    </a:cubicBezTo>
                    <a:cubicBezTo>
                      <a:pt x="1024890" y="721360"/>
                      <a:pt x="1062990" y="762000"/>
                      <a:pt x="1070610" y="751840"/>
                    </a:cubicBezTo>
                    <a:cubicBezTo>
                      <a:pt x="1078230" y="741680"/>
                      <a:pt x="1057910" y="673100"/>
                      <a:pt x="1055370" y="645160"/>
                    </a:cubicBezTo>
                    <a:cubicBezTo>
                      <a:pt x="1052830" y="617220"/>
                      <a:pt x="1046480" y="585470"/>
                      <a:pt x="1055370" y="584200"/>
                    </a:cubicBezTo>
                    <a:cubicBezTo>
                      <a:pt x="1064260" y="582930"/>
                      <a:pt x="1098550" y="618490"/>
                      <a:pt x="1108710" y="637540"/>
                    </a:cubicBezTo>
                    <a:cubicBezTo>
                      <a:pt x="1118870" y="656590"/>
                      <a:pt x="1109980" y="699770"/>
                      <a:pt x="1116330" y="698500"/>
                    </a:cubicBezTo>
                    <a:cubicBezTo>
                      <a:pt x="1122680" y="697230"/>
                      <a:pt x="1149350" y="657860"/>
                      <a:pt x="1146810" y="629920"/>
                    </a:cubicBezTo>
                    <a:cubicBezTo>
                      <a:pt x="1144270" y="601980"/>
                      <a:pt x="1108710" y="563880"/>
                      <a:pt x="1101090" y="530860"/>
                    </a:cubicBezTo>
                    <a:cubicBezTo>
                      <a:pt x="1093470" y="497840"/>
                      <a:pt x="1116330" y="438150"/>
                      <a:pt x="1101090" y="431800"/>
                    </a:cubicBezTo>
                    <a:cubicBezTo>
                      <a:pt x="1085850" y="425450"/>
                      <a:pt x="1049020" y="463550"/>
                      <a:pt x="1009650" y="492760"/>
                    </a:cubicBezTo>
                    <a:cubicBezTo>
                      <a:pt x="970280" y="521970"/>
                      <a:pt x="902970" y="561340"/>
                      <a:pt x="864870" y="607060"/>
                    </a:cubicBezTo>
                    <a:cubicBezTo>
                      <a:pt x="826770" y="652780"/>
                      <a:pt x="798830" y="708660"/>
                      <a:pt x="781050" y="767080"/>
                    </a:cubicBezTo>
                    <a:cubicBezTo>
                      <a:pt x="763270" y="825500"/>
                      <a:pt x="769620" y="924560"/>
                      <a:pt x="758190" y="957580"/>
                    </a:cubicBezTo>
                    <a:cubicBezTo>
                      <a:pt x="746760" y="990600"/>
                      <a:pt x="736600" y="981710"/>
                      <a:pt x="712470" y="965200"/>
                    </a:cubicBezTo>
                    <a:cubicBezTo>
                      <a:pt x="688340" y="948690"/>
                      <a:pt x="640080" y="889000"/>
                      <a:pt x="613410" y="858520"/>
                    </a:cubicBezTo>
                    <a:cubicBezTo>
                      <a:pt x="586740" y="828040"/>
                      <a:pt x="581660" y="796290"/>
                      <a:pt x="552450" y="782320"/>
                    </a:cubicBezTo>
                    <a:cubicBezTo>
                      <a:pt x="523240" y="768350"/>
                      <a:pt x="471170" y="778510"/>
                      <a:pt x="438150" y="774700"/>
                    </a:cubicBezTo>
                    <a:cubicBezTo>
                      <a:pt x="405130" y="770890"/>
                      <a:pt x="358140" y="768350"/>
                      <a:pt x="354330" y="759460"/>
                    </a:cubicBezTo>
                    <a:cubicBezTo>
                      <a:pt x="350520" y="750570"/>
                      <a:pt x="397510" y="735330"/>
                      <a:pt x="415290" y="721360"/>
                    </a:cubicBezTo>
                    <a:cubicBezTo>
                      <a:pt x="433070" y="707390"/>
                      <a:pt x="461010" y="692150"/>
                      <a:pt x="461010" y="675640"/>
                    </a:cubicBezTo>
                    <a:cubicBezTo>
                      <a:pt x="461010" y="659130"/>
                      <a:pt x="439420" y="641350"/>
                      <a:pt x="415290" y="622300"/>
                    </a:cubicBezTo>
                    <a:cubicBezTo>
                      <a:pt x="391160" y="603250"/>
                      <a:pt x="349250" y="570230"/>
                      <a:pt x="316230" y="561340"/>
                    </a:cubicBezTo>
                    <a:cubicBezTo>
                      <a:pt x="283210" y="552450"/>
                      <a:pt x="236220" y="582930"/>
                      <a:pt x="217170" y="568960"/>
                    </a:cubicBezTo>
                    <a:cubicBezTo>
                      <a:pt x="198120" y="554990"/>
                      <a:pt x="191770" y="487680"/>
                      <a:pt x="201930" y="477520"/>
                    </a:cubicBezTo>
                    <a:cubicBezTo>
                      <a:pt x="212090" y="467360"/>
                      <a:pt x="267970" y="520700"/>
                      <a:pt x="278130" y="508000"/>
                    </a:cubicBezTo>
                    <a:cubicBezTo>
                      <a:pt x="288290" y="495300"/>
                      <a:pt x="276860" y="429260"/>
                      <a:pt x="262890" y="401320"/>
                    </a:cubicBezTo>
                    <a:cubicBezTo>
                      <a:pt x="248920" y="373380"/>
                      <a:pt x="218440" y="354330"/>
                      <a:pt x="194310" y="340360"/>
                    </a:cubicBezTo>
                    <a:cubicBezTo>
                      <a:pt x="170180" y="326390"/>
                      <a:pt x="121920" y="330200"/>
                      <a:pt x="118110" y="317500"/>
                    </a:cubicBezTo>
                    <a:cubicBezTo>
                      <a:pt x="114300" y="304800"/>
                      <a:pt x="154940" y="264160"/>
                      <a:pt x="171450" y="264160"/>
                    </a:cubicBezTo>
                    <a:cubicBezTo>
                      <a:pt x="187960" y="264160"/>
                      <a:pt x="209550" y="322580"/>
                      <a:pt x="217170" y="317500"/>
                    </a:cubicBezTo>
                    <a:cubicBezTo>
                      <a:pt x="224790" y="312420"/>
                      <a:pt x="212090" y="252730"/>
                      <a:pt x="217170" y="233680"/>
                    </a:cubicBezTo>
                    <a:cubicBezTo>
                      <a:pt x="222250" y="214630"/>
                      <a:pt x="255270" y="219710"/>
                      <a:pt x="247650" y="203200"/>
                    </a:cubicBezTo>
                    <a:cubicBezTo>
                      <a:pt x="240030" y="186690"/>
                      <a:pt x="196850" y="151130"/>
                      <a:pt x="171450" y="134620"/>
                    </a:cubicBezTo>
                    <a:cubicBezTo>
                      <a:pt x="146050" y="118110"/>
                      <a:pt x="116840" y="125730"/>
                      <a:pt x="95250" y="104140"/>
                    </a:cubicBezTo>
                    <a:cubicBezTo>
                      <a:pt x="73660" y="82550"/>
                      <a:pt x="50800" y="0"/>
                      <a:pt x="41910" y="508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14" name="Freeform 113"/>
              <p:cNvSpPr/>
              <p:nvPr/>
            </p:nvSpPr>
            <p:spPr>
              <a:xfrm>
                <a:off x="2066963" y="2625580"/>
                <a:ext cx="111141" cy="223789"/>
              </a:xfrm>
              <a:custGeom>
                <a:avLst/>
                <a:gdLst>
                  <a:gd name="connsiteX0" fmla="*/ 16510 w 135890"/>
                  <a:gd name="connsiteY0" fmla="*/ 5080 h 276860"/>
                  <a:gd name="connsiteX1" fmla="*/ 16510 w 135890"/>
                  <a:gd name="connsiteY1" fmla="*/ 96520 h 276860"/>
                  <a:gd name="connsiteX2" fmla="*/ 77470 w 135890"/>
                  <a:gd name="connsiteY2" fmla="*/ 172720 h 276860"/>
                  <a:gd name="connsiteX3" fmla="*/ 69850 w 135890"/>
                  <a:gd name="connsiteY3" fmla="*/ 241300 h 276860"/>
                  <a:gd name="connsiteX4" fmla="*/ 123190 w 135890"/>
                  <a:gd name="connsiteY4" fmla="*/ 264160 h 276860"/>
                  <a:gd name="connsiteX5" fmla="*/ 123190 w 135890"/>
                  <a:gd name="connsiteY5" fmla="*/ 165100 h 276860"/>
                  <a:gd name="connsiteX6" fmla="*/ 115570 w 135890"/>
                  <a:gd name="connsiteY6" fmla="*/ 66040 h 276860"/>
                  <a:gd name="connsiteX7" fmla="*/ 16510 w 135890"/>
                  <a:gd name="connsiteY7" fmla="*/ 5080 h 27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890" h="276860">
                    <a:moveTo>
                      <a:pt x="16510" y="5080"/>
                    </a:moveTo>
                    <a:cubicBezTo>
                      <a:pt x="0" y="10160"/>
                      <a:pt x="6350" y="68580"/>
                      <a:pt x="16510" y="96520"/>
                    </a:cubicBezTo>
                    <a:cubicBezTo>
                      <a:pt x="26670" y="124460"/>
                      <a:pt x="68580" y="148590"/>
                      <a:pt x="77470" y="172720"/>
                    </a:cubicBezTo>
                    <a:cubicBezTo>
                      <a:pt x="86360" y="196850"/>
                      <a:pt x="62230" y="226060"/>
                      <a:pt x="69850" y="241300"/>
                    </a:cubicBezTo>
                    <a:cubicBezTo>
                      <a:pt x="77470" y="256540"/>
                      <a:pt x="114300" y="276860"/>
                      <a:pt x="123190" y="264160"/>
                    </a:cubicBezTo>
                    <a:cubicBezTo>
                      <a:pt x="132080" y="251460"/>
                      <a:pt x="124460" y="198120"/>
                      <a:pt x="123190" y="165100"/>
                    </a:cubicBezTo>
                    <a:cubicBezTo>
                      <a:pt x="121920" y="132080"/>
                      <a:pt x="135890" y="99060"/>
                      <a:pt x="115570" y="66040"/>
                    </a:cubicBezTo>
                    <a:cubicBezTo>
                      <a:pt x="95250" y="33020"/>
                      <a:pt x="33020" y="0"/>
                      <a:pt x="16510" y="508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15" name="Freeform 114"/>
              <p:cNvSpPr/>
              <p:nvPr/>
            </p:nvSpPr>
            <p:spPr>
              <a:xfrm>
                <a:off x="1857378" y="3016015"/>
                <a:ext cx="1124128" cy="1163369"/>
              </a:xfrm>
              <a:custGeom>
                <a:avLst/>
                <a:gdLst>
                  <a:gd name="connsiteX0" fmla="*/ 10160 w 1391920"/>
                  <a:gd name="connsiteY0" fmla="*/ 22860 h 1440180"/>
                  <a:gd name="connsiteX1" fmla="*/ 17780 w 1391920"/>
                  <a:gd name="connsiteY1" fmla="*/ 251460 h 1440180"/>
                  <a:gd name="connsiteX2" fmla="*/ 86360 w 1391920"/>
                  <a:gd name="connsiteY2" fmla="*/ 472440 h 1440180"/>
                  <a:gd name="connsiteX3" fmla="*/ 276860 w 1391920"/>
                  <a:gd name="connsiteY3" fmla="*/ 670560 h 1440180"/>
                  <a:gd name="connsiteX4" fmla="*/ 665480 w 1391920"/>
                  <a:gd name="connsiteY4" fmla="*/ 815340 h 1440180"/>
                  <a:gd name="connsiteX5" fmla="*/ 916940 w 1391920"/>
                  <a:gd name="connsiteY5" fmla="*/ 906780 h 1440180"/>
                  <a:gd name="connsiteX6" fmla="*/ 1069340 w 1391920"/>
                  <a:gd name="connsiteY6" fmla="*/ 1120140 h 1440180"/>
                  <a:gd name="connsiteX7" fmla="*/ 1115060 w 1391920"/>
                  <a:gd name="connsiteY7" fmla="*/ 1211580 h 1440180"/>
                  <a:gd name="connsiteX8" fmla="*/ 1054100 w 1391920"/>
                  <a:gd name="connsiteY8" fmla="*/ 1203960 h 1440180"/>
                  <a:gd name="connsiteX9" fmla="*/ 970280 w 1391920"/>
                  <a:gd name="connsiteY9" fmla="*/ 1257300 h 1440180"/>
                  <a:gd name="connsiteX10" fmla="*/ 878840 w 1391920"/>
                  <a:gd name="connsiteY10" fmla="*/ 1257300 h 1440180"/>
                  <a:gd name="connsiteX11" fmla="*/ 916940 w 1391920"/>
                  <a:gd name="connsiteY11" fmla="*/ 1203960 h 1440180"/>
                  <a:gd name="connsiteX12" fmla="*/ 833120 w 1391920"/>
                  <a:gd name="connsiteY12" fmla="*/ 1173480 h 1440180"/>
                  <a:gd name="connsiteX13" fmla="*/ 756920 w 1391920"/>
                  <a:gd name="connsiteY13" fmla="*/ 1203960 h 1440180"/>
                  <a:gd name="connsiteX14" fmla="*/ 734060 w 1391920"/>
                  <a:gd name="connsiteY14" fmla="*/ 1257300 h 1440180"/>
                  <a:gd name="connsiteX15" fmla="*/ 703580 w 1391920"/>
                  <a:gd name="connsiteY15" fmla="*/ 1173480 h 1440180"/>
                  <a:gd name="connsiteX16" fmla="*/ 764540 w 1391920"/>
                  <a:gd name="connsiteY16" fmla="*/ 1112520 h 1440180"/>
                  <a:gd name="connsiteX17" fmla="*/ 673100 w 1391920"/>
                  <a:gd name="connsiteY17" fmla="*/ 1089660 h 1440180"/>
                  <a:gd name="connsiteX18" fmla="*/ 566420 w 1391920"/>
                  <a:gd name="connsiteY18" fmla="*/ 1097280 h 1440180"/>
                  <a:gd name="connsiteX19" fmla="*/ 505460 w 1391920"/>
                  <a:gd name="connsiteY19" fmla="*/ 1082040 h 1440180"/>
                  <a:gd name="connsiteX20" fmla="*/ 520700 w 1391920"/>
                  <a:gd name="connsiteY20" fmla="*/ 1043940 h 1440180"/>
                  <a:gd name="connsiteX21" fmla="*/ 574040 w 1391920"/>
                  <a:gd name="connsiteY21" fmla="*/ 1059180 h 1440180"/>
                  <a:gd name="connsiteX22" fmla="*/ 581660 w 1391920"/>
                  <a:gd name="connsiteY22" fmla="*/ 1021080 h 1440180"/>
                  <a:gd name="connsiteX23" fmla="*/ 505460 w 1391920"/>
                  <a:gd name="connsiteY23" fmla="*/ 967740 h 1440180"/>
                  <a:gd name="connsiteX24" fmla="*/ 436880 w 1391920"/>
                  <a:gd name="connsiteY24" fmla="*/ 876300 h 1440180"/>
                  <a:gd name="connsiteX25" fmla="*/ 345440 w 1391920"/>
                  <a:gd name="connsiteY25" fmla="*/ 906780 h 1440180"/>
                  <a:gd name="connsiteX26" fmla="*/ 284480 w 1391920"/>
                  <a:gd name="connsiteY26" fmla="*/ 891540 h 1440180"/>
                  <a:gd name="connsiteX27" fmla="*/ 398780 w 1391920"/>
                  <a:gd name="connsiteY27" fmla="*/ 1066800 h 1440180"/>
                  <a:gd name="connsiteX28" fmla="*/ 505460 w 1391920"/>
                  <a:gd name="connsiteY28" fmla="*/ 1219200 h 1440180"/>
                  <a:gd name="connsiteX29" fmla="*/ 642620 w 1391920"/>
                  <a:gd name="connsiteY29" fmla="*/ 1295400 h 1440180"/>
                  <a:gd name="connsiteX30" fmla="*/ 916940 w 1391920"/>
                  <a:gd name="connsiteY30" fmla="*/ 1310640 h 1440180"/>
                  <a:gd name="connsiteX31" fmla="*/ 1137920 w 1391920"/>
                  <a:gd name="connsiteY31" fmla="*/ 1325880 h 1440180"/>
                  <a:gd name="connsiteX32" fmla="*/ 1313180 w 1391920"/>
                  <a:gd name="connsiteY32" fmla="*/ 1424940 h 1440180"/>
                  <a:gd name="connsiteX33" fmla="*/ 1381760 w 1391920"/>
                  <a:gd name="connsiteY33" fmla="*/ 1417320 h 1440180"/>
                  <a:gd name="connsiteX34" fmla="*/ 1252220 w 1391920"/>
                  <a:gd name="connsiteY34" fmla="*/ 1287780 h 1440180"/>
                  <a:gd name="connsiteX35" fmla="*/ 1229360 w 1391920"/>
                  <a:gd name="connsiteY35" fmla="*/ 1196340 h 1440180"/>
                  <a:gd name="connsiteX36" fmla="*/ 1252220 w 1391920"/>
                  <a:gd name="connsiteY36" fmla="*/ 1036320 h 1440180"/>
                  <a:gd name="connsiteX37" fmla="*/ 1176020 w 1391920"/>
                  <a:gd name="connsiteY37" fmla="*/ 800100 h 1440180"/>
                  <a:gd name="connsiteX38" fmla="*/ 1153160 w 1391920"/>
                  <a:gd name="connsiteY38" fmla="*/ 731520 h 1440180"/>
                  <a:gd name="connsiteX39" fmla="*/ 1214120 w 1391920"/>
                  <a:gd name="connsiteY39" fmla="*/ 754380 h 1440180"/>
                  <a:gd name="connsiteX40" fmla="*/ 1267460 w 1391920"/>
                  <a:gd name="connsiteY40" fmla="*/ 800100 h 1440180"/>
                  <a:gd name="connsiteX41" fmla="*/ 1290320 w 1391920"/>
                  <a:gd name="connsiteY41" fmla="*/ 762000 h 1440180"/>
                  <a:gd name="connsiteX42" fmla="*/ 1236980 w 1391920"/>
                  <a:gd name="connsiteY42" fmla="*/ 701040 h 1440180"/>
                  <a:gd name="connsiteX43" fmla="*/ 1191260 w 1391920"/>
                  <a:gd name="connsiteY43" fmla="*/ 632460 h 1440180"/>
                  <a:gd name="connsiteX44" fmla="*/ 1183640 w 1391920"/>
                  <a:gd name="connsiteY44" fmla="*/ 563880 h 1440180"/>
                  <a:gd name="connsiteX45" fmla="*/ 1244600 w 1391920"/>
                  <a:gd name="connsiteY45" fmla="*/ 594360 h 1440180"/>
                  <a:gd name="connsiteX46" fmla="*/ 1275080 w 1391920"/>
                  <a:gd name="connsiteY46" fmla="*/ 647700 h 1440180"/>
                  <a:gd name="connsiteX47" fmla="*/ 1275080 w 1391920"/>
                  <a:gd name="connsiteY47" fmla="*/ 563880 h 1440180"/>
                  <a:gd name="connsiteX48" fmla="*/ 1267460 w 1391920"/>
                  <a:gd name="connsiteY48" fmla="*/ 487680 h 1440180"/>
                  <a:gd name="connsiteX49" fmla="*/ 1198880 w 1391920"/>
                  <a:gd name="connsiteY49" fmla="*/ 403860 h 1440180"/>
                  <a:gd name="connsiteX50" fmla="*/ 1259840 w 1391920"/>
                  <a:gd name="connsiteY50" fmla="*/ 411480 h 1440180"/>
                  <a:gd name="connsiteX51" fmla="*/ 1297940 w 1391920"/>
                  <a:gd name="connsiteY51" fmla="*/ 480060 h 1440180"/>
                  <a:gd name="connsiteX52" fmla="*/ 1290320 w 1391920"/>
                  <a:gd name="connsiteY52" fmla="*/ 381000 h 1440180"/>
                  <a:gd name="connsiteX53" fmla="*/ 1259840 w 1391920"/>
                  <a:gd name="connsiteY53" fmla="*/ 289560 h 1440180"/>
                  <a:gd name="connsiteX54" fmla="*/ 1267460 w 1391920"/>
                  <a:gd name="connsiteY54" fmla="*/ 160020 h 1440180"/>
                  <a:gd name="connsiteX55" fmla="*/ 1168400 w 1391920"/>
                  <a:gd name="connsiteY55" fmla="*/ 297180 h 1440180"/>
                  <a:gd name="connsiteX56" fmla="*/ 1069340 w 1391920"/>
                  <a:gd name="connsiteY56" fmla="*/ 426720 h 1440180"/>
                  <a:gd name="connsiteX57" fmla="*/ 1023620 w 1391920"/>
                  <a:gd name="connsiteY57" fmla="*/ 510540 h 1440180"/>
                  <a:gd name="connsiteX58" fmla="*/ 1008380 w 1391920"/>
                  <a:gd name="connsiteY58" fmla="*/ 609600 h 1440180"/>
                  <a:gd name="connsiteX59" fmla="*/ 1023620 w 1391920"/>
                  <a:gd name="connsiteY59" fmla="*/ 746760 h 1440180"/>
                  <a:gd name="connsiteX60" fmla="*/ 1000760 w 1391920"/>
                  <a:gd name="connsiteY60" fmla="*/ 792480 h 1440180"/>
                  <a:gd name="connsiteX61" fmla="*/ 909320 w 1391920"/>
                  <a:gd name="connsiteY61" fmla="*/ 769620 h 1440180"/>
                  <a:gd name="connsiteX62" fmla="*/ 871220 w 1391920"/>
                  <a:gd name="connsiteY62" fmla="*/ 678180 h 1440180"/>
                  <a:gd name="connsiteX63" fmla="*/ 795020 w 1391920"/>
                  <a:gd name="connsiteY63" fmla="*/ 701040 h 1440180"/>
                  <a:gd name="connsiteX64" fmla="*/ 734060 w 1391920"/>
                  <a:gd name="connsiteY64" fmla="*/ 586740 h 1440180"/>
                  <a:gd name="connsiteX65" fmla="*/ 612140 w 1391920"/>
                  <a:gd name="connsiteY65" fmla="*/ 594360 h 1440180"/>
                  <a:gd name="connsiteX66" fmla="*/ 490220 w 1391920"/>
                  <a:gd name="connsiteY66" fmla="*/ 647700 h 1440180"/>
                  <a:gd name="connsiteX67" fmla="*/ 452120 w 1391920"/>
                  <a:gd name="connsiteY67" fmla="*/ 640080 h 1440180"/>
                  <a:gd name="connsiteX68" fmla="*/ 520700 w 1391920"/>
                  <a:gd name="connsiteY68" fmla="*/ 571500 h 1440180"/>
                  <a:gd name="connsiteX69" fmla="*/ 452120 w 1391920"/>
                  <a:gd name="connsiteY69" fmla="*/ 495300 h 1440180"/>
                  <a:gd name="connsiteX70" fmla="*/ 360680 w 1391920"/>
                  <a:gd name="connsiteY70" fmla="*/ 464820 h 1440180"/>
                  <a:gd name="connsiteX71" fmla="*/ 337820 w 1391920"/>
                  <a:gd name="connsiteY71" fmla="*/ 510540 h 1440180"/>
                  <a:gd name="connsiteX72" fmla="*/ 254000 w 1391920"/>
                  <a:gd name="connsiteY72" fmla="*/ 525780 h 1440180"/>
                  <a:gd name="connsiteX73" fmla="*/ 307340 w 1391920"/>
                  <a:gd name="connsiteY73" fmla="*/ 441960 h 1440180"/>
                  <a:gd name="connsiteX74" fmla="*/ 345440 w 1391920"/>
                  <a:gd name="connsiteY74" fmla="*/ 426720 h 1440180"/>
                  <a:gd name="connsiteX75" fmla="*/ 269240 w 1391920"/>
                  <a:gd name="connsiteY75" fmla="*/ 350520 h 1440180"/>
                  <a:gd name="connsiteX76" fmla="*/ 215900 w 1391920"/>
                  <a:gd name="connsiteY76" fmla="*/ 350520 h 1440180"/>
                  <a:gd name="connsiteX77" fmla="*/ 193040 w 1391920"/>
                  <a:gd name="connsiteY77" fmla="*/ 274320 h 1440180"/>
                  <a:gd name="connsiteX78" fmla="*/ 284480 w 1391920"/>
                  <a:gd name="connsiteY78" fmla="*/ 312420 h 1440180"/>
                  <a:gd name="connsiteX79" fmla="*/ 231140 w 1391920"/>
                  <a:gd name="connsiteY79" fmla="*/ 182880 h 1440180"/>
                  <a:gd name="connsiteX80" fmla="*/ 78740 w 1391920"/>
                  <a:gd name="connsiteY80" fmla="*/ 114300 h 1440180"/>
                  <a:gd name="connsiteX81" fmla="*/ 10160 w 1391920"/>
                  <a:gd name="connsiteY81" fmla="*/ 22860 h 144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391920" h="1440180">
                    <a:moveTo>
                      <a:pt x="10160" y="22860"/>
                    </a:moveTo>
                    <a:cubicBezTo>
                      <a:pt x="0" y="45720"/>
                      <a:pt x="5080" y="176530"/>
                      <a:pt x="17780" y="251460"/>
                    </a:cubicBezTo>
                    <a:cubicBezTo>
                      <a:pt x="30480" y="326390"/>
                      <a:pt x="43180" y="402590"/>
                      <a:pt x="86360" y="472440"/>
                    </a:cubicBezTo>
                    <a:cubicBezTo>
                      <a:pt x="129540" y="542290"/>
                      <a:pt x="180340" y="613410"/>
                      <a:pt x="276860" y="670560"/>
                    </a:cubicBezTo>
                    <a:cubicBezTo>
                      <a:pt x="373380" y="727710"/>
                      <a:pt x="665480" y="815340"/>
                      <a:pt x="665480" y="815340"/>
                    </a:cubicBezTo>
                    <a:cubicBezTo>
                      <a:pt x="772160" y="854710"/>
                      <a:pt x="849630" y="855980"/>
                      <a:pt x="916940" y="906780"/>
                    </a:cubicBezTo>
                    <a:cubicBezTo>
                      <a:pt x="984250" y="957580"/>
                      <a:pt x="1036320" y="1069340"/>
                      <a:pt x="1069340" y="1120140"/>
                    </a:cubicBezTo>
                    <a:cubicBezTo>
                      <a:pt x="1102360" y="1170940"/>
                      <a:pt x="1117600" y="1197610"/>
                      <a:pt x="1115060" y="1211580"/>
                    </a:cubicBezTo>
                    <a:cubicBezTo>
                      <a:pt x="1112520" y="1225550"/>
                      <a:pt x="1078230" y="1196340"/>
                      <a:pt x="1054100" y="1203960"/>
                    </a:cubicBezTo>
                    <a:cubicBezTo>
                      <a:pt x="1029970" y="1211580"/>
                      <a:pt x="999490" y="1248410"/>
                      <a:pt x="970280" y="1257300"/>
                    </a:cubicBezTo>
                    <a:cubicBezTo>
                      <a:pt x="941070" y="1266190"/>
                      <a:pt x="887730" y="1266190"/>
                      <a:pt x="878840" y="1257300"/>
                    </a:cubicBezTo>
                    <a:cubicBezTo>
                      <a:pt x="869950" y="1248410"/>
                      <a:pt x="924560" y="1217930"/>
                      <a:pt x="916940" y="1203960"/>
                    </a:cubicBezTo>
                    <a:cubicBezTo>
                      <a:pt x="909320" y="1189990"/>
                      <a:pt x="859790" y="1173480"/>
                      <a:pt x="833120" y="1173480"/>
                    </a:cubicBezTo>
                    <a:cubicBezTo>
                      <a:pt x="806450" y="1173480"/>
                      <a:pt x="773430" y="1189990"/>
                      <a:pt x="756920" y="1203960"/>
                    </a:cubicBezTo>
                    <a:cubicBezTo>
                      <a:pt x="740410" y="1217930"/>
                      <a:pt x="742950" y="1262380"/>
                      <a:pt x="734060" y="1257300"/>
                    </a:cubicBezTo>
                    <a:cubicBezTo>
                      <a:pt x="725170" y="1252220"/>
                      <a:pt x="698500" y="1197610"/>
                      <a:pt x="703580" y="1173480"/>
                    </a:cubicBezTo>
                    <a:cubicBezTo>
                      <a:pt x="708660" y="1149350"/>
                      <a:pt x="769620" y="1126490"/>
                      <a:pt x="764540" y="1112520"/>
                    </a:cubicBezTo>
                    <a:cubicBezTo>
                      <a:pt x="759460" y="1098550"/>
                      <a:pt x="706120" y="1092200"/>
                      <a:pt x="673100" y="1089660"/>
                    </a:cubicBezTo>
                    <a:cubicBezTo>
                      <a:pt x="640080" y="1087120"/>
                      <a:pt x="594360" y="1098550"/>
                      <a:pt x="566420" y="1097280"/>
                    </a:cubicBezTo>
                    <a:cubicBezTo>
                      <a:pt x="538480" y="1096010"/>
                      <a:pt x="513080" y="1090930"/>
                      <a:pt x="505460" y="1082040"/>
                    </a:cubicBezTo>
                    <a:cubicBezTo>
                      <a:pt x="497840" y="1073150"/>
                      <a:pt x="509270" y="1047750"/>
                      <a:pt x="520700" y="1043940"/>
                    </a:cubicBezTo>
                    <a:cubicBezTo>
                      <a:pt x="532130" y="1040130"/>
                      <a:pt x="563880" y="1062990"/>
                      <a:pt x="574040" y="1059180"/>
                    </a:cubicBezTo>
                    <a:cubicBezTo>
                      <a:pt x="584200" y="1055370"/>
                      <a:pt x="593090" y="1036320"/>
                      <a:pt x="581660" y="1021080"/>
                    </a:cubicBezTo>
                    <a:cubicBezTo>
                      <a:pt x="570230" y="1005840"/>
                      <a:pt x="529590" y="991870"/>
                      <a:pt x="505460" y="967740"/>
                    </a:cubicBezTo>
                    <a:cubicBezTo>
                      <a:pt x="481330" y="943610"/>
                      <a:pt x="463550" y="886460"/>
                      <a:pt x="436880" y="876300"/>
                    </a:cubicBezTo>
                    <a:cubicBezTo>
                      <a:pt x="410210" y="866140"/>
                      <a:pt x="370840" y="904240"/>
                      <a:pt x="345440" y="906780"/>
                    </a:cubicBezTo>
                    <a:cubicBezTo>
                      <a:pt x="320040" y="909320"/>
                      <a:pt x="275590" y="864870"/>
                      <a:pt x="284480" y="891540"/>
                    </a:cubicBezTo>
                    <a:cubicBezTo>
                      <a:pt x="293370" y="918210"/>
                      <a:pt x="361950" y="1012190"/>
                      <a:pt x="398780" y="1066800"/>
                    </a:cubicBezTo>
                    <a:cubicBezTo>
                      <a:pt x="435610" y="1121410"/>
                      <a:pt x="464820" y="1181100"/>
                      <a:pt x="505460" y="1219200"/>
                    </a:cubicBezTo>
                    <a:cubicBezTo>
                      <a:pt x="546100" y="1257300"/>
                      <a:pt x="574040" y="1280160"/>
                      <a:pt x="642620" y="1295400"/>
                    </a:cubicBezTo>
                    <a:cubicBezTo>
                      <a:pt x="711200" y="1310640"/>
                      <a:pt x="916940" y="1310640"/>
                      <a:pt x="916940" y="1310640"/>
                    </a:cubicBezTo>
                    <a:cubicBezTo>
                      <a:pt x="999490" y="1315720"/>
                      <a:pt x="1071880" y="1306830"/>
                      <a:pt x="1137920" y="1325880"/>
                    </a:cubicBezTo>
                    <a:cubicBezTo>
                      <a:pt x="1203960" y="1344930"/>
                      <a:pt x="1272540" y="1409700"/>
                      <a:pt x="1313180" y="1424940"/>
                    </a:cubicBezTo>
                    <a:cubicBezTo>
                      <a:pt x="1353820" y="1440180"/>
                      <a:pt x="1391920" y="1440180"/>
                      <a:pt x="1381760" y="1417320"/>
                    </a:cubicBezTo>
                    <a:cubicBezTo>
                      <a:pt x="1371600" y="1394460"/>
                      <a:pt x="1277620" y="1324610"/>
                      <a:pt x="1252220" y="1287780"/>
                    </a:cubicBezTo>
                    <a:cubicBezTo>
                      <a:pt x="1226820" y="1250950"/>
                      <a:pt x="1229360" y="1238250"/>
                      <a:pt x="1229360" y="1196340"/>
                    </a:cubicBezTo>
                    <a:cubicBezTo>
                      <a:pt x="1229360" y="1154430"/>
                      <a:pt x="1261110" y="1102360"/>
                      <a:pt x="1252220" y="1036320"/>
                    </a:cubicBezTo>
                    <a:cubicBezTo>
                      <a:pt x="1243330" y="970280"/>
                      <a:pt x="1192530" y="850900"/>
                      <a:pt x="1176020" y="800100"/>
                    </a:cubicBezTo>
                    <a:cubicBezTo>
                      <a:pt x="1159510" y="749300"/>
                      <a:pt x="1146810" y="739140"/>
                      <a:pt x="1153160" y="731520"/>
                    </a:cubicBezTo>
                    <a:cubicBezTo>
                      <a:pt x="1159510" y="723900"/>
                      <a:pt x="1195070" y="742950"/>
                      <a:pt x="1214120" y="754380"/>
                    </a:cubicBezTo>
                    <a:cubicBezTo>
                      <a:pt x="1233170" y="765810"/>
                      <a:pt x="1254760" y="798830"/>
                      <a:pt x="1267460" y="800100"/>
                    </a:cubicBezTo>
                    <a:cubicBezTo>
                      <a:pt x="1280160" y="801370"/>
                      <a:pt x="1295400" y="778510"/>
                      <a:pt x="1290320" y="762000"/>
                    </a:cubicBezTo>
                    <a:cubicBezTo>
                      <a:pt x="1285240" y="745490"/>
                      <a:pt x="1253490" y="722630"/>
                      <a:pt x="1236980" y="701040"/>
                    </a:cubicBezTo>
                    <a:cubicBezTo>
                      <a:pt x="1220470" y="679450"/>
                      <a:pt x="1200150" y="655320"/>
                      <a:pt x="1191260" y="632460"/>
                    </a:cubicBezTo>
                    <a:cubicBezTo>
                      <a:pt x="1182370" y="609600"/>
                      <a:pt x="1174750" y="570230"/>
                      <a:pt x="1183640" y="563880"/>
                    </a:cubicBezTo>
                    <a:cubicBezTo>
                      <a:pt x="1192530" y="557530"/>
                      <a:pt x="1229360" y="580390"/>
                      <a:pt x="1244600" y="594360"/>
                    </a:cubicBezTo>
                    <a:cubicBezTo>
                      <a:pt x="1259840" y="608330"/>
                      <a:pt x="1270000" y="652780"/>
                      <a:pt x="1275080" y="647700"/>
                    </a:cubicBezTo>
                    <a:cubicBezTo>
                      <a:pt x="1280160" y="642620"/>
                      <a:pt x="1276350" y="590550"/>
                      <a:pt x="1275080" y="563880"/>
                    </a:cubicBezTo>
                    <a:cubicBezTo>
                      <a:pt x="1273810" y="537210"/>
                      <a:pt x="1280160" y="514350"/>
                      <a:pt x="1267460" y="487680"/>
                    </a:cubicBezTo>
                    <a:cubicBezTo>
                      <a:pt x="1254760" y="461010"/>
                      <a:pt x="1200150" y="416560"/>
                      <a:pt x="1198880" y="403860"/>
                    </a:cubicBezTo>
                    <a:cubicBezTo>
                      <a:pt x="1197610" y="391160"/>
                      <a:pt x="1243330" y="398780"/>
                      <a:pt x="1259840" y="411480"/>
                    </a:cubicBezTo>
                    <a:cubicBezTo>
                      <a:pt x="1276350" y="424180"/>
                      <a:pt x="1292860" y="485140"/>
                      <a:pt x="1297940" y="480060"/>
                    </a:cubicBezTo>
                    <a:cubicBezTo>
                      <a:pt x="1303020" y="474980"/>
                      <a:pt x="1296670" y="412750"/>
                      <a:pt x="1290320" y="381000"/>
                    </a:cubicBezTo>
                    <a:cubicBezTo>
                      <a:pt x="1283970" y="349250"/>
                      <a:pt x="1263650" y="326390"/>
                      <a:pt x="1259840" y="289560"/>
                    </a:cubicBezTo>
                    <a:cubicBezTo>
                      <a:pt x="1256030" y="252730"/>
                      <a:pt x="1282700" y="158750"/>
                      <a:pt x="1267460" y="160020"/>
                    </a:cubicBezTo>
                    <a:cubicBezTo>
                      <a:pt x="1252220" y="161290"/>
                      <a:pt x="1201420" y="252730"/>
                      <a:pt x="1168400" y="297180"/>
                    </a:cubicBezTo>
                    <a:cubicBezTo>
                      <a:pt x="1135380" y="341630"/>
                      <a:pt x="1093470" y="391160"/>
                      <a:pt x="1069340" y="426720"/>
                    </a:cubicBezTo>
                    <a:cubicBezTo>
                      <a:pt x="1045210" y="462280"/>
                      <a:pt x="1033780" y="480060"/>
                      <a:pt x="1023620" y="510540"/>
                    </a:cubicBezTo>
                    <a:cubicBezTo>
                      <a:pt x="1013460" y="541020"/>
                      <a:pt x="1008380" y="570230"/>
                      <a:pt x="1008380" y="609600"/>
                    </a:cubicBezTo>
                    <a:cubicBezTo>
                      <a:pt x="1008380" y="648970"/>
                      <a:pt x="1024890" y="716280"/>
                      <a:pt x="1023620" y="746760"/>
                    </a:cubicBezTo>
                    <a:cubicBezTo>
                      <a:pt x="1022350" y="777240"/>
                      <a:pt x="1019810" y="788670"/>
                      <a:pt x="1000760" y="792480"/>
                    </a:cubicBezTo>
                    <a:cubicBezTo>
                      <a:pt x="981710" y="796290"/>
                      <a:pt x="930910" y="788670"/>
                      <a:pt x="909320" y="769620"/>
                    </a:cubicBezTo>
                    <a:cubicBezTo>
                      <a:pt x="887730" y="750570"/>
                      <a:pt x="890270" y="689610"/>
                      <a:pt x="871220" y="678180"/>
                    </a:cubicBezTo>
                    <a:cubicBezTo>
                      <a:pt x="852170" y="666750"/>
                      <a:pt x="817880" y="716280"/>
                      <a:pt x="795020" y="701040"/>
                    </a:cubicBezTo>
                    <a:cubicBezTo>
                      <a:pt x="772160" y="685800"/>
                      <a:pt x="764540" y="604520"/>
                      <a:pt x="734060" y="586740"/>
                    </a:cubicBezTo>
                    <a:cubicBezTo>
                      <a:pt x="703580" y="568960"/>
                      <a:pt x="652780" y="584200"/>
                      <a:pt x="612140" y="594360"/>
                    </a:cubicBezTo>
                    <a:cubicBezTo>
                      <a:pt x="571500" y="604520"/>
                      <a:pt x="516890" y="640080"/>
                      <a:pt x="490220" y="647700"/>
                    </a:cubicBezTo>
                    <a:cubicBezTo>
                      <a:pt x="463550" y="655320"/>
                      <a:pt x="447040" y="652780"/>
                      <a:pt x="452120" y="640080"/>
                    </a:cubicBezTo>
                    <a:cubicBezTo>
                      <a:pt x="457200" y="627380"/>
                      <a:pt x="520700" y="595630"/>
                      <a:pt x="520700" y="571500"/>
                    </a:cubicBezTo>
                    <a:cubicBezTo>
                      <a:pt x="520700" y="547370"/>
                      <a:pt x="478790" y="513080"/>
                      <a:pt x="452120" y="495300"/>
                    </a:cubicBezTo>
                    <a:cubicBezTo>
                      <a:pt x="425450" y="477520"/>
                      <a:pt x="379730" y="462280"/>
                      <a:pt x="360680" y="464820"/>
                    </a:cubicBezTo>
                    <a:cubicBezTo>
                      <a:pt x="341630" y="467360"/>
                      <a:pt x="355600" y="500380"/>
                      <a:pt x="337820" y="510540"/>
                    </a:cubicBezTo>
                    <a:cubicBezTo>
                      <a:pt x="320040" y="520700"/>
                      <a:pt x="259080" y="537210"/>
                      <a:pt x="254000" y="525780"/>
                    </a:cubicBezTo>
                    <a:cubicBezTo>
                      <a:pt x="248920" y="514350"/>
                      <a:pt x="292100" y="458470"/>
                      <a:pt x="307340" y="441960"/>
                    </a:cubicBezTo>
                    <a:cubicBezTo>
                      <a:pt x="322580" y="425450"/>
                      <a:pt x="351790" y="441960"/>
                      <a:pt x="345440" y="426720"/>
                    </a:cubicBezTo>
                    <a:cubicBezTo>
                      <a:pt x="339090" y="411480"/>
                      <a:pt x="290830" y="363220"/>
                      <a:pt x="269240" y="350520"/>
                    </a:cubicBezTo>
                    <a:cubicBezTo>
                      <a:pt x="247650" y="337820"/>
                      <a:pt x="228600" y="363220"/>
                      <a:pt x="215900" y="350520"/>
                    </a:cubicBezTo>
                    <a:cubicBezTo>
                      <a:pt x="203200" y="337820"/>
                      <a:pt x="181610" y="280670"/>
                      <a:pt x="193040" y="274320"/>
                    </a:cubicBezTo>
                    <a:cubicBezTo>
                      <a:pt x="204470" y="267970"/>
                      <a:pt x="278130" y="327660"/>
                      <a:pt x="284480" y="312420"/>
                    </a:cubicBezTo>
                    <a:cubicBezTo>
                      <a:pt x="290830" y="297180"/>
                      <a:pt x="265430" y="215900"/>
                      <a:pt x="231140" y="182880"/>
                    </a:cubicBezTo>
                    <a:cubicBezTo>
                      <a:pt x="196850" y="149860"/>
                      <a:pt x="114300" y="142240"/>
                      <a:pt x="78740" y="114300"/>
                    </a:cubicBezTo>
                    <a:cubicBezTo>
                      <a:pt x="43180" y="86360"/>
                      <a:pt x="20320" y="0"/>
                      <a:pt x="10160" y="2286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16" name="Freeform 115"/>
              <p:cNvSpPr/>
              <p:nvPr/>
            </p:nvSpPr>
            <p:spPr>
              <a:xfrm>
                <a:off x="2646491" y="3046171"/>
                <a:ext cx="90500" cy="219028"/>
              </a:xfrm>
              <a:custGeom>
                <a:avLst/>
                <a:gdLst>
                  <a:gd name="connsiteX0" fmla="*/ 83820 w 160020"/>
                  <a:gd name="connsiteY0" fmla="*/ 12700 h 304800"/>
                  <a:gd name="connsiteX1" fmla="*/ 45720 w 160020"/>
                  <a:gd name="connsiteY1" fmla="*/ 50800 h 304800"/>
                  <a:gd name="connsiteX2" fmla="*/ 45720 w 160020"/>
                  <a:gd name="connsiteY2" fmla="*/ 111760 h 304800"/>
                  <a:gd name="connsiteX3" fmla="*/ 7620 w 160020"/>
                  <a:gd name="connsiteY3" fmla="*/ 195580 h 304800"/>
                  <a:gd name="connsiteX4" fmla="*/ 15240 w 160020"/>
                  <a:gd name="connsiteY4" fmla="*/ 248920 h 304800"/>
                  <a:gd name="connsiteX5" fmla="*/ 15240 w 160020"/>
                  <a:gd name="connsiteY5" fmla="*/ 302260 h 304800"/>
                  <a:gd name="connsiteX6" fmla="*/ 106680 w 160020"/>
                  <a:gd name="connsiteY6" fmla="*/ 233680 h 304800"/>
                  <a:gd name="connsiteX7" fmla="*/ 160020 w 160020"/>
                  <a:gd name="connsiteY7" fmla="*/ 127000 h 304800"/>
                  <a:gd name="connsiteX8" fmla="*/ 83820 w 160020"/>
                  <a:gd name="connsiteY8" fmla="*/ 127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020" h="304800">
                    <a:moveTo>
                      <a:pt x="83820" y="12700"/>
                    </a:moveTo>
                    <a:cubicBezTo>
                      <a:pt x="64770" y="0"/>
                      <a:pt x="52070" y="34290"/>
                      <a:pt x="45720" y="50800"/>
                    </a:cubicBezTo>
                    <a:cubicBezTo>
                      <a:pt x="39370" y="67310"/>
                      <a:pt x="52070" y="87630"/>
                      <a:pt x="45720" y="111760"/>
                    </a:cubicBezTo>
                    <a:cubicBezTo>
                      <a:pt x="39370" y="135890"/>
                      <a:pt x="12700" y="172720"/>
                      <a:pt x="7620" y="195580"/>
                    </a:cubicBezTo>
                    <a:cubicBezTo>
                      <a:pt x="2540" y="218440"/>
                      <a:pt x="13970" y="231140"/>
                      <a:pt x="15240" y="248920"/>
                    </a:cubicBezTo>
                    <a:cubicBezTo>
                      <a:pt x="16510" y="266700"/>
                      <a:pt x="0" y="304800"/>
                      <a:pt x="15240" y="302260"/>
                    </a:cubicBezTo>
                    <a:cubicBezTo>
                      <a:pt x="30480" y="299720"/>
                      <a:pt x="82550" y="262890"/>
                      <a:pt x="106680" y="233680"/>
                    </a:cubicBezTo>
                    <a:cubicBezTo>
                      <a:pt x="130810" y="204470"/>
                      <a:pt x="160020" y="165100"/>
                      <a:pt x="160020" y="127000"/>
                    </a:cubicBezTo>
                    <a:cubicBezTo>
                      <a:pt x="160020" y="88900"/>
                      <a:pt x="102870" y="25400"/>
                      <a:pt x="83820" y="1270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17" name="Freeform 116"/>
              <p:cNvSpPr/>
              <p:nvPr/>
            </p:nvSpPr>
            <p:spPr>
              <a:xfrm>
                <a:off x="2114596" y="3223930"/>
                <a:ext cx="234986" cy="234895"/>
              </a:xfrm>
              <a:custGeom>
                <a:avLst/>
                <a:gdLst>
                  <a:gd name="connsiteX0" fmla="*/ 14287 w 290512"/>
                  <a:gd name="connsiteY0" fmla="*/ 3175 h 289719"/>
                  <a:gd name="connsiteX1" fmla="*/ 14287 w 290512"/>
                  <a:gd name="connsiteY1" fmla="*/ 60325 h 289719"/>
                  <a:gd name="connsiteX2" fmla="*/ 42862 w 290512"/>
                  <a:gd name="connsiteY2" fmla="*/ 117475 h 289719"/>
                  <a:gd name="connsiteX3" fmla="*/ 114299 w 290512"/>
                  <a:gd name="connsiteY3" fmla="*/ 146050 h 289719"/>
                  <a:gd name="connsiteX4" fmla="*/ 190499 w 290512"/>
                  <a:gd name="connsiteY4" fmla="*/ 222250 h 289719"/>
                  <a:gd name="connsiteX5" fmla="*/ 280987 w 290512"/>
                  <a:gd name="connsiteY5" fmla="*/ 288925 h 289719"/>
                  <a:gd name="connsiteX6" fmla="*/ 247649 w 290512"/>
                  <a:gd name="connsiteY6" fmla="*/ 227012 h 289719"/>
                  <a:gd name="connsiteX7" fmla="*/ 204787 w 290512"/>
                  <a:gd name="connsiteY7" fmla="*/ 136525 h 289719"/>
                  <a:gd name="connsiteX8" fmla="*/ 100012 w 290512"/>
                  <a:gd name="connsiteY8" fmla="*/ 41275 h 289719"/>
                  <a:gd name="connsiteX9" fmla="*/ 14287 w 290512"/>
                  <a:gd name="connsiteY9" fmla="*/ 3175 h 28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512" h="289719">
                    <a:moveTo>
                      <a:pt x="14287" y="3175"/>
                    </a:moveTo>
                    <a:cubicBezTo>
                      <a:pt x="0" y="6350"/>
                      <a:pt x="9525" y="41275"/>
                      <a:pt x="14287" y="60325"/>
                    </a:cubicBezTo>
                    <a:cubicBezTo>
                      <a:pt x="19049" y="79375"/>
                      <a:pt x="26193" y="103188"/>
                      <a:pt x="42862" y="117475"/>
                    </a:cubicBezTo>
                    <a:cubicBezTo>
                      <a:pt x="59531" y="131762"/>
                      <a:pt x="89693" y="128588"/>
                      <a:pt x="114299" y="146050"/>
                    </a:cubicBezTo>
                    <a:cubicBezTo>
                      <a:pt x="138905" y="163512"/>
                      <a:pt x="162718" y="198438"/>
                      <a:pt x="190499" y="222250"/>
                    </a:cubicBezTo>
                    <a:cubicBezTo>
                      <a:pt x="218280" y="246062"/>
                      <a:pt x="271462" y="288131"/>
                      <a:pt x="280987" y="288925"/>
                    </a:cubicBezTo>
                    <a:cubicBezTo>
                      <a:pt x="290512" y="289719"/>
                      <a:pt x="260349" y="252412"/>
                      <a:pt x="247649" y="227012"/>
                    </a:cubicBezTo>
                    <a:cubicBezTo>
                      <a:pt x="234949" y="201612"/>
                      <a:pt x="229393" y="167481"/>
                      <a:pt x="204787" y="136525"/>
                    </a:cubicBezTo>
                    <a:cubicBezTo>
                      <a:pt x="180181" y="105569"/>
                      <a:pt x="132556" y="65087"/>
                      <a:pt x="100012" y="41275"/>
                    </a:cubicBezTo>
                    <a:cubicBezTo>
                      <a:pt x="67468" y="17463"/>
                      <a:pt x="28574" y="0"/>
                      <a:pt x="14287" y="3175"/>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18" name="Freeform 117"/>
              <p:cNvSpPr/>
              <p:nvPr/>
            </p:nvSpPr>
            <p:spPr>
              <a:xfrm>
                <a:off x="2492477" y="3811167"/>
                <a:ext cx="188944" cy="125384"/>
              </a:xfrm>
              <a:custGeom>
                <a:avLst/>
                <a:gdLst>
                  <a:gd name="connsiteX0" fmla="*/ 232569 w 233363"/>
                  <a:gd name="connsiteY0" fmla="*/ 138906 h 155575"/>
                  <a:gd name="connsiteX1" fmla="*/ 146844 w 233363"/>
                  <a:gd name="connsiteY1" fmla="*/ 29369 h 155575"/>
                  <a:gd name="connsiteX2" fmla="*/ 56356 w 233363"/>
                  <a:gd name="connsiteY2" fmla="*/ 794 h 155575"/>
                  <a:gd name="connsiteX3" fmla="*/ 65881 w 233363"/>
                  <a:gd name="connsiteY3" fmla="*/ 34131 h 155575"/>
                  <a:gd name="connsiteX4" fmla="*/ 61119 w 233363"/>
                  <a:gd name="connsiteY4" fmla="*/ 110331 h 155575"/>
                  <a:gd name="connsiteX5" fmla="*/ 13494 w 233363"/>
                  <a:gd name="connsiteY5" fmla="*/ 138906 h 155575"/>
                  <a:gd name="connsiteX6" fmla="*/ 142081 w 233363"/>
                  <a:gd name="connsiteY6" fmla="*/ 129381 h 155575"/>
                  <a:gd name="connsiteX7" fmla="*/ 232569 w 233363"/>
                  <a:gd name="connsiteY7" fmla="*/ 138906 h 15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363" h="155575">
                    <a:moveTo>
                      <a:pt x="232569" y="138906"/>
                    </a:moveTo>
                    <a:cubicBezTo>
                      <a:pt x="233363" y="122237"/>
                      <a:pt x="176213" y="52388"/>
                      <a:pt x="146844" y="29369"/>
                    </a:cubicBezTo>
                    <a:cubicBezTo>
                      <a:pt x="117475" y="6350"/>
                      <a:pt x="69850" y="0"/>
                      <a:pt x="56356" y="794"/>
                    </a:cubicBezTo>
                    <a:cubicBezTo>
                      <a:pt x="42862" y="1588"/>
                      <a:pt x="65087" y="15875"/>
                      <a:pt x="65881" y="34131"/>
                    </a:cubicBezTo>
                    <a:cubicBezTo>
                      <a:pt x="66675" y="52387"/>
                      <a:pt x="69850" y="92869"/>
                      <a:pt x="61119" y="110331"/>
                    </a:cubicBezTo>
                    <a:cubicBezTo>
                      <a:pt x="52388" y="127793"/>
                      <a:pt x="0" y="135731"/>
                      <a:pt x="13494" y="138906"/>
                    </a:cubicBezTo>
                    <a:cubicBezTo>
                      <a:pt x="26988" y="142081"/>
                      <a:pt x="103981" y="122237"/>
                      <a:pt x="142081" y="129381"/>
                    </a:cubicBezTo>
                    <a:cubicBezTo>
                      <a:pt x="180181" y="136525"/>
                      <a:pt x="231775" y="155575"/>
                      <a:pt x="232569" y="138906"/>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19" name="Freeform 118"/>
              <p:cNvSpPr/>
              <p:nvPr/>
            </p:nvSpPr>
            <p:spPr>
              <a:xfrm>
                <a:off x="2370223" y="3769905"/>
                <a:ext cx="141310" cy="125384"/>
              </a:xfrm>
              <a:custGeom>
                <a:avLst/>
                <a:gdLst>
                  <a:gd name="connsiteX0" fmla="*/ 69850 w 175419"/>
                  <a:gd name="connsiteY0" fmla="*/ 14287 h 155574"/>
                  <a:gd name="connsiteX1" fmla="*/ 155575 w 175419"/>
                  <a:gd name="connsiteY1" fmla="*/ 42862 h 155574"/>
                  <a:gd name="connsiteX2" fmla="*/ 174625 w 175419"/>
                  <a:gd name="connsiteY2" fmla="*/ 109537 h 155574"/>
                  <a:gd name="connsiteX3" fmla="*/ 150812 w 175419"/>
                  <a:gd name="connsiteY3" fmla="*/ 138112 h 155574"/>
                  <a:gd name="connsiteX4" fmla="*/ 150812 w 175419"/>
                  <a:gd name="connsiteY4" fmla="*/ 152399 h 155574"/>
                  <a:gd name="connsiteX5" fmla="*/ 79375 w 175419"/>
                  <a:gd name="connsiteY5" fmla="*/ 119062 h 155574"/>
                  <a:gd name="connsiteX6" fmla="*/ 3175 w 175419"/>
                  <a:gd name="connsiteY6" fmla="*/ 128587 h 155574"/>
                  <a:gd name="connsiteX7" fmla="*/ 69850 w 175419"/>
                  <a:gd name="connsiteY7" fmla="*/ 14287 h 155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419" h="155574">
                    <a:moveTo>
                      <a:pt x="69850" y="14287"/>
                    </a:moveTo>
                    <a:cubicBezTo>
                      <a:pt x="95250" y="0"/>
                      <a:pt x="138113" y="26987"/>
                      <a:pt x="155575" y="42862"/>
                    </a:cubicBezTo>
                    <a:cubicBezTo>
                      <a:pt x="173037" y="58737"/>
                      <a:pt x="175419" y="93662"/>
                      <a:pt x="174625" y="109537"/>
                    </a:cubicBezTo>
                    <a:cubicBezTo>
                      <a:pt x="173831" y="125412"/>
                      <a:pt x="154781" y="130969"/>
                      <a:pt x="150812" y="138112"/>
                    </a:cubicBezTo>
                    <a:cubicBezTo>
                      <a:pt x="146843" y="145255"/>
                      <a:pt x="162718" y="155574"/>
                      <a:pt x="150812" y="152399"/>
                    </a:cubicBezTo>
                    <a:cubicBezTo>
                      <a:pt x="138906" y="149224"/>
                      <a:pt x="103981" y="123031"/>
                      <a:pt x="79375" y="119062"/>
                    </a:cubicBezTo>
                    <a:cubicBezTo>
                      <a:pt x="54769" y="115093"/>
                      <a:pt x="6350" y="138906"/>
                      <a:pt x="3175" y="128587"/>
                    </a:cubicBezTo>
                    <a:cubicBezTo>
                      <a:pt x="0" y="118268"/>
                      <a:pt x="44450" y="28574"/>
                      <a:pt x="69850" y="14287"/>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20" name="Freeform 119"/>
              <p:cNvSpPr/>
              <p:nvPr/>
            </p:nvSpPr>
            <p:spPr>
              <a:xfrm>
                <a:off x="2271786" y="3723876"/>
                <a:ext cx="123845" cy="128561"/>
              </a:xfrm>
              <a:custGeom>
                <a:avLst/>
                <a:gdLst>
                  <a:gd name="connsiteX0" fmla="*/ 794 w 153194"/>
                  <a:gd name="connsiteY0" fmla="*/ 19050 h 159543"/>
                  <a:gd name="connsiteX1" fmla="*/ 100806 w 153194"/>
                  <a:gd name="connsiteY1" fmla="*/ 33337 h 159543"/>
                  <a:gd name="connsiteX2" fmla="*/ 153194 w 153194"/>
                  <a:gd name="connsiteY2" fmla="*/ 61912 h 159543"/>
                  <a:gd name="connsiteX3" fmla="*/ 100806 w 153194"/>
                  <a:gd name="connsiteY3" fmla="*/ 123825 h 159543"/>
                  <a:gd name="connsiteX4" fmla="*/ 96044 w 153194"/>
                  <a:gd name="connsiteY4" fmla="*/ 147637 h 159543"/>
                  <a:gd name="connsiteX5" fmla="*/ 794 w 153194"/>
                  <a:gd name="connsiteY5" fmla="*/ 19050 h 15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194" h="159543">
                    <a:moveTo>
                      <a:pt x="794" y="19050"/>
                    </a:moveTo>
                    <a:cubicBezTo>
                      <a:pt x="1588" y="0"/>
                      <a:pt x="75406" y="26193"/>
                      <a:pt x="100806" y="33337"/>
                    </a:cubicBezTo>
                    <a:cubicBezTo>
                      <a:pt x="126206" y="40481"/>
                      <a:pt x="153194" y="46831"/>
                      <a:pt x="153194" y="61912"/>
                    </a:cubicBezTo>
                    <a:cubicBezTo>
                      <a:pt x="153194" y="76993"/>
                      <a:pt x="110331" y="109538"/>
                      <a:pt x="100806" y="123825"/>
                    </a:cubicBezTo>
                    <a:cubicBezTo>
                      <a:pt x="91281" y="138112"/>
                      <a:pt x="109538" y="159543"/>
                      <a:pt x="96044" y="147637"/>
                    </a:cubicBezTo>
                    <a:cubicBezTo>
                      <a:pt x="82550" y="135731"/>
                      <a:pt x="0" y="38100"/>
                      <a:pt x="794" y="1905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21" name="Freeform 120"/>
              <p:cNvSpPr/>
              <p:nvPr/>
            </p:nvSpPr>
            <p:spPr>
              <a:xfrm>
                <a:off x="2376575" y="3592146"/>
                <a:ext cx="1039973" cy="925298"/>
              </a:xfrm>
              <a:custGeom>
                <a:avLst/>
                <a:gdLst>
                  <a:gd name="connsiteX0" fmla="*/ 1234282 w 1289051"/>
                  <a:gd name="connsiteY0" fmla="*/ 996157 h 1144588"/>
                  <a:gd name="connsiteX1" fmla="*/ 1162844 w 1289051"/>
                  <a:gd name="connsiteY1" fmla="*/ 962819 h 1144588"/>
                  <a:gd name="connsiteX2" fmla="*/ 1148557 w 1289051"/>
                  <a:gd name="connsiteY2" fmla="*/ 881857 h 1144588"/>
                  <a:gd name="connsiteX3" fmla="*/ 1129507 w 1289051"/>
                  <a:gd name="connsiteY3" fmla="*/ 819944 h 1144588"/>
                  <a:gd name="connsiteX4" fmla="*/ 1019969 w 1289051"/>
                  <a:gd name="connsiteY4" fmla="*/ 786607 h 1144588"/>
                  <a:gd name="connsiteX5" fmla="*/ 948532 w 1289051"/>
                  <a:gd name="connsiteY5" fmla="*/ 758032 h 1144588"/>
                  <a:gd name="connsiteX6" fmla="*/ 934244 w 1289051"/>
                  <a:gd name="connsiteY6" fmla="*/ 691357 h 1144588"/>
                  <a:gd name="connsiteX7" fmla="*/ 967582 w 1289051"/>
                  <a:gd name="connsiteY7" fmla="*/ 662782 h 1144588"/>
                  <a:gd name="connsiteX8" fmla="*/ 1019969 w 1289051"/>
                  <a:gd name="connsiteY8" fmla="*/ 719932 h 1144588"/>
                  <a:gd name="connsiteX9" fmla="*/ 1010444 w 1289051"/>
                  <a:gd name="connsiteY9" fmla="*/ 643732 h 1144588"/>
                  <a:gd name="connsiteX10" fmla="*/ 1000919 w 1289051"/>
                  <a:gd name="connsiteY10" fmla="*/ 629444 h 1144588"/>
                  <a:gd name="connsiteX11" fmla="*/ 1029494 w 1289051"/>
                  <a:gd name="connsiteY11" fmla="*/ 615157 h 1144588"/>
                  <a:gd name="connsiteX12" fmla="*/ 1105694 w 1289051"/>
                  <a:gd name="connsiteY12" fmla="*/ 677069 h 1144588"/>
                  <a:gd name="connsiteX13" fmla="*/ 1096169 w 1289051"/>
                  <a:gd name="connsiteY13" fmla="*/ 591344 h 1144588"/>
                  <a:gd name="connsiteX14" fmla="*/ 1100932 w 1289051"/>
                  <a:gd name="connsiteY14" fmla="*/ 477044 h 1144588"/>
                  <a:gd name="connsiteX15" fmla="*/ 1081882 w 1289051"/>
                  <a:gd name="connsiteY15" fmla="*/ 381794 h 1144588"/>
                  <a:gd name="connsiteX16" fmla="*/ 1029494 w 1289051"/>
                  <a:gd name="connsiteY16" fmla="*/ 429419 h 1144588"/>
                  <a:gd name="connsiteX17" fmla="*/ 981869 w 1289051"/>
                  <a:gd name="connsiteY17" fmla="*/ 472282 h 1144588"/>
                  <a:gd name="connsiteX18" fmla="*/ 986632 w 1289051"/>
                  <a:gd name="connsiteY18" fmla="*/ 581819 h 1144588"/>
                  <a:gd name="connsiteX19" fmla="*/ 986632 w 1289051"/>
                  <a:gd name="connsiteY19" fmla="*/ 619919 h 1144588"/>
                  <a:gd name="connsiteX20" fmla="*/ 924719 w 1289051"/>
                  <a:gd name="connsiteY20" fmla="*/ 553244 h 1144588"/>
                  <a:gd name="connsiteX21" fmla="*/ 858044 w 1289051"/>
                  <a:gd name="connsiteY21" fmla="*/ 524669 h 1144588"/>
                  <a:gd name="connsiteX22" fmla="*/ 896144 w 1289051"/>
                  <a:gd name="connsiteY22" fmla="*/ 429419 h 1144588"/>
                  <a:gd name="connsiteX23" fmla="*/ 872332 w 1289051"/>
                  <a:gd name="connsiteY23" fmla="*/ 319882 h 1144588"/>
                  <a:gd name="connsiteX24" fmla="*/ 815182 w 1289051"/>
                  <a:gd name="connsiteY24" fmla="*/ 305594 h 1144588"/>
                  <a:gd name="connsiteX25" fmla="*/ 810419 w 1289051"/>
                  <a:gd name="connsiteY25" fmla="*/ 257969 h 1144588"/>
                  <a:gd name="connsiteX26" fmla="*/ 848519 w 1289051"/>
                  <a:gd name="connsiteY26" fmla="*/ 191294 h 1144588"/>
                  <a:gd name="connsiteX27" fmla="*/ 929482 w 1289051"/>
                  <a:gd name="connsiteY27" fmla="*/ 238919 h 1144588"/>
                  <a:gd name="connsiteX28" fmla="*/ 910432 w 1289051"/>
                  <a:gd name="connsiteY28" fmla="*/ 129382 h 1144588"/>
                  <a:gd name="connsiteX29" fmla="*/ 867569 w 1289051"/>
                  <a:gd name="connsiteY29" fmla="*/ 72232 h 1144588"/>
                  <a:gd name="connsiteX30" fmla="*/ 848519 w 1289051"/>
                  <a:gd name="connsiteY30" fmla="*/ 794 h 1144588"/>
                  <a:gd name="connsiteX31" fmla="*/ 781844 w 1289051"/>
                  <a:gd name="connsiteY31" fmla="*/ 76994 h 1144588"/>
                  <a:gd name="connsiteX32" fmla="*/ 710407 w 1289051"/>
                  <a:gd name="connsiteY32" fmla="*/ 186532 h 1144588"/>
                  <a:gd name="connsiteX33" fmla="*/ 691357 w 1289051"/>
                  <a:gd name="connsiteY33" fmla="*/ 310357 h 1144588"/>
                  <a:gd name="connsiteX34" fmla="*/ 691357 w 1289051"/>
                  <a:gd name="connsiteY34" fmla="*/ 481807 h 1144588"/>
                  <a:gd name="connsiteX35" fmla="*/ 748507 w 1289051"/>
                  <a:gd name="connsiteY35" fmla="*/ 667544 h 1144588"/>
                  <a:gd name="connsiteX36" fmla="*/ 958057 w 1289051"/>
                  <a:gd name="connsiteY36" fmla="*/ 858044 h 1144588"/>
                  <a:gd name="connsiteX37" fmla="*/ 1062832 w 1289051"/>
                  <a:gd name="connsiteY37" fmla="*/ 910432 h 1144588"/>
                  <a:gd name="connsiteX38" fmla="*/ 1086644 w 1289051"/>
                  <a:gd name="connsiteY38" fmla="*/ 996157 h 1144588"/>
                  <a:gd name="connsiteX39" fmla="*/ 962819 w 1289051"/>
                  <a:gd name="connsiteY39" fmla="*/ 958057 h 1144588"/>
                  <a:gd name="connsiteX40" fmla="*/ 781844 w 1289051"/>
                  <a:gd name="connsiteY40" fmla="*/ 986632 h 1144588"/>
                  <a:gd name="connsiteX41" fmla="*/ 724694 w 1289051"/>
                  <a:gd name="connsiteY41" fmla="*/ 1043782 h 1144588"/>
                  <a:gd name="connsiteX42" fmla="*/ 681832 w 1289051"/>
                  <a:gd name="connsiteY42" fmla="*/ 1010444 h 1144588"/>
                  <a:gd name="connsiteX43" fmla="*/ 715169 w 1289051"/>
                  <a:gd name="connsiteY43" fmla="*/ 977107 h 1144588"/>
                  <a:gd name="connsiteX44" fmla="*/ 572294 w 1289051"/>
                  <a:gd name="connsiteY44" fmla="*/ 977107 h 1144588"/>
                  <a:gd name="connsiteX45" fmla="*/ 477044 w 1289051"/>
                  <a:gd name="connsiteY45" fmla="*/ 1077119 h 1144588"/>
                  <a:gd name="connsiteX46" fmla="*/ 443707 w 1289051"/>
                  <a:gd name="connsiteY46" fmla="*/ 1005682 h 1144588"/>
                  <a:gd name="connsiteX47" fmla="*/ 510382 w 1289051"/>
                  <a:gd name="connsiteY47" fmla="*/ 972344 h 1144588"/>
                  <a:gd name="connsiteX48" fmla="*/ 438944 w 1289051"/>
                  <a:gd name="connsiteY48" fmla="*/ 900907 h 1144588"/>
                  <a:gd name="connsiteX49" fmla="*/ 334169 w 1289051"/>
                  <a:gd name="connsiteY49" fmla="*/ 910432 h 1144588"/>
                  <a:gd name="connsiteX50" fmla="*/ 229394 w 1289051"/>
                  <a:gd name="connsiteY50" fmla="*/ 872332 h 1144588"/>
                  <a:gd name="connsiteX51" fmla="*/ 186532 w 1289051"/>
                  <a:gd name="connsiteY51" fmla="*/ 872332 h 1144588"/>
                  <a:gd name="connsiteX52" fmla="*/ 200819 w 1289051"/>
                  <a:gd name="connsiteY52" fmla="*/ 815182 h 1144588"/>
                  <a:gd name="connsiteX53" fmla="*/ 286544 w 1289051"/>
                  <a:gd name="connsiteY53" fmla="*/ 824707 h 1144588"/>
                  <a:gd name="connsiteX54" fmla="*/ 357982 w 1289051"/>
                  <a:gd name="connsiteY54" fmla="*/ 872332 h 1144588"/>
                  <a:gd name="connsiteX55" fmla="*/ 419894 w 1289051"/>
                  <a:gd name="connsiteY55" fmla="*/ 862807 h 1144588"/>
                  <a:gd name="connsiteX56" fmla="*/ 472282 w 1289051"/>
                  <a:gd name="connsiteY56" fmla="*/ 881857 h 1144588"/>
                  <a:gd name="connsiteX57" fmla="*/ 410369 w 1289051"/>
                  <a:gd name="connsiteY57" fmla="*/ 786607 h 1144588"/>
                  <a:gd name="connsiteX58" fmla="*/ 310357 w 1289051"/>
                  <a:gd name="connsiteY58" fmla="*/ 762794 h 1144588"/>
                  <a:gd name="connsiteX59" fmla="*/ 172244 w 1289051"/>
                  <a:gd name="connsiteY59" fmla="*/ 767557 h 1144588"/>
                  <a:gd name="connsiteX60" fmla="*/ 86519 w 1289051"/>
                  <a:gd name="connsiteY60" fmla="*/ 815182 h 1144588"/>
                  <a:gd name="connsiteX61" fmla="*/ 794 w 1289051"/>
                  <a:gd name="connsiteY61" fmla="*/ 824707 h 1144588"/>
                  <a:gd name="connsiteX62" fmla="*/ 91282 w 1289051"/>
                  <a:gd name="connsiteY62" fmla="*/ 877094 h 1144588"/>
                  <a:gd name="connsiteX63" fmla="*/ 215107 w 1289051"/>
                  <a:gd name="connsiteY63" fmla="*/ 981869 h 1144588"/>
                  <a:gd name="connsiteX64" fmla="*/ 386557 w 1289051"/>
                  <a:gd name="connsiteY64" fmla="*/ 1096169 h 1144588"/>
                  <a:gd name="connsiteX65" fmla="*/ 600869 w 1289051"/>
                  <a:gd name="connsiteY65" fmla="*/ 1143794 h 1144588"/>
                  <a:gd name="connsiteX66" fmla="*/ 758032 w 1289051"/>
                  <a:gd name="connsiteY66" fmla="*/ 1091407 h 1144588"/>
                  <a:gd name="connsiteX67" fmla="*/ 958057 w 1289051"/>
                  <a:gd name="connsiteY67" fmla="*/ 1048544 h 1144588"/>
                  <a:gd name="connsiteX68" fmla="*/ 1191419 w 1289051"/>
                  <a:gd name="connsiteY68" fmla="*/ 1053307 h 1144588"/>
                  <a:gd name="connsiteX69" fmla="*/ 1281907 w 1289051"/>
                  <a:gd name="connsiteY69" fmla="*/ 1048544 h 1144588"/>
                  <a:gd name="connsiteX70" fmla="*/ 1234282 w 1289051"/>
                  <a:gd name="connsiteY70" fmla="*/ 996157 h 114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289051" h="1144588">
                    <a:moveTo>
                      <a:pt x="1234282" y="996157"/>
                    </a:moveTo>
                    <a:cubicBezTo>
                      <a:pt x="1214438" y="981870"/>
                      <a:pt x="1177132" y="981869"/>
                      <a:pt x="1162844" y="962819"/>
                    </a:cubicBezTo>
                    <a:cubicBezTo>
                      <a:pt x="1148557" y="943769"/>
                      <a:pt x="1154113" y="905669"/>
                      <a:pt x="1148557" y="881857"/>
                    </a:cubicBezTo>
                    <a:cubicBezTo>
                      <a:pt x="1143001" y="858045"/>
                      <a:pt x="1150938" y="835819"/>
                      <a:pt x="1129507" y="819944"/>
                    </a:cubicBezTo>
                    <a:cubicBezTo>
                      <a:pt x="1108076" y="804069"/>
                      <a:pt x="1050131" y="796926"/>
                      <a:pt x="1019969" y="786607"/>
                    </a:cubicBezTo>
                    <a:cubicBezTo>
                      <a:pt x="989807" y="776288"/>
                      <a:pt x="962820" y="773907"/>
                      <a:pt x="948532" y="758032"/>
                    </a:cubicBezTo>
                    <a:cubicBezTo>
                      <a:pt x="934245" y="742157"/>
                      <a:pt x="931069" y="707232"/>
                      <a:pt x="934244" y="691357"/>
                    </a:cubicBezTo>
                    <a:cubicBezTo>
                      <a:pt x="937419" y="675482"/>
                      <a:pt x="953294" y="658019"/>
                      <a:pt x="967582" y="662782"/>
                    </a:cubicBezTo>
                    <a:cubicBezTo>
                      <a:pt x="981870" y="667545"/>
                      <a:pt x="1012825" y="723107"/>
                      <a:pt x="1019969" y="719932"/>
                    </a:cubicBezTo>
                    <a:cubicBezTo>
                      <a:pt x="1027113" y="716757"/>
                      <a:pt x="1013619" y="658813"/>
                      <a:pt x="1010444" y="643732"/>
                    </a:cubicBezTo>
                    <a:cubicBezTo>
                      <a:pt x="1007269" y="628651"/>
                      <a:pt x="997744" y="634206"/>
                      <a:pt x="1000919" y="629444"/>
                    </a:cubicBezTo>
                    <a:cubicBezTo>
                      <a:pt x="1004094" y="624682"/>
                      <a:pt x="1012032" y="607220"/>
                      <a:pt x="1029494" y="615157"/>
                    </a:cubicBezTo>
                    <a:cubicBezTo>
                      <a:pt x="1046956" y="623094"/>
                      <a:pt x="1094582" y="681038"/>
                      <a:pt x="1105694" y="677069"/>
                    </a:cubicBezTo>
                    <a:cubicBezTo>
                      <a:pt x="1116806" y="673100"/>
                      <a:pt x="1096963" y="624681"/>
                      <a:pt x="1096169" y="591344"/>
                    </a:cubicBezTo>
                    <a:cubicBezTo>
                      <a:pt x="1095375" y="558007"/>
                      <a:pt x="1103313" y="511969"/>
                      <a:pt x="1100932" y="477044"/>
                    </a:cubicBezTo>
                    <a:cubicBezTo>
                      <a:pt x="1098551" y="442119"/>
                      <a:pt x="1093788" y="389731"/>
                      <a:pt x="1081882" y="381794"/>
                    </a:cubicBezTo>
                    <a:cubicBezTo>
                      <a:pt x="1069976" y="373857"/>
                      <a:pt x="1029494" y="429419"/>
                      <a:pt x="1029494" y="429419"/>
                    </a:cubicBezTo>
                    <a:cubicBezTo>
                      <a:pt x="1012825" y="444500"/>
                      <a:pt x="989013" y="446882"/>
                      <a:pt x="981869" y="472282"/>
                    </a:cubicBezTo>
                    <a:cubicBezTo>
                      <a:pt x="974725" y="497682"/>
                      <a:pt x="985838" y="557213"/>
                      <a:pt x="986632" y="581819"/>
                    </a:cubicBezTo>
                    <a:cubicBezTo>
                      <a:pt x="987426" y="606425"/>
                      <a:pt x="996951" y="624681"/>
                      <a:pt x="986632" y="619919"/>
                    </a:cubicBezTo>
                    <a:cubicBezTo>
                      <a:pt x="976313" y="615157"/>
                      <a:pt x="946150" y="569119"/>
                      <a:pt x="924719" y="553244"/>
                    </a:cubicBezTo>
                    <a:cubicBezTo>
                      <a:pt x="903288" y="537369"/>
                      <a:pt x="862806" y="545306"/>
                      <a:pt x="858044" y="524669"/>
                    </a:cubicBezTo>
                    <a:cubicBezTo>
                      <a:pt x="853282" y="504032"/>
                      <a:pt x="893763" y="463550"/>
                      <a:pt x="896144" y="429419"/>
                    </a:cubicBezTo>
                    <a:cubicBezTo>
                      <a:pt x="898525" y="395288"/>
                      <a:pt x="885826" y="340519"/>
                      <a:pt x="872332" y="319882"/>
                    </a:cubicBezTo>
                    <a:cubicBezTo>
                      <a:pt x="858838" y="299245"/>
                      <a:pt x="825501" y="315913"/>
                      <a:pt x="815182" y="305594"/>
                    </a:cubicBezTo>
                    <a:cubicBezTo>
                      <a:pt x="804863" y="295275"/>
                      <a:pt x="804863" y="277019"/>
                      <a:pt x="810419" y="257969"/>
                    </a:cubicBezTo>
                    <a:cubicBezTo>
                      <a:pt x="815975" y="238919"/>
                      <a:pt x="828675" y="194469"/>
                      <a:pt x="848519" y="191294"/>
                    </a:cubicBezTo>
                    <a:cubicBezTo>
                      <a:pt x="868363" y="188119"/>
                      <a:pt x="919163" y="249238"/>
                      <a:pt x="929482" y="238919"/>
                    </a:cubicBezTo>
                    <a:cubicBezTo>
                      <a:pt x="939801" y="228600"/>
                      <a:pt x="920751" y="157163"/>
                      <a:pt x="910432" y="129382"/>
                    </a:cubicBezTo>
                    <a:cubicBezTo>
                      <a:pt x="900113" y="101601"/>
                      <a:pt x="877888" y="93663"/>
                      <a:pt x="867569" y="72232"/>
                    </a:cubicBezTo>
                    <a:cubicBezTo>
                      <a:pt x="857250" y="50801"/>
                      <a:pt x="862806" y="0"/>
                      <a:pt x="848519" y="794"/>
                    </a:cubicBezTo>
                    <a:cubicBezTo>
                      <a:pt x="834232" y="1588"/>
                      <a:pt x="804863" y="46038"/>
                      <a:pt x="781844" y="76994"/>
                    </a:cubicBezTo>
                    <a:cubicBezTo>
                      <a:pt x="758825" y="107950"/>
                      <a:pt x="725488" y="147638"/>
                      <a:pt x="710407" y="186532"/>
                    </a:cubicBezTo>
                    <a:cubicBezTo>
                      <a:pt x="695326" y="225426"/>
                      <a:pt x="694532" y="261145"/>
                      <a:pt x="691357" y="310357"/>
                    </a:cubicBezTo>
                    <a:cubicBezTo>
                      <a:pt x="688182" y="359569"/>
                      <a:pt x="681832" y="422276"/>
                      <a:pt x="691357" y="481807"/>
                    </a:cubicBezTo>
                    <a:cubicBezTo>
                      <a:pt x="700882" y="541338"/>
                      <a:pt x="704057" y="604838"/>
                      <a:pt x="748507" y="667544"/>
                    </a:cubicBezTo>
                    <a:cubicBezTo>
                      <a:pt x="792957" y="730250"/>
                      <a:pt x="905670" y="817563"/>
                      <a:pt x="958057" y="858044"/>
                    </a:cubicBezTo>
                    <a:cubicBezTo>
                      <a:pt x="1010444" y="898525"/>
                      <a:pt x="1041401" y="887413"/>
                      <a:pt x="1062832" y="910432"/>
                    </a:cubicBezTo>
                    <a:cubicBezTo>
                      <a:pt x="1084263" y="933451"/>
                      <a:pt x="1103313" y="988220"/>
                      <a:pt x="1086644" y="996157"/>
                    </a:cubicBezTo>
                    <a:cubicBezTo>
                      <a:pt x="1069975" y="1004094"/>
                      <a:pt x="1013619" y="959645"/>
                      <a:pt x="962819" y="958057"/>
                    </a:cubicBezTo>
                    <a:cubicBezTo>
                      <a:pt x="912019" y="956470"/>
                      <a:pt x="821531" y="972345"/>
                      <a:pt x="781844" y="986632"/>
                    </a:cubicBezTo>
                    <a:cubicBezTo>
                      <a:pt x="742157" y="1000919"/>
                      <a:pt x="741363" y="1039813"/>
                      <a:pt x="724694" y="1043782"/>
                    </a:cubicBezTo>
                    <a:cubicBezTo>
                      <a:pt x="708025" y="1047751"/>
                      <a:pt x="683419" y="1021556"/>
                      <a:pt x="681832" y="1010444"/>
                    </a:cubicBezTo>
                    <a:cubicBezTo>
                      <a:pt x="680245" y="999332"/>
                      <a:pt x="733425" y="982663"/>
                      <a:pt x="715169" y="977107"/>
                    </a:cubicBezTo>
                    <a:cubicBezTo>
                      <a:pt x="696913" y="971551"/>
                      <a:pt x="611982" y="960438"/>
                      <a:pt x="572294" y="977107"/>
                    </a:cubicBezTo>
                    <a:cubicBezTo>
                      <a:pt x="532607" y="993776"/>
                      <a:pt x="498475" y="1072357"/>
                      <a:pt x="477044" y="1077119"/>
                    </a:cubicBezTo>
                    <a:cubicBezTo>
                      <a:pt x="455613" y="1081881"/>
                      <a:pt x="438151" y="1023144"/>
                      <a:pt x="443707" y="1005682"/>
                    </a:cubicBezTo>
                    <a:cubicBezTo>
                      <a:pt x="449263" y="988220"/>
                      <a:pt x="511176" y="989806"/>
                      <a:pt x="510382" y="972344"/>
                    </a:cubicBezTo>
                    <a:cubicBezTo>
                      <a:pt x="509588" y="954882"/>
                      <a:pt x="468313" y="911226"/>
                      <a:pt x="438944" y="900907"/>
                    </a:cubicBezTo>
                    <a:cubicBezTo>
                      <a:pt x="409575" y="890588"/>
                      <a:pt x="369094" y="915195"/>
                      <a:pt x="334169" y="910432"/>
                    </a:cubicBezTo>
                    <a:cubicBezTo>
                      <a:pt x="299244" y="905670"/>
                      <a:pt x="254000" y="878682"/>
                      <a:pt x="229394" y="872332"/>
                    </a:cubicBezTo>
                    <a:cubicBezTo>
                      <a:pt x="204788" y="865982"/>
                      <a:pt x="191295" y="881857"/>
                      <a:pt x="186532" y="872332"/>
                    </a:cubicBezTo>
                    <a:cubicBezTo>
                      <a:pt x="181769" y="862807"/>
                      <a:pt x="184150" y="823119"/>
                      <a:pt x="200819" y="815182"/>
                    </a:cubicBezTo>
                    <a:cubicBezTo>
                      <a:pt x="217488" y="807245"/>
                      <a:pt x="260350" y="815182"/>
                      <a:pt x="286544" y="824707"/>
                    </a:cubicBezTo>
                    <a:cubicBezTo>
                      <a:pt x="312738" y="834232"/>
                      <a:pt x="335757" y="865982"/>
                      <a:pt x="357982" y="872332"/>
                    </a:cubicBezTo>
                    <a:cubicBezTo>
                      <a:pt x="380207" y="878682"/>
                      <a:pt x="400844" y="861220"/>
                      <a:pt x="419894" y="862807"/>
                    </a:cubicBezTo>
                    <a:cubicBezTo>
                      <a:pt x="438944" y="864394"/>
                      <a:pt x="473869" y="894557"/>
                      <a:pt x="472282" y="881857"/>
                    </a:cubicBezTo>
                    <a:cubicBezTo>
                      <a:pt x="470695" y="869157"/>
                      <a:pt x="437356" y="806451"/>
                      <a:pt x="410369" y="786607"/>
                    </a:cubicBezTo>
                    <a:cubicBezTo>
                      <a:pt x="383382" y="766763"/>
                      <a:pt x="350044" y="765969"/>
                      <a:pt x="310357" y="762794"/>
                    </a:cubicBezTo>
                    <a:cubicBezTo>
                      <a:pt x="270670" y="759619"/>
                      <a:pt x="209550" y="758826"/>
                      <a:pt x="172244" y="767557"/>
                    </a:cubicBezTo>
                    <a:cubicBezTo>
                      <a:pt x="134938" y="776288"/>
                      <a:pt x="115094" y="805657"/>
                      <a:pt x="86519" y="815182"/>
                    </a:cubicBezTo>
                    <a:cubicBezTo>
                      <a:pt x="57944" y="824707"/>
                      <a:pt x="0" y="814388"/>
                      <a:pt x="794" y="824707"/>
                    </a:cubicBezTo>
                    <a:cubicBezTo>
                      <a:pt x="1588" y="835026"/>
                      <a:pt x="55563" y="850900"/>
                      <a:pt x="91282" y="877094"/>
                    </a:cubicBezTo>
                    <a:cubicBezTo>
                      <a:pt x="127001" y="903288"/>
                      <a:pt x="165895" y="945357"/>
                      <a:pt x="215107" y="981869"/>
                    </a:cubicBezTo>
                    <a:cubicBezTo>
                      <a:pt x="264320" y="1018382"/>
                      <a:pt x="322263" y="1069182"/>
                      <a:pt x="386557" y="1096169"/>
                    </a:cubicBezTo>
                    <a:cubicBezTo>
                      <a:pt x="450851" y="1123157"/>
                      <a:pt x="538957" y="1144588"/>
                      <a:pt x="600869" y="1143794"/>
                    </a:cubicBezTo>
                    <a:cubicBezTo>
                      <a:pt x="662781" y="1143000"/>
                      <a:pt x="698501" y="1107282"/>
                      <a:pt x="758032" y="1091407"/>
                    </a:cubicBezTo>
                    <a:cubicBezTo>
                      <a:pt x="817563" y="1075532"/>
                      <a:pt x="885826" y="1054894"/>
                      <a:pt x="958057" y="1048544"/>
                    </a:cubicBezTo>
                    <a:cubicBezTo>
                      <a:pt x="1030288" y="1042194"/>
                      <a:pt x="1137444" y="1053307"/>
                      <a:pt x="1191419" y="1053307"/>
                    </a:cubicBezTo>
                    <a:cubicBezTo>
                      <a:pt x="1245394" y="1053307"/>
                      <a:pt x="1274763" y="1058069"/>
                      <a:pt x="1281907" y="1048544"/>
                    </a:cubicBezTo>
                    <a:cubicBezTo>
                      <a:pt x="1289051" y="1039019"/>
                      <a:pt x="1254126" y="1010444"/>
                      <a:pt x="1234282" y="996157"/>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22" name="Freeform 121"/>
              <p:cNvSpPr/>
              <p:nvPr/>
            </p:nvSpPr>
            <p:spPr>
              <a:xfrm>
                <a:off x="3091062" y="3758792"/>
                <a:ext cx="138134" cy="199978"/>
              </a:xfrm>
              <a:custGeom>
                <a:avLst/>
                <a:gdLst>
                  <a:gd name="connsiteX0" fmla="*/ 86519 w 170656"/>
                  <a:gd name="connsiteY0" fmla="*/ 0 h 248444"/>
                  <a:gd name="connsiteX1" fmla="*/ 148431 w 170656"/>
                  <a:gd name="connsiteY1" fmla="*/ 85725 h 248444"/>
                  <a:gd name="connsiteX2" fmla="*/ 167481 w 170656"/>
                  <a:gd name="connsiteY2" fmla="*/ 138112 h 248444"/>
                  <a:gd name="connsiteX3" fmla="*/ 129381 w 170656"/>
                  <a:gd name="connsiteY3" fmla="*/ 166687 h 248444"/>
                  <a:gd name="connsiteX4" fmla="*/ 72231 w 170656"/>
                  <a:gd name="connsiteY4" fmla="*/ 247650 h 248444"/>
                  <a:gd name="connsiteX5" fmla="*/ 43656 w 170656"/>
                  <a:gd name="connsiteY5" fmla="*/ 171450 h 248444"/>
                  <a:gd name="connsiteX6" fmla="*/ 794 w 170656"/>
                  <a:gd name="connsiteY6" fmla="*/ 80962 h 248444"/>
                  <a:gd name="connsiteX7" fmla="*/ 48419 w 170656"/>
                  <a:gd name="connsiteY7" fmla="*/ 85725 h 248444"/>
                  <a:gd name="connsiteX8" fmla="*/ 86519 w 170656"/>
                  <a:gd name="connsiteY8" fmla="*/ 0 h 2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656" h="248444">
                    <a:moveTo>
                      <a:pt x="86519" y="0"/>
                    </a:moveTo>
                    <a:cubicBezTo>
                      <a:pt x="103188" y="0"/>
                      <a:pt x="134937" y="62706"/>
                      <a:pt x="148431" y="85725"/>
                    </a:cubicBezTo>
                    <a:cubicBezTo>
                      <a:pt x="161925" y="108744"/>
                      <a:pt x="170656" y="124618"/>
                      <a:pt x="167481" y="138112"/>
                    </a:cubicBezTo>
                    <a:cubicBezTo>
                      <a:pt x="164306" y="151606"/>
                      <a:pt x="145256" y="148431"/>
                      <a:pt x="129381" y="166687"/>
                    </a:cubicBezTo>
                    <a:cubicBezTo>
                      <a:pt x="113506" y="184943"/>
                      <a:pt x="86518" y="246856"/>
                      <a:pt x="72231" y="247650"/>
                    </a:cubicBezTo>
                    <a:cubicBezTo>
                      <a:pt x="57944" y="248444"/>
                      <a:pt x="55562" y="199231"/>
                      <a:pt x="43656" y="171450"/>
                    </a:cubicBezTo>
                    <a:cubicBezTo>
                      <a:pt x="31750" y="143669"/>
                      <a:pt x="0" y="95249"/>
                      <a:pt x="794" y="80962"/>
                    </a:cubicBezTo>
                    <a:cubicBezTo>
                      <a:pt x="1588" y="66675"/>
                      <a:pt x="36513" y="98425"/>
                      <a:pt x="48419" y="85725"/>
                    </a:cubicBezTo>
                    <a:cubicBezTo>
                      <a:pt x="60325" y="73025"/>
                      <a:pt x="69850" y="0"/>
                      <a:pt x="86519" y="0"/>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23" name="Freeform 122"/>
              <p:cNvSpPr/>
              <p:nvPr/>
            </p:nvSpPr>
            <p:spPr>
              <a:xfrm>
                <a:off x="2719526" y="4206363"/>
                <a:ext cx="379472" cy="146019"/>
              </a:xfrm>
              <a:custGeom>
                <a:avLst/>
                <a:gdLst>
                  <a:gd name="connsiteX0" fmla="*/ 466725 w 469900"/>
                  <a:gd name="connsiteY0" fmla="*/ 154781 h 180975"/>
                  <a:gd name="connsiteX1" fmla="*/ 333375 w 469900"/>
                  <a:gd name="connsiteY1" fmla="*/ 64294 h 180975"/>
                  <a:gd name="connsiteX2" fmla="*/ 214312 w 469900"/>
                  <a:gd name="connsiteY2" fmla="*/ 45244 h 180975"/>
                  <a:gd name="connsiteX3" fmla="*/ 161925 w 469900"/>
                  <a:gd name="connsiteY3" fmla="*/ 40481 h 180975"/>
                  <a:gd name="connsiteX4" fmla="*/ 14287 w 469900"/>
                  <a:gd name="connsiteY4" fmla="*/ 2381 h 180975"/>
                  <a:gd name="connsiteX5" fmla="*/ 76200 w 469900"/>
                  <a:gd name="connsiteY5" fmla="*/ 54769 h 180975"/>
                  <a:gd name="connsiteX6" fmla="*/ 123825 w 469900"/>
                  <a:gd name="connsiteY6" fmla="*/ 130969 h 180975"/>
                  <a:gd name="connsiteX7" fmla="*/ 166687 w 469900"/>
                  <a:gd name="connsiteY7" fmla="*/ 173831 h 180975"/>
                  <a:gd name="connsiteX8" fmla="*/ 285750 w 469900"/>
                  <a:gd name="connsiteY8" fmla="*/ 173831 h 180975"/>
                  <a:gd name="connsiteX9" fmla="*/ 352425 w 469900"/>
                  <a:gd name="connsiteY9" fmla="*/ 130969 h 180975"/>
                  <a:gd name="connsiteX10" fmla="*/ 466725 w 469900"/>
                  <a:gd name="connsiteY10" fmla="*/ 15478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9900" h="180975">
                    <a:moveTo>
                      <a:pt x="466725" y="154781"/>
                    </a:moveTo>
                    <a:cubicBezTo>
                      <a:pt x="463550" y="143668"/>
                      <a:pt x="375444" y="82550"/>
                      <a:pt x="333375" y="64294"/>
                    </a:cubicBezTo>
                    <a:cubicBezTo>
                      <a:pt x="291306" y="46038"/>
                      <a:pt x="242887" y="49213"/>
                      <a:pt x="214312" y="45244"/>
                    </a:cubicBezTo>
                    <a:cubicBezTo>
                      <a:pt x="185737" y="41275"/>
                      <a:pt x="195262" y="47625"/>
                      <a:pt x="161925" y="40481"/>
                    </a:cubicBezTo>
                    <a:cubicBezTo>
                      <a:pt x="128588" y="33337"/>
                      <a:pt x="28574" y="0"/>
                      <a:pt x="14287" y="2381"/>
                    </a:cubicBezTo>
                    <a:cubicBezTo>
                      <a:pt x="0" y="4762"/>
                      <a:pt x="57944" y="33338"/>
                      <a:pt x="76200" y="54769"/>
                    </a:cubicBezTo>
                    <a:cubicBezTo>
                      <a:pt x="94456" y="76200"/>
                      <a:pt x="108744" y="111125"/>
                      <a:pt x="123825" y="130969"/>
                    </a:cubicBezTo>
                    <a:cubicBezTo>
                      <a:pt x="138906" y="150813"/>
                      <a:pt x="139700" y="166687"/>
                      <a:pt x="166687" y="173831"/>
                    </a:cubicBezTo>
                    <a:cubicBezTo>
                      <a:pt x="193675" y="180975"/>
                      <a:pt x="254794" y="180975"/>
                      <a:pt x="285750" y="173831"/>
                    </a:cubicBezTo>
                    <a:cubicBezTo>
                      <a:pt x="316706" y="166687"/>
                      <a:pt x="318294" y="130969"/>
                      <a:pt x="352425" y="130969"/>
                    </a:cubicBezTo>
                    <a:cubicBezTo>
                      <a:pt x="386556" y="130969"/>
                      <a:pt x="469900" y="165894"/>
                      <a:pt x="466725" y="154781"/>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24" name="Freeform 123"/>
              <p:cNvSpPr/>
              <p:nvPr/>
            </p:nvSpPr>
            <p:spPr>
              <a:xfrm>
                <a:off x="3422900" y="4296831"/>
                <a:ext cx="1751291" cy="841183"/>
              </a:xfrm>
              <a:custGeom>
                <a:avLst/>
                <a:gdLst>
                  <a:gd name="connsiteX0" fmla="*/ 2162969 w 2168525"/>
                  <a:gd name="connsiteY0" fmla="*/ 948531 h 1042194"/>
                  <a:gd name="connsiteX1" fmla="*/ 2067719 w 2168525"/>
                  <a:gd name="connsiteY1" fmla="*/ 905669 h 1042194"/>
                  <a:gd name="connsiteX2" fmla="*/ 1558132 w 2168525"/>
                  <a:gd name="connsiteY2" fmla="*/ 738981 h 1042194"/>
                  <a:gd name="connsiteX3" fmla="*/ 900907 w 2168525"/>
                  <a:gd name="connsiteY3" fmla="*/ 519906 h 1042194"/>
                  <a:gd name="connsiteX4" fmla="*/ 410369 w 2168525"/>
                  <a:gd name="connsiteY4" fmla="*/ 362744 h 1042194"/>
                  <a:gd name="connsiteX5" fmla="*/ 415132 w 2168525"/>
                  <a:gd name="connsiteY5" fmla="*/ 334169 h 1042194"/>
                  <a:gd name="connsiteX6" fmla="*/ 391319 w 2168525"/>
                  <a:gd name="connsiteY6" fmla="*/ 291306 h 1042194"/>
                  <a:gd name="connsiteX7" fmla="*/ 310357 w 2168525"/>
                  <a:gd name="connsiteY7" fmla="*/ 253206 h 1042194"/>
                  <a:gd name="connsiteX8" fmla="*/ 243682 w 2168525"/>
                  <a:gd name="connsiteY8" fmla="*/ 200819 h 1042194"/>
                  <a:gd name="connsiteX9" fmla="*/ 172244 w 2168525"/>
                  <a:gd name="connsiteY9" fmla="*/ 191294 h 1042194"/>
                  <a:gd name="connsiteX10" fmla="*/ 181769 w 2168525"/>
                  <a:gd name="connsiteY10" fmla="*/ 153194 h 1042194"/>
                  <a:gd name="connsiteX11" fmla="*/ 243682 w 2168525"/>
                  <a:gd name="connsiteY11" fmla="*/ 148431 h 1042194"/>
                  <a:gd name="connsiteX12" fmla="*/ 277019 w 2168525"/>
                  <a:gd name="connsiteY12" fmla="*/ 153194 h 1042194"/>
                  <a:gd name="connsiteX13" fmla="*/ 310357 w 2168525"/>
                  <a:gd name="connsiteY13" fmla="*/ 143669 h 1042194"/>
                  <a:gd name="connsiteX14" fmla="*/ 229394 w 2168525"/>
                  <a:gd name="connsiteY14" fmla="*/ 43656 h 1042194"/>
                  <a:gd name="connsiteX15" fmla="*/ 181769 w 2168525"/>
                  <a:gd name="connsiteY15" fmla="*/ 53181 h 1042194"/>
                  <a:gd name="connsiteX16" fmla="*/ 38894 w 2168525"/>
                  <a:gd name="connsiteY16" fmla="*/ 38894 h 1042194"/>
                  <a:gd name="connsiteX17" fmla="*/ 794 w 2168525"/>
                  <a:gd name="connsiteY17" fmla="*/ 10319 h 1042194"/>
                  <a:gd name="connsiteX18" fmla="*/ 34132 w 2168525"/>
                  <a:gd name="connsiteY18" fmla="*/ 100806 h 1042194"/>
                  <a:gd name="connsiteX19" fmla="*/ 96044 w 2168525"/>
                  <a:gd name="connsiteY19" fmla="*/ 210344 h 1042194"/>
                  <a:gd name="connsiteX20" fmla="*/ 62707 w 2168525"/>
                  <a:gd name="connsiteY20" fmla="*/ 210344 h 1042194"/>
                  <a:gd name="connsiteX21" fmla="*/ 29369 w 2168525"/>
                  <a:gd name="connsiteY21" fmla="*/ 243681 h 1042194"/>
                  <a:gd name="connsiteX22" fmla="*/ 81757 w 2168525"/>
                  <a:gd name="connsiteY22" fmla="*/ 281781 h 1042194"/>
                  <a:gd name="connsiteX23" fmla="*/ 86519 w 2168525"/>
                  <a:gd name="connsiteY23" fmla="*/ 324644 h 1042194"/>
                  <a:gd name="connsiteX24" fmla="*/ 153194 w 2168525"/>
                  <a:gd name="connsiteY24" fmla="*/ 372269 h 1042194"/>
                  <a:gd name="connsiteX25" fmla="*/ 181769 w 2168525"/>
                  <a:gd name="connsiteY25" fmla="*/ 329406 h 1042194"/>
                  <a:gd name="connsiteX26" fmla="*/ 248444 w 2168525"/>
                  <a:gd name="connsiteY26" fmla="*/ 324644 h 1042194"/>
                  <a:gd name="connsiteX27" fmla="*/ 234157 w 2168525"/>
                  <a:gd name="connsiteY27" fmla="*/ 367506 h 1042194"/>
                  <a:gd name="connsiteX28" fmla="*/ 196057 w 2168525"/>
                  <a:gd name="connsiteY28" fmla="*/ 405606 h 1042194"/>
                  <a:gd name="connsiteX29" fmla="*/ 124619 w 2168525"/>
                  <a:gd name="connsiteY29" fmla="*/ 396081 h 1042194"/>
                  <a:gd name="connsiteX30" fmla="*/ 38894 w 2168525"/>
                  <a:gd name="connsiteY30" fmla="*/ 434181 h 1042194"/>
                  <a:gd name="connsiteX31" fmla="*/ 62707 w 2168525"/>
                  <a:gd name="connsiteY31" fmla="*/ 467519 h 1042194"/>
                  <a:gd name="connsiteX32" fmla="*/ 62707 w 2168525"/>
                  <a:gd name="connsiteY32" fmla="*/ 548481 h 1042194"/>
                  <a:gd name="connsiteX33" fmla="*/ 124619 w 2168525"/>
                  <a:gd name="connsiteY33" fmla="*/ 491331 h 1042194"/>
                  <a:gd name="connsiteX34" fmla="*/ 196057 w 2168525"/>
                  <a:gd name="connsiteY34" fmla="*/ 448469 h 1042194"/>
                  <a:gd name="connsiteX35" fmla="*/ 291307 w 2168525"/>
                  <a:gd name="connsiteY35" fmla="*/ 438944 h 1042194"/>
                  <a:gd name="connsiteX36" fmla="*/ 553244 w 2168525"/>
                  <a:gd name="connsiteY36" fmla="*/ 529431 h 1042194"/>
                  <a:gd name="connsiteX37" fmla="*/ 1753394 w 2168525"/>
                  <a:gd name="connsiteY37" fmla="*/ 939006 h 1042194"/>
                  <a:gd name="connsiteX38" fmla="*/ 1943894 w 2168525"/>
                  <a:gd name="connsiteY38" fmla="*/ 1010444 h 1042194"/>
                  <a:gd name="connsiteX39" fmla="*/ 2015332 w 2168525"/>
                  <a:gd name="connsiteY39" fmla="*/ 1039019 h 1042194"/>
                  <a:gd name="connsiteX40" fmla="*/ 2086769 w 2168525"/>
                  <a:gd name="connsiteY40" fmla="*/ 991394 h 1042194"/>
                  <a:gd name="connsiteX41" fmla="*/ 2162969 w 2168525"/>
                  <a:gd name="connsiteY41" fmla="*/ 948531 h 104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68525" h="1042194">
                    <a:moveTo>
                      <a:pt x="2162969" y="948531"/>
                    </a:moveTo>
                    <a:cubicBezTo>
                      <a:pt x="2159794" y="934244"/>
                      <a:pt x="2168525" y="940594"/>
                      <a:pt x="2067719" y="905669"/>
                    </a:cubicBezTo>
                    <a:cubicBezTo>
                      <a:pt x="1966913" y="870744"/>
                      <a:pt x="1558132" y="738981"/>
                      <a:pt x="1558132" y="738981"/>
                    </a:cubicBezTo>
                    <a:lnTo>
                      <a:pt x="900907" y="519906"/>
                    </a:lnTo>
                    <a:cubicBezTo>
                      <a:pt x="709613" y="457200"/>
                      <a:pt x="491332" y="393700"/>
                      <a:pt x="410369" y="362744"/>
                    </a:cubicBezTo>
                    <a:cubicBezTo>
                      <a:pt x="329406" y="331788"/>
                      <a:pt x="418307" y="346075"/>
                      <a:pt x="415132" y="334169"/>
                    </a:cubicBezTo>
                    <a:cubicBezTo>
                      <a:pt x="411957" y="322263"/>
                      <a:pt x="408781" y="304800"/>
                      <a:pt x="391319" y="291306"/>
                    </a:cubicBezTo>
                    <a:cubicBezTo>
                      <a:pt x="373857" y="277812"/>
                      <a:pt x="334963" y="268287"/>
                      <a:pt x="310357" y="253206"/>
                    </a:cubicBezTo>
                    <a:cubicBezTo>
                      <a:pt x="285751" y="238125"/>
                      <a:pt x="266701" y="211138"/>
                      <a:pt x="243682" y="200819"/>
                    </a:cubicBezTo>
                    <a:cubicBezTo>
                      <a:pt x="220663" y="190500"/>
                      <a:pt x="182563" y="199231"/>
                      <a:pt x="172244" y="191294"/>
                    </a:cubicBezTo>
                    <a:cubicBezTo>
                      <a:pt x="161925" y="183357"/>
                      <a:pt x="169863" y="160338"/>
                      <a:pt x="181769" y="153194"/>
                    </a:cubicBezTo>
                    <a:cubicBezTo>
                      <a:pt x="193675" y="146050"/>
                      <a:pt x="227807" y="148431"/>
                      <a:pt x="243682" y="148431"/>
                    </a:cubicBezTo>
                    <a:cubicBezTo>
                      <a:pt x="259557" y="148431"/>
                      <a:pt x="265907" y="153988"/>
                      <a:pt x="277019" y="153194"/>
                    </a:cubicBezTo>
                    <a:cubicBezTo>
                      <a:pt x="288131" y="152400"/>
                      <a:pt x="318294" y="161925"/>
                      <a:pt x="310357" y="143669"/>
                    </a:cubicBezTo>
                    <a:cubicBezTo>
                      <a:pt x="302420" y="125413"/>
                      <a:pt x="250825" y="58737"/>
                      <a:pt x="229394" y="43656"/>
                    </a:cubicBezTo>
                    <a:cubicBezTo>
                      <a:pt x="207963" y="28575"/>
                      <a:pt x="213519" y="53975"/>
                      <a:pt x="181769" y="53181"/>
                    </a:cubicBezTo>
                    <a:cubicBezTo>
                      <a:pt x="150019" y="52387"/>
                      <a:pt x="69056" y="46038"/>
                      <a:pt x="38894" y="38894"/>
                    </a:cubicBezTo>
                    <a:cubicBezTo>
                      <a:pt x="8732" y="31750"/>
                      <a:pt x="1588" y="0"/>
                      <a:pt x="794" y="10319"/>
                    </a:cubicBezTo>
                    <a:cubicBezTo>
                      <a:pt x="0" y="20638"/>
                      <a:pt x="18257" y="67469"/>
                      <a:pt x="34132" y="100806"/>
                    </a:cubicBezTo>
                    <a:cubicBezTo>
                      <a:pt x="50007" y="134143"/>
                      <a:pt x="91282" y="192088"/>
                      <a:pt x="96044" y="210344"/>
                    </a:cubicBezTo>
                    <a:cubicBezTo>
                      <a:pt x="100806" y="228600"/>
                      <a:pt x="73820" y="204788"/>
                      <a:pt x="62707" y="210344"/>
                    </a:cubicBezTo>
                    <a:cubicBezTo>
                      <a:pt x="51595" y="215900"/>
                      <a:pt x="26194" y="231775"/>
                      <a:pt x="29369" y="243681"/>
                    </a:cubicBezTo>
                    <a:cubicBezTo>
                      <a:pt x="32544" y="255587"/>
                      <a:pt x="72232" y="268287"/>
                      <a:pt x="81757" y="281781"/>
                    </a:cubicBezTo>
                    <a:cubicBezTo>
                      <a:pt x="91282" y="295275"/>
                      <a:pt x="74613" y="309563"/>
                      <a:pt x="86519" y="324644"/>
                    </a:cubicBezTo>
                    <a:cubicBezTo>
                      <a:pt x="98425" y="339725"/>
                      <a:pt x="137319" y="371475"/>
                      <a:pt x="153194" y="372269"/>
                    </a:cubicBezTo>
                    <a:cubicBezTo>
                      <a:pt x="169069" y="373063"/>
                      <a:pt x="165894" y="337343"/>
                      <a:pt x="181769" y="329406"/>
                    </a:cubicBezTo>
                    <a:cubicBezTo>
                      <a:pt x="197644" y="321469"/>
                      <a:pt x="239713" y="318294"/>
                      <a:pt x="248444" y="324644"/>
                    </a:cubicBezTo>
                    <a:cubicBezTo>
                      <a:pt x="257175" y="330994"/>
                      <a:pt x="242888" y="354012"/>
                      <a:pt x="234157" y="367506"/>
                    </a:cubicBezTo>
                    <a:cubicBezTo>
                      <a:pt x="225426" y="381000"/>
                      <a:pt x="214313" y="400844"/>
                      <a:pt x="196057" y="405606"/>
                    </a:cubicBezTo>
                    <a:cubicBezTo>
                      <a:pt x="177801" y="410368"/>
                      <a:pt x="150813" y="391319"/>
                      <a:pt x="124619" y="396081"/>
                    </a:cubicBezTo>
                    <a:cubicBezTo>
                      <a:pt x="98425" y="400843"/>
                      <a:pt x="49213" y="422275"/>
                      <a:pt x="38894" y="434181"/>
                    </a:cubicBezTo>
                    <a:cubicBezTo>
                      <a:pt x="28575" y="446087"/>
                      <a:pt x="58738" y="448469"/>
                      <a:pt x="62707" y="467519"/>
                    </a:cubicBezTo>
                    <a:cubicBezTo>
                      <a:pt x="66676" y="486569"/>
                      <a:pt x="52388" y="544512"/>
                      <a:pt x="62707" y="548481"/>
                    </a:cubicBezTo>
                    <a:cubicBezTo>
                      <a:pt x="73026" y="552450"/>
                      <a:pt x="102394" y="508000"/>
                      <a:pt x="124619" y="491331"/>
                    </a:cubicBezTo>
                    <a:cubicBezTo>
                      <a:pt x="146844" y="474662"/>
                      <a:pt x="168276" y="457200"/>
                      <a:pt x="196057" y="448469"/>
                    </a:cubicBezTo>
                    <a:cubicBezTo>
                      <a:pt x="223838" y="439738"/>
                      <a:pt x="231776" y="425450"/>
                      <a:pt x="291307" y="438944"/>
                    </a:cubicBezTo>
                    <a:cubicBezTo>
                      <a:pt x="350838" y="452438"/>
                      <a:pt x="553244" y="529431"/>
                      <a:pt x="553244" y="529431"/>
                    </a:cubicBezTo>
                    <a:lnTo>
                      <a:pt x="1753394" y="939006"/>
                    </a:lnTo>
                    <a:cubicBezTo>
                      <a:pt x="1985169" y="1019175"/>
                      <a:pt x="1900238" y="993775"/>
                      <a:pt x="1943894" y="1010444"/>
                    </a:cubicBezTo>
                    <a:cubicBezTo>
                      <a:pt x="1987550" y="1027113"/>
                      <a:pt x="1991520" y="1042194"/>
                      <a:pt x="2015332" y="1039019"/>
                    </a:cubicBezTo>
                    <a:cubicBezTo>
                      <a:pt x="2039145" y="1035844"/>
                      <a:pt x="2061369" y="1006475"/>
                      <a:pt x="2086769" y="991394"/>
                    </a:cubicBezTo>
                    <a:cubicBezTo>
                      <a:pt x="2112169" y="976313"/>
                      <a:pt x="2166144" y="962818"/>
                      <a:pt x="2162969" y="948531"/>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25" name="Freeform 124"/>
              <p:cNvSpPr/>
              <p:nvPr/>
            </p:nvSpPr>
            <p:spPr>
              <a:xfrm>
                <a:off x="3057717" y="4473006"/>
                <a:ext cx="403289" cy="314250"/>
              </a:xfrm>
              <a:custGeom>
                <a:avLst/>
                <a:gdLst>
                  <a:gd name="connsiteX0" fmla="*/ 476250 w 500062"/>
                  <a:gd name="connsiteY0" fmla="*/ 334169 h 388144"/>
                  <a:gd name="connsiteX1" fmla="*/ 338137 w 500062"/>
                  <a:gd name="connsiteY1" fmla="*/ 381794 h 388144"/>
                  <a:gd name="connsiteX2" fmla="*/ 176212 w 500062"/>
                  <a:gd name="connsiteY2" fmla="*/ 372269 h 388144"/>
                  <a:gd name="connsiteX3" fmla="*/ 76200 w 500062"/>
                  <a:gd name="connsiteY3" fmla="*/ 353219 h 388144"/>
                  <a:gd name="connsiteX4" fmla="*/ 4762 w 500062"/>
                  <a:gd name="connsiteY4" fmla="*/ 362744 h 388144"/>
                  <a:gd name="connsiteX5" fmla="*/ 104775 w 500062"/>
                  <a:gd name="connsiteY5" fmla="*/ 310356 h 388144"/>
                  <a:gd name="connsiteX6" fmla="*/ 176212 w 500062"/>
                  <a:gd name="connsiteY6" fmla="*/ 272256 h 388144"/>
                  <a:gd name="connsiteX7" fmla="*/ 214312 w 500062"/>
                  <a:gd name="connsiteY7" fmla="*/ 215106 h 388144"/>
                  <a:gd name="connsiteX8" fmla="*/ 171450 w 500062"/>
                  <a:gd name="connsiteY8" fmla="*/ 172244 h 388144"/>
                  <a:gd name="connsiteX9" fmla="*/ 119062 w 500062"/>
                  <a:gd name="connsiteY9" fmla="*/ 119856 h 388144"/>
                  <a:gd name="connsiteX10" fmla="*/ 76200 w 500062"/>
                  <a:gd name="connsiteY10" fmla="*/ 72231 h 388144"/>
                  <a:gd name="connsiteX11" fmla="*/ 71437 w 500062"/>
                  <a:gd name="connsiteY11" fmla="*/ 48419 h 388144"/>
                  <a:gd name="connsiteX12" fmla="*/ 123825 w 500062"/>
                  <a:gd name="connsiteY12" fmla="*/ 43656 h 388144"/>
                  <a:gd name="connsiteX13" fmla="*/ 166687 w 500062"/>
                  <a:gd name="connsiteY13" fmla="*/ 29369 h 388144"/>
                  <a:gd name="connsiteX14" fmla="*/ 204787 w 500062"/>
                  <a:gd name="connsiteY14" fmla="*/ 53181 h 388144"/>
                  <a:gd name="connsiteX15" fmla="*/ 185737 w 500062"/>
                  <a:gd name="connsiteY15" fmla="*/ 100806 h 388144"/>
                  <a:gd name="connsiteX16" fmla="*/ 242887 w 500062"/>
                  <a:gd name="connsiteY16" fmla="*/ 172244 h 388144"/>
                  <a:gd name="connsiteX17" fmla="*/ 328612 w 500062"/>
                  <a:gd name="connsiteY17" fmla="*/ 172244 h 388144"/>
                  <a:gd name="connsiteX18" fmla="*/ 276225 w 500062"/>
                  <a:gd name="connsiteY18" fmla="*/ 215106 h 388144"/>
                  <a:gd name="connsiteX19" fmla="*/ 276225 w 500062"/>
                  <a:gd name="connsiteY19" fmla="*/ 267494 h 388144"/>
                  <a:gd name="connsiteX20" fmla="*/ 323850 w 500062"/>
                  <a:gd name="connsiteY20" fmla="*/ 215106 h 388144"/>
                  <a:gd name="connsiteX21" fmla="*/ 390525 w 500062"/>
                  <a:gd name="connsiteY21" fmla="*/ 210344 h 388144"/>
                  <a:gd name="connsiteX22" fmla="*/ 423862 w 500062"/>
                  <a:gd name="connsiteY22" fmla="*/ 191294 h 388144"/>
                  <a:gd name="connsiteX23" fmla="*/ 433387 w 500062"/>
                  <a:gd name="connsiteY23" fmla="*/ 167481 h 388144"/>
                  <a:gd name="connsiteX24" fmla="*/ 357187 w 500062"/>
                  <a:gd name="connsiteY24" fmla="*/ 153194 h 388144"/>
                  <a:gd name="connsiteX25" fmla="*/ 323850 w 500062"/>
                  <a:gd name="connsiteY25" fmla="*/ 148431 h 388144"/>
                  <a:gd name="connsiteX26" fmla="*/ 304800 w 500062"/>
                  <a:gd name="connsiteY26" fmla="*/ 96044 h 388144"/>
                  <a:gd name="connsiteX27" fmla="*/ 252412 w 500062"/>
                  <a:gd name="connsiteY27" fmla="*/ 48419 h 388144"/>
                  <a:gd name="connsiteX28" fmla="*/ 228600 w 500062"/>
                  <a:gd name="connsiteY28" fmla="*/ 29369 h 388144"/>
                  <a:gd name="connsiteX29" fmla="*/ 276225 w 500062"/>
                  <a:gd name="connsiteY29" fmla="*/ 15081 h 388144"/>
                  <a:gd name="connsiteX30" fmla="*/ 357187 w 500062"/>
                  <a:gd name="connsiteY30" fmla="*/ 794 h 388144"/>
                  <a:gd name="connsiteX31" fmla="*/ 423862 w 500062"/>
                  <a:gd name="connsiteY31" fmla="*/ 10319 h 388144"/>
                  <a:gd name="connsiteX32" fmla="*/ 452437 w 500062"/>
                  <a:gd name="connsiteY32" fmla="*/ 57944 h 388144"/>
                  <a:gd name="connsiteX33" fmla="*/ 461962 w 500062"/>
                  <a:gd name="connsiteY33" fmla="*/ 129381 h 388144"/>
                  <a:gd name="connsiteX34" fmla="*/ 452437 w 500062"/>
                  <a:gd name="connsiteY34" fmla="*/ 172244 h 388144"/>
                  <a:gd name="connsiteX35" fmla="*/ 457200 w 500062"/>
                  <a:gd name="connsiteY35" fmla="*/ 224631 h 388144"/>
                  <a:gd name="connsiteX36" fmla="*/ 481012 w 500062"/>
                  <a:gd name="connsiteY36" fmla="*/ 277019 h 388144"/>
                  <a:gd name="connsiteX37" fmla="*/ 476250 w 500062"/>
                  <a:gd name="connsiteY37" fmla="*/ 334169 h 38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00062" h="388144">
                    <a:moveTo>
                      <a:pt x="476250" y="334169"/>
                    </a:moveTo>
                    <a:cubicBezTo>
                      <a:pt x="452438" y="351631"/>
                      <a:pt x="388143" y="375444"/>
                      <a:pt x="338137" y="381794"/>
                    </a:cubicBezTo>
                    <a:cubicBezTo>
                      <a:pt x="288131" y="388144"/>
                      <a:pt x="219868" y="377031"/>
                      <a:pt x="176212" y="372269"/>
                    </a:cubicBezTo>
                    <a:cubicBezTo>
                      <a:pt x="132556" y="367507"/>
                      <a:pt x="104775" y="354807"/>
                      <a:pt x="76200" y="353219"/>
                    </a:cubicBezTo>
                    <a:cubicBezTo>
                      <a:pt x="47625" y="351632"/>
                      <a:pt x="0" y="369888"/>
                      <a:pt x="4762" y="362744"/>
                    </a:cubicBezTo>
                    <a:cubicBezTo>
                      <a:pt x="9524" y="355600"/>
                      <a:pt x="104775" y="310356"/>
                      <a:pt x="104775" y="310356"/>
                    </a:cubicBezTo>
                    <a:cubicBezTo>
                      <a:pt x="133350" y="295275"/>
                      <a:pt x="157956" y="288131"/>
                      <a:pt x="176212" y="272256"/>
                    </a:cubicBezTo>
                    <a:cubicBezTo>
                      <a:pt x="194468" y="256381"/>
                      <a:pt x="215106" y="231775"/>
                      <a:pt x="214312" y="215106"/>
                    </a:cubicBezTo>
                    <a:cubicBezTo>
                      <a:pt x="213518" y="198437"/>
                      <a:pt x="171450" y="172244"/>
                      <a:pt x="171450" y="172244"/>
                    </a:cubicBezTo>
                    <a:cubicBezTo>
                      <a:pt x="155575" y="156369"/>
                      <a:pt x="134937" y="136525"/>
                      <a:pt x="119062" y="119856"/>
                    </a:cubicBezTo>
                    <a:cubicBezTo>
                      <a:pt x="103187" y="103187"/>
                      <a:pt x="84137" y="84137"/>
                      <a:pt x="76200" y="72231"/>
                    </a:cubicBezTo>
                    <a:cubicBezTo>
                      <a:pt x="68263" y="60325"/>
                      <a:pt x="63500" y="53182"/>
                      <a:pt x="71437" y="48419"/>
                    </a:cubicBezTo>
                    <a:cubicBezTo>
                      <a:pt x="79375" y="43657"/>
                      <a:pt x="107950" y="46831"/>
                      <a:pt x="123825" y="43656"/>
                    </a:cubicBezTo>
                    <a:cubicBezTo>
                      <a:pt x="139700" y="40481"/>
                      <a:pt x="153193" y="27782"/>
                      <a:pt x="166687" y="29369"/>
                    </a:cubicBezTo>
                    <a:cubicBezTo>
                      <a:pt x="180181" y="30956"/>
                      <a:pt x="201612" y="41275"/>
                      <a:pt x="204787" y="53181"/>
                    </a:cubicBezTo>
                    <a:cubicBezTo>
                      <a:pt x="207962" y="65087"/>
                      <a:pt x="179387" y="80962"/>
                      <a:pt x="185737" y="100806"/>
                    </a:cubicBezTo>
                    <a:cubicBezTo>
                      <a:pt x="192087" y="120650"/>
                      <a:pt x="219075" y="160338"/>
                      <a:pt x="242887" y="172244"/>
                    </a:cubicBezTo>
                    <a:cubicBezTo>
                      <a:pt x="266699" y="184150"/>
                      <a:pt x="323056" y="165100"/>
                      <a:pt x="328612" y="172244"/>
                    </a:cubicBezTo>
                    <a:cubicBezTo>
                      <a:pt x="334168" y="179388"/>
                      <a:pt x="284956" y="199231"/>
                      <a:pt x="276225" y="215106"/>
                    </a:cubicBezTo>
                    <a:cubicBezTo>
                      <a:pt x="267494" y="230981"/>
                      <a:pt x="268288" y="267494"/>
                      <a:pt x="276225" y="267494"/>
                    </a:cubicBezTo>
                    <a:cubicBezTo>
                      <a:pt x="284162" y="267494"/>
                      <a:pt x="304800" y="224631"/>
                      <a:pt x="323850" y="215106"/>
                    </a:cubicBezTo>
                    <a:cubicBezTo>
                      <a:pt x="342900" y="205581"/>
                      <a:pt x="373856" y="214313"/>
                      <a:pt x="390525" y="210344"/>
                    </a:cubicBezTo>
                    <a:cubicBezTo>
                      <a:pt x="407194" y="206375"/>
                      <a:pt x="416718" y="198438"/>
                      <a:pt x="423862" y="191294"/>
                    </a:cubicBezTo>
                    <a:cubicBezTo>
                      <a:pt x="431006" y="184150"/>
                      <a:pt x="444499" y="173831"/>
                      <a:pt x="433387" y="167481"/>
                    </a:cubicBezTo>
                    <a:cubicBezTo>
                      <a:pt x="422275" y="161131"/>
                      <a:pt x="375443" y="156369"/>
                      <a:pt x="357187" y="153194"/>
                    </a:cubicBezTo>
                    <a:cubicBezTo>
                      <a:pt x="338931" y="150019"/>
                      <a:pt x="332581" y="157956"/>
                      <a:pt x="323850" y="148431"/>
                    </a:cubicBezTo>
                    <a:cubicBezTo>
                      <a:pt x="315119" y="138906"/>
                      <a:pt x="316706" y="112713"/>
                      <a:pt x="304800" y="96044"/>
                    </a:cubicBezTo>
                    <a:cubicBezTo>
                      <a:pt x="292894" y="79375"/>
                      <a:pt x="265112" y="59531"/>
                      <a:pt x="252412" y="48419"/>
                    </a:cubicBezTo>
                    <a:cubicBezTo>
                      <a:pt x="239712" y="37307"/>
                      <a:pt x="224631" y="34925"/>
                      <a:pt x="228600" y="29369"/>
                    </a:cubicBezTo>
                    <a:cubicBezTo>
                      <a:pt x="232569" y="23813"/>
                      <a:pt x="254794" y="19843"/>
                      <a:pt x="276225" y="15081"/>
                    </a:cubicBezTo>
                    <a:cubicBezTo>
                      <a:pt x="297656" y="10319"/>
                      <a:pt x="332581" y="1588"/>
                      <a:pt x="357187" y="794"/>
                    </a:cubicBezTo>
                    <a:cubicBezTo>
                      <a:pt x="381793" y="0"/>
                      <a:pt x="407987" y="794"/>
                      <a:pt x="423862" y="10319"/>
                    </a:cubicBezTo>
                    <a:cubicBezTo>
                      <a:pt x="439737" y="19844"/>
                      <a:pt x="446087" y="38100"/>
                      <a:pt x="452437" y="57944"/>
                    </a:cubicBezTo>
                    <a:cubicBezTo>
                      <a:pt x="458787" y="77788"/>
                      <a:pt x="461962" y="110331"/>
                      <a:pt x="461962" y="129381"/>
                    </a:cubicBezTo>
                    <a:cubicBezTo>
                      <a:pt x="461962" y="148431"/>
                      <a:pt x="453231" y="156369"/>
                      <a:pt x="452437" y="172244"/>
                    </a:cubicBezTo>
                    <a:cubicBezTo>
                      <a:pt x="451643" y="188119"/>
                      <a:pt x="452437" y="207168"/>
                      <a:pt x="457200" y="224631"/>
                    </a:cubicBezTo>
                    <a:cubicBezTo>
                      <a:pt x="461963" y="242094"/>
                      <a:pt x="477837" y="258763"/>
                      <a:pt x="481012" y="277019"/>
                    </a:cubicBezTo>
                    <a:cubicBezTo>
                      <a:pt x="484187" y="295275"/>
                      <a:pt x="500062" y="316707"/>
                      <a:pt x="476250" y="334169"/>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26" name="Freeform 125"/>
              <p:cNvSpPr/>
              <p:nvPr/>
            </p:nvSpPr>
            <p:spPr>
              <a:xfrm>
                <a:off x="2844963" y="4620609"/>
                <a:ext cx="328662" cy="128561"/>
              </a:xfrm>
              <a:custGeom>
                <a:avLst/>
                <a:gdLst>
                  <a:gd name="connsiteX0" fmla="*/ 396875 w 406400"/>
                  <a:gd name="connsiteY0" fmla="*/ 52387 h 159543"/>
                  <a:gd name="connsiteX1" fmla="*/ 292100 w 406400"/>
                  <a:gd name="connsiteY1" fmla="*/ 128587 h 159543"/>
                  <a:gd name="connsiteX2" fmla="*/ 196850 w 406400"/>
                  <a:gd name="connsiteY2" fmla="*/ 157162 h 159543"/>
                  <a:gd name="connsiteX3" fmla="*/ 92075 w 406400"/>
                  <a:gd name="connsiteY3" fmla="*/ 114300 h 159543"/>
                  <a:gd name="connsiteX4" fmla="*/ 34925 w 406400"/>
                  <a:gd name="connsiteY4" fmla="*/ 123825 h 159543"/>
                  <a:gd name="connsiteX5" fmla="*/ 6350 w 406400"/>
                  <a:gd name="connsiteY5" fmla="*/ 119062 h 159543"/>
                  <a:gd name="connsiteX6" fmla="*/ 73025 w 406400"/>
                  <a:gd name="connsiteY6" fmla="*/ 28575 h 159543"/>
                  <a:gd name="connsiteX7" fmla="*/ 163512 w 406400"/>
                  <a:gd name="connsiteY7" fmla="*/ 33337 h 159543"/>
                  <a:gd name="connsiteX8" fmla="*/ 254000 w 406400"/>
                  <a:gd name="connsiteY8" fmla="*/ 0 h 159543"/>
                  <a:gd name="connsiteX9" fmla="*/ 349250 w 406400"/>
                  <a:gd name="connsiteY9" fmla="*/ 33337 h 159543"/>
                  <a:gd name="connsiteX10" fmla="*/ 396875 w 406400"/>
                  <a:gd name="connsiteY10" fmla="*/ 52387 h 15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400" h="159543">
                    <a:moveTo>
                      <a:pt x="396875" y="52387"/>
                    </a:moveTo>
                    <a:cubicBezTo>
                      <a:pt x="387350" y="68262"/>
                      <a:pt x="325437" y="111125"/>
                      <a:pt x="292100" y="128587"/>
                    </a:cubicBezTo>
                    <a:cubicBezTo>
                      <a:pt x="258763" y="146049"/>
                      <a:pt x="230187" y="159543"/>
                      <a:pt x="196850" y="157162"/>
                    </a:cubicBezTo>
                    <a:cubicBezTo>
                      <a:pt x="163513" y="154781"/>
                      <a:pt x="119062" y="119856"/>
                      <a:pt x="92075" y="114300"/>
                    </a:cubicBezTo>
                    <a:cubicBezTo>
                      <a:pt x="65088" y="108744"/>
                      <a:pt x="49212" y="123031"/>
                      <a:pt x="34925" y="123825"/>
                    </a:cubicBezTo>
                    <a:cubicBezTo>
                      <a:pt x="20638" y="124619"/>
                      <a:pt x="0" y="134937"/>
                      <a:pt x="6350" y="119062"/>
                    </a:cubicBezTo>
                    <a:cubicBezTo>
                      <a:pt x="12700" y="103187"/>
                      <a:pt x="46831" y="42862"/>
                      <a:pt x="73025" y="28575"/>
                    </a:cubicBezTo>
                    <a:cubicBezTo>
                      <a:pt x="99219" y="14288"/>
                      <a:pt x="133350" y="38100"/>
                      <a:pt x="163512" y="33337"/>
                    </a:cubicBezTo>
                    <a:cubicBezTo>
                      <a:pt x="193675" y="28575"/>
                      <a:pt x="223044" y="0"/>
                      <a:pt x="254000" y="0"/>
                    </a:cubicBezTo>
                    <a:cubicBezTo>
                      <a:pt x="284956" y="0"/>
                      <a:pt x="322263" y="27781"/>
                      <a:pt x="349250" y="33337"/>
                    </a:cubicBezTo>
                    <a:cubicBezTo>
                      <a:pt x="376237" y="38893"/>
                      <a:pt x="406400" y="36512"/>
                      <a:pt x="396875" y="52387"/>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27" name="Freeform 126"/>
              <p:cNvSpPr/>
              <p:nvPr/>
            </p:nvSpPr>
            <p:spPr>
              <a:xfrm>
                <a:off x="2892597" y="4517444"/>
                <a:ext cx="257218" cy="115863"/>
              </a:xfrm>
              <a:custGeom>
                <a:avLst/>
                <a:gdLst>
                  <a:gd name="connsiteX0" fmla="*/ 313532 w 317501"/>
                  <a:gd name="connsiteY0" fmla="*/ 113507 h 145257"/>
                  <a:gd name="connsiteX1" fmla="*/ 237332 w 317501"/>
                  <a:gd name="connsiteY1" fmla="*/ 13494 h 145257"/>
                  <a:gd name="connsiteX2" fmla="*/ 161132 w 317501"/>
                  <a:gd name="connsiteY2" fmla="*/ 32544 h 145257"/>
                  <a:gd name="connsiteX3" fmla="*/ 89694 w 317501"/>
                  <a:gd name="connsiteY3" fmla="*/ 65882 h 145257"/>
                  <a:gd name="connsiteX4" fmla="*/ 3969 w 317501"/>
                  <a:gd name="connsiteY4" fmla="*/ 137319 h 145257"/>
                  <a:gd name="connsiteX5" fmla="*/ 113507 w 317501"/>
                  <a:gd name="connsiteY5" fmla="*/ 113507 h 145257"/>
                  <a:gd name="connsiteX6" fmla="*/ 170657 w 317501"/>
                  <a:gd name="connsiteY6" fmla="*/ 94457 h 145257"/>
                  <a:gd name="connsiteX7" fmla="*/ 261144 w 317501"/>
                  <a:gd name="connsiteY7" fmla="*/ 108744 h 145257"/>
                  <a:gd name="connsiteX8" fmla="*/ 313532 w 317501"/>
                  <a:gd name="connsiteY8" fmla="*/ 113507 h 14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501" h="145257">
                    <a:moveTo>
                      <a:pt x="313532" y="113507"/>
                    </a:moveTo>
                    <a:cubicBezTo>
                      <a:pt x="309563" y="97632"/>
                      <a:pt x="262732" y="26988"/>
                      <a:pt x="237332" y="13494"/>
                    </a:cubicBezTo>
                    <a:cubicBezTo>
                      <a:pt x="211932" y="0"/>
                      <a:pt x="185738" y="23813"/>
                      <a:pt x="161132" y="32544"/>
                    </a:cubicBezTo>
                    <a:cubicBezTo>
                      <a:pt x="136526" y="41275"/>
                      <a:pt x="115888" y="48420"/>
                      <a:pt x="89694" y="65882"/>
                    </a:cubicBezTo>
                    <a:cubicBezTo>
                      <a:pt x="63500" y="83344"/>
                      <a:pt x="0" y="129382"/>
                      <a:pt x="3969" y="137319"/>
                    </a:cubicBezTo>
                    <a:cubicBezTo>
                      <a:pt x="7938" y="145257"/>
                      <a:pt x="85726" y="120651"/>
                      <a:pt x="113507" y="113507"/>
                    </a:cubicBezTo>
                    <a:cubicBezTo>
                      <a:pt x="141288" y="106363"/>
                      <a:pt x="146051" y="95251"/>
                      <a:pt x="170657" y="94457"/>
                    </a:cubicBezTo>
                    <a:cubicBezTo>
                      <a:pt x="195263" y="93663"/>
                      <a:pt x="234157" y="101600"/>
                      <a:pt x="261144" y="108744"/>
                    </a:cubicBezTo>
                    <a:cubicBezTo>
                      <a:pt x="288132" y="115888"/>
                      <a:pt x="317501" y="129382"/>
                      <a:pt x="313532" y="113507"/>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28" name="Freeform 127"/>
              <p:cNvSpPr/>
              <p:nvPr/>
            </p:nvSpPr>
            <p:spPr>
              <a:xfrm>
                <a:off x="3653126" y="4366665"/>
                <a:ext cx="141310" cy="166646"/>
              </a:xfrm>
              <a:custGeom>
                <a:avLst/>
                <a:gdLst>
                  <a:gd name="connsiteX0" fmla="*/ 149225 w 175418"/>
                  <a:gd name="connsiteY0" fmla="*/ 204787 h 207962"/>
                  <a:gd name="connsiteX1" fmla="*/ 173037 w 175418"/>
                  <a:gd name="connsiteY1" fmla="*/ 157162 h 207962"/>
                  <a:gd name="connsiteX2" fmla="*/ 134937 w 175418"/>
                  <a:gd name="connsiteY2" fmla="*/ 71437 h 207962"/>
                  <a:gd name="connsiteX3" fmla="*/ 115887 w 175418"/>
                  <a:gd name="connsiteY3" fmla="*/ 0 h 207962"/>
                  <a:gd name="connsiteX4" fmla="*/ 73025 w 175418"/>
                  <a:gd name="connsiteY4" fmla="*/ 71437 h 207962"/>
                  <a:gd name="connsiteX5" fmla="*/ 58737 w 175418"/>
                  <a:gd name="connsiteY5" fmla="*/ 104775 h 207962"/>
                  <a:gd name="connsiteX6" fmla="*/ 6350 w 175418"/>
                  <a:gd name="connsiteY6" fmla="*/ 109537 h 207962"/>
                  <a:gd name="connsiteX7" fmla="*/ 96837 w 175418"/>
                  <a:gd name="connsiteY7" fmla="*/ 138112 h 207962"/>
                  <a:gd name="connsiteX8" fmla="*/ 149225 w 175418"/>
                  <a:gd name="connsiteY8" fmla="*/ 204787 h 207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418" h="207962">
                    <a:moveTo>
                      <a:pt x="149225" y="204787"/>
                    </a:moveTo>
                    <a:cubicBezTo>
                      <a:pt x="161925" y="207962"/>
                      <a:pt x="175418" y="179387"/>
                      <a:pt x="173037" y="157162"/>
                    </a:cubicBezTo>
                    <a:cubicBezTo>
                      <a:pt x="170656" y="134937"/>
                      <a:pt x="144462" y="97630"/>
                      <a:pt x="134937" y="71437"/>
                    </a:cubicBezTo>
                    <a:cubicBezTo>
                      <a:pt x="125412" y="45244"/>
                      <a:pt x="126206" y="0"/>
                      <a:pt x="115887" y="0"/>
                    </a:cubicBezTo>
                    <a:cubicBezTo>
                      <a:pt x="105568" y="0"/>
                      <a:pt x="82550" y="53975"/>
                      <a:pt x="73025" y="71437"/>
                    </a:cubicBezTo>
                    <a:cubicBezTo>
                      <a:pt x="63500" y="88900"/>
                      <a:pt x="69849" y="98425"/>
                      <a:pt x="58737" y="104775"/>
                    </a:cubicBezTo>
                    <a:cubicBezTo>
                      <a:pt x="47625" y="111125"/>
                      <a:pt x="0" y="103981"/>
                      <a:pt x="6350" y="109537"/>
                    </a:cubicBezTo>
                    <a:cubicBezTo>
                      <a:pt x="12700" y="115093"/>
                      <a:pt x="73818" y="120649"/>
                      <a:pt x="96837" y="138112"/>
                    </a:cubicBezTo>
                    <a:cubicBezTo>
                      <a:pt x="119856" y="155575"/>
                      <a:pt x="136525" y="201612"/>
                      <a:pt x="149225" y="204787"/>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29" name="Freeform 128"/>
              <p:cNvSpPr/>
              <p:nvPr/>
            </p:nvSpPr>
            <p:spPr>
              <a:xfrm>
                <a:off x="3561041" y="4180968"/>
                <a:ext cx="177831" cy="217437"/>
              </a:xfrm>
              <a:custGeom>
                <a:avLst/>
                <a:gdLst>
                  <a:gd name="connsiteX0" fmla="*/ 219074 w 219868"/>
                  <a:gd name="connsiteY0" fmla="*/ 161925 h 268288"/>
                  <a:gd name="connsiteX1" fmla="*/ 176212 w 219868"/>
                  <a:gd name="connsiteY1" fmla="*/ 104775 h 268288"/>
                  <a:gd name="connsiteX2" fmla="*/ 138112 w 219868"/>
                  <a:gd name="connsiteY2" fmla="*/ 4762 h 268288"/>
                  <a:gd name="connsiteX3" fmla="*/ 114299 w 219868"/>
                  <a:gd name="connsiteY3" fmla="*/ 76200 h 268288"/>
                  <a:gd name="connsiteX4" fmla="*/ 52387 w 219868"/>
                  <a:gd name="connsiteY4" fmla="*/ 104775 h 268288"/>
                  <a:gd name="connsiteX5" fmla="*/ 4762 w 219868"/>
                  <a:gd name="connsiteY5" fmla="*/ 109537 h 268288"/>
                  <a:gd name="connsiteX6" fmla="*/ 80962 w 219868"/>
                  <a:gd name="connsiteY6" fmla="*/ 152400 h 268288"/>
                  <a:gd name="connsiteX7" fmla="*/ 147637 w 219868"/>
                  <a:gd name="connsiteY7" fmla="*/ 223837 h 268288"/>
                  <a:gd name="connsiteX8" fmla="*/ 171449 w 219868"/>
                  <a:gd name="connsiteY8" fmla="*/ 257175 h 268288"/>
                  <a:gd name="connsiteX9" fmla="*/ 219074 w 219868"/>
                  <a:gd name="connsiteY9" fmla="*/ 161925 h 26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868" h="268288">
                    <a:moveTo>
                      <a:pt x="219074" y="161925"/>
                    </a:moveTo>
                    <a:cubicBezTo>
                      <a:pt x="219868" y="136525"/>
                      <a:pt x="189706" y="130969"/>
                      <a:pt x="176212" y="104775"/>
                    </a:cubicBezTo>
                    <a:cubicBezTo>
                      <a:pt x="162718" y="78581"/>
                      <a:pt x="148431" y="9524"/>
                      <a:pt x="138112" y="4762"/>
                    </a:cubicBezTo>
                    <a:cubicBezTo>
                      <a:pt x="127793" y="0"/>
                      <a:pt x="128586" y="59531"/>
                      <a:pt x="114299" y="76200"/>
                    </a:cubicBezTo>
                    <a:cubicBezTo>
                      <a:pt x="100012" y="92869"/>
                      <a:pt x="70643" y="99219"/>
                      <a:pt x="52387" y="104775"/>
                    </a:cubicBezTo>
                    <a:cubicBezTo>
                      <a:pt x="34131" y="110331"/>
                      <a:pt x="0" y="101600"/>
                      <a:pt x="4762" y="109537"/>
                    </a:cubicBezTo>
                    <a:cubicBezTo>
                      <a:pt x="9525" y="117475"/>
                      <a:pt x="57150" y="133350"/>
                      <a:pt x="80962" y="152400"/>
                    </a:cubicBezTo>
                    <a:cubicBezTo>
                      <a:pt x="104774" y="171450"/>
                      <a:pt x="132556" y="206375"/>
                      <a:pt x="147637" y="223837"/>
                    </a:cubicBezTo>
                    <a:cubicBezTo>
                      <a:pt x="162718" y="241299"/>
                      <a:pt x="161130" y="268288"/>
                      <a:pt x="171449" y="257175"/>
                    </a:cubicBezTo>
                    <a:cubicBezTo>
                      <a:pt x="181768" y="246062"/>
                      <a:pt x="218280" y="187325"/>
                      <a:pt x="219074" y="161925"/>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30" name="Freeform 129"/>
              <p:cNvSpPr/>
              <p:nvPr/>
            </p:nvSpPr>
            <p:spPr>
              <a:xfrm>
                <a:off x="3448316" y="3968292"/>
                <a:ext cx="204817" cy="274572"/>
              </a:xfrm>
              <a:custGeom>
                <a:avLst/>
                <a:gdLst>
                  <a:gd name="connsiteX0" fmla="*/ 254793 w 254793"/>
                  <a:gd name="connsiteY0" fmla="*/ 234156 h 338930"/>
                  <a:gd name="connsiteX1" fmla="*/ 183356 w 254793"/>
                  <a:gd name="connsiteY1" fmla="*/ 138906 h 338930"/>
                  <a:gd name="connsiteX2" fmla="*/ 30956 w 254793"/>
                  <a:gd name="connsiteY2" fmla="*/ 34131 h 338930"/>
                  <a:gd name="connsiteX3" fmla="*/ 2381 w 254793"/>
                  <a:gd name="connsiteY3" fmla="*/ 5556 h 338930"/>
                  <a:gd name="connsiteX4" fmla="*/ 16668 w 254793"/>
                  <a:gd name="connsiteY4" fmla="*/ 67468 h 338930"/>
                  <a:gd name="connsiteX5" fmla="*/ 35718 w 254793"/>
                  <a:gd name="connsiteY5" fmla="*/ 191293 h 338930"/>
                  <a:gd name="connsiteX6" fmla="*/ 130968 w 254793"/>
                  <a:gd name="connsiteY6" fmla="*/ 205581 h 338930"/>
                  <a:gd name="connsiteX7" fmla="*/ 116681 w 254793"/>
                  <a:gd name="connsiteY7" fmla="*/ 267493 h 338930"/>
                  <a:gd name="connsiteX8" fmla="*/ 145256 w 254793"/>
                  <a:gd name="connsiteY8" fmla="*/ 319881 h 338930"/>
                  <a:gd name="connsiteX9" fmla="*/ 183356 w 254793"/>
                  <a:gd name="connsiteY9" fmla="*/ 324643 h 338930"/>
                  <a:gd name="connsiteX10" fmla="*/ 254793 w 254793"/>
                  <a:gd name="connsiteY10" fmla="*/ 234156 h 33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793" h="338930">
                    <a:moveTo>
                      <a:pt x="254793" y="234156"/>
                    </a:moveTo>
                    <a:cubicBezTo>
                      <a:pt x="254793" y="203200"/>
                      <a:pt x="220662" y="172243"/>
                      <a:pt x="183356" y="138906"/>
                    </a:cubicBezTo>
                    <a:cubicBezTo>
                      <a:pt x="146050" y="105569"/>
                      <a:pt x="61118" y="56356"/>
                      <a:pt x="30956" y="34131"/>
                    </a:cubicBezTo>
                    <a:cubicBezTo>
                      <a:pt x="794" y="11906"/>
                      <a:pt x="4762" y="0"/>
                      <a:pt x="2381" y="5556"/>
                    </a:cubicBezTo>
                    <a:cubicBezTo>
                      <a:pt x="0" y="11112"/>
                      <a:pt x="11112" y="36512"/>
                      <a:pt x="16668" y="67468"/>
                    </a:cubicBezTo>
                    <a:cubicBezTo>
                      <a:pt x="22224" y="98424"/>
                      <a:pt x="16668" y="168274"/>
                      <a:pt x="35718" y="191293"/>
                    </a:cubicBezTo>
                    <a:cubicBezTo>
                      <a:pt x="54768" y="214312"/>
                      <a:pt x="117474" y="192881"/>
                      <a:pt x="130968" y="205581"/>
                    </a:cubicBezTo>
                    <a:cubicBezTo>
                      <a:pt x="144462" y="218281"/>
                      <a:pt x="114300" y="248443"/>
                      <a:pt x="116681" y="267493"/>
                    </a:cubicBezTo>
                    <a:cubicBezTo>
                      <a:pt x="119062" y="286543"/>
                      <a:pt x="134144" y="310356"/>
                      <a:pt x="145256" y="319881"/>
                    </a:cubicBezTo>
                    <a:cubicBezTo>
                      <a:pt x="156369" y="329406"/>
                      <a:pt x="165894" y="338930"/>
                      <a:pt x="183356" y="324643"/>
                    </a:cubicBezTo>
                    <a:cubicBezTo>
                      <a:pt x="200818" y="310356"/>
                      <a:pt x="254793" y="265112"/>
                      <a:pt x="254793" y="234156"/>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131" name="Freeform 130"/>
              <p:cNvSpPr/>
              <p:nvPr/>
            </p:nvSpPr>
            <p:spPr>
              <a:xfrm>
                <a:off x="3330809" y="3871479"/>
                <a:ext cx="222282" cy="444395"/>
              </a:xfrm>
              <a:custGeom>
                <a:avLst/>
                <a:gdLst>
                  <a:gd name="connsiteX0" fmla="*/ 123824 w 274637"/>
                  <a:gd name="connsiteY0" fmla="*/ 103187 h 550068"/>
                  <a:gd name="connsiteX1" fmla="*/ 14287 w 274637"/>
                  <a:gd name="connsiteY1" fmla="*/ 7937 h 550068"/>
                  <a:gd name="connsiteX2" fmla="*/ 38099 w 274637"/>
                  <a:gd name="connsiteY2" fmla="*/ 55562 h 550068"/>
                  <a:gd name="connsiteX3" fmla="*/ 57149 w 274637"/>
                  <a:gd name="connsiteY3" fmla="*/ 165100 h 550068"/>
                  <a:gd name="connsiteX4" fmla="*/ 57149 w 274637"/>
                  <a:gd name="connsiteY4" fmla="*/ 284162 h 550068"/>
                  <a:gd name="connsiteX5" fmla="*/ 76199 w 274637"/>
                  <a:gd name="connsiteY5" fmla="*/ 398462 h 550068"/>
                  <a:gd name="connsiteX6" fmla="*/ 109537 w 274637"/>
                  <a:gd name="connsiteY6" fmla="*/ 469900 h 550068"/>
                  <a:gd name="connsiteX7" fmla="*/ 161924 w 274637"/>
                  <a:gd name="connsiteY7" fmla="*/ 508000 h 550068"/>
                  <a:gd name="connsiteX8" fmla="*/ 223837 w 274637"/>
                  <a:gd name="connsiteY8" fmla="*/ 527050 h 550068"/>
                  <a:gd name="connsiteX9" fmla="*/ 271462 w 274637"/>
                  <a:gd name="connsiteY9" fmla="*/ 541337 h 550068"/>
                  <a:gd name="connsiteX10" fmla="*/ 242887 w 274637"/>
                  <a:gd name="connsiteY10" fmla="*/ 474662 h 550068"/>
                  <a:gd name="connsiteX11" fmla="*/ 171449 w 274637"/>
                  <a:gd name="connsiteY11" fmla="*/ 407987 h 550068"/>
                  <a:gd name="connsiteX12" fmla="*/ 133349 w 274637"/>
                  <a:gd name="connsiteY12" fmla="*/ 393700 h 550068"/>
                  <a:gd name="connsiteX13" fmla="*/ 200024 w 274637"/>
                  <a:gd name="connsiteY13" fmla="*/ 374650 h 550068"/>
                  <a:gd name="connsiteX14" fmla="*/ 128587 w 274637"/>
                  <a:gd name="connsiteY14" fmla="*/ 312737 h 550068"/>
                  <a:gd name="connsiteX15" fmla="*/ 109537 w 274637"/>
                  <a:gd name="connsiteY15" fmla="*/ 250825 h 550068"/>
                  <a:gd name="connsiteX16" fmla="*/ 128587 w 274637"/>
                  <a:gd name="connsiteY16" fmla="*/ 193675 h 550068"/>
                  <a:gd name="connsiteX17" fmla="*/ 123824 w 274637"/>
                  <a:gd name="connsiteY17" fmla="*/ 103187 h 55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637" h="550068">
                    <a:moveTo>
                      <a:pt x="123824" y="103187"/>
                    </a:moveTo>
                    <a:cubicBezTo>
                      <a:pt x="104774" y="72231"/>
                      <a:pt x="28574" y="15874"/>
                      <a:pt x="14287" y="7937"/>
                    </a:cubicBezTo>
                    <a:cubicBezTo>
                      <a:pt x="0" y="0"/>
                      <a:pt x="30955" y="29368"/>
                      <a:pt x="38099" y="55562"/>
                    </a:cubicBezTo>
                    <a:cubicBezTo>
                      <a:pt x="45243" y="81756"/>
                      <a:pt x="53974" y="127000"/>
                      <a:pt x="57149" y="165100"/>
                    </a:cubicBezTo>
                    <a:cubicBezTo>
                      <a:pt x="60324" y="203200"/>
                      <a:pt x="53974" y="245268"/>
                      <a:pt x="57149" y="284162"/>
                    </a:cubicBezTo>
                    <a:cubicBezTo>
                      <a:pt x="60324" y="323056"/>
                      <a:pt x="67468" y="367506"/>
                      <a:pt x="76199" y="398462"/>
                    </a:cubicBezTo>
                    <a:cubicBezTo>
                      <a:pt x="84930" y="429418"/>
                      <a:pt x="95249" y="451644"/>
                      <a:pt x="109537" y="469900"/>
                    </a:cubicBezTo>
                    <a:cubicBezTo>
                      <a:pt x="123825" y="488156"/>
                      <a:pt x="142874" y="498475"/>
                      <a:pt x="161924" y="508000"/>
                    </a:cubicBezTo>
                    <a:cubicBezTo>
                      <a:pt x="180974" y="517525"/>
                      <a:pt x="223837" y="527050"/>
                      <a:pt x="223837" y="527050"/>
                    </a:cubicBezTo>
                    <a:cubicBezTo>
                      <a:pt x="242093" y="532606"/>
                      <a:pt x="268287" y="550068"/>
                      <a:pt x="271462" y="541337"/>
                    </a:cubicBezTo>
                    <a:cubicBezTo>
                      <a:pt x="274637" y="532606"/>
                      <a:pt x="259556" y="496887"/>
                      <a:pt x="242887" y="474662"/>
                    </a:cubicBezTo>
                    <a:cubicBezTo>
                      <a:pt x="226218" y="452437"/>
                      <a:pt x="189705" y="421481"/>
                      <a:pt x="171449" y="407987"/>
                    </a:cubicBezTo>
                    <a:cubicBezTo>
                      <a:pt x="153193" y="394493"/>
                      <a:pt x="128587" y="399256"/>
                      <a:pt x="133349" y="393700"/>
                    </a:cubicBezTo>
                    <a:cubicBezTo>
                      <a:pt x="138111" y="388144"/>
                      <a:pt x="200818" y="388144"/>
                      <a:pt x="200024" y="374650"/>
                    </a:cubicBezTo>
                    <a:cubicBezTo>
                      <a:pt x="199230" y="361156"/>
                      <a:pt x="143668" y="333375"/>
                      <a:pt x="128587" y="312737"/>
                    </a:cubicBezTo>
                    <a:cubicBezTo>
                      <a:pt x="113506" y="292100"/>
                      <a:pt x="109537" y="270669"/>
                      <a:pt x="109537" y="250825"/>
                    </a:cubicBezTo>
                    <a:cubicBezTo>
                      <a:pt x="109537" y="230981"/>
                      <a:pt x="130968" y="215900"/>
                      <a:pt x="128587" y="193675"/>
                    </a:cubicBezTo>
                    <a:cubicBezTo>
                      <a:pt x="126206" y="171450"/>
                      <a:pt x="142874" y="134143"/>
                      <a:pt x="123824" y="103187"/>
                    </a:cubicBezTo>
                    <a:close/>
                  </a:path>
                </a:pathLst>
              </a:custGeom>
              <a:grp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grpSp>
        <p:grpSp>
          <p:nvGrpSpPr>
            <p:cNvPr id="76" name="Group 11"/>
            <p:cNvGrpSpPr/>
            <p:nvPr/>
          </p:nvGrpSpPr>
          <p:grpSpPr bwMode="auto">
            <a:xfrm>
              <a:off x="858774" y="199900"/>
              <a:ext cx="512828" cy="637630"/>
              <a:chOff x="2586831" y="611172"/>
              <a:chExt cx="4298157" cy="5791215"/>
            </a:xfrm>
            <a:solidFill>
              <a:srgbClr val="FFFF00"/>
            </a:solidFill>
          </p:grpSpPr>
          <p:grpSp>
            <p:nvGrpSpPr>
              <p:cNvPr id="86" name="Group 21"/>
              <p:cNvGrpSpPr/>
              <p:nvPr/>
            </p:nvGrpSpPr>
            <p:grpSpPr>
              <a:xfrm>
                <a:off x="4034631" y="611172"/>
                <a:ext cx="2850357" cy="4902218"/>
                <a:chOff x="4034631" y="427831"/>
                <a:chExt cx="2850357" cy="5098257"/>
              </a:xfrm>
              <a:grpFill/>
            </p:grpSpPr>
            <p:sp>
              <p:nvSpPr>
                <p:cNvPr id="88" name="Freeform 87"/>
                <p:cNvSpPr/>
                <p:nvPr/>
              </p:nvSpPr>
              <p:spPr>
                <a:xfrm>
                  <a:off x="4034631" y="427831"/>
                  <a:ext cx="830263" cy="562770"/>
                </a:xfrm>
                <a:custGeom>
                  <a:avLst/>
                  <a:gdLst>
                    <a:gd name="connsiteX0" fmla="*/ 818357 w 830263"/>
                    <a:gd name="connsiteY0" fmla="*/ 162719 h 562770"/>
                    <a:gd name="connsiteX1" fmla="*/ 818357 w 830263"/>
                    <a:gd name="connsiteY1" fmla="*/ 76994 h 562770"/>
                    <a:gd name="connsiteX2" fmla="*/ 751682 w 830263"/>
                    <a:gd name="connsiteY2" fmla="*/ 19844 h 562770"/>
                    <a:gd name="connsiteX3" fmla="*/ 561182 w 830263"/>
                    <a:gd name="connsiteY3" fmla="*/ 794 h 562770"/>
                    <a:gd name="connsiteX4" fmla="*/ 451644 w 830263"/>
                    <a:gd name="connsiteY4" fmla="*/ 15082 h 562770"/>
                    <a:gd name="connsiteX5" fmla="*/ 404019 w 830263"/>
                    <a:gd name="connsiteY5" fmla="*/ 57944 h 562770"/>
                    <a:gd name="connsiteX6" fmla="*/ 327819 w 830263"/>
                    <a:gd name="connsiteY6" fmla="*/ 67469 h 562770"/>
                    <a:gd name="connsiteX7" fmla="*/ 256382 w 830263"/>
                    <a:gd name="connsiteY7" fmla="*/ 110332 h 562770"/>
                    <a:gd name="connsiteX8" fmla="*/ 137319 w 830263"/>
                    <a:gd name="connsiteY8" fmla="*/ 110332 h 562770"/>
                    <a:gd name="connsiteX9" fmla="*/ 13494 w 830263"/>
                    <a:gd name="connsiteY9" fmla="*/ 124619 h 562770"/>
                    <a:gd name="connsiteX10" fmla="*/ 56357 w 830263"/>
                    <a:gd name="connsiteY10" fmla="*/ 186532 h 562770"/>
                    <a:gd name="connsiteX11" fmla="*/ 142082 w 830263"/>
                    <a:gd name="connsiteY11" fmla="*/ 219869 h 562770"/>
                    <a:gd name="connsiteX12" fmla="*/ 194469 w 830263"/>
                    <a:gd name="connsiteY12" fmla="*/ 267494 h 562770"/>
                    <a:gd name="connsiteX13" fmla="*/ 256382 w 830263"/>
                    <a:gd name="connsiteY13" fmla="*/ 310357 h 562770"/>
                    <a:gd name="connsiteX14" fmla="*/ 308769 w 830263"/>
                    <a:gd name="connsiteY14" fmla="*/ 338932 h 562770"/>
                    <a:gd name="connsiteX15" fmla="*/ 337344 w 830263"/>
                    <a:gd name="connsiteY15" fmla="*/ 381794 h 562770"/>
                    <a:gd name="connsiteX16" fmla="*/ 384969 w 830263"/>
                    <a:gd name="connsiteY16" fmla="*/ 453232 h 562770"/>
                    <a:gd name="connsiteX17" fmla="*/ 456407 w 830263"/>
                    <a:gd name="connsiteY17" fmla="*/ 515144 h 562770"/>
                    <a:gd name="connsiteX18" fmla="*/ 527844 w 830263"/>
                    <a:gd name="connsiteY18" fmla="*/ 524669 h 562770"/>
                    <a:gd name="connsiteX19" fmla="*/ 589757 w 830263"/>
                    <a:gd name="connsiteY19" fmla="*/ 558007 h 562770"/>
                    <a:gd name="connsiteX20" fmla="*/ 665957 w 830263"/>
                    <a:gd name="connsiteY20" fmla="*/ 553244 h 562770"/>
                    <a:gd name="connsiteX21" fmla="*/ 699294 w 830263"/>
                    <a:gd name="connsiteY21" fmla="*/ 500857 h 562770"/>
                    <a:gd name="connsiteX22" fmla="*/ 646907 w 830263"/>
                    <a:gd name="connsiteY22" fmla="*/ 457994 h 562770"/>
                    <a:gd name="connsiteX23" fmla="*/ 584994 w 830263"/>
                    <a:gd name="connsiteY23" fmla="*/ 453232 h 562770"/>
                    <a:gd name="connsiteX24" fmla="*/ 580232 w 830263"/>
                    <a:gd name="connsiteY24" fmla="*/ 396082 h 562770"/>
                    <a:gd name="connsiteX25" fmla="*/ 637382 w 830263"/>
                    <a:gd name="connsiteY25" fmla="*/ 400844 h 562770"/>
                    <a:gd name="connsiteX26" fmla="*/ 670719 w 830263"/>
                    <a:gd name="connsiteY26" fmla="*/ 419894 h 562770"/>
                    <a:gd name="connsiteX27" fmla="*/ 704057 w 830263"/>
                    <a:gd name="connsiteY27" fmla="*/ 415132 h 562770"/>
                    <a:gd name="connsiteX28" fmla="*/ 718344 w 830263"/>
                    <a:gd name="connsiteY28" fmla="*/ 362744 h 562770"/>
                    <a:gd name="connsiteX29" fmla="*/ 775494 w 830263"/>
                    <a:gd name="connsiteY29" fmla="*/ 324644 h 562770"/>
                    <a:gd name="connsiteX30" fmla="*/ 699294 w 830263"/>
                    <a:gd name="connsiteY30" fmla="*/ 319882 h 562770"/>
                    <a:gd name="connsiteX31" fmla="*/ 632619 w 830263"/>
                    <a:gd name="connsiteY31" fmla="*/ 305594 h 562770"/>
                    <a:gd name="connsiteX32" fmla="*/ 604044 w 830263"/>
                    <a:gd name="connsiteY32" fmla="*/ 267494 h 562770"/>
                    <a:gd name="connsiteX33" fmla="*/ 527844 w 830263"/>
                    <a:gd name="connsiteY33" fmla="*/ 224632 h 562770"/>
                    <a:gd name="connsiteX34" fmla="*/ 442119 w 830263"/>
                    <a:gd name="connsiteY34" fmla="*/ 224632 h 562770"/>
                    <a:gd name="connsiteX35" fmla="*/ 384969 w 830263"/>
                    <a:gd name="connsiteY35" fmla="*/ 162719 h 562770"/>
                    <a:gd name="connsiteX36" fmla="*/ 446882 w 830263"/>
                    <a:gd name="connsiteY36" fmla="*/ 157957 h 562770"/>
                    <a:gd name="connsiteX37" fmla="*/ 475457 w 830263"/>
                    <a:gd name="connsiteY37" fmla="*/ 167482 h 562770"/>
                    <a:gd name="connsiteX38" fmla="*/ 532607 w 830263"/>
                    <a:gd name="connsiteY38" fmla="*/ 157957 h 562770"/>
                    <a:gd name="connsiteX39" fmla="*/ 618332 w 830263"/>
                    <a:gd name="connsiteY39" fmla="*/ 215107 h 562770"/>
                    <a:gd name="connsiteX40" fmla="*/ 694532 w 830263"/>
                    <a:gd name="connsiteY40" fmla="*/ 257969 h 562770"/>
                    <a:gd name="connsiteX41" fmla="*/ 742157 w 830263"/>
                    <a:gd name="connsiteY41" fmla="*/ 291307 h 562770"/>
                    <a:gd name="connsiteX42" fmla="*/ 789782 w 830263"/>
                    <a:gd name="connsiteY42" fmla="*/ 277019 h 562770"/>
                    <a:gd name="connsiteX43" fmla="*/ 808832 w 830263"/>
                    <a:gd name="connsiteY43" fmla="*/ 229394 h 562770"/>
                    <a:gd name="connsiteX44" fmla="*/ 765969 w 830263"/>
                    <a:gd name="connsiteY44" fmla="*/ 219869 h 562770"/>
                    <a:gd name="connsiteX45" fmla="*/ 732632 w 830263"/>
                    <a:gd name="connsiteY45" fmla="*/ 181769 h 562770"/>
                    <a:gd name="connsiteX46" fmla="*/ 689769 w 830263"/>
                    <a:gd name="connsiteY46" fmla="*/ 162719 h 562770"/>
                    <a:gd name="connsiteX47" fmla="*/ 675482 w 830263"/>
                    <a:gd name="connsiteY47" fmla="*/ 96044 h 562770"/>
                    <a:gd name="connsiteX48" fmla="*/ 746919 w 830263"/>
                    <a:gd name="connsiteY48" fmla="*/ 119857 h 562770"/>
                    <a:gd name="connsiteX49" fmla="*/ 818357 w 830263"/>
                    <a:gd name="connsiteY49" fmla="*/ 162719 h 56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30263" h="562770">
                      <a:moveTo>
                        <a:pt x="818357" y="162719"/>
                      </a:moveTo>
                      <a:cubicBezTo>
                        <a:pt x="830263" y="155575"/>
                        <a:pt x="829470" y="100807"/>
                        <a:pt x="818357" y="76994"/>
                      </a:cubicBezTo>
                      <a:cubicBezTo>
                        <a:pt x="807245" y="53182"/>
                        <a:pt x="794545" y="32544"/>
                        <a:pt x="751682" y="19844"/>
                      </a:cubicBezTo>
                      <a:cubicBezTo>
                        <a:pt x="708820" y="7144"/>
                        <a:pt x="611188" y="1588"/>
                        <a:pt x="561182" y="794"/>
                      </a:cubicBezTo>
                      <a:cubicBezTo>
                        <a:pt x="511176" y="0"/>
                        <a:pt x="477838" y="5557"/>
                        <a:pt x="451644" y="15082"/>
                      </a:cubicBezTo>
                      <a:cubicBezTo>
                        <a:pt x="425450" y="24607"/>
                        <a:pt x="424656" y="49213"/>
                        <a:pt x="404019" y="57944"/>
                      </a:cubicBezTo>
                      <a:cubicBezTo>
                        <a:pt x="383382" y="66675"/>
                        <a:pt x="352425" y="58738"/>
                        <a:pt x="327819" y="67469"/>
                      </a:cubicBezTo>
                      <a:cubicBezTo>
                        <a:pt x="303213" y="76200"/>
                        <a:pt x="288132" y="103188"/>
                        <a:pt x="256382" y="110332"/>
                      </a:cubicBezTo>
                      <a:cubicBezTo>
                        <a:pt x="224632" y="117476"/>
                        <a:pt x="177800" y="107951"/>
                        <a:pt x="137319" y="110332"/>
                      </a:cubicBezTo>
                      <a:cubicBezTo>
                        <a:pt x="96838" y="112713"/>
                        <a:pt x="26988" y="111919"/>
                        <a:pt x="13494" y="124619"/>
                      </a:cubicBezTo>
                      <a:cubicBezTo>
                        <a:pt x="0" y="137319"/>
                        <a:pt x="34926" y="170657"/>
                        <a:pt x="56357" y="186532"/>
                      </a:cubicBezTo>
                      <a:cubicBezTo>
                        <a:pt x="77788" y="202407"/>
                        <a:pt x="119063" y="206375"/>
                        <a:pt x="142082" y="219869"/>
                      </a:cubicBezTo>
                      <a:cubicBezTo>
                        <a:pt x="165101" y="233363"/>
                        <a:pt x="175419" y="252413"/>
                        <a:pt x="194469" y="267494"/>
                      </a:cubicBezTo>
                      <a:cubicBezTo>
                        <a:pt x="213519" y="282575"/>
                        <a:pt x="237332" y="298451"/>
                        <a:pt x="256382" y="310357"/>
                      </a:cubicBezTo>
                      <a:cubicBezTo>
                        <a:pt x="275432" y="322263"/>
                        <a:pt x="295275" y="327026"/>
                        <a:pt x="308769" y="338932"/>
                      </a:cubicBezTo>
                      <a:cubicBezTo>
                        <a:pt x="322263" y="350838"/>
                        <a:pt x="337344" y="381794"/>
                        <a:pt x="337344" y="381794"/>
                      </a:cubicBezTo>
                      <a:cubicBezTo>
                        <a:pt x="350044" y="400844"/>
                        <a:pt x="365125" y="431007"/>
                        <a:pt x="384969" y="453232"/>
                      </a:cubicBezTo>
                      <a:cubicBezTo>
                        <a:pt x="404813" y="475457"/>
                        <a:pt x="432595" y="503238"/>
                        <a:pt x="456407" y="515144"/>
                      </a:cubicBezTo>
                      <a:cubicBezTo>
                        <a:pt x="480219" y="527050"/>
                        <a:pt x="505619" y="517525"/>
                        <a:pt x="527844" y="524669"/>
                      </a:cubicBezTo>
                      <a:cubicBezTo>
                        <a:pt x="550069" y="531813"/>
                        <a:pt x="566738" y="553245"/>
                        <a:pt x="589757" y="558007"/>
                      </a:cubicBezTo>
                      <a:cubicBezTo>
                        <a:pt x="612776" y="562770"/>
                        <a:pt x="647701" y="562769"/>
                        <a:pt x="665957" y="553244"/>
                      </a:cubicBezTo>
                      <a:cubicBezTo>
                        <a:pt x="684213" y="543719"/>
                        <a:pt x="702469" y="516732"/>
                        <a:pt x="699294" y="500857"/>
                      </a:cubicBezTo>
                      <a:cubicBezTo>
                        <a:pt x="696119" y="484982"/>
                        <a:pt x="665957" y="465931"/>
                        <a:pt x="646907" y="457994"/>
                      </a:cubicBezTo>
                      <a:cubicBezTo>
                        <a:pt x="627857" y="450057"/>
                        <a:pt x="596107" y="463551"/>
                        <a:pt x="584994" y="453232"/>
                      </a:cubicBezTo>
                      <a:cubicBezTo>
                        <a:pt x="573881" y="442913"/>
                        <a:pt x="571501" y="404813"/>
                        <a:pt x="580232" y="396082"/>
                      </a:cubicBezTo>
                      <a:cubicBezTo>
                        <a:pt x="588963" y="387351"/>
                        <a:pt x="622301" y="396875"/>
                        <a:pt x="637382" y="400844"/>
                      </a:cubicBezTo>
                      <a:cubicBezTo>
                        <a:pt x="652463" y="404813"/>
                        <a:pt x="659607" y="417513"/>
                        <a:pt x="670719" y="419894"/>
                      </a:cubicBezTo>
                      <a:cubicBezTo>
                        <a:pt x="681831" y="422275"/>
                        <a:pt x="696120" y="424657"/>
                        <a:pt x="704057" y="415132"/>
                      </a:cubicBezTo>
                      <a:cubicBezTo>
                        <a:pt x="711994" y="405607"/>
                        <a:pt x="706438" y="377825"/>
                        <a:pt x="718344" y="362744"/>
                      </a:cubicBezTo>
                      <a:cubicBezTo>
                        <a:pt x="730250" y="347663"/>
                        <a:pt x="778669" y="331788"/>
                        <a:pt x="775494" y="324644"/>
                      </a:cubicBezTo>
                      <a:cubicBezTo>
                        <a:pt x="772319" y="317500"/>
                        <a:pt x="723107" y="323057"/>
                        <a:pt x="699294" y="319882"/>
                      </a:cubicBezTo>
                      <a:cubicBezTo>
                        <a:pt x="675482" y="316707"/>
                        <a:pt x="648494" y="314325"/>
                        <a:pt x="632619" y="305594"/>
                      </a:cubicBezTo>
                      <a:cubicBezTo>
                        <a:pt x="616744" y="296863"/>
                        <a:pt x="621507" y="280988"/>
                        <a:pt x="604044" y="267494"/>
                      </a:cubicBezTo>
                      <a:cubicBezTo>
                        <a:pt x="586582" y="254000"/>
                        <a:pt x="554832" y="231776"/>
                        <a:pt x="527844" y="224632"/>
                      </a:cubicBezTo>
                      <a:cubicBezTo>
                        <a:pt x="500857" y="217488"/>
                        <a:pt x="465931" y="234951"/>
                        <a:pt x="442119" y="224632"/>
                      </a:cubicBezTo>
                      <a:cubicBezTo>
                        <a:pt x="418307" y="214313"/>
                        <a:pt x="384175" y="173831"/>
                        <a:pt x="384969" y="162719"/>
                      </a:cubicBezTo>
                      <a:cubicBezTo>
                        <a:pt x="385763" y="151607"/>
                        <a:pt x="431801" y="157163"/>
                        <a:pt x="446882" y="157957"/>
                      </a:cubicBezTo>
                      <a:cubicBezTo>
                        <a:pt x="461963" y="158751"/>
                        <a:pt x="461170" y="167482"/>
                        <a:pt x="475457" y="167482"/>
                      </a:cubicBezTo>
                      <a:cubicBezTo>
                        <a:pt x="489744" y="167482"/>
                        <a:pt x="508795" y="150020"/>
                        <a:pt x="532607" y="157957"/>
                      </a:cubicBezTo>
                      <a:cubicBezTo>
                        <a:pt x="556420" y="165895"/>
                        <a:pt x="591345" y="198438"/>
                        <a:pt x="618332" y="215107"/>
                      </a:cubicBezTo>
                      <a:cubicBezTo>
                        <a:pt x="645319" y="231776"/>
                        <a:pt x="673895" y="245269"/>
                        <a:pt x="694532" y="257969"/>
                      </a:cubicBezTo>
                      <a:cubicBezTo>
                        <a:pt x="715169" y="270669"/>
                        <a:pt x="726282" y="288132"/>
                        <a:pt x="742157" y="291307"/>
                      </a:cubicBezTo>
                      <a:cubicBezTo>
                        <a:pt x="758032" y="294482"/>
                        <a:pt x="778670" y="287338"/>
                        <a:pt x="789782" y="277019"/>
                      </a:cubicBezTo>
                      <a:cubicBezTo>
                        <a:pt x="800894" y="266700"/>
                        <a:pt x="812801" y="238919"/>
                        <a:pt x="808832" y="229394"/>
                      </a:cubicBezTo>
                      <a:cubicBezTo>
                        <a:pt x="804863" y="219869"/>
                        <a:pt x="778669" y="227806"/>
                        <a:pt x="765969" y="219869"/>
                      </a:cubicBezTo>
                      <a:cubicBezTo>
                        <a:pt x="753269" y="211932"/>
                        <a:pt x="745332" y="191294"/>
                        <a:pt x="732632" y="181769"/>
                      </a:cubicBezTo>
                      <a:cubicBezTo>
                        <a:pt x="719932" y="172244"/>
                        <a:pt x="699294" y="177006"/>
                        <a:pt x="689769" y="162719"/>
                      </a:cubicBezTo>
                      <a:cubicBezTo>
                        <a:pt x="680244" y="148432"/>
                        <a:pt x="665957" y="103188"/>
                        <a:pt x="675482" y="96044"/>
                      </a:cubicBezTo>
                      <a:cubicBezTo>
                        <a:pt x="685007" y="88900"/>
                        <a:pt x="727869" y="108745"/>
                        <a:pt x="746919" y="119857"/>
                      </a:cubicBezTo>
                      <a:cubicBezTo>
                        <a:pt x="765969" y="130969"/>
                        <a:pt x="806451" y="169863"/>
                        <a:pt x="818357" y="162719"/>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89" name="Freeform 88"/>
                <p:cNvSpPr/>
                <p:nvPr/>
              </p:nvSpPr>
              <p:spPr>
                <a:xfrm>
                  <a:off x="4451351" y="600869"/>
                  <a:ext cx="1527968" cy="1082675"/>
                </a:xfrm>
                <a:custGeom>
                  <a:avLst/>
                  <a:gdLst>
                    <a:gd name="connsiteX0" fmla="*/ 1354137 w 1527968"/>
                    <a:gd name="connsiteY0" fmla="*/ 1037431 h 1082675"/>
                    <a:gd name="connsiteX1" fmla="*/ 1268412 w 1527968"/>
                    <a:gd name="connsiteY1" fmla="*/ 1018381 h 1082675"/>
                    <a:gd name="connsiteX2" fmla="*/ 1211262 w 1527968"/>
                    <a:gd name="connsiteY2" fmla="*/ 994569 h 1082675"/>
                    <a:gd name="connsiteX3" fmla="*/ 1173162 w 1527968"/>
                    <a:gd name="connsiteY3" fmla="*/ 937419 h 1082675"/>
                    <a:gd name="connsiteX4" fmla="*/ 1096962 w 1527968"/>
                    <a:gd name="connsiteY4" fmla="*/ 894556 h 1082675"/>
                    <a:gd name="connsiteX5" fmla="*/ 1039812 w 1527968"/>
                    <a:gd name="connsiteY5" fmla="*/ 894556 h 1082675"/>
                    <a:gd name="connsiteX6" fmla="*/ 1039812 w 1527968"/>
                    <a:gd name="connsiteY6" fmla="*/ 856456 h 1082675"/>
                    <a:gd name="connsiteX7" fmla="*/ 1049337 w 1527968"/>
                    <a:gd name="connsiteY7" fmla="*/ 842169 h 1082675"/>
                    <a:gd name="connsiteX8" fmla="*/ 1054099 w 1527968"/>
                    <a:gd name="connsiteY8" fmla="*/ 842169 h 1082675"/>
                    <a:gd name="connsiteX9" fmla="*/ 1006474 w 1527968"/>
                    <a:gd name="connsiteY9" fmla="*/ 827881 h 1082675"/>
                    <a:gd name="connsiteX10" fmla="*/ 954087 w 1527968"/>
                    <a:gd name="connsiteY10" fmla="*/ 861219 h 1082675"/>
                    <a:gd name="connsiteX11" fmla="*/ 877887 w 1527968"/>
                    <a:gd name="connsiteY11" fmla="*/ 832644 h 1082675"/>
                    <a:gd name="connsiteX12" fmla="*/ 796924 w 1527968"/>
                    <a:gd name="connsiteY12" fmla="*/ 813594 h 1082675"/>
                    <a:gd name="connsiteX13" fmla="*/ 673099 w 1527968"/>
                    <a:gd name="connsiteY13" fmla="*/ 751681 h 1082675"/>
                    <a:gd name="connsiteX14" fmla="*/ 568324 w 1527968"/>
                    <a:gd name="connsiteY14" fmla="*/ 727869 h 1082675"/>
                    <a:gd name="connsiteX15" fmla="*/ 473074 w 1527968"/>
                    <a:gd name="connsiteY15" fmla="*/ 665956 h 1082675"/>
                    <a:gd name="connsiteX16" fmla="*/ 373062 w 1527968"/>
                    <a:gd name="connsiteY16" fmla="*/ 670719 h 1082675"/>
                    <a:gd name="connsiteX17" fmla="*/ 434974 w 1527968"/>
                    <a:gd name="connsiteY17" fmla="*/ 737394 h 1082675"/>
                    <a:gd name="connsiteX18" fmla="*/ 506412 w 1527968"/>
                    <a:gd name="connsiteY18" fmla="*/ 775494 h 1082675"/>
                    <a:gd name="connsiteX19" fmla="*/ 530224 w 1527968"/>
                    <a:gd name="connsiteY19" fmla="*/ 799306 h 1082675"/>
                    <a:gd name="connsiteX20" fmla="*/ 425449 w 1527968"/>
                    <a:gd name="connsiteY20" fmla="*/ 827881 h 1082675"/>
                    <a:gd name="connsiteX21" fmla="*/ 320674 w 1527968"/>
                    <a:gd name="connsiteY21" fmla="*/ 794544 h 1082675"/>
                    <a:gd name="connsiteX22" fmla="*/ 239712 w 1527968"/>
                    <a:gd name="connsiteY22" fmla="*/ 804069 h 1082675"/>
                    <a:gd name="connsiteX23" fmla="*/ 249237 w 1527968"/>
                    <a:gd name="connsiteY23" fmla="*/ 851694 h 1082675"/>
                    <a:gd name="connsiteX24" fmla="*/ 306387 w 1527968"/>
                    <a:gd name="connsiteY24" fmla="*/ 904081 h 1082675"/>
                    <a:gd name="connsiteX25" fmla="*/ 392112 w 1527968"/>
                    <a:gd name="connsiteY25" fmla="*/ 894556 h 1082675"/>
                    <a:gd name="connsiteX26" fmla="*/ 463549 w 1527968"/>
                    <a:gd name="connsiteY26" fmla="*/ 904081 h 1082675"/>
                    <a:gd name="connsiteX27" fmla="*/ 534987 w 1527968"/>
                    <a:gd name="connsiteY27" fmla="*/ 837406 h 1082675"/>
                    <a:gd name="connsiteX28" fmla="*/ 511174 w 1527968"/>
                    <a:gd name="connsiteY28" fmla="*/ 946944 h 1082675"/>
                    <a:gd name="connsiteX29" fmla="*/ 539749 w 1527968"/>
                    <a:gd name="connsiteY29" fmla="*/ 999331 h 1082675"/>
                    <a:gd name="connsiteX30" fmla="*/ 649287 w 1527968"/>
                    <a:gd name="connsiteY30" fmla="*/ 942181 h 1082675"/>
                    <a:gd name="connsiteX31" fmla="*/ 768349 w 1527968"/>
                    <a:gd name="connsiteY31" fmla="*/ 961231 h 1082675"/>
                    <a:gd name="connsiteX32" fmla="*/ 796924 w 1527968"/>
                    <a:gd name="connsiteY32" fmla="*/ 961231 h 1082675"/>
                    <a:gd name="connsiteX33" fmla="*/ 725487 w 1527968"/>
                    <a:gd name="connsiteY33" fmla="*/ 1018381 h 1082675"/>
                    <a:gd name="connsiteX34" fmla="*/ 592137 w 1527968"/>
                    <a:gd name="connsiteY34" fmla="*/ 1075531 h 1082675"/>
                    <a:gd name="connsiteX35" fmla="*/ 430212 w 1527968"/>
                    <a:gd name="connsiteY35" fmla="*/ 1061244 h 1082675"/>
                    <a:gd name="connsiteX36" fmla="*/ 249237 w 1527968"/>
                    <a:gd name="connsiteY36" fmla="*/ 975519 h 1082675"/>
                    <a:gd name="connsiteX37" fmla="*/ 153987 w 1527968"/>
                    <a:gd name="connsiteY37" fmla="*/ 899319 h 1082675"/>
                    <a:gd name="connsiteX38" fmla="*/ 30162 w 1527968"/>
                    <a:gd name="connsiteY38" fmla="*/ 870744 h 1082675"/>
                    <a:gd name="connsiteX39" fmla="*/ 1587 w 1527968"/>
                    <a:gd name="connsiteY39" fmla="*/ 880269 h 1082675"/>
                    <a:gd name="connsiteX40" fmla="*/ 39687 w 1527968"/>
                    <a:gd name="connsiteY40" fmla="*/ 789781 h 1082675"/>
                    <a:gd name="connsiteX41" fmla="*/ 130174 w 1527968"/>
                    <a:gd name="connsiteY41" fmla="*/ 708819 h 1082675"/>
                    <a:gd name="connsiteX42" fmla="*/ 268287 w 1527968"/>
                    <a:gd name="connsiteY42" fmla="*/ 646906 h 1082675"/>
                    <a:gd name="connsiteX43" fmla="*/ 401637 w 1527968"/>
                    <a:gd name="connsiteY43" fmla="*/ 613569 h 1082675"/>
                    <a:gd name="connsiteX44" fmla="*/ 563562 w 1527968"/>
                    <a:gd name="connsiteY44" fmla="*/ 604044 h 1082675"/>
                    <a:gd name="connsiteX45" fmla="*/ 673099 w 1527968"/>
                    <a:gd name="connsiteY45" fmla="*/ 632619 h 1082675"/>
                    <a:gd name="connsiteX46" fmla="*/ 796924 w 1527968"/>
                    <a:gd name="connsiteY46" fmla="*/ 704056 h 1082675"/>
                    <a:gd name="connsiteX47" fmla="*/ 854074 w 1527968"/>
                    <a:gd name="connsiteY47" fmla="*/ 756444 h 1082675"/>
                    <a:gd name="connsiteX48" fmla="*/ 901699 w 1527968"/>
                    <a:gd name="connsiteY48" fmla="*/ 718344 h 1082675"/>
                    <a:gd name="connsiteX49" fmla="*/ 854074 w 1527968"/>
                    <a:gd name="connsiteY49" fmla="*/ 623094 h 1082675"/>
                    <a:gd name="connsiteX50" fmla="*/ 711199 w 1527968"/>
                    <a:gd name="connsiteY50" fmla="*/ 565944 h 1082675"/>
                    <a:gd name="connsiteX51" fmla="*/ 630237 w 1527968"/>
                    <a:gd name="connsiteY51" fmla="*/ 504031 h 1082675"/>
                    <a:gd name="connsiteX52" fmla="*/ 506412 w 1527968"/>
                    <a:gd name="connsiteY52" fmla="*/ 470694 h 1082675"/>
                    <a:gd name="connsiteX53" fmla="*/ 458787 w 1527968"/>
                    <a:gd name="connsiteY53" fmla="*/ 408781 h 1082675"/>
                    <a:gd name="connsiteX54" fmla="*/ 363537 w 1527968"/>
                    <a:gd name="connsiteY54" fmla="*/ 394494 h 1082675"/>
                    <a:gd name="connsiteX55" fmla="*/ 320674 w 1527968"/>
                    <a:gd name="connsiteY55" fmla="*/ 384969 h 1082675"/>
                    <a:gd name="connsiteX56" fmla="*/ 325437 w 1527968"/>
                    <a:gd name="connsiteY56" fmla="*/ 323056 h 1082675"/>
                    <a:gd name="connsiteX57" fmla="*/ 306387 w 1527968"/>
                    <a:gd name="connsiteY57" fmla="*/ 289719 h 1082675"/>
                    <a:gd name="connsiteX58" fmla="*/ 339724 w 1527968"/>
                    <a:gd name="connsiteY58" fmla="*/ 203994 h 1082675"/>
                    <a:gd name="connsiteX59" fmla="*/ 396874 w 1527968"/>
                    <a:gd name="connsiteY59" fmla="*/ 251619 h 1082675"/>
                    <a:gd name="connsiteX60" fmla="*/ 439737 w 1527968"/>
                    <a:gd name="connsiteY60" fmla="*/ 313531 h 1082675"/>
                    <a:gd name="connsiteX61" fmla="*/ 501649 w 1527968"/>
                    <a:gd name="connsiteY61" fmla="*/ 323056 h 1082675"/>
                    <a:gd name="connsiteX62" fmla="*/ 549274 w 1527968"/>
                    <a:gd name="connsiteY62" fmla="*/ 361156 h 1082675"/>
                    <a:gd name="connsiteX63" fmla="*/ 587374 w 1527968"/>
                    <a:gd name="connsiteY63" fmla="*/ 323056 h 1082675"/>
                    <a:gd name="connsiteX64" fmla="*/ 592137 w 1527968"/>
                    <a:gd name="connsiteY64" fmla="*/ 242094 h 1082675"/>
                    <a:gd name="connsiteX65" fmla="*/ 634999 w 1527968"/>
                    <a:gd name="connsiteY65" fmla="*/ 156369 h 1082675"/>
                    <a:gd name="connsiteX66" fmla="*/ 639762 w 1527968"/>
                    <a:gd name="connsiteY66" fmla="*/ 94456 h 1082675"/>
                    <a:gd name="connsiteX67" fmla="*/ 630237 w 1527968"/>
                    <a:gd name="connsiteY67" fmla="*/ 8731 h 1082675"/>
                    <a:gd name="connsiteX68" fmla="*/ 687387 w 1527968"/>
                    <a:gd name="connsiteY68" fmla="*/ 42069 h 1082675"/>
                    <a:gd name="connsiteX69" fmla="*/ 739774 w 1527968"/>
                    <a:gd name="connsiteY69" fmla="*/ 80169 h 1082675"/>
                    <a:gd name="connsiteX70" fmla="*/ 787399 w 1527968"/>
                    <a:gd name="connsiteY70" fmla="*/ 103981 h 1082675"/>
                    <a:gd name="connsiteX71" fmla="*/ 806449 w 1527968"/>
                    <a:gd name="connsiteY71" fmla="*/ 127794 h 1082675"/>
                    <a:gd name="connsiteX72" fmla="*/ 896937 w 1527968"/>
                    <a:gd name="connsiteY72" fmla="*/ 118269 h 1082675"/>
                    <a:gd name="connsiteX73" fmla="*/ 1001712 w 1527968"/>
                    <a:gd name="connsiteY73" fmla="*/ 161131 h 1082675"/>
                    <a:gd name="connsiteX74" fmla="*/ 1101724 w 1527968"/>
                    <a:gd name="connsiteY74" fmla="*/ 256381 h 1082675"/>
                    <a:gd name="connsiteX75" fmla="*/ 1144587 w 1527968"/>
                    <a:gd name="connsiteY75" fmla="*/ 427831 h 1082675"/>
                    <a:gd name="connsiteX76" fmla="*/ 1116012 w 1527968"/>
                    <a:gd name="connsiteY76" fmla="*/ 589756 h 1082675"/>
                    <a:gd name="connsiteX77" fmla="*/ 1077912 w 1527968"/>
                    <a:gd name="connsiteY77" fmla="*/ 618331 h 1082675"/>
                    <a:gd name="connsiteX78" fmla="*/ 1058862 w 1527968"/>
                    <a:gd name="connsiteY78" fmla="*/ 556419 h 1082675"/>
                    <a:gd name="connsiteX79" fmla="*/ 1063624 w 1527968"/>
                    <a:gd name="connsiteY79" fmla="*/ 499269 h 1082675"/>
                    <a:gd name="connsiteX80" fmla="*/ 1096962 w 1527968"/>
                    <a:gd name="connsiteY80" fmla="*/ 446881 h 1082675"/>
                    <a:gd name="connsiteX81" fmla="*/ 1063624 w 1527968"/>
                    <a:gd name="connsiteY81" fmla="*/ 404019 h 1082675"/>
                    <a:gd name="connsiteX82" fmla="*/ 1011237 w 1527968"/>
                    <a:gd name="connsiteY82" fmla="*/ 423069 h 1082675"/>
                    <a:gd name="connsiteX83" fmla="*/ 935037 w 1527968"/>
                    <a:gd name="connsiteY83" fmla="*/ 365919 h 1082675"/>
                    <a:gd name="connsiteX84" fmla="*/ 892174 w 1527968"/>
                    <a:gd name="connsiteY84" fmla="*/ 275431 h 1082675"/>
                    <a:gd name="connsiteX85" fmla="*/ 849312 w 1527968"/>
                    <a:gd name="connsiteY85" fmla="*/ 203994 h 1082675"/>
                    <a:gd name="connsiteX86" fmla="*/ 792162 w 1527968"/>
                    <a:gd name="connsiteY86" fmla="*/ 170656 h 1082675"/>
                    <a:gd name="connsiteX87" fmla="*/ 782637 w 1527968"/>
                    <a:gd name="connsiteY87" fmla="*/ 237331 h 1082675"/>
                    <a:gd name="connsiteX88" fmla="*/ 854074 w 1527968"/>
                    <a:gd name="connsiteY88" fmla="*/ 323056 h 1082675"/>
                    <a:gd name="connsiteX89" fmla="*/ 868362 w 1527968"/>
                    <a:gd name="connsiteY89" fmla="*/ 404019 h 1082675"/>
                    <a:gd name="connsiteX90" fmla="*/ 887412 w 1527968"/>
                    <a:gd name="connsiteY90" fmla="*/ 480219 h 1082675"/>
                    <a:gd name="connsiteX91" fmla="*/ 820737 w 1527968"/>
                    <a:gd name="connsiteY91" fmla="*/ 437356 h 1082675"/>
                    <a:gd name="connsiteX92" fmla="*/ 763587 w 1527968"/>
                    <a:gd name="connsiteY92" fmla="*/ 365919 h 1082675"/>
                    <a:gd name="connsiteX93" fmla="*/ 739774 w 1527968"/>
                    <a:gd name="connsiteY93" fmla="*/ 327819 h 1082675"/>
                    <a:gd name="connsiteX94" fmla="*/ 706437 w 1527968"/>
                    <a:gd name="connsiteY94" fmla="*/ 361156 h 1082675"/>
                    <a:gd name="connsiteX95" fmla="*/ 701674 w 1527968"/>
                    <a:gd name="connsiteY95" fmla="*/ 427831 h 1082675"/>
                    <a:gd name="connsiteX96" fmla="*/ 749299 w 1527968"/>
                    <a:gd name="connsiteY96" fmla="*/ 461169 h 1082675"/>
                    <a:gd name="connsiteX97" fmla="*/ 858837 w 1527968"/>
                    <a:gd name="connsiteY97" fmla="*/ 532606 h 1082675"/>
                    <a:gd name="connsiteX98" fmla="*/ 925512 w 1527968"/>
                    <a:gd name="connsiteY98" fmla="*/ 613569 h 1082675"/>
                    <a:gd name="connsiteX99" fmla="*/ 963612 w 1527968"/>
                    <a:gd name="connsiteY99" fmla="*/ 694531 h 1082675"/>
                    <a:gd name="connsiteX100" fmla="*/ 1035049 w 1527968"/>
                    <a:gd name="connsiteY100" fmla="*/ 761206 h 1082675"/>
                    <a:gd name="connsiteX101" fmla="*/ 1063624 w 1527968"/>
                    <a:gd name="connsiteY101" fmla="*/ 799306 h 1082675"/>
                    <a:gd name="connsiteX102" fmla="*/ 1101724 w 1527968"/>
                    <a:gd name="connsiteY102" fmla="*/ 785019 h 1082675"/>
                    <a:gd name="connsiteX103" fmla="*/ 1144587 w 1527968"/>
                    <a:gd name="connsiteY103" fmla="*/ 780256 h 1082675"/>
                    <a:gd name="connsiteX104" fmla="*/ 1196974 w 1527968"/>
                    <a:gd name="connsiteY104" fmla="*/ 785019 h 1082675"/>
                    <a:gd name="connsiteX105" fmla="*/ 1192212 w 1527968"/>
                    <a:gd name="connsiteY105" fmla="*/ 761206 h 1082675"/>
                    <a:gd name="connsiteX106" fmla="*/ 1168399 w 1527968"/>
                    <a:gd name="connsiteY106" fmla="*/ 732631 h 1082675"/>
                    <a:gd name="connsiteX107" fmla="*/ 1196974 w 1527968"/>
                    <a:gd name="connsiteY107" fmla="*/ 704056 h 1082675"/>
                    <a:gd name="connsiteX108" fmla="*/ 1220787 w 1527968"/>
                    <a:gd name="connsiteY108" fmla="*/ 661194 h 1082675"/>
                    <a:gd name="connsiteX109" fmla="*/ 1239837 w 1527968"/>
                    <a:gd name="connsiteY109" fmla="*/ 589756 h 1082675"/>
                    <a:gd name="connsiteX110" fmla="*/ 1263649 w 1527968"/>
                    <a:gd name="connsiteY110" fmla="*/ 499269 h 1082675"/>
                    <a:gd name="connsiteX111" fmla="*/ 1282699 w 1527968"/>
                    <a:gd name="connsiteY111" fmla="*/ 432594 h 1082675"/>
                    <a:gd name="connsiteX112" fmla="*/ 1335087 w 1527968"/>
                    <a:gd name="connsiteY112" fmla="*/ 418306 h 1082675"/>
                    <a:gd name="connsiteX113" fmla="*/ 1377949 w 1527968"/>
                    <a:gd name="connsiteY113" fmla="*/ 480219 h 1082675"/>
                    <a:gd name="connsiteX114" fmla="*/ 1377949 w 1527968"/>
                    <a:gd name="connsiteY114" fmla="*/ 532606 h 1082675"/>
                    <a:gd name="connsiteX115" fmla="*/ 1444624 w 1527968"/>
                    <a:gd name="connsiteY115" fmla="*/ 589756 h 1082675"/>
                    <a:gd name="connsiteX116" fmla="*/ 1458912 w 1527968"/>
                    <a:gd name="connsiteY116" fmla="*/ 689769 h 1082675"/>
                    <a:gd name="connsiteX117" fmla="*/ 1477962 w 1527968"/>
                    <a:gd name="connsiteY117" fmla="*/ 751681 h 1082675"/>
                    <a:gd name="connsiteX118" fmla="*/ 1516062 w 1527968"/>
                    <a:gd name="connsiteY118" fmla="*/ 846931 h 1082675"/>
                    <a:gd name="connsiteX119" fmla="*/ 1520824 w 1527968"/>
                    <a:gd name="connsiteY119" fmla="*/ 1037431 h 1082675"/>
                    <a:gd name="connsiteX120" fmla="*/ 1473199 w 1527968"/>
                    <a:gd name="connsiteY120" fmla="*/ 1013619 h 1082675"/>
                    <a:gd name="connsiteX121" fmla="*/ 1430337 w 1527968"/>
                    <a:gd name="connsiteY121" fmla="*/ 975519 h 1082675"/>
                    <a:gd name="connsiteX122" fmla="*/ 1454149 w 1527968"/>
                    <a:gd name="connsiteY122" fmla="*/ 932656 h 1082675"/>
                    <a:gd name="connsiteX123" fmla="*/ 1416049 w 1527968"/>
                    <a:gd name="connsiteY123" fmla="*/ 837406 h 1082675"/>
                    <a:gd name="connsiteX124" fmla="*/ 1363662 w 1527968"/>
                    <a:gd name="connsiteY124" fmla="*/ 827881 h 1082675"/>
                    <a:gd name="connsiteX125" fmla="*/ 1325562 w 1527968"/>
                    <a:gd name="connsiteY125" fmla="*/ 861219 h 1082675"/>
                    <a:gd name="connsiteX126" fmla="*/ 1349374 w 1527968"/>
                    <a:gd name="connsiteY126" fmla="*/ 913606 h 1082675"/>
                    <a:gd name="connsiteX127" fmla="*/ 1354137 w 1527968"/>
                    <a:gd name="connsiteY127" fmla="*/ 985044 h 1082675"/>
                    <a:gd name="connsiteX128" fmla="*/ 1354137 w 1527968"/>
                    <a:gd name="connsiteY128" fmla="*/ 1037431 h 108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527968" h="1082675">
                      <a:moveTo>
                        <a:pt x="1354137" y="1037431"/>
                      </a:moveTo>
                      <a:cubicBezTo>
                        <a:pt x="1339850" y="1042987"/>
                        <a:pt x="1292224" y="1025525"/>
                        <a:pt x="1268412" y="1018381"/>
                      </a:cubicBezTo>
                      <a:cubicBezTo>
                        <a:pt x="1244600" y="1011237"/>
                        <a:pt x="1227137" y="1008063"/>
                        <a:pt x="1211262" y="994569"/>
                      </a:cubicBezTo>
                      <a:cubicBezTo>
                        <a:pt x="1195387" y="981075"/>
                        <a:pt x="1192212" y="954088"/>
                        <a:pt x="1173162" y="937419"/>
                      </a:cubicBezTo>
                      <a:cubicBezTo>
                        <a:pt x="1154112" y="920750"/>
                        <a:pt x="1119187" y="901700"/>
                        <a:pt x="1096962" y="894556"/>
                      </a:cubicBezTo>
                      <a:cubicBezTo>
                        <a:pt x="1074737" y="887412"/>
                        <a:pt x="1049337" y="900906"/>
                        <a:pt x="1039812" y="894556"/>
                      </a:cubicBezTo>
                      <a:cubicBezTo>
                        <a:pt x="1030287" y="888206"/>
                        <a:pt x="1038224" y="865187"/>
                        <a:pt x="1039812" y="856456"/>
                      </a:cubicBezTo>
                      <a:cubicBezTo>
                        <a:pt x="1041400" y="847725"/>
                        <a:pt x="1046956" y="844550"/>
                        <a:pt x="1049337" y="842169"/>
                      </a:cubicBezTo>
                      <a:cubicBezTo>
                        <a:pt x="1051718" y="839788"/>
                        <a:pt x="1061243" y="844550"/>
                        <a:pt x="1054099" y="842169"/>
                      </a:cubicBezTo>
                      <a:cubicBezTo>
                        <a:pt x="1046955" y="839788"/>
                        <a:pt x="1023143" y="824706"/>
                        <a:pt x="1006474" y="827881"/>
                      </a:cubicBezTo>
                      <a:cubicBezTo>
                        <a:pt x="989805" y="831056"/>
                        <a:pt x="975518" y="860425"/>
                        <a:pt x="954087" y="861219"/>
                      </a:cubicBezTo>
                      <a:cubicBezTo>
                        <a:pt x="932656" y="862013"/>
                        <a:pt x="904081" y="840581"/>
                        <a:pt x="877887" y="832644"/>
                      </a:cubicBezTo>
                      <a:cubicBezTo>
                        <a:pt x="851693" y="824707"/>
                        <a:pt x="831055" y="827088"/>
                        <a:pt x="796924" y="813594"/>
                      </a:cubicBezTo>
                      <a:cubicBezTo>
                        <a:pt x="762793" y="800100"/>
                        <a:pt x="711199" y="765968"/>
                        <a:pt x="673099" y="751681"/>
                      </a:cubicBezTo>
                      <a:cubicBezTo>
                        <a:pt x="634999" y="737394"/>
                        <a:pt x="601661" y="742156"/>
                        <a:pt x="568324" y="727869"/>
                      </a:cubicBezTo>
                      <a:cubicBezTo>
                        <a:pt x="534987" y="713582"/>
                        <a:pt x="505618" y="675481"/>
                        <a:pt x="473074" y="665956"/>
                      </a:cubicBezTo>
                      <a:cubicBezTo>
                        <a:pt x="440530" y="656431"/>
                        <a:pt x="379412" y="658813"/>
                        <a:pt x="373062" y="670719"/>
                      </a:cubicBezTo>
                      <a:cubicBezTo>
                        <a:pt x="366712" y="682625"/>
                        <a:pt x="412749" y="719932"/>
                        <a:pt x="434974" y="737394"/>
                      </a:cubicBezTo>
                      <a:cubicBezTo>
                        <a:pt x="457199" y="754856"/>
                        <a:pt x="490537" y="765175"/>
                        <a:pt x="506412" y="775494"/>
                      </a:cubicBezTo>
                      <a:cubicBezTo>
                        <a:pt x="522287" y="785813"/>
                        <a:pt x="543718" y="790575"/>
                        <a:pt x="530224" y="799306"/>
                      </a:cubicBezTo>
                      <a:cubicBezTo>
                        <a:pt x="516730" y="808037"/>
                        <a:pt x="460374" y="828675"/>
                        <a:pt x="425449" y="827881"/>
                      </a:cubicBezTo>
                      <a:cubicBezTo>
                        <a:pt x="390524" y="827087"/>
                        <a:pt x="351630" y="798513"/>
                        <a:pt x="320674" y="794544"/>
                      </a:cubicBezTo>
                      <a:cubicBezTo>
                        <a:pt x="289718" y="790575"/>
                        <a:pt x="251618" y="794544"/>
                        <a:pt x="239712" y="804069"/>
                      </a:cubicBezTo>
                      <a:cubicBezTo>
                        <a:pt x="227806" y="813594"/>
                        <a:pt x="238125" y="835025"/>
                        <a:pt x="249237" y="851694"/>
                      </a:cubicBezTo>
                      <a:cubicBezTo>
                        <a:pt x="260349" y="868363"/>
                        <a:pt x="282575" y="896937"/>
                        <a:pt x="306387" y="904081"/>
                      </a:cubicBezTo>
                      <a:cubicBezTo>
                        <a:pt x="330199" y="911225"/>
                        <a:pt x="365918" y="894556"/>
                        <a:pt x="392112" y="894556"/>
                      </a:cubicBezTo>
                      <a:cubicBezTo>
                        <a:pt x="418306" y="894556"/>
                        <a:pt x="439737" y="913606"/>
                        <a:pt x="463549" y="904081"/>
                      </a:cubicBezTo>
                      <a:cubicBezTo>
                        <a:pt x="487362" y="894556"/>
                        <a:pt x="527050" y="830262"/>
                        <a:pt x="534987" y="837406"/>
                      </a:cubicBezTo>
                      <a:cubicBezTo>
                        <a:pt x="542925" y="844550"/>
                        <a:pt x="510380" y="919957"/>
                        <a:pt x="511174" y="946944"/>
                      </a:cubicBezTo>
                      <a:cubicBezTo>
                        <a:pt x="511968" y="973931"/>
                        <a:pt x="516730" y="1000125"/>
                        <a:pt x="539749" y="999331"/>
                      </a:cubicBezTo>
                      <a:cubicBezTo>
                        <a:pt x="562768" y="998537"/>
                        <a:pt x="611187" y="948531"/>
                        <a:pt x="649287" y="942181"/>
                      </a:cubicBezTo>
                      <a:lnTo>
                        <a:pt x="768349" y="961231"/>
                      </a:lnTo>
                      <a:cubicBezTo>
                        <a:pt x="792955" y="964406"/>
                        <a:pt x="804068" y="951706"/>
                        <a:pt x="796924" y="961231"/>
                      </a:cubicBezTo>
                      <a:cubicBezTo>
                        <a:pt x="789780" y="970756"/>
                        <a:pt x="759618" y="999331"/>
                        <a:pt x="725487" y="1018381"/>
                      </a:cubicBezTo>
                      <a:cubicBezTo>
                        <a:pt x="691356" y="1037431"/>
                        <a:pt x="641349" y="1068387"/>
                        <a:pt x="592137" y="1075531"/>
                      </a:cubicBezTo>
                      <a:cubicBezTo>
                        <a:pt x="542925" y="1082675"/>
                        <a:pt x="487362" y="1077913"/>
                        <a:pt x="430212" y="1061244"/>
                      </a:cubicBezTo>
                      <a:cubicBezTo>
                        <a:pt x="373062" y="1044575"/>
                        <a:pt x="295275" y="1002507"/>
                        <a:pt x="249237" y="975519"/>
                      </a:cubicBezTo>
                      <a:cubicBezTo>
                        <a:pt x="203199" y="948531"/>
                        <a:pt x="190499" y="916781"/>
                        <a:pt x="153987" y="899319"/>
                      </a:cubicBezTo>
                      <a:cubicBezTo>
                        <a:pt x="117475" y="881857"/>
                        <a:pt x="55562" y="873919"/>
                        <a:pt x="30162" y="870744"/>
                      </a:cubicBezTo>
                      <a:cubicBezTo>
                        <a:pt x="4762" y="867569"/>
                        <a:pt x="0" y="893763"/>
                        <a:pt x="1587" y="880269"/>
                      </a:cubicBezTo>
                      <a:cubicBezTo>
                        <a:pt x="3174" y="866775"/>
                        <a:pt x="18256" y="818356"/>
                        <a:pt x="39687" y="789781"/>
                      </a:cubicBezTo>
                      <a:cubicBezTo>
                        <a:pt x="61118" y="761206"/>
                        <a:pt x="92074" y="732631"/>
                        <a:pt x="130174" y="708819"/>
                      </a:cubicBezTo>
                      <a:cubicBezTo>
                        <a:pt x="168274" y="685007"/>
                        <a:pt x="223043" y="662781"/>
                        <a:pt x="268287" y="646906"/>
                      </a:cubicBezTo>
                      <a:cubicBezTo>
                        <a:pt x="313531" y="631031"/>
                        <a:pt x="352425" y="620713"/>
                        <a:pt x="401637" y="613569"/>
                      </a:cubicBezTo>
                      <a:cubicBezTo>
                        <a:pt x="450849" y="606425"/>
                        <a:pt x="518318" y="600869"/>
                        <a:pt x="563562" y="604044"/>
                      </a:cubicBezTo>
                      <a:cubicBezTo>
                        <a:pt x="608806" y="607219"/>
                        <a:pt x="634205" y="615950"/>
                        <a:pt x="673099" y="632619"/>
                      </a:cubicBezTo>
                      <a:cubicBezTo>
                        <a:pt x="711993" y="649288"/>
                        <a:pt x="766762" y="683419"/>
                        <a:pt x="796924" y="704056"/>
                      </a:cubicBezTo>
                      <a:cubicBezTo>
                        <a:pt x="827086" y="724693"/>
                        <a:pt x="836612" y="754063"/>
                        <a:pt x="854074" y="756444"/>
                      </a:cubicBezTo>
                      <a:cubicBezTo>
                        <a:pt x="871536" y="758825"/>
                        <a:pt x="901699" y="740569"/>
                        <a:pt x="901699" y="718344"/>
                      </a:cubicBezTo>
                      <a:cubicBezTo>
                        <a:pt x="901699" y="696119"/>
                        <a:pt x="885824" y="648494"/>
                        <a:pt x="854074" y="623094"/>
                      </a:cubicBezTo>
                      <a:cubicBezTo>
                        <a:pt x="822324" y="597694"/>
                        <a:pt x="748505" y="585788"/>
                        <a:pt x="711199" y="565944"/>
                      </a:cubicBezTo>
                      <a:cubicBezTo>
                        <a:pt x="673893" y="546100"/>
                        <a:pt x="664368" y="519906"/>
                        <a:pt x="630237" y="504031"/>
                      </a:cubicBezTo>
                      <a:cubicBezTo>
                        <a:pt x="596106" y="488156"/>
                        <a:pt x="534987" y="486569"/>
                        <a:pt x="506412" y="470694"/>
                      </a:cubicBezTo>
                      <a:cubicBezTo>
                        <a:pt x="477837" y="454819"/>
                        <a:pt x="482600" y="421481"/>
                        <a:pt x="458787" y="408781"/>
                      </a:cubicBezTo>
                      <a:cubicBezTo>
                        <a:pt x="434975" y="396081"/>
                        <a:pt x="386556" y="398463"/>
                        <a:pt x="363537" y="394494"/>
                      </a:cubicBezTo>
                      <a:cubicBezTo>
                        <a:pt x="340518" y="390525"/>
                        <a:pt x="327024" y="396875"/>
                        <a:pt x="320674" y="384969"/>
                      </a:cubicBezTo>
                      <a:cubicBezTo>
                        <a:pt x="314324" y="373063"/>
                        <a:pt x="327818" y="338931"/>
                        <a:pt x="325437" y="323056"/>
                      </a:cubicBezTo>
                      <a:cubicBezTo>
                        <a:pt x="323056" y="307181"/>
                        <a:pt x="304006" y="309563"/>
                        <a:pt x="306387" y="289719"/>
                      </a:cubicBezTo>
                      <a:cubicBezTo>
                        <a:pt x="308768" y="269875"/>
                        <a:pt x="324643" y="210344"/>
                        <a:pt x="339724" y="203994"/>
                      </a:cubicBezTo>
                      <a:cubicBezTo>
                        <a:pt x="354805" y="197644"/>
                        <a:pt x="380205" y="233363"/>
                        <a:pt x="396874" y="251619"/>
                      </a:cubicBezTo>
                      <a:cubicBezTo>
                        <a:pt x="413543" y="269875"/>
                        <a:pt x="422275" y="301625"/>
                        <a:pt x="439737" y="313531"/>
                      </a:cubicBezTo>
                      <a:cubicBezTo>
                        <a:pt x="457199" y="325437"/>
                        <a:pt x="483393" y="315119"/>
                        <a:pt x="501649" y="323056"/>
                      </a:cubicBezTo>
                      <a:cubicBezTo>
                        <a:pt x="519905" y="330993"/>
                        <a:pt x="534987" y="361156"/>
                        <a:pt x="549274" y="361156"/>
                      </a:cubicBezTo>
                      <a:cubicBezTo>
                        <a:pt x="563561" y="361156"/>
                        <a:pt x="580230" y="342900"/>
                        <a:pt x="587374" y="323056"/>
                      </a:cubicBezTo>
                      <a:cubicBezTo>
                        <a:pt x="594518" y="303212"/>
                        <a:pt x="584199" y="269875"/>
                        <a:pt x="592137" y="242094"/>
                      </a:cubicBezTo>
                      <a:cubicBezTo>
                        <a:pt x="600075" y="214313"/>
                        <a:pt x="627062" y="180975"/>
                        <a:pt x="634999" y="156369"/>
                      </a:cubicBezTo>
                      <a:cubicBezTo>
                        <a:pt x="642936" y="131763"/>
                        <a:pt x="640556" y="119062"/>
                        <a:pt x="639762" y="94456"/>
                      </a:cubicBezTo>
                      <a:cubicBezTo>
                        <a:pt x="638968" y="69850"/>
                        <a:pt x="622300" y="17462"/>
                        <a:pt x="630237" y="8731"/>
                      </a:cubicBezTo>
                      <a:cubicBezTo>
                        <a:pt x="638174" y="0"/>
                        <a:pt x="669131" y="30163"/>
                        <a:pt x="687387" y="42069"/>
                      </a:cubicBezTo>
                      <a:cubicBezTo>
                        <a:pt x="705643" y="53975"/>
                        <a:pt x="723105" y="69850"/>
                        <a:pt x="739774" y="80169"/>
                      </a:cubicBezTo>
                      <a:cubicBezTo>
                        <a:pt x="756443" y="90488"/>
                        <a:pt x="776287" y="96044"/>
                        <a:pt x="787399" y="103981"/>
                      </a:cubicBezTo>
                      <a:cubicBezTo>
                        <a:pt x="798512" y="111919"/>
                        <a:pt x="788193" y="125413"/>
                        <a:pt x="806449" y="127794"/>
                      </a:cubicBezTo>
                      <a:cubicBezTo>
                        <a:pt x="824705" y="130175"/>
                        <a:pt x="864393" y="112713"/>
                        <a:pt x="896937" y="118269"/>
                      </a:cubicBezTo>
                      <a:cubicBezTo>
                        <a:pt x="929481" y="123825"/>
                        <a:pt x="967581" y="138112"/>
                        <a:pt x="1001712" y="161131"/>
                      </a:cubicBezTo>
                      <a:cubicBezTo>
                        <a:pt x="1035843" y="184150"/>
                        <a:pt x="1077912" y="211931"/>
                        <a:pt x="1101724" y="256381"/>
                      </a:cubicBezTo>
                      <a:cubicBezTo>
                        <a:pt x="1125536" y="300831"/>
                        <a:pt x="1142206" y="372269"/>
                        <a:pt x="1144587" y="427831"/>
                      </a:cubicBezTo>
                      <a:cubicBezTo>
                        <a:pt x="1146968" y="483393"/>
                        <a:pt x="1127124" y="558006"/>
                        <a:pt x="1116012" y="589756"/>
                      </a:cubicBezTo>
                      <a:cubicBezTo>
                        <a:pt x="1104900" y="621506"/>
                        <a:pt x="1087437" y="623887"/>
                        <a:pt x="1077912" y="618331"/>
                      </a:cubicBezTo>
                      <a:cubicBezTo>
                        <a:pt x="1068387" y="612775"/>
                        <a:pt x="1061243" y="576263"/>
                        <a:pt x="1058862" y="556419"/>
                      </a:cubicBezTo>
                      <a:cubicBezTo>
                        <a:pt x="1056481" y="536575"/>
                        <a:pt x="1057274" y="517525"/>
                        <a:pt x="1063624" y="499269"/>
                      </a:cubicBezTo>
                      <a:cubicBezTo>
                        <a:pt x="1069974" y="481013"/>
                        <a:pt x="1096962" y="462756"/>
                        <a:pt x="1096962" y="446881"/>
                      </a:cubicBezTo>
                      <a:cubicBezTo>
                        <a:pt x="1096962" y="431006"/>
                        <a:pt x="1077911" y="407988"/>
                        <a:pt x="1063624" y="404019"/>
                      </a:cubicBezTo>
                      <a:cubicBezTo>
                        <a:pt x="1049337" y="400050"/>
                        <a:pt x="1032668" y="429419"/>
                        <a:pt x="1011237" y="423069"/>
                      </a:cubicBezTo>
                      <a:cubicBezTo>
                        <a:pt x="989806" y="416719"/>
                        <a:pt x="954881" y="390525"/>
                        <a:pt x="935037" y="365919"/>
                      </a:cubicBezTo>
                      <a:cubicBezTo>
                        <a:pt x="915193" y="341313"/>
                        <a:pt x="906462" y="302419"/>
                        <a:pt x="892174" y="275431"/>
                      </a:cubicBezTo>
                      <a:cubicBezTo>
                        <a:pt x="877887" y="248444"/>
                        <a:pt x="865981" y="221456"/>
                        <a:pt x="849312" y="203994"/>
                      </a:cubicBezTo>
                      <a:cubicBezTo>
                        <a:pt x="832643" y="186532"/>
                        <a:pt x="803275" y="165100"/>
                        <a:pt x="792162" y="170656"/>
                      </a:cubicBezTo>
                      <a:cubicBezTo>
                        <a:pt x="781050" y="176212"/>
                        <a:pt x="772318" y="211931"/>
                        <a:pt x="782637" y="237331"/>
                      </a:cubicBezTo>
                      <a:cubicBezTo>
                        <a:pt x="792956" y="262731"/>
                        <a:pt x="839786" y="295275"/>
                        <a:pt x="854074" y="323056"/>
                      </a:cubicBezTo>
                      <a:cubicBezTo>
                        <a:pt x="868362" y="350837"/>
                        <a:pt x="862806" y="377825"/>
                        <a:pt x="868362" y="404019"/>
                      </a:cubicBezTo>
                      <a:cubicBezTo>
                        <a:pt x="873918" y="430213"/>
                        <a:pt x="895350" y="474663"/>
                        <a:pt x="887412" y="480219"/>
                      </a:cubicBezTo>
                      <a:cubicBezTo>
                        <a:pt x="879474" y="485775"/>
                        <a:pt x="841374" y="456406"/>
                        <a:pt x="820737" y="437356"/>
                      </a:cubicBezTo>
                      <a:cubicBezTo>
                        <a:pt x="800100" y="418306"/>
                        <a:pt x="777081" y="384175"/>
                        <a:pt x="763587" y="365919"/>
                      </a:cubicBezTo>
                      <a:cubicBezTo>
                        <a:pt x="750093" y="347663"/>
                        <a:pt x="749299" y="328613"/>
                        <a:pt x="739774" y="327819"/>
                      </a:cubicBezTo>
                      <a:cubicBezTo>
                        <a:pt x="730249" y="327025"/>
                        <a:pt x="712787" y="344487"/>
                        <a:pt x="706437" y="361156"/>
                      </a:cubicBezTo>
                      <a:cubicBezTo>
                        <a:pt x="700087" y="377825"/>
                        <a:pt x="694530" y="411162"/>
                        <a:pt x="701674" y="427831"/>
                      </a:cubicBezTo>
                      <a:cubicBezTo>
                        <a:pt x="708818" y="444500"/>
                        <a:pt x="723105" y="443707"/>
                        <a:pt x="749299" y="461169"/>
                      </a:cubicBezTo>
                      <a:cubicBezTo>
                        <a:pt x="775493" y="478631"/>
                        <a:pt x="829468" y="507206"/>
                        <a:pt x="858837" y="532606"/>
                      </a:cubicBezTo>
                      <a:cubicBezTo>
                        <a:pt x="888206" y="558006"/>
                        <a:pt x="908049" y="586581"/>
                        <a:pt x="925512" y="613569"/>
                      </a:cubicBezTo>
                      <a:cubicBezTo>
                        <a:pt x="942975" y="640557"/>
                        <a:pt x="945356" y="669925"/>
                        <a:pt x="963612" y="694531"/>
                      </a:cubicBezTo>
                      <a:cubicBezTo>
                        <a:pt x="981868" y="719137"/>
                        <a:pt x="1018380" y="743744"/>
                        <a:pt x="1035049" y="761206"/>
                      </a:cubicBezTo>
                      <a:cubicBezTo>
                        <a:pt x="1051718" y="778668"/>
                        <a:pt x="1052512" y="795337"/>
                        <a:pt x="1063624" y="799306"/>
                      </a:cubicBezTo>
                      <a:cubicBezTo>
                        <a:pt x="1074736" y="803275"/>
                        <a:pt x="1088230" y="788194"/>
                        <a:pt x="1101724" y="785019"/>
                      </a:cubicBezTo>
                      <a:cubicBezTo>
                        <a:pt x="1115218" y="781844"/>
                        <a:pt x="1128712" y="780256"/>
                        <a:pt x="1144587" y="780256"/>
                      </a:cubicBezTo>
                      <a:cubicBezTo>
                        <a:pt x="1160462" y="780256"/>
                        <a:pt x="1189036" y="788194"/>
                        <a:pt x="1196974" y="785019"/>
                      </a:cubicBezTo>
                      <a:cubicBezTo>
                        <a:pt x="1204912" y="781844"/>
                        <a:pt x="1196974" y="769937"/>
                        <a:pt x="1192212" y="761206"/>
                      </a:cubicBezTo>
                      <a:cubicBezTo>
                        <a:pt x="1187450" y="752475"/>
                        <a:pt x="1167605" y="742156"/>
                        <a:pt x="1168399" y="732631"/>
                      </a:cubicBezTo>
                      <a:cubicBezTo>
                        <a:pt x="1169193" y="723106"/>
                        <a:pt x="1188243" y="715962"/>
                        <a:pt x="1196974" y="704056"/>
                      </a:cubicBezTo>
                      <a:cubicBezTo>
                        <a:pt x="1205705" y="692150"/>
                        <a:pt x="1213643" y="680244"/>
                        <a:pt x="1220787" y="661194"/>
                      </a:cubicBezTo>
                      <a:cubicBezTo>
                        <a:pt x="1227931" y="642144"/>
                        <a:pt x="1232693" y="616744"/>
                        <a:pt x="1239837" y="589756"/>
                      </a:cubicBezTo>
                      <a:cubicBezTo>
                        <a:pt x="1246981" y="562769"/>
                        <a:pt x="1256505" y="525463"/>
                        <a:pt x="1263649" y="499269"/>
                      </a:cubicBezTo>
                      <a:cubicBezTo>
                        <a:pt x="1270793" y="473075"/>
                        <a:pt x="1270793" y="446088"/>
                        <a:pt x="1282699" y="432594"/>
                      </a:cubicBezTo>
                      <a:cubicBezTo>
                        <a:pt x="1294605" y="419100"/>
                        <a:pt x="1319212" y="410369"/>
                        <a:pt x="1335087" y="418306"/>
                      </a:cubicBezTo>
                      <a:cubicBezTo>
                        <a:pt x="1350962" y="426243"/>
                        <a:pt x="1370805" y="461169"/>
                        <a:pt x="1377949" y="480219"/>
                      </a:cubicBezTo>
                      <a:cubicBezTo>
                        <a:pt x="1385093" y="499269"/>
                        <a:pt x="1366837" y="514350"/>
                        <a:pt x="1377949" y="532606"/>
                      </a:cubicBezTo>
                      <a:cubicBezTo>
                        <a:pt x="1389062" y="550862"/>
                        <a:pt x="1431130" y="563562"/>
                        <a:pt x="1444624" y="589756"/>
                      </a:cubicBezTo>
                      <a:cubicBezTo>
                        <a:pt x="1458118" y="615950"/>
                        <a:pt x="1453356" y="662782"/>
                        <a:pt x="1458912" y="689769"/>
                      </a:cubicBezTo>
                      <a:cubicBezTo>
                        <a:pt x="1464468" y="716756"/>
                        <a:pt x="1468437" y="725488"/>
                        <a:pt x="1477962" y="751681"/>
                      </a:cubicBezTo>
                      <a:cubicBezTo>
                        <a:pt x="1487487" y="777874"/>
                        <a:pt x="1508918" y="799306"/>
                        <a:pt x="1516062" y="846931"/>
                      </a:cubicBezTo>
                      <a:cubicBezTo>
                        <a:pt x="1523206" y="894556"/>
                        <a:pt x="1527968" y="1009650"/>
                        <a:pt x="1520824" y="1037431"/>
                      </a:cubicBezTo>
                      <a:cubicBezTo>
                        <a:pt x="1513680" y="1065212"/>
                        <a:pt x="1488280" y="1023938"/>
                        <a:pt x="1473199" y="1013619"/>
                      </a:cubicBezTo>
                      <a:cubicBezTo>
                        <a:pt x="1458118" y="1003300"/>
                        <a:pt x="1433512" y="989013"/>
                        <a:pt x="1430337" y="975519"/>
                      </a:cubicBezTo>
                      <a:cubicBezTo>
                        <a:pt x="1427162" y="962025"/>
                        <a:pt x="1456530" y="955675"/>
                        <a:pt x="1454149" y="932656"/>
                      </a:cubicBezTo>
                      <a:cubicBezTo>
                        <a:pt x="1451768" y="909637"/>
                        <a:pt x="1431130" y="854868"/>
                        <a:pt x="1416049" y="837406"/>
                      </a:cubicBezTo>
                      <a:cubicBezTo>
                        <a:pt x="1400968" y="819944"/>
                        <a:pt x="1378743" y="823912"/>
                        <a:pt x="1363662" y="827881"/>
                      </a:cubicBezTo>
                      <a:cubicBezTo>
                        <a:pt x="1348581" y="831850"/>
                        <a:pt x="1327943" y="846932"/>
                        <a:pt x="1325562" y="861219"/>
                      </a:cubicBezTo>
                      <a:cubicBezTo>
                        <a:pt x="1323181" y="875506"/>
                        <a:pt x="1344612" y="892969"/>
                        <a:pt x="1349374" y="913606"/>
                      </a:cubicBezTo>
                      <a:cubicBezTo>
                        <a:pt x="1354136" y="934243"/>
                        <a:pt x="1350168" y="966788"/>
                        <a:pt x="1354137" y="985044"/>
                      </a:cubicBezTo>
                      <a:cubicBezTo>
                        <a:pt x="1358106" y="1003300"/>
                        <a:pt x="1368425" y="1031875"/>
                        <a:pt x="1354137" y="1037431"/>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90" name="Freeform 89"/>
                <p:cNvSpPr/>
                <p:nvPr/>
              </p:nvSpPr>
              <p:spPr>
                <a:xfrm>
                  <a:off x="5955507" y="1250950"/>
                  <a:ext cx="231775" cy="548481"/>
                </a:xfrm>
                <a:custGeom>
                  <a:avLst/>
                  <a:gdLst>
                    <a:gd name="connsiteX0" fmla="*/ 50006 w 231775"/>
                    <a:gd name="connsiteY0" fmla="*/ 539750 h 548481"/>
                    <a:gd name="connsiteX1" fmla="*/ 140493 w 231775"/>
                    <a:gd name="connsiteY1" fmla="*/ 444500 h 548481"/>
                    <a:gd name="connsiteX2" fmla="*/ 207168 w 231775"/>
                    <a:gd name="connsiteY2" fmla="*/ 392113 h 548481"/>
                    <a:gd name="connsiteX3" fmla="*/ 230981 w 231775"/>
                    <a:gd name="connsiteY3" fmla="*/ 320675 h 548481"/>
                    <a:gd name="connsiteX4" fmla="*/ 211931 w 231775"/>
                    <a:gd name="connsiteY4" fmla="*/ 254000 h 548481"/>
                    <a:gd name="connsiteX5" fmla="*/ 211931 w 231775"/>
                    <a:gd name="connsiteY5" fmla="*/ 182563 h 548481"/>
                    <a:gd name="connsiteX6" fmla="*/ 116681 w 231775"/>
                    <a:gd name="connsiteY6" fmla="*/ 58738 h 548481"/>
                    <a:gd name="connsiteX7" fmla="*/ 45243 w 231775"/>
                    <a:gd name="connsiteY7" fmla="*/ 34925 h 548481"/>
                    <a:gd name="connsiteX8" fmla="*/ 2381 w 231775"/>
                    <a:gd name="connsiteY8" fmla="*/ 6350 h 548481"/>
                    <a:gd name="connsiteX9" fmla="*/ 30956 w 231775"/>
                    <a:gd name="connsiteY9" fmla="*/ 73025 h 548481"/>
                    <a:gd name="connsiteX10" fmla="*/ 73818 w 231775"/>
                    <a:gd name="connsiteY10" fmla="*/ 168275 h 548481"/>
                    <a:gd name="connsiteX11" fmla="*/ 83343 w 231775"/>
                    <a:gd name="connsiteY11" fmla="*/ 311150 h 548481"/>
                    <a:gd name="connsiteX12" fmla="*/ 50006 w 231775"/>
                    <a:gd name="connsiteY12" fmla="*/ 420688 h 548481"/>
                    <a:gd name="connsiteX13" fmla="*/ 7143 w 231775"/>
                    <a:gd name="connsiteY13" fmla="*/ 496888 h 548481"/>
                    <a:gd name="connsiteX14" fmla="*/ 50006 w 231775"/>
                    <a:gd name="connsiteY14" fmla="*/ 539750 h 54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775" h="548481">
                      <a:moveTo>
                        <a:pt x="50006" y="539750"/>
                      </a:moveTo>
                      <a:cubicBezTo>
                        <a:pt x="72231" y="531019"/>
                        <a:pt x="114299" y="469106"/>
                        <a:pt x="140493" y="444500"/>
                      </a:cubicBezTo>
                      <a:cubicBezTo>
                        <a:pt x="166687" y="419894"/>
                        <a:pt x="192087" y="412750"/>
                        <a:pt x="207168" y="392113"/>
                      </a:cubicBezTo>
                      <a:cubicBezTo>
                        <a:pt x="222249" y="371476"/>
                        <a:pt x="230187" y="343694"/>
                        <a:pt x="230981" y="320675"/>
                      </a:cubicBezTo>
                      <a:cubicBezTo>
                        <a:pt x="231775" y="297656"/>
                        <a:pt x="215106" y="277019"/>
                        <a:pt x="211931" y="254000"/>
                      </a:cubicBezTo>
                      <a:cubicBezTo>
                        <a:pt x="208756" y="230981"/>
                        <a:pt x="227806" y="215107"/>
                        <a:pt x="211931" y="182563"/>
                      </a:cubicBezTo>
                      <a:cubicBezTo>
                        <a:pt x="196056" y="150019"/>
                        <a:pt x="144462" y="83344"/>
                        <a:pt x="116681" y="58738"/>
                      </a:cubicBezTo>
                      <a:cubicBezTo>
                        <a:pt x="88900" y="34132"/>
                        <a:pt x="64293" y="43656"/>
                        <a:pt x="45243" y="34925"/>
                      </a:cubicBezTo>
                      <a:cubicBezTo>
                        <a:pt x="26193" y="26194"/>
                        <a:pt x="4762" y="0"/>
                        <a:pt x="2381" y="6350"/>
                      </a:cubicBezTo>
                      <a:cubicBezTo>
                        <a:pt x="0" y="12700"/>
                        <a:pt x="19050" y="46038"/>
                        <a:pt x="30956" y="73025"/>
                      </a:cubicBezTo>
                      <a:cubicBezTo>
                        <a:pt x="42862" y="100012"/>
                        <a:pt x="65087" y="128587"/>
                        <a:pt x="73818" y="168275"/>
                      </a:cubicBezTo>
                      <a:cubicBezTo>
                        <a:pt x="82549" y="207963"/>
                        <a:pt x="87312" y="269081"/>
                        <a:pt x="83343" y="311150"/>
                      </a:cubicBezTo>
                      <a:cubicBezTo>
                        <a:pt x="79374" y="353219"/>
                        <a:pt x="62706" y="389732"/>
                        <a:pt x="50006" y="420688"/>
                      </a:cubicBezTo>
                      <a:cubicBezTo>
                        <a:pt x="37306" y="451644"/>
                        <a:pt x="8731" y="475457"/>
                        <a:pt x="7143" y="496888"/>
                      </a:cubicBezTo>
                      <a:cubicBezTo>
                        <a:pt x="5555" y="518319"/>
                        <a:pt x="27781" y="548481"/>
                        <a:pt x="50006" y="539750"/>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91" name="Freeform 90"/>
                <p:cNvSpPr/>
                <p:nvPr/>
              </p:nvSpPr>
              <p:spPr>
                <a:xfrm>
                  <a:off x="5037931" y="1566069"/>
                  <a:ext cx="1570038" cy="1140618"/>
                </a:xfrm>
                <a:custGeom>
                  <a:avLst/>
                  <a:gdLst>
                    <a:gd name="connsiteX0" fmla="*/ 1086644 w 1570038"/>
                    <a:gd name="connsiteY0" fmla="*/ 1072356 h 1140618"/>
                    <a:gd name="connsiteX1" fmla="*/ 1119982 w 1570038"/>
                    <a:gd name="connsiteY1" fmla="*/ 1010444 h 1140618"/>
                    <a:gd name="connsiteX2" fmla="*/ 1119982 w 1570038"/>
                    <a:gd name="connsiteY2" fmla="*/ 962819 h 1140618"/>
                    <a:gd name="connsiteX3" fmla="*/ 1196182 w 1570038"/>
                    <a:gd name="connsiteY3" fmla="*/ 919956 h 1140618"/>
                    <a:gd name="connsiteX4" fmla="*/ 1219994 w 1570038"/>
                    <a:gd name="connsiteY4" fmla="*/ 877094 h 1140618"/>
                    <a:gd name="connsiteX5" fmla="*/ 1205707 w 1570038"/>
                    <a:gd name="connsiteY5" fmla="*/ 800894 h 1140618"/>
                    <a:gd name="connsiteX6" fmla="*/ 1196182 w 1570038"/>
                    <a:gd name="connsiteY6" fmla="*/ 743744 h 1140618"/>
                    <a:gd name="connsiteX7" fmla="*/ 1162844 w 1570038"/>
                    <a:gd name="connsiteY7" fmla="*/ 677069 h 1140618"/>
                    <a:gd name="connsiteX8" fmla="*/ 1181894 w 1570038"/>
                    <a:gd name="connsiteY8" fmla="*/ 567531 h 1140618"/>
                    <a:gd name="connsiteX9" fmla="*/ 1205707 w 1570038"/>
                    <a:gd name="connsiteY9" fmla="*/ 610394 h 1140618"/>
                    <a:gd name="connsiteX10" fmla="*/ 1219994 w 1570038"/>
                    <a:gd name="connsiteY10" fmla="*/ 672306 h 1140618"/>
                    <a:gd name="connsiteX11" fmla="*/ 1210469 w 1570038"/>
                    <a:gd name="connsiteY11" fmla="*/ 724694 h 1140618"/>
                    <a:gd name="connsiteX12" fmla="*/ 1234282 w 1570038"/>
                    <a:gd name="connsiteY12" fmla="*/ 762794 h 1140618"/>
                    <a:gd name="connsiteX13" fmla="*/ 1253332 w 1570038"/>
                    <a:gd name="connsiteY13" fmla="*/ 815181 h 1140618"/>
                    <a:gd name="connsiteX14" fmla="*/ 1267619 w 1570038"/>
                    <a:gd name="connsiteY14" fmla="*/ 810419 h 1140618"/>
                    <a:gd name="connsiteX15" fmla="*/ 1310482 w 1570038"/>
                    <a:gd name="connsiteY15" fmla="*/ 738981 h 1140618"/>
                    <a:gd name="connsiteX16" fmla="*/ 1305719 w 1570038"/>
                    <a:gd name="connsiteY16" fmla="*/ 658019 h 1140618"/>
                    <a:gd name="connsiteX17" fmla="*/ 1329532 w 1570038"/>
                    <a:gd name="connsiteY17" fmla="*/ 624681 h 1140618"/>
                    <a:gd name="connsiteX18" fmla="*/ 1353344 w 1570038"/>
                    <a:gd name="connsiteY18" fmla="*/ 619919 h 1140618"/>
                    <a:gd name="connsiteX19" fmla="*/ 1320007 w 1570038"/>
                    <a:gd name="connsiteY19" fmla="*/ 510381 h 1140618"/>
                    <a:gd name="connsiteX20" fmla="*/ 1310482 w 1570038"/>
                    <a:gd name="connsiteY20" fmla="*/ 462756 h 1140618"/>
                    <a:gd name="connsiteX21" fmla="*/ 1262857 w 1570038"/>
                    <a:gd name="connsiteY21" fmla="*/ 410369 h 1140618"/>
                    <a:gd name="connsiteX22" fmla="*/ 1272382 w 1570038"/>
                    <a:gd name="connsiteY22" fmla="*/ 377031 h 1140618"/>
                    <a:gd name="connsiteX23" fmla="*/ 1315244 w 1570038"/>
                    <a:gd name="connsiteY23" fmla="*/ 415131 h 1140618"/>
                    <a:gd name="connsiteX24" fmla="*/ 1362869 w 1570038"/>
                    <a:gd name="connsiteY24" fmla="*/ 424656 h 1140618"/>
                    <a:gd name="connsiteX25" fmla="*/ 1367632 w 1570038"/>
                    <a:gd name="connsiteY25" fmla="*/ 500856 h 1140618"/>
                    <a:gd name="connsiteX26" fmla="*/ 1367632 w 1570038"/>
                    <a:gd name="connsiteY26" fmla="*/ 562769 h 1140618"/>
                    <a:gd name="connsiteX27" fmla="*/ 1367632 w 1570038"/>
                    <a:gd name="connsiteY27" fmla="*/ 662781 h 1140618"/>
                    <a:gd name="connsiteX28" fmla="*/ 1391444 w 1570038"/>
                    <a:gd name="connsiteY28" fmla="*/ 719931 h 1140618"/>
                    <a:gd name="connsiteX29" fmla="*/ 1381919 w 1570038"/>
                    <a:gd name="connsiteY29" fmla="*/ 777081 h 1140618"/>
                    <a:gd name="connsiteX30" fmla="*/ 1429544 w 1570038"/>
                    <a:gd name="connsiteY30" fmla="*/ 791369 h 1140618"/>
                    <a:gd name="connsiteX31" fmla="*/ 1453357 w 1570038"/>
                    <a:gd name="connsiteY31" fmla="*/ 724694 h 1140618"/>
                    <a:gd name="connsiteX32" fmla="*/ 1524794 w 1570038"/>
                    <a:gd name="connsiteY32" fmla="*/ 691356 h 1140618"/>
                    <a:gd name="connsiteX33" fmla="*/ 1558132 w 1570038"/>
                    <a:gd name="connsiteY33" fmla="*/ 529431 h 1140618"/>
                    <a:gd name="connsiteX34" fmla="*/ 1453357 w 1570038"/>
                    <a:gd name="connsiteY34" fmla="*/ 367506 h 1140618"/>
                    <a:gd name="connsiteX35" fmla="*/ 1400969 w 1570038"/>
                    <a:gd name="connsiteY35" fmla="*/ 300831 h 1140618"/>
                    <a:gd name="connsiteX36" fmla="*/ 1367632 w 1570038"/>
                    <a:gd name="connsiteY36" fmla="*/ 153194 h 1140618"/>
                    <a:gd name="connsiteX37" fmla="*/ 1315244 w 1570038"/>
                    <a:gd name="connsiteY37" fmla="*/ 105569 h 1140618"/>
                    <a:gd name="connsiteX38" fmla="*/ 1267619 w 1570038"/>
                    <a:gd name="connsiteY38" fmla="*/ 157956 h 1140618"/>
                    <a:gd name="connsiteX39" fmla="*/ 1158082 w 1570038"/>
                    <a:gd name="connsiteY39" fmla="*/ 224631 h 1140618"/>
                    <a:gd name="connsiteX40" fmla="*/ 1081882 w 1570038"/>
                    <a:gd name="connsiteY40" fmla="*/ 315119 h 1140618"/>
                    <a:gd name="connsiteX41" fmla="*/ 1005682 w 1570038"/>
                    <a:gd name="connsiteY41" fmla="*/ 438944 h 1140618"/>
                    <a:gd name="connsiteX42" fmla="*/ 972344 w 1570038"/>
                    <a:gd name="connsiteY42" fmla="*/ 410369 h 1140618"/>
                    <a:gd name="connsiteX43" fmla="*/ 900907 w 1570038"/>
                    <a:gd name="connsiteY43" fmla="*/ 319881 h 1140618"/>
                    <a:gd name="connsiteX44" fmla="*/ 715169 w 1570038"/>
                    <a:gd name="connsiteY44" fmla="*/ 248444 h 1140618"/>
                    <a:gd name="connsiteX45" fmla="*/ 624682 w 1570038"/>
                    <a:gd name="connsiteY45" fmla="*/ 219869 h 1140618"/>
                    <a:gd name="connsiteX46" fmla="*/ 596107 w 1570038"/>
                    <a:gd name="connsiteY46" fmla="*/ 219869 h 1140618"/>
                    <a:gd name="connsiteX47" fmla="*/ 605632 w 1570038"/>
                    <a:gd name="connsiteY47" fmla="*/ 191294 h 1140618"/>
                    <a:gd name="connsiteX48" fmla="*/ 634207 w 1570038"/>
                    <a:gd name="connsiteY48" fmla="*/ 167481 h 1140618"/>
                    <a:gd name="connsiteX49" fmla="*/ 634207 w 1570038"/>
                    <a:gd name="connsiteY49" fmla="*/ 100806 h 1140618"/>
                    <a:gd name="connsiteX50" fmla="*/ 562769 w 1570038"/>
                    <a:gd name="connsiteY50" fmla="*/ 34131 h 1140618"/>
                    <a:gd name="connsiteX51" fmla="*/ 429419 w 1570038"/>
                    <a:gd name="connsiteY51" fmla="*/ 794 h 1140618"/>
                    <a:gd name="connsiteX52" fmla="*/ 243682 w 1570038"/>
                    <a:gd name="connsiteY52" fmla="*/ 38894 h 1140618"/>
                    <a:gd name="connsiteX53" fmla="*/ 81757 w 1570038"/>
                    <a:gd name="connsiteY53" fmla="*/ 143669 h 1140618"/>
                    <a:gd name="connsiteX54" fmla="*/ 43657 w 1570038"/>
                    <a:gd name="connsiteY54" fmla="*/ 200819 h 1140618"/>
                    <a:gd name="connsiteX55" fmla="*/ 794 w 1570038"/>
                    <a:gd name="connsiteY55" fmla="*/ 253206 h 1140618"/>
                    <a:gd name="connsiteX56" fmla="*/ 38894 w 1570038"/>
                    <a:gd name="connsiteY56" fmla="*/ 272256 h 1140618"/>
                    <a:gd name="connsiteX57" fmla="*/ 100807 w 1570038"/>
                    <a:gd name="connsiteY57" fmla="*/ 329406 h 1140618"/>
                    <a:gd name="connsiteX58" fmla="*/ 177007 w 1570038"/>
                    <a:gd name="connsiteY58" fmla="*/ 400844 h 1140618"/>
                    <a:gd name="connsiteX59" fmla="*/ 334169 w 1570038"/>
                    <a:gd name="connsiteY59" fmla="*/ 472281 h 1140618"/>
                    <a:gd name="connsiteX60" fmla="*/ 391319 w 1570038"/>
                    <a:gd name="connsiteY60" fmla="*/ 429419 h 1140618"/>
                    <a:gd name="connsiteX61" fmla="*/ 429419 w 1570038"/>
                    <a:gd name="connsiteY61" fmla="*/ 405606 h 1140618"/>
                    <a:gd name="connsiteX62" fmla="*/ 472282 w 1570038"/>
                    <a:gd name="connsiteY62" fmla="*/ 405606 h 1140618"/>
                    <a:gd name="connsiteX63" fmla="*/ 486569 w 1570038"/>
                    <a:gd name="connsiteY63" fmla="*/ 429419 h 1140618"/>
                    <a:gd name="connsiteX64" fmla="*/ 538957 w 1570038"/>
                    <a:gd name="connsiteY64" fmla="*/ 400844 h 1140618"/>
                    <a:gd name="connsiteX65" fmla="*/ 596107 w 1570038"/>
                    <a:gd name="connsiteY65" fmla="*/ 405606 h 1140618"/>
                    <a:gd name="connsiteX66" fmla="*/ 586582 w 1570038"/>
                    <a:gd name="connsiteY66" fmla="*/ 343694 h 1140618"/>
                    <a:gd name="connsiteX67" fmla="*/ 500857 w 1570038"/>
                    <a:gd name="connsiteY67" fmla="*/ 319881 h 1140618"/>
                    <a:gd name="connsiteX68" fmla="*/ 396082 w 1570038"/>
                    <a:gd name="connsiteY68" fmla="*/ 300831 h 1140618"/>
                    <a:gd name="connsiteX69" fmla="*/ 362744 w 1570038"/>
                    <a:gd name="connsiteY69" fmla="*/ 353219 h 1140618"/>
                    <a:gd name="connsiteX70" fmla="*/ 338932 w 1570038"/>
                    <a:gd name="connsiteY70" fmla="*/ 362744 h 1140618"/>
                    <a:gd name="connsiteX71" fmla="*/ 329407 w 1570038"/>
                    <a:gd name="connsiteY71" fmla="*/ 319881 h 1140618"/>
                    <a:gd name="connsiteX72" fmla="*/ 257969 w 1570038"/>
                    <a:gd name="connsiteY72" fmla="*/ 305594 h 1140618"/>
                    <a:gd name="connsiteX73" fmla="*/ 229394 w 1570038"/>
                    <a:gd name="connsiteY73" fmla="*/ 281781 h 1140618"/>
                    <a:gd name="connsiteX74" fmla="*/ 300832 w 1570038"/>
                    <a:gd name="connsiteY74" fmla="*/ 277019 h 1140618"/>
                    <a:gd name="connsiteX75" fmla="*/ 334169 w 1570038"/>
                    <a:gd name="connsiteY75" fmla="*/ 267494 h 1140618"/>
                    <a:gd name="connsiteX76" fmla="*/ 386557 w 1570038"/>
                    <a:gd name="connsiteY76" fmla="*/ 272256 h 1140618"/>
                    <a:gd name="connsiteX77" fmla="*/ 438944 w 1570038"/>
                    <a:gd name="connsiteY77" fmla="*/ 253206 h 1140618"/>
                    <a:gd name="connsiteX78" fmla="*/ 453232 w 1570038"/>
                    <a:gd name="connsiteY78" fmla="*/ 281781 h 1140618"/>
                    <a:gd name="connsiteX79" fmla="*/ 481807 w 1570038"/>
                    <a:gd name="connsiteY79" fmla="*/ 300831 h 1140618"/>
                    <a:gd name="connsiteX80" fmla="*/ 529432 w 1570038"/>
                    <a:gd name="connsiteY80" fmla="*/ 262731 h 1140618"/>
                    <a:gd name="connsiteX81" fmla="*/ 538957 w 1570038"/>
                    <a:gd name="connsiteY81" fmla="*/ 229394 h 1140618"/>
                    <a:gd name="connsiteX82" fmla="*/ 486569 w 1570038"/>
                    <a:gd name="connsiteY82" fmla="*/ 238919 h 1140618"/>
                    <a:gd name="connsiteX83" fmla="*/ 477044 w 1570038"/>
                    <a:gd name="connsiteY83" fmla="*/ 205581 h 1140618"/>
                    <a:gd name="connsiteX84" fmla="*/ 419894 w 1570038"/>
                    <a:gd name="connsiteY84" fmla="*/ 162719 h 1140618"/>
                    <a:gd name="connsiteX85" fmla="*/ 381794 w 1570038"/>
                    <a:gd name="connsiteY85" fmla="*/ 148431 h 1140618"/>
                    <a:gd name="connsiteX86" fmla="*/ 410369 w 1570038"/>
                    <a:gd name="connsiteY86" fmla="*/ 100806 h 1140618"/>
                    <a:gd name="connsiteX87" fmla="*/ 481807 w 1570038"/>
                    <a:gd name="connsiteY87" fmla="*/ 124619 h 1140618"/>
                    <a:gd name="connsiteX88" fmla="*/ 491332 w 1570038"/>
                    <a:gd name="connsiteY88" fmla="*/ 177006 h 1140618"/>
                    <a:gd name="connsiteX89" fmla="*/ 543719 w 1570038"/>
                    <a:gd name="connsiteY89" fmla="*/ 191294 h 1140618"/>
                    <a:gd name="connsiteX90" fmla="*/ 586582 w 1570038"/>
                    <a:gd name="connsiteY90" fmla="*/ 196056 h 1140618"/>
                    <a:gd name="connsiteX91" fmla="*/ 558007 w 1570038"/>
                    <a:gd name="connsiteY91" fmla="*/ 257969 h 1140618"/>
                    <a:gd name="connsiteX92" fmla="*/ 624682 w 1570038"/>
                    <a:gd name="connsiteY92" fmla="*/ 310356 h 1140618"/>
                    <a:gd name="connsiteX93" fmla="*/ 743744 w 1570038"/>
                    <a:gd name="connsiteY93" fmla="*/ 372269 h 1140618"/>
                    <a:gd name="connsiteX94" fmla="*/ 886619 w 1570038"/>
                    <a:gd name="connsiteY94" fmla="*/ 424656 h 1140618"/>
                    <a:gd name="connsiteX95" fmla="*/ 967582 w 1570038"/>
                    <a:gd name="connsiteY95" fmla="*/ 577056 h 1140618"/>
                    <a:gd name="connsiteX96" fmla="*/ 1081882 w 1570038"/>
                    <a:gd name="connsiteY96" fmla="*/ 696119 h 1140618"/>
                    <a:gd name="connsiteX97" fmla="*/ 1119982 w 1570038"/>
                    <a:gd name="connsiteY97" fmla="*/ 743744 h 1140618"/>
                    <a:gd name="connsiteX98" fmla="*/ 1091407 w 1570038"/>
                    <a:gd name="connsiteY98" fmla="*/ 843756 h 1140618"/>
                    <a:gd name="connsiteX99" fmla="*/ 1043782 w 1570038"/>
                    <a:gd name="connsiteY99" fmla="*/ 848519 h 1140618"/>
                    <a:gd name="connsiteX100" fmla="*/ 1058069 w 1570038"/>
                    <a:gd name="connsiteY100" fmla="*/ 762794 h 1140618"/>
                    <a:gd name="connsiteX101" fmla="*/ 1010444 w 1570038"/>
                    <a:gd name="connsiteY101" fmla="*/ 681831 h 1140618"/>
                    <a:gd name="connsiteX102" fmla="*/ 948532 w 1570038"/>
                    <a:gd name="connsiteY102" fmla="*/ 615156 h 1140618"/>
                    <a:gd name="connsiteX103" fmla="*/ 834232 w 1570038"/>
                    <a:gd name="connsiteY103" fmla="*/ 605631 h 1140618"/>
                    <a:gd name="connsiteX104" fmla="*/ 762794 w 1570038"/>
                    <a:gd name="connsiteY104" fmla="*/ 553244 h 1140618"/>
                    <a:gd name="connsiteX105" fmla="*/ 524669 w 1570038"/>
                    <a:gd name="connsiteY105" fmla="*/ 534194 h 1140618"/>
                    <a:gd name="connsiteX106" fmla="*/ 391319 w 1570038"/>
                    <a:gd name="connsiteY106" fmla="*/ 591344 h 1140618"/>
                    <a:gd name="connsiteX107" fmla="*/ 329407 w 1570038"/>
                    <a:gd name="connsiteY107" fmla="*/ 600869 h 1140618"/>
                    <a:gd name="connsiteX108" fmla="*/ 300832 w 1570038"/>
                    <a:gd name="connsiteY108" fmla="*/ 577056 h 1140618"/>
                    <a:gd name="connsiteX109" fmla="*/ 319882 w 1570038"/>
                    <a:gd name="connsiteY109" fmla="*/ 643731 h 1140618"/>
                    <a:gd name="connsiteX110" fmla="*/ 362744 w 1570038"/>
                    <a:gd name="connsiteY110" fmla="*/ 748506 h 1140618"/>
                    <a:gd name="connsiteX111" fmla="*/ 443707 w 1570038"/>
                    <a:gd name="connsiteY111" fmla="*/ 872331 h 1140618"/>
                    <a:gd name="connsiteX112" fmla="*/ 591344 w 1570038"/>
                    <a:gd name="connsiteY112" fmla="*/ 1015206 h 1140618"/>
                    <a:gd name="connsiteX113" fmla="*/ 681832 w 1570038"/>
                    <a:gd name="connsiteY113" fmla="*/ 1119981 h 1140618"/>
                    <a:gd name="connsiteX114" fmla="*/ 805657 w 1570038"/>
                    <a:gd name="connsiteY114" fmla="*/ 1139031 h 1140618"/>
                    <a:gd name="connsiteX115" fmla="*/ 881857 w 1570038"/>
                    <a:gd name="connsiteY115" fmla="*/ 1119981 h 1140618"/>
                    <a:gd name="connsiteX116" fmla="*/ 905669 w 1570038"/>
                    <a:gd name="connsiteY116" fmla="*/ 1062831 h 1140618"/>
                    <a:gd name="connsiteX117" fmla="*/ 943769 w 1570038"/>
                    <a:gd name="connsiteY117" fmla="*/ 1034256 h 1140618"/>
                    <a:gd name="connsiteX118" fmla="*/ 862807 w 1570038"/>
                    <a:gd name="connsiteY118" fmla="*/ 1005681 h 1140618"/>
                    <a:gd name="connsiteX119" fmla="*/ 753269 w 1570038"/>
                    <a:gd name="connsiteY119" fmla="*/ 1019969 h 1140618"/>
                    <a:gd name="connsiteX120" fmla="*/ 719932 w 1570038"/>
                    <a:gd name="connsiteY120" fmla="*/ 986631 h 1140618"/>
                    <a:gd name="connsiteX121" fmla="*/ 762794 w 1570038"/>
                    <a:gd name="connsiteY121" fmla="*/ 934244 h 1140618"/>
                    <a:gd name="connsiteX122" fmla="*/ 691357 w 1570038"/>
                    <a:gd name="connsiteY122" fmla="*/ 867569 h 1140618"/>
                    <a:gd name="connsiteX123" fmla="*/ 615157 w 1570038"/>
                    <a:gd name="connsiteY123" fmla="*/ 824706 h 1140618"/>
                    <a:gd name="connsiteX124" fmla="*/ 562769 w 1570038"/>
                    <a:gd name="connsiteY124" fmla="*/ 758031 h 1140618"/>
                    <a:gd name="connsiteX125" fmla="*/ 643732 w 1570038"/>
                    <a:gd name="connsiteY125" fmla="*/ 781844 h 1140618"/>
                    <a:gd name="connsiteX126" fmla="*/ 724694 w 1570038"/>
                    <a:gd name="connsiteY126" fmla="*/ 834231 h 1140618"/>
                    <a:gd name="connsiteX127" fmla="*/ 748507 w 1570038"/>
                    <a:gd name="connsiteY127" fmla="*/ 834231 h 1140618"/>
                    <a:gd name="connsiteX128" fmla="*/ 819944 w 1570038"/>
                    <a:gd name="connsiteY128" fmla="*/ 919956 h 1140618"/>
                    <a:gd name="connsiteX129" fmla="*/ 858044 w 1570038"/>
                    <a:gd name="connsiteY129" fmla="*/ 915194 h 1140618"/>
                    <a:gd name="connsiteX130" fmla="*/ 867569 w 1570038"/>
                    <a:gd name="connsiteY130" fmla="*/ 872331 h 1140618"/>
                    <a:gd name="connsiteX131" fmla="*/ 900907 w 1570038"/>
                    <a:gd name="connsiteY131" fmla="*/ 858044 h 1140618"/>
                    <a:gd name="connsiteX132" fmla="*/ 919957 w 1570038"/>
                    <a:gd name="connsiteY132" fmla="*/ 896144 h 1140618"/>
                    <a:gd name="connsiteX133" fmla="*/ 910432 w 1570038"/>
                    <a:gd name="connsiteY133" fmla="*/ 977106 h 1140618"/>
                    <a:gd name="connsiteX134" fmla="*/ 977107 w 1570038"/>
                    <a:gd name="connsiteY134" fmla="*/ 1034256 h 1140618"/>
                    <a:gd name="connsiteX135" fmla="*/ 1086644 w 1570038"/>
                    <a:gd name="connsiteY135" fmla="*/ 1072356 h 114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570038" h="1140618">
                      <a:moveTo>
                        <a:pt x="1086644" y="1072356"/>
                      </a:moveTo>
                      <a:cubicBezTo>
                        <a:pt x="1110456" y="1068387"/>
                        <a:pt x="1114426" y="1028700"/>
                        <a:pt x="1119982" y="1010444"/>
                      </a:cubicBezTo>
                      <a:cubicBezTo>
                        <a:pt x="1125538" y="992188"/>
                        <a:pt x="1107282" y="977900"/>
                        <a:pt x="1119982" y="962819"/>
                      </a:cubicBezTo>
                      <a:cubicBezTo>
                        <a:pt x="1132682" y="947738"/>
                        <a:pt x="1179513" y="934243"/>
                        <a:pt x="1196182" y="919956"/>
                      </a:cubicBezTo>
                      <a:cubicBezTo>
                        <a:pt x="1212851" y="905669"/>
                        <a:pt x="1218407" y="896938"/>
                        <a:pt x="1219994" y="877094"/>
                      </a:cubicBezTo>
                      <a:cubicBezTo>
                        <a:pt x="1221582" y="857250"/>
                        <a:pt x="1209676" y="823119"/>
                        <a:pt x="1205707" y="800894"/>
                      </a:cubicBezTo>
                      <a:cubicBezTo>
                        <a:pt x="1201738" y="778669"/>
                        <a:pt x="1203326" y="764381"/>
                        <a:pt x="1196182" y="743744"/>
                      </a:cubicBezTo>
                      <a:cubicBezTo>
                        <a:pt x="1189038" y="723107"/>
                        <a:pt x="1165225" y="706438"/>
                        <a:pt x="1162844" y="677069"/>
                      </a:cubicBezTo>
                      <a:cubicBezTo>
                        <a:pt x="1160463" y="647700"/>
                        <a:pt x="1174750" y="578643"/>
                        <a:pt x="1181894" y="567531"/>
                      </a:cubicBezTo>
                      <a:cubicBezTo>
                        <a:pt x="1189038" y="556419"/>
                        <a:pt x="1199357" y="592932"/>
                        <a:pt x="1205707" y="610394"/>
                      </a:cubicBezTo>
                      <a:cubicBezTo>
                        <a:pt x="1212057" y="627856"/>
                        <a:pt x="1219200" y="653256"/>
                        <a:pt x="1219994" y="672306"/>
                      </a:cubicBezTo>
                      <a:cubicBezTo>
                        <a:pt x="1220788" y="691356"/>
                        <a:pt x="1208088" y="709613"/>
                        <a:pt x="1210469" y="724694"/>
                      </a:cubicBezTo>
                      <a:cubicBezTo>
                        <a:pt x="1212850" y="739775"/>
                        <a:pt x="1227138" y="747713"/>
                        <a:pt x="1234282" y="762794"/>
                      </a:cubicBezTo>
                      <a:cubicBezTo>
                        <a:pt x="1241426" y="777875"/>
                        <a:pt x="1247776" y="807243"/>
                        <a:pt x="1253332" y="815181"/>
                      </a:cubicBezTo>
                      <a:cubicBezTo>
                        <a:pt x="1258888" y="823119"/>
                        <a:pt x="1258094" y="823119"/>
                        <a:pt x="1267619" y="810419"/>
                      </a:cubicBezTo>
                      <a:cubicBezTo>
                        <a:pt x="1277144" y="797719"/>
                        <a:pt x="1304132" y="764381"/>
                        <a:pt x="1310482" y="738981"/>
                      </a:cubicBezTo>
                      <a:cubicBezTo>
                        <a:pt x="1316832" y="713581"/>
                        <a:pt x="1302544" y="677069"/>
                        <a:pt x="1305719" y="658019"/>
                      </a:cubicBezTo>
                      <a:cubicBezTo>
                        <a:pt x="1308894" y="638969"/>
                        <a:pt x="1321595" y="631031"/>
                        <a:pt x="1329532" y="624681"/>
                      </a:cubicBezTo>
                      <a:cubicBezTo>
                        <a:pt x="1337469" y="618331"/>
                        <a:pt x="1354931" y="638969"/>
                        <a:pt x="1353344" y="619919"/>
                      </a:cubicBezTo>
                      <a:cubicBezTo>
                        <a:pt x="1351757" y="600869"/>
                        <a:pt x="1327151" y="536575"/>
                        <a:pt x="1320007" y="510381"/>
                      </a:cubicBezTo>
                      <a:cubicBezTo>
                        <a:pt x="1312863" y="484187"/>
                        <a:pt x="1320007" y="479425"/>
                        <a:pt x="1310482" y="462756"/>
                      </a:cubicBezTo>
                      <a:cubicBezTo>
                        <a:pt x="1300957" y="446087"/>
                        <a:pt x="1269207" y="424657"/>
                        <a:pt x="1262857" y="410369"/>
                      </a:cubicBezTo>
                      <a:cubicBezTo>
                        <a:pt x="1256507" y="396081"/>
                        <a:pt x="1263651" y="376237"/>
                        <a:pt x="1272382" y="377031"/>
                      </a:cubicBezTo>
                      <a:cubicBezTo>
                        <a:pt x="1281113" y="377825"/>
                        <a:pt x="1300163" y="407194"/>
                        <a:pt x="1315244" y="415131"/>
                      </a:cubicBezTo>
                      <a:cubicBezTo>
                        <a:pt x="1330325" y="423068"/>
                        <a:pt x="1354138" y="410369"/>
                        <a:pt x="1362869" y="424656"/>
                      </a:cubicBezTo>
                      <a:cubicBezTo>
                        <a:pt x="1371600" y="438943"/>
                        <a:pt x="1366838" y="477837"/>
                        <a:pt x="1367632" y="500856"/>
                      </a:cubicBezTo>
                      <a:cubicBezTo>
                        <a:pt x="1368426" y="523875"/>
                        <a:pt x="1367632" y="562769"/>
                        <a:pt x="1367632" y="562769"/>
                      </a:cubicBezTo>
                      <a:cubicBezTo>
                        <a:pt x="1367632" y="589756"/>
                        <a:pt x="1363663" y="636587"/>
                        <a:pt x="1367632" y="662781"/>
                      </a:cubicBezTo>
                      <a:cubicBezTo>
                        <a:pt x="1371601" y="688975"/>
                        <a:pt x="1389063" y="700881"/>
                        <a:pt x="1391444" y="719931"/>
                      </a:cubicBezTo>
                      <a:cubicBezTo>
                        <a:pt x="1393825" y="738981"/>
                        <a:pt x="1375569" y="765175"/>
                        <a:pt x="1381919" y="777081"/>
                      </a:cubicBezTo>
                      <a:cubicBezTo>
                        <a:pt x="1388269" y="788987"/>
                        <a:pt x="1417638" y="800100"/>
                        <a:pt x="1429544" y="791369"/>
                      </a:cubicBezTo>
                      <a:cubicBezTo>
                        <a:pt x="1441450" y="782638"/>
                        <a:pt x="1437482" y="741363"/>
                        <a:pt x="1453357" y="724694"/>
                      </a:cubicBezTo>
                      <a:cubicBezTo>
                        <a:pt x="1469232" y="708025"/>
                        <a:pt x="1507332" y="723900"/>
                        <a:pt x="1524794" y="691356"/>
                      </a:cubicBezTo>
                      <a:cubicBezTo>
                        <a:pt x="1542257" y="658812"/>
                        <a:pt x="1570038" y="583406"/>
                        <a:pt x="1558132" y="529431"/>
                      </a:cubicBezTo>
                      <a:cubicBezTo>
                        <a:pt x="1546226" y="475456"/>
                        <a:pt x="1479551" y="405606"/>
                        <a:pt x="1453357" y="367506"/>
                      </a:cubicBezTo>
                      <a:cubicBezTo>
                        <a:pt x="1427163" y="329406"/>
                        <a:pt x="1415256" y="336550"/>
                        <a:pt x="1400969" y="300831"/>
                      </a:cubicBezTo>
                      <a:cubicBezTo>
                        <a:pt x="1386682" y="265112"/>
                        <a:pt x="1381919" y="185738"/>
                        <a:pt x="1367632" y="153194"/>
                      </a:cubicBezTo>
                      <a:cubicBezTo>
                        <a:pt x="1353345" y="120650"/>
                        <a:pt x="1331913" y="104775"/>
                        <a:pt x="1315244" y="105569"/>
                      </a:cubicBezTo>
                      <a:cubicBezTo>
                        <a:pt x="1298575" y="106363"/>
                        <a:pt x="1293813" y="138112"/>
                        <a:pt x="1267619" y="157956"/>
                      </a:cubicBezTo>
                      <a:cubicBezTo>
                        <a:pt x="1241425" y="177800"/>
                        <a:pt x="1189038" y="198437"/>
                        <a:pt x="1158082" y="224631"/>
                      </a:cubicBezTo>
                      <a:cubicBezTo>
                        <a:pt x="1127126" y="250825"/>
                        <a:pt x="1107282" y="279400"/>
                        <a:pt x="1081882" y="315119"/>
                      </a:cubicBezTo>
                      <a:cubicBezTo>
                        <a:pt x="1056482" y="350838"/>
                        <a:pt x="1023938" y="423069"/>
                        <a:pt x="1005682" y="438944"/>
                      </a:cubicBezTo>
                      <a:cubicBezTo>
                        <a:pt x="987426" y="454819"/>
                        <a:pt x="989806" y="430213"/>
                        <a:pt x="972344" y="410369"/>
                      </a:cubicBezTo>
                      <a:cubicBezTo>
                        <a:pt x="954882" y="390525"/>
                        <a:pt x="943769" y="346868"/>
                        <a:pt x="900907" y="319881"/>
                      </a:cubicBezTo>
                      <a:cubicBezTo>
                        <a:pt x="858045" y="292894"/>
                        <a:pt x="761207" y="265113"/>
                        <a:pt x="715169" y="248444"/>
                      </a:cubicBezTo>
                      <a:cubicBezTo>
                        <a:pt x="669132" y="231775"/>
                        <a:pt x="644526" y="224631"/>
                        <a:pt x="624682" y="219869"/>
                      </a:cubicBezTo>
                      <a:cubicBezTo>
                        <a:pt x="604838" y="215107"/>
                        <a:pt x="599282" y="224631"/>
                        <a:pt x="596107" y="219869"/>
                      </a:cubicBezTo>
                      <a:cubicBezTo>
                        <a:pt x="592932" y="215107"/>
                        <a:pt x="599282" y="200025"/>
                        <a:pt x="605632" y="191294"/>
                      </a:cubicBezTo>
                      <a:cubicBezTo>
                        <a:pt x="611982" y="182563"/>
                        <a:pt x="629445" y="182562"/>
                        <a:pt x="634207" y="167481"/>
                      </a:cubicBezTo>
                      <a:cubicBezTo>
                        <a:pt x="638970" y="152400"/>
                        <a:pt x="646113" y="123031"/>
                        <a:pt x="634207" y="100806"/>
                      </a:cubicBezTo>
                      <a:cubicBezTo>
                        <a:pt x="622301" y="78581"/>
                        <a:pt x="596900" y="50800"/>
                        <a:pt x="562769" y="34131"/>
                      </a:cubicBezTo>
                      <a:cubicBezTo>
                        <a:pt x="528638" y="17462"/>
                        <a:pt x="482600" y="0"/>
                        <a:pt x="429419" y="794"/>
                      </a:cubicBezTo>
                      <a:cubicBezTo>
                        <a:pt x="376238" y="1588"/>
                        <a:pt x="301626" y="15081"/>
                        <a:pt x="243682" y="38894"/>
                      </a:cubicBezTo>
                      <a:cubicBezTo>
                        <a:pt x="185738" y="62707"/>
                        <a:pt x="115095" y="116682"/>
                        <a:pt x="81757" y="143669"/>
                      </a:cubicBezTo>
                      <a:cubicBezTo>
                        <a:pt x="48420" y="170657"/>
                        <a:pt x="57151" y="182563"/>
                        <a:pt x="43657" y="200819"/>
                      </a:cubicBezTo>
                      <a:cubicBezTo>
                        <a:pt x="30163" y="219075"/>
                        <a:pt x="1588" y="241300"/>
                        <a:pt x="794" y="253206"/>
                      </a:cubicBezTo>
                      <a:cubicBezTo>
                        <a:pt x="0" y="265112"/>
                        <a:pt x="22225" y="259556"/>
                        <a:pt x="38894" y="272256"/>
                      </a:cubicBezTo>
                      <a:cubicBezTo>
                        <a:pt x="55563" y="284956"/>
                        <a:pt x="100807" y="329406"/>
                        <a:pt x="100807" y="329406"/>
                      </a:cubicBezTo>
                      <a:cubicBezTo>
                        <a:pt x="123826" y="350837"/>
                        <a:pt x="138113" y="377032"/>
                        <a:pt x="177007" y="400844"/>
                      </a:cubicBezTo>
                      <a:cubicBezTo>
                        <a:pt x="215901" y="424656"/>
                        <a:pt x="298450" y="467519"/>
                        <a:pt x="334169" y="472281"/>
                      </a:cubicBezTo>
                      <a:cubicBezTo>
                        <a:pt x="369888" y="477043"/>
                        <a:pt x="375444" y="440532"/>
                        <a:pt x="391319" y="429419"/>
                      </a:cubicBezTo>
                      <a:cubicBezTo>
                        <a:pt x="407194" y="418307"/>
                        <a:pt x="415925" y="409575"/>
                        <a:pt x="429419" y="405606"/>
                      </a:cubicBezTo>
                      <a:cubicBezTo>
                        <a:pt x="442913" y="401637"/>
                        <a:pt x="462757" y="401637"/>
                        <a:pt x="472282" y="405606"/>
                      </a:cubicBezTo>
                      <a:cubicBezTo>
                        <a:pt x="481807" y="409575"/>
                        <a:pt x="475457" y="430213"/>
                        <a:pt x="486569" y="429419"/>
                      </a:cubicBezTo>
                      <a:cubicBezTo>
                        <a:pt x="497681" y="428625"/>
                        <a:pt x="520701" y="404813"/>
                        <a:pt x="538957" y="400844"/>
                      </a:cubicBezTo>
                      <a:cubicBezTo>
                        <a:pt x="557213" y="396875"/>
                        <a:pt x="588170" y="415131"/>
                        <a:pt x="596107" y="405606"/>
                      </a:cubicBezTo>
                      <a:cubicBezTo>
                        <a:pt x="604044" y="396081"/>
                        <a:pt x="602457" y="357982"/>
                        <a:pt x="586582" y="343694"/>
                      </a:cubicBezTo>
                      <a:cubicBezTo>
                        <a:pt x="570707" y="329407"/>
                        <a:pt x="532607" y="327025"/>
                        <a:pt x="500857" y="319881"/>
                      </a:cubicBezTo>
                      <a:cubicBezTo>
                        <a:pt x="469107" y="312737"/>
                        <a:pt x="419101" y="295275"/>
                        <a:pt x="396082" y="300831"/>
                      </a:cubicBezTo>
                      <a:cubicBezTo>
                        <a:pt x="373063" y="306387"/>
                        <a:pt x="372269" y="342900"/>
                        <a:pt x="362744" y="353219"/>
                      </a:cubicBezTo>
                      <a:cubicBezTo>
                        <a:pt x="353219" y="363538"/>
                        <a:pt x="344488" y="368300"/>
                        <a:pt x="338932" y="362744"/>
                      </a:cubicBezTo>
                      <a:cubicBezTo>
                        <a:pt x="333376" y="357188"/>
                        <a:pt x="342901" y="329406"/>
                        <a:pt x="329407" y="319881"/>
                      </a:cubicBezTo>
                      <a:cubicBezTo>
                        <a:pt x="315913" y="310356"/>
                        <a:pt x="274638" y="311944"/>
                        <a:pt x="257969" y="305594"/>
                      </a:cubicBezTo>
                      <a:cubicBezTo>
                        <a:pt x="241300" y="299244"/>
                        <a:pt x="222250" y="286543"/>
                        <a:pt x="229394" y="281781"/>
                      </a:cubicBezTo>
                      <a:cubicBezTo>
                        <a:pt x="236538" y="277019"/>
                        <a:pt x="283370" y="279400"/>
                        <a:pt x="300832" y="277019"/>
                      </a:cubicBezTo>
                      <a:cubicBezTo>
                        <a:pt x="318294" y="274638"/>
                        <a:pt x="319882" y="268288"/>
                        <a:pt x="334169" y="267494"/>
                      </a:cubicBezTo>
                      <a:cubicBezTo>
                        <a:pt x="348456" y="266700"/>
                        <a:pt x="369095" y="274637"/>
                        <a:pt x="386557" y="272256"/>
                      </a:cubicBezTo>
                      <a:cubicBezTo>
                        <a:pt x="404019" y="269875"/>
                        <a:pt x="427832" y="251619"/>
                        <a:pt x="438944" y="253206"/>
                      </a:cubicBezTo>
                      <a:cubicBezTo>
                        <a:pt x="450056" y="254793"/>
                        <a:pt x="446088" y="273844"/>
                        <a:pt x="453232" y="281781"/>
                      </a:cubicBezTo>
                      <a:cubicBezTo>
                        <a:pt x="460376" y="289719"/>
                        <a:pt x="469107" y="304006"/>
                        <a:pt x="481807" y="300831"/>
                      </a:cubicBezTo>
                      <a:cubicBezTo>
                        <a:pt x="494507" y="297656"/>
                        <a:pt x="519907" y="274637"/>
                        <a:pt x="529432" y="262731"/>
                      </a:cubicBezTo>
                      <a:cubicBezTo>
                        <a:pt x="538957" y="250825"/>
                        <a:pt x="546101" y="233363"/>
                        <a:pt x="538957" y="229394"/>
                      </a:cubicBezTo>
                      <a:cubicBezTo>
                        <a:pt x="531813" y="225425"/>
                        <a:pt x="496888" y="242888"/>
                        <a:pt x="486569" y="238919"/>
                      </a:cubicBezTo>
                      <a:cubicBezTo>
                        <a:pt x="476250" y="234950"/>
                        <a:pt x="488156" y="218281"/>
                        <a:pt x="477044" y="205581"/>
                      </a:cubicBezTo>
                      <a:cubicBezTo>
                        <a:pt x="465932" y="192881"/>
                        <a:pt x="435769" y="172244"/>
                        <a:pt x="419894" y="162719"/>
                      </a:cubicBezTo>
                      <a:cubicBezTo>
                        <a:pt x="404019" y="153194"/>
                        <a:pt x="383382" y="158750"/>
                        <a:pt x="381794" y="148431"/>
                      </a:cubicBezTo>
                      <a:cubicBezTo>
                        <a:pt x="380207" y="138112"/>
                        <a:pt x="393700" y="104775"/>
                        <a:pt x="410369" y="100806"/>
                      </a:cubicBezTo>
                      <a:cubicBezTo>
                        <a:pt x="427038" y="96837"/>
                        <a:pt x="468313" y="111919"/>
                        <a:pt x="481807" y="124619"/>
                      </a:cubicBezTo>
                      <a:cubicBezTo>
                        <a:pt x="495301" y="137319"/>
                        <a:pt x="481013" y="165893"/>
                        <a:pt x="491332" y="177006"/>
                      </a:cubicBezTo>
                      <a:cubicBezTo>
                        <a:pt x="501651" y="188119"/>
                        <a:pt x="527844" y="188119"/>
                        <a:pt x="543719" y="191294"/>
                      </a:cubicBezTo>
                      <a:cubicBezTo>
                        <a:pt x="559594" y="194469"/>
                        <a:pt x="584201" y="184944"/>
                        <a:pt x="586582" y="196056"/>
                      </a:cubicBezTo>
                      <a:cubicBezTo>
                        <a:pt x="588963" y="207168"/>
                        <a:pt x="551657" y="238919"/>
                        <a:pt x="558007" y="257969"/>
                      </a:cubicBezTo>
                      <a:cubicBezTo>
                        <a:pt x="564357" y="277019"/>
                        <a:pt x="593726" y="291306"/>
                        <a:pt x="624682" y="310356"/>
                      </a:cubicBezTo>
                      <a:cubicBezTo>
                        <a:pt x="655638" y="329406"/>
                        <a:pt x="700088" y="353219"/>
                        <a:pt x="743744" y="372269"/>
                      </a:cubicBezTo>
                      <a:cubicBezTo>
                        <a:pt x="787400" y="391319"/>
                        <a:pt x="849313" y="390525"/>
                        <a:pt x="886619" y="424656"/>
                      </a:cubicBezTo>
                      <a:cubicBezTo>
                        <a:pt x="923925" y="458787"/>
                        <a:pt x="935038" y="531812"/>
                        <a:pt x="967582" y="577056"/>
                      </a:cubicBezTo>
                      <a:cubicBezTo>
                        <a:pt x="1000126" y="622300"/>
                        <a:pt x="1056482" y="668338"/>
                        <a:pt x="1081882" y="696119"/>
                      </a:cubicBezTo>
                      <a:cubicBezTo>
                        <a:pt x="1107282" y="723900"/>
                        <a:pt x="1118395" y="719138"/>
                        <a:pt x="1119982" y="743744"/>
                      </a:cubicBezTo>
                      <a:cubicBezTo>
                        <a:pt x="1121569" y="768350"/>
                        <a:pt x="1104107" y="826294"/>
                        <a:pt x="1091407" y="843756"/>
                      </a:cubicBezTo>
                      <a:cubicBezTo>
                        <a:pt x="1078707" y="861219"/>
                        <a:pt x="1049338" y="862013"/>
                        <a:pt x="1043782" y="848519"/>
                      </a:cubicBezTo>
                      <a:cubicBezTo>
                        <a:pt x="1038226" y="835025"/>
                        <a:pt x="1063625" y="790575"/>
                        <a:pt x="1058069" y="762794"/>
                      </a:cubicBezTo>
                      <a:cubicBezTo>
                        <a:pt x="1052513" y="735013"/>
                        <a:pt x="1028700" y="706437"/>
                        <a:pt x="1010444" y="681831"/>
                      </a:cubicBezTo>
                      <a:cubicBezTo>
                        <a:pt x="992188" y="657225"/>
                        <a:pt x="977901" y="627856"/>
                        <a:pt x="948532" y="615156"/>
                      </a:cubicBezTo>
                      <a:cubicBezTo>
                        <a:pt x="919163" y="602456"/>
                        <a:pt x="865188" y="615950"/>
                        <a:pt x="834232" y="605631"/>
                      </a:cubicBezTo>
                      <a:cubicBezTo>
                        <a:pt x="803276" y="595312"/>
                        <a:pt x="814388" y="565150"/>
                        <a:pt x="762794" y="553244"/>
                      </a:cubicBezTo>
                      <a:cubicBezTo>
                        <a:pt x="711200" y="541338"/>
                        <a:pt x="586582" y="527844"/>
                        <a:pt x="524669" y="534194"/>
                      </a:cubicBezTo>
                      <a:cubicBezTo>
                        <a:pt x="462757" y="540544"/>
                        <a:pt x="423863" y="580232"/>
                        <a:pt x="391319" y="591344"/>
                      </a:cubicBezTo>
                      <a:cubicBezTo>
                        <a:pt x="358775" y="602456"/>
                        <a:pt x="344488" y="603250"/>
                        <a:pt x="329407" y="600869"/>
                      </a:cubicBezTo>
                      <a:cubicBezTo>
                        <a:pt x="314326" y="598488"/>
                        <a:pt x="302420" y="569912"/>
                        <a:pt x="300832" y="577056"/>
                      </a:cubicBezTo>
                      <a:cubicBezTo>
                        <a:pt x="299245" y="584200"/>
                        <a:pt x="309563" y="615156"/>
                        <a:pt x="319882" y="643731"/>
                      </a:cubicBezTo>
                      <a:cubicBezTo>
                        <a:pt x="330201" y="672306"/>
                        <a:pt x="342107" y="710406"/>
                        <a:pt x="362744" y="748506"/>
                      </a:cubicBezTo>
                      <a:cubicBezTo>
                        <a:pt x="383381" y="786606"/>
                        <a:pt x="405607" y="827881"/>
                        <a:pt x="443707" y="872331"/>
                      </a:cubicBezTo>
                      <a:cubicBezTo>
                        <a:pt x="481807" y="916781"/>
                        <a:pt x="551657" y="973931"/>
                        <a:pt x="591344" y="1015206"/>
                      </a:cubicBezTo>
                      <a:cubicBezTo>
                        <a:pt x="631031" y="1056481"/>
                        <a:pt x="646113" y="1099344"/>
                        <a:pt x="681832" y="1119981"/>
                      </a:cubicBezTo>
                      <a:cubicBezTo>
                        <a:pt x="717551" y="1140618"/>
                        <a:pt x="772320" y="1139031"/>
                        <a:pt x="805657" y="1139031"/>
                      </a:cubicBezTo>
                      <a:cubicBezTo>
                        <a:pt x="838994" y="1139031"/>
                        <a:pt x="865188" y="1132681"/>
                        <a:pt x="881857" y="1119981"/>
                      </a:cubicBezTo>
                      <a:cubicBezTo>
                        <a:pt x="898526" y="1107281"/>
                        <a:pt x="895350" y="1077118"/>
                        <a:pt x="905669" y="1062831"/>
                      </a:cubicBezTo>
                      <a:cubicBezTo>
                        <a:pt x="915988" y="1048544"/>
                        <a:pt x="950913" y="1043781"/>
                        <a:pt x="943769" y="1034256"/>
                      </a:cubicBezTo>
                      <a:cubicBezTo>
                        <a:pt x="936625" y="1024731"/>
                        <a:pt x="894557" y="1008062"/>
                        <a:pt x="862807" y="1005681"/>
                      </a:cubicBezTo>
                      <a:cubicBezTo>
                        <a:pt x="831057" y="1003300"/>
                        <a:pt x="777082" y="1023144"/>
                        <a:pt x="753269" y="1019969"/>
                      </a:cubicBezTo>
                      <a:cubicBezTo>
                        <a:pt x="729457" y="1016794"/>
                        <a:pt x="718345" y="1000918"/>
                        <a:pt x="719932" y="986631"/>
                      </a:cubicBezTo>
                      <a:cubicBezTo>
                        <a:pt x="721519" y="972344"/>
                        <a:pt x="767556" y="954088"/>
                        <a:pt x="762794" y="934244"/>
                      </a:cubicBezTo>
                      <a:cubicBezTo>
                        <a:pt x="758032" y="914400"/>
                        <a:pt x="715963" y="885825"/>
                        <a:pt x="691357" y="867569"/>
                      </a:cubicBezTo>
                      <a:cubicBezTo>
                        <a:pt x="666751" y="849313"/>
                        <a:pt x="636588" y="842962"/>
                        <a:pt x="615157" y="824706"/>
                      </a:cubicBezTo>
                      <a:cubicBezTo>
                        <a:pt x="593726" y="806450"/>
                        <a:pt x="558007" y="765175"/>
                        <a:pt x="562769" y="758031"/>
                      </a:cubicBezTo>
                      <a:cubicBezTo>
                        <a:pt x="567531" y="750887"/>
                        <a:pt x="616745" y="769144"/>
                        <a:pt x="643732" y="781844"/>
                      </a:cubicBezTo>
                      <a:cubicBezTo>
                        <a:pt x="670719" y="794544"/>
                        <a:pt x="707232" y="825500"/>
                        <a:pt x="724694" y="834231"/>
                      </a:cubicBezTo>
                      <a:cubicBezTo>
                        <a:pt x="742156" y="842962"/>
                        <a:pt x="732632" y="819944"/>
                        <a:pt x="748507" y="834231"/>
                      </a:cubicBezTo>
                      <a:cubicBezTo>
                        <a:pt x="764382" y="848519"/>
                        <a:pt x="801688" y="906462"/>
                        <a:pt x="819944" y="919956"/>
                      </a:cubicBezTo>
                      <a:cubicBezTo>
                        <a:pt x="838200" y="933450"/>
                        <a:pt x="850107" y="923131"/>
                        <a:pt x="858044" y="915194"/>
                      </a:cubicBezTo>
                      <a:cubicBezTo>
                        <a:pt x="865981" y="907257"/>
                        <a:pt x="860425" y="881856"/>
                        <a:pt x="867569" y="872331"/>
                      </a:cubicBezTo>
                      <a:cubicBezTo>
                        <a:pt x="874713" y="862806"/>
                        <a:pt x="892176" y="854075"/>
                        <a:pt x="900907" y="858044"/>
                      </a:cubicBezTo>
                      <a:cubicBezTo>
                        <a:pt x="909638" y="862013"/>
                        <a:pt x="918370" y="876300"/>
                        <a:pt x="919957" y="896144"/>
                      </a:cubicBezTo>
                      <a:cubicBezTo>
                        <a:pt x="921545" y="915988"/>
                        <a:pt x="900907" y="954087"/>
                        <a:pt x="910432" y="977106"/>
                      </a:cubicBezTo>
                      <a:cubicBezTo>
                        <a:pt x="919957" y="1000125"/>
                        <a:pt x="953295" y="1016794"/>
                        <a:pt x="977107" y="1034256"/>
                      </a:cubicBezTo>
                      <a:cubicBezTo>
                        <a:pt x="1000919" y="1051718"/>
                        <a:pt x="1062832" y="1076325"/>
                        <a:pt x="1086644" y="1072356"/>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92" name="Freeform 91"/>
                <p:cNvSpPr/>
                <p:nvPr/>
              </p:nvSpPr>
              <p:spPr>
                <a:xfrm>
                  <a:off x="5652294" y="2439193"/>
                  <a:ext cx="1184276" cy="1004887"/>
                </a:xfrm>
                <a:custGeom>
                  <a:avLst/>
                  <a:gdLst>
                    <a:gd name="connsiteX0" fmla="*/ 653256 w 1184275"/>
                    <a:gd name="connsiteY0" fmla="*/ 989806 h 1004888"/>
                    <a:gd name="connsiteX1" fmla="*/ 710406 w 1184275"/>
                    <a:gd name="connsiteY1" fmla="*/ 937419 h 1004888"/>
                    <a:gd name="connsiteX2" fmla="*/ 686594 w 1184275"/>
                    <a:gd name="connsiteY2" fmla="*/ 899319 h 1004888"/>
                    <a:gd name="connsiteX3" fmla="*/ 691356 w 1184275"/>
                    <a:gd name="connsiteY3" fmla="*/ 827881 h 1004888"/>
                    <a:gd name="connsiteX4" fmla="*/ 753269 w 1184275"/>
                    <a:gd name="connsiteY4" fmla="*/ 761206 h 1004888"/>
                    <a:gd name="connsiteX5" fmla="*/ 796131 w 1184275"/>
                    <a:gd name="connsiteY5" fmla="*/ 704056 h 1004888"/>
                    <a:gd name="connsiteX6" fmla="*/ 734219 w 1184275"/>
                    <a:gd name="connsiteY6" fmla="*/ 604044 h 1004888"/>
                    <a:gd name="connsiteX7" fmla="*/ 719931 w 1184275"/>
                    <a:gd name="connsiteY7" fmla="*/ 494506 h 1004888"/>
                    <a:gd name="connsiteX8" fmla="*/ 762794 w 1184275"/>
                    <a:gd name="connsiteY8" fmla="*/ 442119 h 1004888"/>
                    <a:gd name="connsiteX9" fmla="*/ 805656 w 1184275"/>
                    <a:gd name="connsiteY9" fmla="*/ 508794 h 1004888"/>
                    <a:gd name="connsiteX10" fmla="*/ 853281 w 1184275"/>
                    <a:gd name="connsiteY10" fmla="*/ 561181 h 1004888"/>
                    <a:gd name="connsiteX11" fmla="*/ 853281 w 1184275"/>
                    <a:gd name="connsiteY11" fmla="*/ 704056 h 1004888"/>
                    <a:gd name="connsiteX12" fmla="*/ 843756 w 1184275"/>
                    <a:gd name="connsiteY12" fmla="*/ 756444 h 1004888"/>
                    <a:gd name="connsiteX13" fmla="*/ 958056 w 1184275"/>
                    <a:gd name="connsiteY13" fmla="*/ 756444 h 1004888"/>
                    <a:gd name="connsiteX14" fmla="*/ 1134269 w 1184275"/>
                    <a:gd name="connsiteY14" fmla="*/ 646906 h 1004888"/>
                    <a:gd name="connsiteX15" fmla="*/ 1181894 w 1184275"/>
                    <a:gd name="connsiteY15" fmla="*/ 565944 h 1004888"/>
                    <a:gd name="connsiteX16" fmla="*/ 1148556 w 1184275"/>
                    <a:gd name="connsiteY16" fmla="*/ 442119 h 1004888"/>
                    <a:gd name="connsiteX17" fmla="*/ 1143794 w 1184275"/>
                    <a:gd name="connsiteY17" fmla="*/ 327819 h 1004888"/>
                    <a:gd name="connsiteX18" fmla="*/ 1067594 w 1184275"/>
                    <a:gd name="connsiteY18" fmla="*/ 203994 h 1004888"/>
                    <a:gd name="connsiteX19" fmla="*/ 1015206 w 1184275"/>
                    <a:gd name="connsiteY19" fmla="*/ 13494 h 1004888"/>
                    <a:gd name="connsiteX20" fmla="*/ 943769 w 1184275"/>
                    <a:gd name="connsiteY20" fmla="*/ 123031 h 1004888"/>
                    <a:gd name="connsiteX21" fmla="*/ 872331 w 1184275"/>
                    <a:gd name="connsiteY21" fmla="*/ 170656 h 1004888"/>
                    <a:gd name="connsiteX22" fmla="*/ 772319 w 1184275"/>
                    <a:gd name="connsiteY22" fmla="*/ 189706 h 1004888"/>
                    <a:gd name="connsiteX23" fmla="*/ 686594 w 1184275"/>
                    <a:gd name="connsiteY23" fmla="*/ 299244 h 1004888"/>
                    <a:gd name="connsiteX24" fmla="*/ 558006 w 1184275"/>
                    <a:gd name="connsiteY24" fmla="*/ 246856 h 1004888"/>
                    <a:gd name="connsiteX25" fmla="*/ 505619 w 1184275"/>
                    <a:gd name="connsiteY25" fmla="*/ 265906 h 1004888"/>
                    <a:gd name="connsiteX26" fmla="*/ 524669 w 1184275"/>
                    <a:gd name="connsiteY26" fmla="*/ 394494 h 1004888"/>
                    <a:gd name="connsiteX27" fmla="*/ 553244 w 1184275"/>
                    <a:gd name="connsiteY27" fmla="*/ 504031 h 1004888"/>
                    <a:gd name="connsiteX28" fmla="*/ 653256 w 1184275"/>
                    <a:gd name="connsiteY28" fmla="*/ 618331 h 1004888"/>
                    <a:gd name="connsiteX29" fmla="*/ 667544 w 1184275"/>
                    <a:gd name="connsiteY29" fmla="*/ 718344 h 1004888"/>
                    <a:gd name="connsiteX30" fmla="*/ 624681 w 1184275"/>
                    <a:gd name="connsiteY30" fmla="*/ 746919 h 1004888"/>
                    <a:gd name="connsiteX31" fmla="*/ 534194 w 1184275"/>
                    <a:gd name="connsiteY31" fmla="*/ 699294 h 1004888"/>
                    <a:gd name="connsiteX32" fmla="*/ 538956 w 1184275"/>
                    <a:gd name="connsiteY32" fmla="*/ 556419 h 1004888"/>
                    <a:gd name="connsiteX33" fmla="*/ 481806 w 1184275"/>
                    <a:gd name="connsiteY33" fmla="*/ 504031 h 1004888"/>
                    <a:gd name="connsiteX34" fmla="*/ 457994 w 1184275"/>
                    <a:gd name="connsiteY34" fmla="*/ 404019 h 1004888"/>
                    <a:gd name="connsiteX35" fmla="*/ 248444 w 1184275"/>
                    <a:gd name="connsiteY35" fmla="*/ 375444 h 1004888"/>
                    <a:gd name="connsiteX36" fmla="*/ 96044 w 1184275"/>
                    <a:gd name="connsiteY36" fmla="*/ 380206 h 1004888"/>
                    <a:gd name="connsiteX37" fmla="*/ 24606 w 1184275"/>
                    <a:gd name="connsiteY37" fmla="*/ 365919 h 1004888"/>
                    <a:gd name="connsiteX38" fmla="*/ 794 w 1184275"/>
                    <a:gd name="connsiteY38" fmla="*/ 442119 h 1004888"/>
                    <a:gd name="connsiteX39" fmla="*/ 19844 w 1184275"/>
                    <a:gd name="connsiteY39" fmla="*/ 675481 h 1004888"/>
                    <a:gd name="connsiteX40" fmla="*/ 76994 w 1184275"/>
                    <a:gd name="connsiteY40" fmla="*/ 832644 h 1004888"/>
                    <a:gd name="connsiteX41" fmla="*/ 143669 w 1184275"/>
                    <a:gd name="connsiteY41" fmla="*/ 889794 h 1004888"/>
                    <a:gd name="connsiteX42" fmla="*/ 229394 w 1184275"/>
                    <a:gd name="connsiteY42" fmla="*/ 927894 h 1004888"/>
                    <a:gd name="connsiteX43" fmla="*/ 277019 w 1184275"/>
                    <a:gd name="connsiteY43" fmla="*/ 994569 h 1004888"/>
                    <a:gd name="connsiteX44" fmla="*/ 386556 w 1184275"/>
                    <a:gd name="connsiteY44" fmla="*/ 989806 h 1004888"/>
                    <a:gd name="connsiteX45" fmla="*/ 405606 w 1184275"/>
                    <a:gd name="connsiteY45" fmla="*/ 932656 h 1004888"/>
                    <a:gd name="connsiteX46" fmla="*/ 434181 w 1184275"/>
                    <a:gd name="connsiteY46" fmla="*/ 899319 h 1004888"/>
                    <a:gd name="connsiteX47" fmla="*/ 372269 w 1184275"/>
                    <a:gd name="connsiteY47" fmla="*/ 904081 h 1004888"/>
                    <a:gd name="connsiteX48" fmla="*/ 305594 w 1184275"/>
                    <a:gd name="connsiteY48" fmla="*/ 889794 h 1004888"/>
                    <a:gd name="connsiteX49" fmla="*/ 329406 w 1184275"/>
                    <a:gd name="connsiteY49" fmla="*/ 837406 h 1004888"/>
                    <a:gd name="connsiteX50" fmla="*/ 377031 w 1184275"/>
                    <a:gd name="connsiteY50" fmla="*/ 827881 h 1004888"/>
                    <a:gd name="connsiteX51" fmla="*/ 329406 w 1184275"/>
                    <a:gd name="connsiteY51" fmla="*/ 708819 h 1004888"/>
                    <a:gd name="connsiteX52" fmla="*/ 234156 w 1184275"/>
                    <a:gd name="connsiteY52" fmla="*/ 656431 h 1004888"/>
                    <a:gd name="connsiteX53" fmla="*/ 181769 w 1184275"/>
                    <a:gd name="connsiteY53" fmla="*/ 584994 h 1004888"/>
                    <a:gd name="connsiteX54" fmla="*/ 191294 w 1184275"/>
                    <a:gd name="connsiteY54" fmla="*/ 523081 h 1004888"/>
                    <a:gd name="connsiteX55" fmla="*/ 253206 w 1184275"/>
                    <a:gd name="connsiteY55" fmla="*/ 580231 h 1004888"/>
                    <a:gd name="connsiteX56" fmla="*/ 367506 w 1184275"/>
                    <a:gd name="connsiteY56" fmla="*/ 661194 h 1004888"/>
                    <a:gd name="connsiteX57" fmla="*/ 434181 w 1184275"/>
                    <a:gd name="connsiteY57" fmla="*/ 813594 h 1004888"/>
                    <a:gd name="connsiteX58" fmla="*/ 529431 w 1184275"/>
                    <a:gd name="connsiteY58" fmla="*/ 904081 h 1004888"/>
                    <a:gd name="connsiteX59" fmla="*/ 658019 w 1184275"/>
                    <a:gd name="connsiteY59" fmla="*/ 927894 h 1004888"/>
                    <a:gd name="connsiteX60" fmla="*/ 653256 w 1184275"/>
                    <a:gd name="connsiteY60" fmla="*/ 989806 h 100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184275" h="1004888">
                      <a:moveTo>
                        <a:pt x="653256" y="989806"/>
                      </a:moveTo>
                      <a:cubicBezTo>
                        <a:pt x="661987" y="991394"/>
                        <a:pt x="704850" y="952500"/>
                        <a:pt x="710406" y="937419"/>
                      </a:cubicBezTo>
                      <a:cubicBezTo>
                        <a:pt x="715962" y="922338"/>
                        <a:pt x="689769" y="917575"/>
                        <a:pt x="686594" y="899319"/>
                      </a:cubicBezTo>
                      <a:cubicBezTo>
                        <a:pt x="683419" y="881063"/>
                        <a:pt x="680244" y="850900"/>
                        <a:pt x="691356" y="827881"/>
                      </a:cubicBezTo>
                      <a:cubicBezTo>
                        <a:pt x="702468" y="804862"/>
                        <a:pt x="735807" y="781843"/>
                        <a:pt x="753269" y="761206"/>
                      </a:cubicBezTo>
                      <a:cubicBezTo>
                        <a:pt x="770731" y="740569"/>
                        <a:pt x="799306" y="730250"/>
                        <a:pt x="796131" y="704056"/>
                      </a:cubicBezTo>
                      <a:cubicBezTo>
                        <a:pt x="792956" y="677862"/>
                        <a:pt x="746919" y="638969"/>
                        <a:pt x="734219" y="604044"/>
                      </a:cubicBezTo>
                      <a:cubicBezTo>
                        <a:pt x="721519" y="569119"/>
                        <a:pt x="715169" y="521493"/>
                        <a:pt x="719931" y="494506"/>
                      </a:cubicBezTo>
                      <a:cubicBezTo>
                        <a:pt x="724693" y="467519"/>
                        <a:pt x="748507" y="439738"/>
                        <a:pt x="762794" y="442119"/>
                      </a:cubicBezTo>
                      <a:cubicBezTo>
                        <a:pt x="777081" y="444500"/>
                        <a:pt x="790575" y="488950"/>
                        <a:pt x="805656" y="508794"/>
                      </a:cubicBezTo>
                      <a:cubicBezTo>
                        <a:pt x="820737" y="528638"/>
                        <a:pt x="845344" y="528637"/>
                        <a:pt x="853281" y="561181"/>
                      </a:cubicBezTo>
                      <a:cubicBezTo>
                        <a:pt x="861219" y="593725"/>
                        <a:pt x="854868" y="671512"/>
                        <a:pt x="853281" y="704056"/>
                      </a:cubicBezTo>
                      <a:cubicBezTo>
                        <a:pt x="851694" y="736600"/>
                        <a:pt x="826294" y="747713"/>
                        <a:pt x="843756" y="756444"/>
                      </a:cubicBezTo>
                      <a:cubicBezTo>
                        <a:pt x="861218" y="765175"/>
                        <a:pt x="909637" y="774700"/>
                        <a:pt x="958056" y="756444"/>
                      </a:cubicBezTo>
                      <a:cubicBezTo>
                        <a:pt x="1006475" y="738188"/>
                        <a:pt x="1096963" y="678656"/>
                        <a:pt x="1134269" y="646906"/>
                      </a:cubicBezTo>
                      <a:cubicBezTo>
                        <a:pt x="1171575" y="615156"/>
                        <a:pt x="1179513" y="600075"/>
                        <a:pt x="1181894" y="565944"/>
                      </a:cubicBezTo>
                      <a:cubicBezTo>
                        <a:pt x="1184275" y="531813"/>
                        <a:pt x="1154906" y="481806"/>
                        <a:pt x="1148556" y="442119"/>
                      </a:cubicBezTo>
                      <a:cubicBezTo>
                        <a:pt x="1142206" y="402432"/>
                        <a:pt x="1157288" y="367506"/>
                        <a:pt x="1143794" y="327819"/>
                      </a:cubicBezTo>
                      <a:cubicBezTo>
                        <a:pt x="1130300" y="288132"/>
                        <a:pt x="1089025" y="256381"/>
                        <a:pt x="1067594" y="203994"/>
                      </a:cubicBezTo>
                      <a:cubicBezTo>
                        <a:pt x="1046163" y="151607"/>
                        <a:pt x="1035843" y="26988"/>
                        <a:pt x="1015206" y="13494"/>
                      </a:cubicBezTo>
                      <a:cubicBezTo>
                        <a:pt x="994569" y="0"/>
                        <a:pt x="967581" y="96837"/>
                        <a:pt x="943769" y="123031"/>
                      </a:cubicBezTo>
                      <a:cubicBezTo>
                        <a:pt x="919957" y="149225"/>
                        <a:pt x="900906" y="159544"/>
                        <a:pt x="872331" y="170656"/>
                      </a:cubicBezTo>
                      <a:cubicBezTo>
                        <a:pt x="843756" y="181768"/>
                        <a:pt x="803275" y="168275"/>
                        <a:pt x="772319" y="189706"/>
                      </a:cubicBezTo>
                      <a:cubicBezTo>
                        <a:pt x="741363" y="211137"/>
                        <a:pt x="722313" y="289719"/>
                        <a:pt x="686594" y="299244"/>
                      </a:cubicBezTo>
                      <a:cubicBezTo>
                        <a:pt x="650875" y="308769"/>
                        <a:pt x="588168" y="252412"/>
                        <a:pt x="558006" y="246856"/>
                      </a:cubicBezTo>
                      <a:cubicBezTo>
                        <a:pt x="527844" y="241300"/>
                        <a:pt x="511175" y="241300"/>
                        <a:pt x="505619" y="265906"/>
                      </a:cubicBezTo>
                      <a:cubicBezTo>
                        <a:pt x="500063" y="290512"/>
                        <a:pt x="516732" y="354807"/>
                        <a:pt x="524669" y="394494"/>
                      </a:cubicBezTo>
                      <a:cubicBezTo>
                        <a:pt x="532606" y="434181"/>
                        <a:pt x="531813" y="466725"/>
                        <a:pt x="553244" y="504031"/>
                      </a:cubicBezTo>
                      <a:cubicBezTo>
                        <a:pt x="574675" y="541337"/>
                        <a:pt x="634206" y="582612"/>
                        <a:pt x="653256" y="618331"/>
                      </a:cubicBezTo>
                      <a:cubicBezTo>
                        <a:pt x="672306" y="654050"/>
                        <a:pt x="672306" y="696913"/>
                        <a:pt x="667544" y="718344"/>
                      </a:cubicBezTo>
                      <a:cubicBezTo>
                        <a:pt x="662782" y="739775"/>
                        <a:pt x="646906" y="750094"/>
                        <a:pt x="624681" y="746919"/>
                      </a:cubicBezTo>
                      <a:cubicBezTo>
                        <a:pt x="602456" y="743744"/>
                        <a:pt x="548482" y="731044"/>
                        <a:pt x="534194" y="699294"/>
                      </a:cubicBezTo>
                      <a:cubicBezTo>
                        <a:pt x="519907" y="667544"/>
                        <a:pt x="547687" y="588963"/>
                        <a:pt x="538956" y="556419"/>
                      </a:cubicBezTo>
                      <a:cubicBezTo>
                        <a:pt x="530225" y="523875"/>
                        <a:pt x="495300" y="529431"/>
                        <a:pt x="481806" y="504031"/>
                      </a:cubicBezTo>
                      <a:cubicBezTo>
                        <a:pt x="468312" y="478631"/>
                        <a:pt x="496888" y="425450"/>
                        <a:pt x="457994" y="404019"/>
                      </a:cubicBezTo>
                      <a:cubicBezTo>
                        <a:pt x="419100" y="382588"/>
                        <a:pt x="308769" y="379413"/>
                        <a:pt x="248444" y="375444"/>
                      </a:cubicBezTo>
                      <a:cubicBezTo>
                        <a:pt x="188119" y="371475"/>
                        <a:pt x="133350" y="381794"/>
                        <a:pt x="96044" y="380206"/>
                      </a:cubicBezTo>
                      <a:cubicBezTo>
                        <a:pt x="58738" y="378619"/>
                        <a:pt x="40481" y="355600"/>
                        <a:pt x="24606" y="365919"/>
                      </a:cubicBezTo>
                      <a:cubicBezTo>
                        <a:pt x="8731" y="376238"/>
                        <a:pt x="1588" y="390525"/>
                        <a:pt x="794" y="442119"/>
                      </a:cubicBezTo>
                      <a:cubicBezTo>
                        <a:pt x="0" y="493713"/>
                        <a:pt x="7144" y="610394"/>
                        <a:pt x="19844" y="675481"/>
                      </a:cubicBezTo>
                      <a:cubicBezTo>
                        <a:pt x="32544" y="740568"/>
                        <a:pt x="56357" y="796925"/>
                        <a:pt x="76994" y="832644"/>
                      </a:cubicBezTo>
                      <a:cubicBezTo>
                        <a:pt x="97631" y="868363"/>
                        <a:pt x="118269" y="873919"/>
                        <a:pt x="143669" y="889794"/>
                      </a:cubicBezTo>
                      <a:cubicBezTo>
                        <a:pt x="169069" y="905669"/>
                        <a:pt x="207169" y="910432"/>
                        <a:pt x="229394" y="927894"/>
                      </a:cubicBezTo>
                      <a:cubicBezTo>
                        <a:pt x="251619" y="945356"/>
                        <a:pt x="250825" y="984250"/>
                        <a:pt x="277019" y="994569"/>
                      </a:cubicBezTo>
                      <a:cubicBezTo>
                        <a:pt x="303213" y="1004888"/>
                        <a:pt x="365125" y="1000125"/>
                        <a:pt x="386556" y="989806"/>
                      </a:cubicBezTo>
                      <a:cubicBezTo>
                        <a:pt x="407987" y="979487"/>
                        <a:pt x="397669" y="947737"/>
                        <a:pt x="405606" y="932656"/>
                      </a:cubicBezTo>
                      <a:cubicBezTo>
                        <a:pt x="413543" y="917575"/>
                        <a:pt x="439737" y="904081"/>
                        <a:pt x="434181" y="899319"/>
                      </a:cubicBezTo>
                      <a:cubicBezTo>
                        <a:pt x="428625" y="894557"/>
                        <a:pt x="393700" y="905669"/>
                        <a:pt x="372269" y="904081"/>
                      </a:cubicBezTo>
                      <a:cubicBezTo>
                        <a:pt x="350838" y="902493"/>
                        <a:pt x="312738" y="900906"/>
                        <a:pt x="305594" y="889794"/>
                      </a:cubicBezTo>
                      <a:cubicBezTo>
                        <a:pt x="298450" y="878682"/>
                        <a:pt x="317500" y="847725"/>
                        <a:pt x="329406" y="837406"/>
                      </a:cubicBezTo>
                      <a:cubicBezTo>
                        <a:pt x="341312" y="827087"/>
                        <a:pt x="377031" y="849312"/>
                        <a:pt x="377031" y="827881"/>
                      </a:cubicBezTo>
                      <a:cubicBezTo>
                        <a:pt x="377031" y="806450"/>
                        <a:pt x="353218" y="737394"/>
                        <a:pt x="329406" y="708819"/>
                      </a:cubicBezTo>
                      <a:cubicBezTo>
                        <a:pt x="305594" y="680244"/>
                        <a:pt x="258762" y="677068"/>
                        <a:pt x="234156" y="656431"/>
                      </a:cubicBezTo>
                      <a:cubicBezTo>
                        <a:pt x="209550" y="635794"/>
                        <a:pt x="188913" y="607219"/>
                        <a:pt x="181769" y="584994"/>
                      </a:cubicBezTo>
                      <a:cubicBezTo>
                        <a:pt x="174625" y="562769"/>
                        <a:pt x="179388" y="523875"/>
                        <a:pt x="191294" y="523081"/>
                      </a:cubicBezTo>
                      <a:cubicBezTo>
                        <a:pt x="203200" y="522287"/>
                        <a:pt x="223837" y="557212"/>
                        <a:pt x="253206" y="580231"/>
                      </a:cubicBezTo>
                      <a:cubicBezTo>
                        <a:pt x="282575" y="603250"/>
                        <a:pt x="337344" y="622300"/>
                        <a:pt x="367506" y="661194"/>
                      </a:cubicBezTo>
                      <a:cubicBezTo>
                        <a:pt x="397668" y="700088"/>
                        <a:pt x="407194" y="773113"/>
                        <a:pt x="434181" y="813594"/>
                      </a:cubicBezTo>
                      <a:cubicBezTo>
                        <a:pt x="461168" y="854075"/>
                        <a:pt x="492125" y="885031"/>
                        <a:pt x="529431" y="904081"/>
                      </a:cubicBezTo>
                      <a:cubicBezTo>
                        <a:pt x="566737" y="923131"/>
                        <a:pt x="640557" y="919163"/>
                        <a:pt x="658019" y="927894"/>
                      </a:cubicBezTo>
                      <a:cubicBezTo>
                        <a:pt x="675481" y="936625"/>
                        <a:pt x="644525" y="988218"/>
                        <a:pt x="653256" y="989806"/>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93" name="Freeform 92"/>
                <p:cNvSpPr/>
                <p:nvPr/>
              </p:nvSpPr>
              <p:spPr>
                <a:xfrm>
                  <a:off x="6103144" y="3237706"/>
                  <a:ext cx="781844" cy="889794"/>
                </a:xfrm>
                <a:custGeom>
                  <a:avLst/>
                  <a:gdLst>
                    <a:gd name="connsiteX0" fmla="*/ 21431 w 781844"/>
                    <a:gd name="connsiteY0" fmla="*/ 886619 h 889794"/>
                    <a:gd name="connsiteX1" fmla="*/ 111919 w 781844"/>
                    <a:gd name="connsiteY1" fmla="*/ 819944 h 889794"/>
                    <a:gd name="connsiteX2" fmla="*/ 273844 w 781844"/>
                    <a:gd name="connsiteY2" fmla="*/ 753269 h 889794"/>
                    <a:gd name="connsiteX3" fmla="*/ 350044 w 781844"/>
                    <a:gd name="connsiteY3" fmla="*/ 534194 h 889794"/>
                    <a:gd name="connsiteX4" fmla="*/ 388144 w 781844"/>
                    <a:gd name="connsiteY4" fmla="*/ 357982 h 889794"/>
                    <a:gd name="connsiteX5" fmla="*/ 507206 w 781844"/>
                    <a:gd name="connsiteY5" fmla="*/ 305594 h 889794"/>
                    <a:gd name="connsiteX6" fmla="*/ 469106 w 781844"/>
                    <a:gd name="connsiteY6" fmla="*/ 362744 h 889794"/>
                    <a:gd name="connsiteX7" fmla="*/ 464344 w 781844"/>
                    <a:gd name="connsiteY7" fmla="*/ 419894 h 889794"/>
                    <a:gd name="connsiteX8" fmla="*/ 473869 w 781844"/>
                    <a:gd name="connsiteY8" fmla="*/ 467519 h 889794"/>
                    <a:gd name="connsiteX9" fmla="*/ 526256 w 781844"/>
                    <a:gd name="connsiteY9" fmla="*/ 400844 h 889794"/>
                    <a:gd name="connsiteX10" fmla="*/ 578644 w 781844"/>
                    <a:gd name="connsiteY10" fmla="*/ 410369 h 889794"/>
                    <a:gd name="connsiteX11" fmla="*/ 507206 w 781844"/>
                    <a:gd name="connsiteY11" fmla="*/ 519907 h 889794"/>
                    <a:gd name="connsiteX12" fmla="*/ 497681 w 781844"/>
                    <a:gd name="connsiteY12" fmla="*/ 619919 h 889794"/>
                    <a:gd name="connsiteX13" fmla="*/ 435769 w 781844"/>
                    <a:gd name="connsiteY13" fmla="*/ 677069 h 889794"/>
                    <a:gd name="connsiteX14" fmla="*/ 531019 w 781844"/>
                    <a:gd name="connsiteY14" fmla="*/ 648494 h 889794"/>
                    <a:gd name="connsiteX15" fmla="*/ 650081 w 781844"/>
                    <a:gd name="connsiteY15" fmla="*/ 572294 h 889794"/>
                    <a:gd name="connsiteX16" fmla="*/ 750094 w 781844"/>
                    <a:gd name="connsiteY16" fmla="*/ 419894 h 889794"/>
                    <a:gd name="connsiteX17" fmla="*/ 778669 w 781844"/>
                    <a:gd name="connsiteY17" fmla="*/ 262732 h 889794"/>
                    <a:gd name="connsiteX18" fmla="*/ 754856 w 781844"/>
                    <a:gd name="connsiteY18" fmla="*/ 115094 h 889794"/>
                    <a:gd name="connsiteX19" fmla="*/ 769144 w 781844"/>
                    <a:gd name="connsiteY19" fmla="*/ 10319 h 889794"/>
                    <a:gd name="connsiteX20" fmla="*/ 678656 w 781844"/>
                    <a:gd name="connsiteY20" fmla="*/ 53182 h 889794"/>
                    <a:gd name="connsiteX21" fmla="*/ 545306 w 781844"/>
                    <a:gd name="connsiteY21" fmla="*/ 100807 h 889794"/>
                    <a:gd name="connsiteX22" fmla="*/ 497681 w 781844"/>
                    <a:gd name="connsiteY22" fmla="*/ 153194 h 889794"/>
                    <a:gd name="connsiteX23" fmla="*/ 311944 w 781844"/>
                    <a:gd name="connsiteY23" fmla="*/ 181769 h 889794"/>
                    <a:gd name="connsiteX24" fmla="*/ 188119 w 781844"/>
                    <a:gd name="connsiteY24" fmla="*/ 272257 h 889794"/>
                    <a:gd name="connsiteX25" fmla="*/ 111919 w 781844"/>
                    <a:gd name="connsiteY25" fmla="*/ 400844 h 889794"/>
                    <a:gd name="connsiteX26" fmla="*/ 107156 w 781844"/>
                    <a:gd name="connsiteY26" fmla="*/ 519907 h 889794"/>
                    <a:gd name="connsiteX27" fmla="*/ 135731 w 781844"/>
                    <a:gd name="connsiteY27" fmla="*/ 629444 h 889794"/>
                    <a:gd name="connsiteX28" fmla="*/ 21431 w 781844"/>
                    <a:gd name="connsiteY28" fmla="*/ 800894 h 889794"/>
                    <a:gd name="connsiteX29" fmla="*/ 21431 w 781844"/>
                    <a:gd name="connsiteY29" fmla="*/ 886619 h 88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1844" h="889794">
                      <a:moveTo>
                        <a:pt x="21431" y="886619"/>
                      </a:moveTo>
                      <a:cubicBezTo>
                        <a:pt x="36512" y="889794"/>
                        <a:pt x="69850" y="842169"/>
                        <a:pt x="111919" y="819944"/>
                      </a:cubicBezTo>
                      <a:cubicBezTo>
                        <a:pt x="153988" y="797719"/>
                        <a:pt x="234157" y="800894"/>
                        <a:pt x="273844" y="753269"/>
                      </a:cubicBezTo>
                      <a:cubicBezTo>
                        <a:pt x="313531" y="705644"/>
                        <a:pt x="330994" y="600075"/>
                        <a:pt x="350044" y="534194"/>
                      </a:cubicBezTo>
                      <a:cubicBezTo>
                        <a:pt x="369094" y="468313"/>
                        <a:pt x="361950" y="396082"/>
                        <a:pt x="388144" y="357982"/>
                      </a:cubicBezTo>
                      <a:cubicBezTo>
                        <a:pt x="414338" y="319882"/>
                        <a:pt x="493712" y="304800"/>
                        <a:pt x="507206" y="305594"/>
                      </a:cubicBezTo>
                      <a:cubicBezTo>
                        <a:pt x="520700" y="306388"/>
                        <a:pt x="476250" y="343694"/>
                        <a:pt x="469106" y="362744"/>
                      </a:cubicBezTo>
                      <a:cubicBezTo>
                        <a:pt x="461962" y="381794"/>
                        <a:pt x="463550" y="402432"/>
                        <a:pt x="464344" y="419894"/>
                      </a:cubicBezTo>
                      <a:cubicBezTo>
                        <a:pt x="465138" y="437356"/>
                        <a:pt x="463550" y="470694"/>
                        <a:pt x="473869" y="467519"/>
                      </a:cubicBezTo>
                      <a:cubicBezTo>
                        <a:pt x="484188" y="464344"/>
                        <a:pt x="508794" y="410369"/>
                        <a:pt x="526256" y="400844"/>
                      </a:cubicBezTo>
                      <a:cubicBezTo>
                        <a:pt x="543719" y="391319"/>
                        <a:pt x="581819" y="390525"/>
                        <a:pt x="578644" y="410369"/>
                      </a:cubicBezTo>
                      <a:cubicBezTo>
                        <a:pt x="575469" y="430213"/>
                        <a:pt x="520700" y="484982"/>
                        <a:pt x="507206" y="519907"/>
                      </a:cubicBezTo>
                      <a:cubicBezTo>
                        <a:pt x="493712" y="554832"/>
                        <a:pt x="509587" y="593725"/>
                        <a:pt x="497681" y="619919"/>
                      </a:cubicBezTo>
                      <a:cubicBezTo>
                        <a:pt x="485775" y="646113"/>
                        <a:pt x="430213" y="672307"/>
                        <a:pt x="435769" y="677069"/>
                      </a:cubicBezTo>
                      <a:cubicBezTo>
                        <a:pt x="441325" y="681832"/>
                        <a:pt x="495300" y="665957"/>
                        <a:pt x="531019" y="648494"/>
                      </a:cubicBezTo>
                      <a:cubicBezTo>
                        <a:pt x="566738" y="631032"/>
                        <a:pt x="613569" y="610394"/>
                        <a:pt x="650081" y="572294"/>
                      </a:cubicBezTo>
                      <a:cubicBezTo>
                        <a:pt x="686593" y="534194"/>
                        <a:pt x="728663" y="471488"/>
                        <a:pt x="750094" y="419894"/>
                      </a:cubicBezTo>
                      <a:cubicBezTo>
                        <a:pt x="771525" y="368300"/>
                        <a:pt x="777875" y="313532"/>
                        <a:pt x="778669" y="262732"/>
                      </a:cubicBezTo>
                      <a:cubicBezTo>
                        <a:pt x="779463" y="211932"/>
                        <a:pt x="756443" y="157163"/>
                        <a:pt x="754856" y="115094"/>
                      </a:cubicBezTo>
                      <a:cubicBezTo>
                        <a:pt x="753269" y="73025"/>
                        <a:pt x="781844" y="20638"/>
                        <a:pt x="769144" y="10319"/>
                      </a:cubicBezTo>
                      <a:cubicBezTo>
                        <a:pt x="756444" y="0"/>
                        <a:pt x="715962" y="38101"/>
                        <a:pt x="678656" y="53182"/>
                      </a:cubicBezTo>
                      <a:cubicBezTo>
                        <a:pt x="641350" y="68263"/>
                        <a:pt x="575469" y="84138"/>
                        <a:pt x="545306" y="100807"/>
                      </a:cubicBezTo>
                      <a:cubicBezTo>
                        <a:pt x="515144" y="117476"/>
                        <a:pt x="536575" y="139700"/>
                        <a:pt x="497681" y="153194"/>
                      </a:cubicBezTo>
                      <a:cubicBezTo>
                        <a:pt x="458787" y="166688"/>
                        <a:pt x="363538" y="161925"/>
                        <a:pt x="311944" y="181769"/>
                      </a:cubicBezTo>
                      <a:cubicBezTo>
                        <a:pt x="260350" y="201613"/>
                        <a:pt x="221457" y="235745"/>
                        <a:pt x="188119" y="272257"/>
                      </a:cubicBezTo>
                      <a:cubicBezTo>
                        <a:pt x="154782" y="308770"/>
                        <a:pt x="125413" y="359569"/>
                        <a:pt x="111919" y="400844"/>
                      </a:cubicBezTo>
                      <a:cubicBezTo>
                        <a:pt x="98425" y="442119"/>
                        <a:pt x="103187" y="481807"/>
                        <a:pt x="107156" y="519907"/>
                      </a:cubicBezTo>
                      <a:cubicBezTo>
                        <a:pt x="111125" y="558007"/>
                        <a:pt x="150018" y="582613"/>
                        <a:pt x="135731" y="629444"/>
                      </a:cubicBezTo>
                      <a:cubicBezTo>
                        <a:pt x="121444" y="676275"/>
                        <a:pt x="42862" y="754857"/>
                        <a:pt x="21431" y="800894"/>
                      </a:cubicBezTo>
                      <a:cubicBezTo>
                        <a:pt x="0" y="846932"/>
                        <a:pt x="6350" y="883444"/>
                        <a:pt x="21431" y="886619"/>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94" name="Freeform 93"/>
                <p:cNvSpPr/>
                <p:nvPr/>
              </p:nvSpPr>
              <p:spPr>
                <a:xfrm>
                  <a:off x="5641182" y="3390900"/>
                  <a:ext cx="563562" cy="755650"/>
                </a:xfrm>
                <a:custGeom>
                  <a:avLst/>
                  <a:gdLst>
                    <a:gd name="connsiteX0" fmla="*/ 359568 w 563562"/>
                    <a:gd name="connsiteY0" fmla="*/ 733425 h 755650"/>
                    <a:gd name="connsiteX1" fmla="*/ 211931 w 563562"/>
                    <a:gd name="connsiteY1" fmla="*/ 747713 h 755650"/>
                    <a:gd name="connsiteX2" fmla="*/ 111918 w 563562"/>
                    <a:gd name="connsiteY2" fmla="*/ 685800 h 755650"/>
                    <a:gd name="connsiteX3" fmla="*/ 35718 w 563562"/>
                    <a:gd name="connsiteY3" fmla="*/ 533400 h 755650"/>
                    <a:gd name="connsiteX4" fmla="*/ 2381 w 563562"/>
                    <a:gd name="connsiteY4" fmla="*/ 342900 h 755650"/>
                    <a:gd name="connsiteX5" fmla="*/ 21431 w 563562"/>
                    <a:gd name="connsiteY5" fmla="*/ 161925 h 755650"/>
                    <a:gd name="connsiteX6" fmla="*/ 64293 w 563562"/>
                    <a:gd name="connsiteY6" fmla="*/ 28575 h 755650"/>
                    <a:gd name="connsiteX7" fmla="*/ 145256 w 563562"/>
                    <a:gd name="connsiteY7" fmla="*/ 9525 h 755650"/>
                    <a:gd name="connsiteX8" fmla="*/ 221456 w 563562"/>
                    <a:gd name="connsiteY8" fmla="*/ 85725 h 755650"/>
                    <a:gd name="connsiteX9" fmla="*/ 292893 w 563562"/>
                    <a:gd name="connsiteY9" fmla="*/ 142875 h 755650"/>
                    <a:gd name="connsiteX10" fmla="*/ 435768 w 563562"/>
                    <a:gd name="connsiteY10" fmla="*/ 157163 h 755650"/>
                    <a:gd name="connsiteX11" fmla="*/ 545306 w 563562"/>
                    <a:gd name="connsiteY11" fmla="*/ 366713 h 755650"/>
                    <a:gd name="connsiteX12" fmla="*/ 545306 w 563562"/>
                    <a:gd name="connsiteY12" fmla="*/ 495300 h 755650"/>
                    <a:gd name="connsiteX13" fmla="*/ 502443 w 563562"/>
                    <a:gd name="connsiteY13" fmla="*/ 500063 h 755650"/>
                    <a:gd name="connsiteX14" fmla="*/ 459581 w 563562"/>
                    <a:gd name="connsiteY14" fmla="*/ 409575 h 755650"/>
                    <a:gd name="connsiteX15" fmla="*/ 440531 w 563562"/>
                    <a:gd name="connsiteY15" fmla="*/ 352425 h 755650"/>
                    <a:gd name="connsiteX16" fmla="*/ 402431 w 563562"/>
                    <a:gd name="connsiteY16" fmla="*/ 438150 h 755650"/>
                    <a:gd name="connsiteX17" fmla="*/ 421481 w 563562"/>
                    <a:gd name="connsiteY17" fmla="*/ 557213 h 755650"/>
                    <a:gd name="connsiteX18" fmla="*/ 354806 w 563562"/>
                    <a:gd name="connsiteY18" fmla="*/ 585788 h 755650"/>
                    <a:gd name="connsiteX19" fmla="*/ 297656 w 563562"/>
                    <a:gd name="connsiteY19" fmla="*/ 471488 h 755650"/>
                    <a:gd name="connsiteX20" fmla="*/ 269081 w 563562"/>
                    <a:gd name="connsiteY20" fmla="*/ 328613 h 755650"/>
                    <a:gd name="connsiteX21" fmla="*/ 230981 w 563562"/>
                    <a:gd name="connsiteY21" fmla="*/ 300038 h 755650"/>
                    <a:gd name="connsiteX22" fmla="*/ 202406 w 563562"/>
                    <a:gd name="connsiteY22" fmla="*/ 366713 h 755650"/>
                    <a:gd name="connsiteX23" fmla="*/ 235743 w 563562"/>
                    <a:gd name="connsiteY23" fmla="*/ 523875 h 755650"/>
                    <a:gd name="connsiteX24" fmla="*/ 288131 w 563562"/>
                    <a:gd name="connsiteY24" fmla="*/ 590550 h 755650"/>
                    <a:gd name="connsiteX25" fmla="*/ 221456 w 563562"/>
                    <a:gd name="connsiteY25" fmla="*/ 590550 h 755650"/>
                    <a:gd name="connsiteX26" fmla="*/ 216693 w 563562"/>
                    <a:gd name="connsiteY26" fmla="*/ 633413 h 755650"/>
                    <a:gd name="connsiteX27" fmla="*/ 311943 w 563562"/>
                    <a:gd name="connsiteY27" fmla="*/ 647700 h 755650"/>
                    <a:gd name="connsiteX28" fmla="*/ 359568 w 563562"/>
                    <a:gd name="connsiteY28" fmla="*/ 733425 h 7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3562" h="755650">
                      <a:moveTo>
                        <a:pt x="359568" y="733425"/>
                      </a:moveTo>
                      <a:cubicBezTo>
                        <a:pt x="342899" y="750094"/>
                        <a:pt x="253206" y="755650"/>
                        <a:pt x="211931" y="747713"/>
                      </a:cubicBezTo>
                      <a:cubicBezTo>
                        <a:pt x="170656" y="739776"/>
                        <a:pt x="141287" y="721519"/>
                        <a:pt x="111918" y="685800"/>
                      </a:cubicBezTo>
                      <a:cubicBezTo>
                        <a:pt x="82549" y="650081"/>
                        <a:pt x="53974" y="590550"/>
                        <a:pt x="35718" y="533400"/>
                      </a:cubicBezTo>
                      <a:cubicBezTo>
                        <a:pt x="17462" y="476250"/>
                        <a:pt x="4762" y="404812"/>
                        <a:pt x="2381" y="342900"/>
                      </a:cubicBezTo>
                      <a:cubicBezTo>
                        <a:pt x="0" y="280988"/>
                        <a:pt x="11112" y="214312"/>
                        <a:pt x="21431" y="161925"/>
                      </a:cubicBezTo>
                      <a:cubicBezTo>
                        <a:pt x="31750" y="109538"/>
                        <a:pt x="43655" y="53975"/>
                        <a:pt x="64293" y="28575"/>
                      </a:cubicBezTo>
                      <a:cubicBezTo>
                        <a:pt x="84931" y="3175"/>
                        <a:pt x="119062" y="0"/>
                        <a:pt x="145256" y="9525"/>
                      </a:cubicBezTo>
                      <a:cubicBezTo>
                        <a:pt x="171450" y="19050"/>
                        <a:pt x="196850" y="63500"/>
                        <a:pt x="221456" y="85725"/>
                      </a:cubicBezTo>
                      <a:cubicBezTo>
                        <a:pt x="246062" y="107950"/>
                        <a:pt x="257174" y="130969"/>
                        <a:pt x="292893" y="142875"/>
                      </a:cubicBezTo>
                      <a:cubicBezTo>
                        <a:pt x="328612" y="154781"/>
                        <a:pt x="393699" y="119857"/>
                        <a:pt x="435768" y="157163"/>
                      </a:cubicBezTo>
                      <a:cubicBezTo>
                        <a:pt x="477837" y="194469"/>
                        <a:pt x="527050" y="310357"/>
                        <a:pt x="545306" y="366713"/>
                      </a:cubicBezTo>
                      <a:cubicBezTo>
                        <a:pt x="563562" y="423069"/>
                        <a:pt x="552450" y="473075"/>
                        <a:pt x="545306" y="495300"/>
                      </a:cubicBezTo>
                      <a:cubicBezTo>
                        <a:pt x="538162" y="517525"/>
                        <a:pt x="516730" y="514350"/>
                        <a:pt x="502443" y="500063"/>
                      </a:cubicBezTo>
                      <a:cubicBezTo>
                        <a:pt x="488156" y="485776"/>
                        <a:pt x="469900" y="434181"/>
                        <a:pt x="459581" y="409575"/>
                      </a:cubicBezTo>
                      <a:cubicBezTo>
                        <a:pt x="449262" y="384969"/>
                        <a:pt x="450056" y="347662"/>
                        <a:pt x="440531" y="352425"/>
                      </a:cubicBezTo>
                      <a:cubicBezTo>
                        <a:pt x="431006" y="357188"/>
                        <a:pt x="405606" y="404019"/>
                        <a:pt x="402431" y="438150"/>
                      </a:cubicBezTo>
                      <a:cubicBezTo>
                        <a:pt x="399256" y="472281"/>
                        <a:pt x="429418" y="532607"/>
                        <a:pt x="421481" y="557213"/>
                      </a:cubicBezTo>
                      <a:cubicBezTo>
                        <a:pt x="413544" y="581819"/>
                        <a:pt x="375443" y="600075"/>
                        <a:pt x="354806" y="585788"/>
                      </a:cubicBezTo>
                      <a:cubicBezTo>
                        <a:pt x="334169" y="571501"/>
                        <a:pt x="311943" y="514350"/>
                        <a:pt x="297656" y="471488"/>
                      </a:cubicBezTo>
                      <a:cubicBezTo>
                        <a:pt x="283369" y="428626"/>
                        <a:pt x="280193" y="357188"/>
                        <a:pt x="269081" y="328613"/>
                      </a:cubicBezTo>
                      <a:cubicBezTo>
                        <a:pt x="257969" y="300038"/>
                        <a:pt x="242093" y="293688"/>
                        <a:pt x="230981" y="300038"/>
                      </a:cubicBezTo>
                      <a:cubicBezTo>
                        <a:pt x="219869" y="306388"/>
                        <a:pt x="201612" y="329407"/>
                        <a:pt x="202406" y="366713"/>
                      </a:cubicBezTo>
                      <a:cubicBezTo>
                        <a:pt x="203200" y="404019"/>
                        <a:pt x="221456" y="486569"/>
                        <a:pt x="235743" y="523875"/>
                      </a:cubicBezTo>
                      <a:cubicBezTo>
                        <a:pt x="250031" y="561181"/>
                        <a:pt x="290512" y="579438"/>
                        <a:pt x="288131" y="590550"/>
                      </a:cubicBezTo>
                      <a:cubicBezTo>
                        <a:pt x="285750" y="601663"/>
                        <a:pt x="233362" y="583406"/>
                        <a:pt x="221456" y="590550"/>
                      </a:cubicBezTo>
                      <a:cubicBezTo>
                        <a:pt x="209550" y="597694"/>
                        <a:pt x="201612" y="623888"/>
                        <a:pt x="216693" y="633413"/>
                      </a:cubicBezTo>
                      <a:cubicBezTo>
                        <a:pt x="231774" y="642938"/>
                        <a:pt x="287337" y="630238"/>
                        <a:pt x="311943" y="647700"/>
                      </a:cubicBezTo>
                      <a:cubicBezTo>
                        <a:pt x="336549" y="665162"/>
                        <a:pt x="376237" y="716756"/>
                        <a:pt x="359568" y="733425"/>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95" name="Freeform 94"/>
                <p:cNvSpPr/>
                <p:nvPr/>
              </p:nvSpPr>
              <p:spPr>
                <a:xfrm>
                  <a:off x="5991226" y="4033838"/>
                  <a:ext cx="790574" cy="742949"/>
                </a:xfrm>
                <a:custGeom>
                  <a:avLst/>
                  <a:gdLst>
                    <a:gd name="connsiteX0" fmla="*/ 33337 w 790574"/>
                    <a:gd name="connsiteY0" fmla="*/ 728662 h 742949"/>
                    <a:gd name="connsiteX1" fmla="*/ 247649 w 790574"/>
                    <a:gd name="connsiteY1" fmla="*/ 590550 h 742949"/>
                    <a:gd name="connsiteX2" fmla="*/ 223837 w 790574"/>
                    <a:gd name="connsiteY2" fmla="*/ 423862 h 742949"/>
                    <a:gd name="connsiteX3" fmla="*/ 304799 w 790574"/>
                    <a:gd name="connsiteY3" fmla="*/ 338137 h 742949"/>
                    <a:gd name="connsiteX4" fmla="*/ 380999 w 790574"/>
                    <a:gd name="connsiteY4" fmla="*/ 328612 h 742949"/>
                    <a:gd name="connsiteX5" fmla="*/ 333374 w 790574"/>
                    <a:gd name="connsiteY5" fmla="*/ 390525 h 742949"/>
                    <a:gd name="connsiteX6" fmla="*/ 380999 w 790574"/>
                    <a:gd name="connsiteY6" fmla="*/ 423862 h 742949"/>
                    <a:gd name="connsiteX7" fmla="*/ 452437 w 790574"/>
                    <a:gd name="connsiteY7" fmla="*/ 419100 h 742949"/>
                    <a:gd name="connsiteX8" fmla="*/ 457199 w 790574"/>
                    <a:gd name="connsiteY8" fmla="*/ 481012 h 742949"/>
                    <a:gd name="connsiteX9" fmla="*/ 328612 w 790574"/>
                    <a:gd name="connsiteY9" fmla="*/ 638175 h 742949"/>
                    <a:gd name="connsiteX10" fmla="*/ 333374 w 790574"/>
                    <a:gd name="connsiteY10" fmla="*/ 652462 h 742949"/>
                    <a:gd name="connsiteX11" fmla="*/ 528637 w 790574"/>
                    <a:gd name="connsiteY11" fmla="*/ 628650 h 742949"/>
                    <a:gd name="connsiteX12" fmla="*/ 642937 w 790574"/>
                    <a:gd name="connsiteY12" fmla="*/ 538162 h 742949"/>
                    <a:gd name="connsiteX13" fmla="*/ 719137 w 790574"/>
                    <a:gd name="connsiteY13" fmla="*/ 342900 h 742949"/>
                    <a:gd name="connsiteX14" fmla="*/ 742949 w 790574"/>
                    <a:gd name="connsiteY14" fmla="*/ 161925 h 742949"/>
                    <a:gd name="connsiteX15" fmla="*/ 776287 w 790574"/>
                    <a:gd name="connsiteY15" fmla="*/ 14287 h 742949"/>
                    <a:gd name="connsiteX16" fmla="*/ 657224 w 790574"/>
                    <a:gd name="connsiteY16" fmla="*/ 76200 h 742949"/>
                    <a:gd name="connsiteX17" fmla="*/ 538162 w 790574"/>
                    <a:gd name="connsiteY17" fmla="*/ 133350 h 742949"/>
                    <a:gd name="connsiteX18" fmla="*/ 328612 w 790574"/>
                    <a:gd name="connsiteY18" fmla="*/ 147637 h 742949"/>
                    <a:gd name="connsiteX19" fmla="*/ 142874 w 790574"/>
                    <a:gd name="connsiteY19" fmla="*/ 180975 h 742949"/>
                    <a:gd name="connsiteX20" fmla="*/ 47624 w 790574"/>
                    <a:gd name="connsiteY20" fmla="*/ 271462 h 742949"/>
                    <a:gd name="connsiteX21" fmla="*/ 23812 w 790574"/>
                    <a:gd name="connsiteY21" fmla="*/ 361950 h 742949"/>
                    <a:gd name="connsiteX22" fmla="*/ 66674 w 790574"/>
                    <a:gd name="connsiteY22" fmla="*/ 447675 h 742949"/>
                    <a:gd name="connsiteX23" fmla="*/ 95249 w 790574"/>
                    <a:gd name="connsiteY23" fmla="*/ 542925 h 742949"/>
                    <a:gd name="connsiteX24" fmla="*/ 47624 w 790574"/>
                    <a:gd name="connsiteY24" fmla="*/ 676275 h 742949"/>
                    <a:gd name="connsiteX25" fmla="*/ 33337 w 790574"/>
                    <a:gd name="connsiteY25" fmla="*/ 728662 h 742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90574" h="742949">
                      <a:moveTo>
                        <a:pt x="33337" y="728662"/>
                      </a:moveTo>
                      <a:cubicBezTo>
                        <a:pt x="66674" y="714375"/>
                        <a:pt x="215899" y="641350"/>
                        <a:pt x="247649" y="590550"/>
                      </a:cubicBezTo>
                      <a:cubicBezTo>
                        <a:pt x="279399" y="539750"/>
                        <a:pt x="214312" y="465931"/>
                        <a:pt x="223837" y="423862"/>
                      </a:cubicBezTo>
                      <a:cubicBezTo>
                        <a:pt x="233362" y="381793"/>
                        <a:pt x="278605" y="354012"/>
                        <a:pt x="304799" y="338137"/>
                      </a:cubicBezTo>
                      <a:cubicBezTo>
                        <a:pt x="330993" y="322262"/>
                        <a:pt x="376237" y="319881"/>
                        <a:pt x="380999" y="328612"/>
                      </a:cubicBezTo>
                      <a:cubicBezTo>
                        <a:pt x="385761" y="337343"/>
                        <a:pt x="333374" y="374650"/>
                        <a:pt x="333374" y="390525"/>
                      </a:cubicBezTo>
                      <a:cubicBezTo>
                        <a:pt x="333374" y="406400"/>
                        <a:pt x="361155" y="419100"/>
                        <a:pt x="380999" y="423862"/>
                      </a:cubicBezTo>
                      <a:cubicBezTo>
                        <a:pt x="400843" y="428624"/>
                        <a:pt x="439737" y="409575"/>
                        <a:pt x="452437" y="419100"/>
                      </a:cubicBezTo>
                      <a:cubicBezTo>
                        <a:pt x="465137" y="428625"/>
                        <a:pt x="477837" y="444500"/>
                        <a:pt x="457199" y="481012"/>
                      </a:cubicBezTo>
                      <a:cubicBezTo>
                        <a:pt x="436562" y="517525"/>
                        <a:pt x="349249" y="609600"/>
                        <a:pt x="328612" y="638175"/>
                      </a:cubicBezTo>
                      <a:cubicBezTo>
                        <a:pt x="307975" y="666750"/>
                        <a:pt x="300037" y="654049"/>
                        <a:pt x="333374" y="652462"/>
                      </a:cubicBezTo>
                      <a:cubicBezTo>
                        <a:pt x="366711" y="650875"/>
                        <a:pt x="477043" y="647700"/>
                        <a:pt x="528637" y="628650"/>
                      </a:cubicBezTo>
                      <a:cubicBezTo>
                        <a:pt x="580231" y="609600"/>
                        <a:pt x="611187" y="585787"/>
                        <a:pt x="642937" y="538162"/>
                      </a:cubicBezTo>
                      <a:cubicBezTo>
                        <a:pt x="674687" y="490537"/>
                        <a:pt x="702468" y="405606"/>
                        <a:pt x="719137" y="342900"/>
                      </a:cubicBezTo>
                      <a:cubicBezTo>
                        <a:pt x="735806" y="280194"/>
                        <a:pt x="733424" y="216694"/>
                        <a:pt x="742949" y="161925"/>
                      </a:cubicBezTo>
                      <a:cubicBezTo>
                        <a:pt x="752474" y="107156"/>
                        <a:pt x="790574" y="28574"/>
                        <a:pt x="776287" y="14287"/>
                      </a:cubicBezTo>
                      <a:cubicBezTo>
                        <a:pt x="762000" y="0"/>
                        <a:pt x="696911" y="56356"/>
                        <a:pt x="657224" y="76200"/>
                      </a:cubicBezTo>
                      <a:cubicBezTo>
                        <a:pt x="617537" y="96044"/>
                        <a:pt x="592931" y="121444"/>
                        <a:pt x="538162" y="133350"/>
                      </a:cubicBezTo>
                      <a:cubicBezTo>
                        <a:pt x="483393" y="145256"/>
                        <a:pt x="394493" y="139700"/>
                        <a:pt x="328612" y="147637"/>
                      </a:cubicBezTo>
                      <a:cubicBezTo>
                        <a:pt x="262731" y="155575"/>
                        <a:pt x="189705" y="160337"/>
                        <a:pt x="142874" y="180975"/>
                      </a:cubicBezTo>
                      <a:cubicBezTo>
                        <a:pt x="96043" y="201613"/>
                        <a:pt x="67468" y="241300"/>
                        <a:pt x="47624" y="271462"/>
                      </a:cubicBezTo>
                      <a:cubicBezTo>
                        <a:pt x="27780" y="301624"/>
                        <a:pt x="20637" y="332581"/>
                        <a:pt x="23812" y="361950"/>
                      </a:cubicBezTo>
                      <a:cubicBezTo>
                        <a:pt x="26987" y="391319"/>
                        <a:pt x="54768" y="417513"/>
                        <a:pt x="66674" y="447675"/>
                      </a:cubicBezTo>
                      <a:cubicBezTo>
                        <a:pt x="78580" y="477837"/>
                        <a:pt x="98424" y="504825"/>
                        <a:pt x="95249" y="542925"/>
                      </a:cubicBezTo>
                      <a:cubicBezTo>
                        <a:pt x="92074" y="581025"/>
                        <a:pt x="59530" y="647700"/>
                        <a:pt x="47624" y="676275"/>
                      </a:cubicBezTo>
                      <a:cubicBezTo>
                        <a:pt x="35718" y="704850"/>
                        <a:pt x="0" y="742949"/>
                        <a:pt x="33337" y="728662"/>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96" name="Freeform 95"/>
                <p:cNvSpPr/>
                <p:nvPr/>
              </p:nvSpPr>
              <p:spPr>
                <a:xfrm>
                  <a:off x="5451476" y="4021138"/>
                  <a:ext cx="556418" cy="747712"/>
                </a:xfrm>
                <a:custGeom>
                  <a:avLst/>
                  <a:gdLst>
                    <a:gd name="connsiteX0" fmla="*/ 444499 w 556418"/>
                    <a:gd name="connsiteY0" fmla="*/ 684212 h 747712"/>
                    <a:gd name="connsiteX1" fmla="*/ 496887 w 556418"/>
                    <a:gd name="connsiteY1" fmla="*/ 546100 h 747712"/>
                    <a:gd name="connsiteX2" fmla="*/ 549274 w 556418"/>
                    <a:gd name="connsiteY2" fmla="*/ 479425 h 747712"/>
                    <a:gd name="connsiteX3" fmla="*/ 539749 w 556418"/>
                    <a:gd name="connsiteY3" fmla="*/ 360362 h 747712"/>
                    <a:gd name="connsiteX4" fmla="*/ 477837 w 556418"/>
                    <a:gd name="connsiteY4" fmla="*/ 284162 h 747712"/>
                    <a:gd name="connsiteX5" fmla="*/ 373062 w 556418"/>
                    <a:gd name="connsiteY5" fmla="*/ 217487 h 747712"/>
                    <a:gd name="connsiteX6" fmla="*/ 277812 w 556418"/>
                    <a:gd name="connsiteY6" fmla="*/ 107950 h 747712"/>
                    <a:gd name="connsiteX7" fmla="*/ 182562 w 556418"/>
                    <a:gd name="connsiteY7" fmla="*/ 50800 h 747712"/>
                    <a:gd name="connsiteX8" fmla="*/ 134937 w 556418"/>
                    <a:gd name="connsiteY8" fmla="*/ 7937 h 747712"/>
                    <a:gd name="connsiteX9" fmla="*/ 96837 w 556418"/>
                    <a:gd name="connsiteY9" fmla="*/ 98425 h 747712"/>
                    <a:gd name="connsiteX10" fmla="*/ 39687 w 556418"/>
                    <a:gd name="connsiteY10" fmla="*/ 227012 h 747712"/>
                    <a:gd name="connsiteX11" fmla="*/ 1587 w 556418"/>
                    <a:gd name="connsiteY11" fmla="*/ 417512 h 747712"/>
                    <a:gd name="connsiteX12" fmla="*/ 30162 w 556418"/>
                    <a:gd name="connsiteY12" fmla="*/ 574675 h 747712"/>
                    <a:gd name="connsiteX13" fmla="*/ 58737 w 556418"/>
                    <a:gd name="connsiteY13" fmla="*/ 679450 h 747712"/>
                    <a:gd name="connsiteX14" fmla="*/ 144462 w 556418"/>
                    <a:gd name="connsiteY14" fmla="*/ 736600 h 747712"/>
                    <a:gd name="connsiteX15" fmla="*/ 215899 w 556418"/>
                    <a:gd name="connsiteY15" fmla="*/ 731837 h 747712"/>
                    <a:gd name="connsiteX16" fmla="*/ 263524 w 556418"/>
                    <a:gd name="connsiteY16" fmla="*/ 641350 h 747712"/>
                    <a:gd name="connsiteX17" fmla="*/ 177799 w 556418"/>
                    <a:gd name="connsiteY17" fmla="*/ 527050 h 747712"/>
                    <a:gd name="connsiteX18" fmla="*/ 134937 w 556418"/>
                    <a:gd name="connsiteY18" fmla="*/ 469900 h 747712"/>
                    <a:gd name="connsiteX19" fmla="*/ 139699 w 556418"/>
                    <a:gd name="connsiteY19" fmla="*/ 422275 h 747712"/>
                    <a:gd name="connsiteX20" fmla="*/ 192087 w 556418"/>
                    <a:gd name="connsiteY20" fmla="*/ 484187 h 747712"/>
                    <a:gd name="connsiteX21" fmla="*/ 225424 w 556418"/>
                    <a:gd name="connsiteY21" fmla="*/ 569912 h 747712"/>
                    <a:gd name="connsiteX22" fmla="*/ 273049 w 556418"/>
                    <a:gd name="connsiteY22" fmla="*/ 527050 h 747712"/>
                    <a:gd name="connsiteX23" fmla="*/ 268287 w 556418"/>
                    <a:gd name="connsiteY23" fmla="*/ 417512 h 747712"/>
                    <a:gd name="connsiteX24" fmla="*/ 244474 w 556418"/>
                    <a:gd name="connsiteY24" fmla="*/ 360362 h 747712"/>
                    <a:gd name="connsiteX25" fmla="*/ 253999 w 556418"/>
                    <a:gd name="connsiteY25" fmla="*/ 293687 h 747712"/>
                    <a:gd name="connsiteX26" fmla="*/ 287337 w 556418"/>
                    <a:gd name="connsiteY26" fmla="*/ 331787 h 747712"/>
                    <a:gd name="connsiteX27" fmla="*/ 296862 w 556418"/>
                    <a:gd name="connsiteY27" fmla="*/ 446087 h 747712"/>
                    <a:gd name="connsiteX28" fmla="*/ 296862 w 556418"/>
                    <a:gd name="connsiteY28" fmla="*/ 503237 h 747712"/>
                    <a:gd name="connsiteX29" fmla="*/ 363537 w 556418"/>
                    <a:gd name="connsiteY29" fmla="*/ 436562 h 747712"/>
                    <a:gd name="connsiteX30" fmla="*/ 401637 w 556418"/>
                    <a:gd name="connsiteY30" fmla="*/ 436562 h 747712"/>
                    <a:gd name="connsiteX31" fmla="*/ 373062 w 556418"/>
                    <a:gd name="connsiteY31" fmla="*/ 493712 h 747712"/>
                    <a:gd name="connsiteX32" fmla="*/ 373062 w 556418"/>
                    <a:gd name="connsiteY32" fmla="*/ 560387 h 747712"/>
                    <a:gd name="connsiteX33" fmla="*/ 444499 w 556418"/>
                    <a:gd name="connsiteY33" fmla="*/ 684212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6418" h="747712">
                      <a:moveTo>
                        <a:pt x="444499" y="684212"/>
                      </a:moveTo>
                      <a:cubicBezTo>
                        <a:pt x="465137" y="681831"/>
                        <a:pt x="479425" y="580231"/>
                        <a:pt x="496887" y="546100"/>
                      </a:cubicBezTo>
                      <a:cubicBezTo>
                        <a:pt x="514349" y="511969"/>
                        <a:pt x="542130" y="510381"/>
                        <a:pt x="549274" y="479425"/>
                      </a:cubicBezTo>
                      <a:cubicBezTo>
                        <a:pt x="556418" y="448469"/>
                        <a:pt x="551655" y="392906"/>
                        <a:pt x="539749" y="360362"/>
                      </a:cubicBezTo>
                      <a:cubicBezTo>
                        <a:pt x="527843" y="327818"/>
                        <a:pt x="505618" y="307975"/>
                        <a:pt x="477837" y="284162"/>
                      </a:cubicBezTo>
                      <a:cubicBezTo>
                        <a:pt x="450056" y="260349"/>
                        <a:pt x="406399" y="246856"/>
                        <a:pt x="373062" y="217487"/>
                      </a:cubicBezTo>
                      <a:cubicBezTo>
                        <a:pt x="339725" y="188118"/>
                        <a:pt x="309562" y="135731"/>
                        <a:pt x="277812" y="107950"/>
                      </a:cubicBezTo>
                      <a:cubicBezTo>
                        <a:pt x="246062" y="80169"/>
                        <a:pt x="206375" y="67469"/>
                        <a:pt x="182562" y="50800"/>
                      </a:cubicBezTo>
                      <a:cubicBezTo>
                        <a:pt x="158750" y="34131"/>
                        <a:pt x="149224" y="0"/>
                        <a:pt x="134937" y="7937"/>
                      </a:cubicBezTo>
                      <a:cubicBezTo>
                        <a:pt x="120650" y="15874"/>
                        <a:pt x="112712" y="61913"/>
                        <a:pt x="96837" y="98425"/>
                      </a:cubicBezTo>
                      <a:cubicBezTo>
                        <a:pt x="80962" y="134938"/>
                        <a:pt x="55562" y="173831"/>
                        <a:pt x="39687" y="227012"/>
                      </a:cubicBezTo>
                      <a:cubicBezTo>
                        <a:pt x="23812" y="280193"/>
                        <a:pt x="3174" y="359568"/>
                        <a:pt x="1587" y="417512"/>
                      </a:cubicBezTo>
                      <a:cubicBezTo>
                        <a:pt x="0" y="475456"/>
                        <a:pt x="20637" y="531019"/>
                        <a:pt x="30162" y="574675"/>
                      </a:cubicBezTo>
                      <a:cubicBezTo>
                        <a:pt x="39687" y="618331"/>
                        <a:pt x="39687" y="652463"/>
                        <a:pt x="58737" y="679450"/>
                      </a:cubicBezTo>
                      <a:cubicBezTo>
                        <a:pt x="77787" y="706437"/>
                        <a:pt x="118268" y="727869"/>
                        <a:pt x="144462" y="736600"/>
                      </a:cubicBezTo>
                      <a:cubicBezTo>
                        <a:pt x="170656" y="745331"/>
                        <a:pt x="196055" y="747712"/>
                        <a:pt x="215899" y="731837"/>
                      </a:cubicBezTo>
                      <a:cubicBezTo>
                        <a:pt x="235743" y="715962"/>
                        <a:pt x="269874" y="675481"/>
                        <a:pt x="263524" y="641350"/>
                      </a:cubicBezTo>
                      <a:cubicBezTo>
                        <a:pt x="257174" y="607219"/>
                        <a:pt x="177799" y="527050"/>
                        <a:pt x="177799" y="527050"/>
                      </a:cubicBezTo>
                      <a:cubicBezTo>
                        <a:pt x="156368" y="498475"/>
                        <a:pt x="141287" y="487362"/>
                        <a:pt x="134937" y="469900"/>
                      </a:cubicBezTo>
                      <a:cubicBezTo>
                        <a:pt x="128587" y="452438"/>
                        <a:pt x="130174" y="419894"/>
                        <a:pt x="139699" y="422275"/>
                      </a:cubicBezTo>
                      <a:cubicBezTo>
                        <a:pt x="149224" y="424656"/>
                        <a:pt x="177799" y="459581"/>
                        <a:pt x="192087" y="484187"/>
                      </a:cubicBezTo>
                      <a:cubicBezTo>
                        <a:pt x="206375" y="508793"/>
                        <a:pt x="211930" y="562768"/>
                        <a:pt x="225424" y="569912"/>
                      </a:cubicBezTo>
                      <a:cubicBezTo>
                        <a:pt x="238918" y="577056"/>
                        <a:pt x="265905" y="552450"/>
                        <a:pt x="273049" y="527050"/>
                      </a:cubicBezTo>
                      <a:cubicBezTo>
                        <a:pt x="280193" y="501650"/>
                        <a:pt x="273050" y="445293"/>
                        <a:pt x="268287" y="417512"/>
                      </a:cubicBezTo>
                      <a:cubicBezTo>
                        <a:pt x="263525" y="389731"/>
                        <a:pt x="246855" y="380999"/>
                        <a:pt x="244474" y="360362"/>
                      </a:cubicBezTo>
                      <a:cubicBezTo>
                        <a:pt x="242093" y="339725"/>
                        <a:pt x="246855" y="298449"/>
                        <a:pt x="253999" y="293687"/>
                      </a:cubicBezTo>
                      <a:cubicBezTo>
                        <a:pt x="261143" y="288925"/>
                        <a:pt x="280193" y="306387"/>
                        <a:pt x="287337" y="331787"/>
                      </a:cubicBezTo>
                      <a:cubicBezTo>
                        <a:pt x="294481" y="357187"/>
                        <a:pt x="295275" y="417512"/>
                        <a:pt x="296862" y="446087"/>
                      </a:cubicBezTo>
                      <a:cubicBezTo>
                        <a:pt x="298450" y="474662"/>
                        <a:pt x="285750" y="504824"/>
                        <a:pt x="296862" y="503237"/>
                      </a:cubicBezTo>
                      <a:cubicBezTo>
                        <a:pt x="307974" y="501650"/>
                        <a:pt x="346075" y="447674"/>
                        <a:pt x="363537" y="436562"/>
                      </a:cubicBezTo>
                      <a:cubicBezTo>
                        <a:pt x="380999" y="425450"/>
                        <a:pt x="400050" y="427037"/>
                        <a:pt x="401637" y="436562"/>
                      </a:cubicBezTo>
                      <a:cubicBezTo>
                        <a:pt x="403225" y="446087"/>
                        <a:pt x="377824" y="473075"/>
                        <a:pt x="373062" y="493712"/>
                      </a:cubicBezTo>
                      <a:cubicBezTo>
                        <a:pt x="368300" y="514349"/>
                        <a:pt x="367506" y="532606"/>
                        <a:pt x="373062" y="560387"/>
                      </a:cubicBezTo>
                      <a:cubicBezTo>
                        <a:pt x="378618" y="588168"/>
                        <a:pt x="423862" y="686593"/>
                        <a:pt x="444499" y="684212"/>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97" name="Freeform 96"/>
                <p:cNvSpPr/>
                <p:nvPr/>
              </p:nvSpPr>
              <p:spPr>
                <a:xfrm>
                  <a:off x="5295901" y="4892675"/>
                  <a:ext cx="1128712" cy="633413"/>
                </a:xfrm>
                <a:custGeom>
                  <a:avLst/>
                  <a:gdLst>
                    <a:gd name="connsiteX0" fmla="*/ 4762 w 1128712"/>
                    <a:gd name="connsiteY0" fmla="*/ 550863 h 633413"/>
                    <a:gd name="connsiteX1" fmla="*/ 109537 w 1128712"/>
                    <a:gd name="connsiteY1" fmla="*/ 522288 h 633413"/>
                    <a:gd name="connsiteX2" fmla="*/ 257174 w 1128712"/>
                    <a:gd name="connsiteY2" fmla="*/ 527050 h 633413"/>
                    <a:gd name="connsiteX3" fmla="*/ 400049 w 1128712"/>
                    <a:gd name="connsiteY3" fmla="*/ 508000 h 633413"/>
                    <a:gd name="connsiteX4" fmla="*/ 485774 w 1128712"/>
                    <a:gd name="connsiteY4" fmla="*/ 574675 h 633413"/>
                    <a:gd name="connsiteX5" fmla="*/ 585787 w 1128712"/>
                    <a:gd name="connsiteY5" fmla="*/ 603250 h 633413"/>
                    <a:gd name="connsiteX6" fmla="*/ 671512 w 1128712"/>
                    <a:gd name="connsiteY6" fmla="*/ 631825 h 633413"/>
                    <a:gd name="connsiteX7" fmla="*/ 757237 w 1128712"/>
                    <a:gd name="connsiteY7" fmla="*/ 593725 h 633413"/>
                    <a:gd name="connsiteX8" fmla="*/ 728662 w 1128712"/>
                    <a:gd name="connsiteY8" fmla="*/ 531813 h 633413"/>
                    <a:gd name="connsiteX9" fmla="*/ 623887 w 1128712"/>
                    <a:gd name="connsiteY9" fmla="*/ 522288 h 633413"/>
                    <a:gd name="connsiteX10" fmla="*/ 542924 w 1128712"/>
                    <a:gd name="connsiteY10" fmla="*/ 488950 h 633413"/>
                    <a:gd name="connsiteX11" fmla="*/ 585787 w 1128712"/>
                    <a:gd name="connsiteY11" fmla="*/ 388938 h 633413"/>
                    <a:gd name="connsiteX12" fmla="*/ 571499 w 1128712"/>
                    <a:gd name="connsiteY12" fmla="*/ 279400 h 633413"/>
                    <a:gd name="connsiteX13" fmla="*/ 690562 w 1128712"/>
                    <a:gd name="connsiteY13" fmla="*/ 227013 h 633413"/>
                    <a:gd name="connsiteX14" fmla="*/ 747712 w 1128712"/>
                    <a:gd name="connsiteY14" fmla="*/ 255588 h 633413"/>
                    <a:gd name="connsiteX15" fmla="*/ 676274 w 1128712"/>
                    <a:gd name="connsiteY15" fmla="*/ 307975 h 633413"/>
                    <a:gd name="connsiteX16" fmla="*/ 671512 w 1128712"/>
                    <a:gd name="connsiteY16" fmla="*/ 393700 h 633413"/>
                    <a:gd name="connsiteX17" fmla="*/ 723899 w 1128712"/>
                    <a:gd name="connsiteY17" fmla="*/ 317500 h 633413"/>
                    <a:gd name="connsiteX18" fmla="*/ 842962 w 1128712"/>
                    <a:gd name="connsiteY18" fmla="*/ 274638 h 633413"/>
                    <a:gd name="connsiteX19" fmla="*/ 828674 w 1128712"/>
                    <a:gd name="connsiteY19" fmla="*/ 336550 h 633413"/>
                    <a:gd name="connsiteX20" fmla="*/ 761999 w 1128712"/>
                    <a:gd name="connsiteY20" fmla="*/ 393700 h 633413"/>
                    <a:gd name="connsiteX21" fmla="*/ 671512 w 1128712"/>
                    <a:gd name="connsiteY21" fmla="*/ 450850 h 633413"/>
                    <a:gd name="connsiteX22" fmla="*/ 728662 w 1128712"/>
                    <a:gd name="connsiteY22" fmla="*/ 484188 h 633413"/>
                    <a:gd name="connsiteX23" fmla="*/ 871537 w 1128712"/>
                    <a:gd name="connsiteY23" fmla="*/ 498475 h 633413"/>
                    <a:gd name="connsiteX24" fmla="*/ 952499 w 1128712"/>
                    <a:gd name="connsiteY24" fmla="*/ 431800 h 633413"/>
                    <a:gd name="connsiteX25" fmla="*/ 1004887 w 1128712"/>
                    <a:gd name="connsiteY25" fmla="*/ 284163 h 633413"/>
                    <a:gd name="connsiteX26" fmla="*/ 1066799 w 1128712"/>
                    <a:gd name="connsiteY26" fmla="*/ 150813 h 633413"/>
                    <a:gd name="connsiteX27" fmla="*/ 1128712 w 1128712"/>
                    <a:gd name="connsiteY27" fmla="*/ 74613 h 633413"/>
                    <a:gd name="connsiteX28" fmla="*/ 1066799 w 1128712"/>
                    <a:gd name="connsiteY28" fmla="*/ 46038 h 633413"/>
                    <a:gd name="connsiteX29" fmla="*/ 957262 w 1128712"/>
                    <a:gd name="connsiteY29" fmla="*/ 79375 h 633413"/>
                    <a:gd name="connsiteX30" fmla="*/ 738187 w 1128712"/>
                    <a:gd name="connsiteY30" fmla="*/ 46038 h 633413"/>
                    <a:gd name="connsiteX31" fmla="*/ 538162 w 1128712"/>
                    <a:gd name="connsiteY31" fmla="*/ 17463 h 633413"/>
                    <a:gd name="connsiteX32" fmla="*/ 400049 w 1128712"/>
                    <a:gd name="connsiteY32" fmla="*/ 12700 h 633413"/>
                    <a:gd name="connsiteX33" fmla="*/ 333374 w 1128712"/>
                    <a:gd name="connsiteY33" fmla="*/ 93663 h 633413"/>
                    <a:gd name="connsiteX34" fmla="*/ 342899 w 1128712"/>
                    <a:gd name="connsiteY34" fmla="*/ 231775 h 633413"/>
                    <a:gd name="connsiteX35" fmla="*/ 361949 w 1128712"/>
                    <a:gd name="connsiteY35" fmla="*/ 322263 h 633413"/>
                    <a:gd name="connsiteX36" fmla="*/ 295274 w 1128712"/>
                    <a:gd name="connsiteY36" fmla="*/ 374650 h 633413"/>
                    <a:gd name="connsiteX37" fmla="*/ 80962 w 1128712"/>
                    <a:gd name="connsiteY37" fmla="*/ 431800 h 633413"/>
                    <a:gd name="connsiteX38" fmla="*/ 4762 w 1128712"/>
                    <a:gd name="connsiteY38" fmla="*/ 550863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28712" h="633413">
                      <a:moveTo>
                        <a:pt x="4762" y="550863"/>
                      </a:moveTo>
                      <a:cubicBezTo>
                        <a:pt x="9525" y="565944"/>
                        <a:pt x="67468" y="526257"/>
                        <a:pt x="109537" y="522288"/>
                      </a:cubicBezTo>
                      <a:cubicBezTo>
                        <a:pt x="151606" y="518319"/>
                        <a:pt x="208755" y="529431"/>
                        <a:pt x="257174" y="527050"/>
                      </a:cubicBezTo>
                      <a:cubicBezTo>
                        <a:pt x="305593" y="524669"/>
                        <a:pt x="361949" y="500063"/>
                        <a:pt x="400049" y="508000"/>
                      </a:cubicBezTo>
                      <a:cubicBezTo>
                        <a:pt x="438149" y="515937"/>
                        <a:pt x="454818" y="558800"/>
                        <a:pt x="485774" y="574675"/>
                      </a:cubicBezTo>
                      <a:cubicBezTo>
                        <a:pt x="516730" y="590550"/>
                        <a:pt x="554831" y="593725"/>
                        <a:pt x="585787" y="603250"/>
                      </a:cubicBezTo>
                      <a:cubicBezTo>
                        <a:pt x="616743" y="612775"/>
                        <a:pt x="642937" y="633413"/>
                        <a:pt x="671512" y="631825"/>
                      </a:cubicBezTo>
                      <a:cubicBezTo>
                        <a:pt x="700087" y="630238"/>
                        <a:pt x="747712" y="610394"/>
                        <a:pt x="757237" y="593725"/>
                      </a:cubicBezTo>
                      <a:cubicBezTo>
                        <a:pt x="766762" y="577056"/>
                        <a:pt x="750887" y="543719"/>
                        <a:pt x="728662" y="531813"/>
                      </a:cubicBezTo>
                      <a:cubicBezTo>
                        <a:pt x="706437" y="519907"/>
                        <a:pt x="654843" y="529432"/>
                        <a:pt x="623887" y="522288"/>
                      </a:cubicBezTo>
                      <a:cubicBezTo>
                        <a:pt x="592931" y="515144"/>
                        <a:pt x="549274" y="511175"/>
                        <a:pt x="542924" y="488950"/>
                      </a:cubicBezTo>
                      <a:cubicBezTo>
                        <a:pt x="536574" y="466725"/>
                        <a:pt x="581025" y="423863"/>
                        <a:pt x="585787" y="388938"/>
                      </a:cubicBezTo>
                      <a:cubicBezTo>
                        <a:pt x="590550" y="354013"/>
                        <a:pt x="554036" y="306388"/>
                        <a:pt x="571499" y="279400"/>
                      </a:cubicBezTo>
                      <a:cubicBezTo>
                        <a:pt x="588962" y="252412"/>
                        <a:pt x="661193" y="230982"/>
                        <a:pt x="690562" y="227013"/>
                      </a:cubicBezTo>
                      <a:cubicBezTo>
                        <a:pt x="719931" y="223044"/>
                        <a:pt x="750093" y="242094"/>
                        <a:pt x="747712" y="255588"/>
                      </a:cubicBezTo>
                      <a:cubicBezTo>
                        <a:pt x="745331" y="269082"/>
                        <a:pt x="688974" y="284956"/>
                        <a:pt x="676274" y="307975"/>
                      </a:cubicBezTo>
                      <a:cubicBezTo>
                        <a:pt x="663574" y="330994"/>
                        <a:pt x="663574" y="392112"/>
                        <a:pt x="671512" y="393700"/>
                      </a:cubicBezTo>
                      <a:cubicBezTo>
                        <a:pt x="679450" y="395288"/>
                        <a:pt x="695324" y="337344"/>
                        <a:pt x="723899" y="317500"/>
                      </a:cubicBezTo>
                      <a:cubicBezTo>
                        <a:pt x="752474" y="297656"/>
                        <a:pt x="825500" y="271463"/>
                        <a:pt x="842962" y="274638"/>
                      </a:cubicBezTo>
                      <a:cubicBezTo>
                        <a:pt x="860425" y="277813"/>
                        <a:pt x="842168" y="316706"/>
                        <a:pt x="828674" y="336550"/>
                      </a:cubicBezTo>
                      <a:cubicBezTo>
                        <a:pt x="815180" y="356394"/>
                        <a:pt x="788193" y="374650"/>
                        <a:pt x="761999" y="393700"/>
                      </a:cubicBezTo>
                      <a:cubicBezTo>
                        <a:pt x="735805" y="412750"/>
                        <a:pt x="677068" y="435769"/>
                        <a:pt x="671512" y="450850"/>
                      </a:cubicBezTo>
                      <a:cubicBezTo>
                        <a:pt x="665956" y="465931"/>
                        <a:pt x="695325" y="476251"/>
                        <a:pt x="728662" y="484188"/>
                      </a:cubicBezTo>
                      <a:cubicBezTo>
                        <a:pt x="761999" y="492125"/>
                        <a:pt x="834231" y="507206"/>
                        <a:pt x="871537" y="498475"/>
                      </a:cubicBezTo>
                      <a:cubicBezTo>
                        <a:pt x="908843" y="489744"/>
                        <a:pt x="930274" y="467519"/>
                        <a:pt x="952499" y="431800"/>
                      </a:cubicBezTo>
                      <a:cubicBezTo>
                        <a:pt x="974724" y="396081"/>
                        <a:pt x="985837" y="330994"/>
                        <a:pt x="1004887" y="284163"/>
                      </a:cubicBezTo>
                      <a:cubicBezTo>
                        <a:pt x="1023937" y="237332"/>
                        <a:pt x="1046161" y="185738"/>
                        <a:pt x="1066799" y="150813"/>
                      </a:cubicBezTo>
                      <a:cubicBezTo>
                        <a:pt x="1087437" y="115888"/>
                        <a:pt x="1128712" y="92075"/>
                        <a:pt x="1128712" y="74613"/>
                      </a:cubicBezTo>
                      <a:cubicBezTo>
                        <a:pt x="1128712" y="57151"/>
                        <a:pt x="1095374" y="45244"/>
                        <a:pt x="1066799" y="46038"/>
                      </a:cubicBezTo>
                      <a:cubicBezTo>
                        <a:pt x="1038224" y="46832"/>
                        <a:pt x="1012031" y="79375"/>
                        <a:pt x="957262" y="79375"/>
                      </a:cubicBezTo>
                      <a:cubicBezTo>
                        <a:pt x="902493" y="79375"/>
                        <a:pt x="738187" y="46038"/>
                        <a:pt x="738187" y="46038"/>
                      </a:cubicBezTo>
                      <a:cubicBezTo>
                        <a:pt x="668337" y="35719"/>
                        <a:pt x="594518" y="23019"/>
                        <a:pt x="538162" y="17463"/>
                      </a:cubicBezTo>
                      <a:cubicBezTo>
                        <a:pt x="481806" y="11907"/>
                        <a:pt x="434180" y="0"/>
                        <a:pt x="400049" y="12700"/>
                      </a:cubicBezTo>
                      <a:cubicBezTo>
                        <a:pt x="365918" y="25400"/>
                        <a:pt x="342899" y="57151"/>
                        <a:pt x="333374" y="93663"/>
                      </a:cubicBezTo>
                      <a:cubicBezTo>
                        <a:pt x="323849" y="130175"/>
                        <a:pt x="338137" y="193675"/>
                        <a:pt x="342899" y="231775"/>
                      </a:cubicBezTo>
                      <a:cubicBezTo>
                        <a:pt x="347662" y="269875"/>
                        <a:pt x="369887" y="298451"/>
                        <a:pt x="361949" y="322263"/>
                      </a:cubicBezTo>
                      <a:cubicBezTo>
                        <a:pt x="354012" y="346076"/>
                        <a:pt x="342105" y="356394"/>
                        <a:pt x="295274" y="374650"/>
                      </a:cubicBezTo>
                      <a:cubicBezTo>
                        <a:pt x="248443" y="392906"/>
                        <a:pt x="132556" y="407988"/>
                        <a:pt x="80962" y="431800"/>
                      </a:cubicBezTo>
                      <a:cubicBezTo>
                        <a:pt x="29368" y="455612"/>
                        <a:pt x="0" y="535782"/>
                        <a:pt x="4762" y="550863"/>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98" name="Freeform 97"/>
                <p:cNvSpPr/>
                <p:nvPr/>
              </p:nvSpPr>
              <p:spPr>
                <a:xfrm>
                  <a:off x="5040313" y="4502150"/>
                  <a:ext cx="614362" cy="850900"/>
                </a:xfrm>
                <a:custGeom>
                  <a:avLst/>
                  <a:gdLst>
                    <a:gd name="connsiteX0" fmla="*/ 231775 w 614362"/>
                    <a:gd name="connsiteY0" fmla="*/ 836613 h 850900"/>
                    <a:gd name="connsiteX1" fmla="*/ 288925 w 614362"/>
                    <a:gd name="connsiteY1" fmla="*/ 750888 h 850900"/>
                    <a:gd name="connsiteX2" fmla="*/ 265112 w 614362"/>
                    <a:gd name="connsiteY2" fmla="*/ 641350 h 850900"/>
                    <a:gd name="connsiteX3" fmla="*/ 179387 w 614362"/>
                    <a:gd name="connsiteY3" fmla="*/ 565150 h 850900"/>
                    <a:gd name="connsiteX4" fmla="*/ 160337 w 614362"/>
                    <a:gd name="connsiteY4" fmla="*/ 479425 h 850900"/>
                    <a:gd name="connsiteX5" fmla="*/ 193675 w 614362"/>
                    <a:gd name="connsiteY5" fmla="*/ 417513 h 850900"/>
                    <a:gd name="connsiteX6" fmla="*/ 241300 w 614362"/>
                    <a:gd name="connsiteY6" fmla="*/ 498475 h 850900"/>
                    <a:gd name="connsiteX7" fmla="*/ 284162 w 614362"/>
                    <a:gd name="connsiteY7" fmla="*/ 598488 h 850900"/>
                    <a:gd name="connsiteX8" fmla="*/ 298450 w 614362"/>
                    <a:gd name="connsiteY8" fmla="*/ 517525 h 850900"/>
                    <a:gd name="connsiteX9" fmla="*/ 288925 w 614362"/>
                    <a:gd name="connsiteY9" fmla="*/ 427038 h 850900"/>
                    <a:gd name="connsiteX10" fmla="*/ 317500 w 614362"/>
                    <a:gd name="connsiteY10" fmla="*/ 369888 h 850900"/>
                    <a:gd name="connsiteX11" fmla="*/ 384175 w 614362"/>
                    <a:gd name="connsiteY11" fmla="*/ 379413 h 850900"/>
                    <a:gd name="connsiteX12" fmla="*/ 350837 w 614362"/>
                    <a:gd name="connsiteY12" fmla="*/ 460375 h 850900"/>
                    <a:gd name="connsiteX13" fmla="*/ 374650 w 614362"/>
                    <a:gd name="connsiteY13" fmla="*/ 584200 h 850900"/>
                    <a:gd name="connsiteX14" fmla="*/ 388937 w 614362"/>
                    <a:gd name="connsiteY14" fmla="*/ 655638 h 850900"/>
                    <a:gd name="connsiteX15" fmla="*/ 431800 w 614362"/>
                    <a:gd name="connsiteY15" fmla="*/ 636588 h 850900"/>
                    <a:gd name="connsiteX16" fmla="*/ 484187 w 614362"/>
                    <a:gd name="connsiteY16" fmla="*/ 574675 h 850900"/>
                    <a:gd name="connsiteX17" fmla="*/ 522287 w 614362"/>
                    <a:gd name="connsiteY17" fmla="*/ 493713 h 850900"/>
                    <a:gd name="connsiteX18" fmla="*/ 612775 w 614362"/>
                    <a:gd name="connsiteY18" fmla="*/ 417513 h 850900"/>
                    <a:gd name="connsiteX19" fmla="*/ 512762 w 614362"/>
                    <a:gd name="connsiteY19" fmla="*/ 327025 h 850900"/>
                    <a:gd name="connsiteX20" fmla="*/ 403225 w 614362"/>
                    <a:gd name="connsiteY20" fmla="*/ 203200 h 850900"/>
                    <a:gd name="connsiteX21" fmla="*/ 312737 w 614362"/>
                    <a:gd name="connsiteY21" fmla="*/ 12700 h 850900"/>
                    <a:gd name="connsiteX22" fmla="*/ 255587 w 614362"/>
                    <a:gd name="connsiteY22" fmla="*/ 127000 h 850900"/>
                    <a:gd name="connsiteX23" fmla="*/ 131762 w 614362"/>
                    <a:gd name="connsiteY23" fmla="*/ 265113 h 850900"/>
                    <a:gd name="connsiteX24" fmla="*/ 17462 w 614362"/>
                    <a:gd name="connsiteY24" fmla="*/ 360363 h 850900"/>
                    <a:gd name="connsiteX25" fmla="*/ 26987 w 614362"/>
                    <a:gd name="connsiteY25" fmla="*/ 522288 h 850900"/>
                    <a:gd name="connsiteX26" fmla="*/ 93662 w 614362"/>
                    <a:gd name="connsiteY26" fmla="*/ 612775 h 850900"/>
                    <a:gd name="connsiteX27" fmla="*/ 184150 w 614362"/>
                    <a:gd name="connsiteY27" fmla="*/ 665163 h 850900"/>
                    <a:gd name="connsiteX28" fmla="*/ 231775 w 614362"/>
                    <a:gd name="connsiteY28" fmla="*/ 836613 h 85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14362" h="850900">
                      <a:moveTo>
                        <a:pt x="231775" y="836613"/>
                      </a:moveTo>
                      <a:cubicBezTo>
                        <a:pt x="249237" y="850900"/>
                        <a:pt x="283369" y="783432"/>
                        <a:pt x="288925" y="750888"/>
                      </a:cubicBezTo>
                      <a:cubicBezTo>
                        <a:pt x="294481" y="718344"/>
                        <a:pt x="283368" y="672306"/>
                        <a:pt x="265112" y="641350"/>
                      </a:cubicBezTo>
                      <a:cubicBezTo>
                        <a:pt x="246856" y="610394"/>
                        <a:pt x="196850" y="592138"/>
                        <a:pt x="179387" y="565150"/>
                      </a:cubicBezTo>
                      <a:cubicBezTo>
                        <a:pt x="161924" y="538162"/>
                        <a:pt x="157956" y="504031"/>
                        <a:pt x="160337" y="479425"/>
                      </a:cubicBezTo>
                      <a:cubicBezTo>
                        <a:pt x="162718" y="454819"/>
                        <a:pt x="180181" y="414338"/>
                        <a:pt x="193675" y="417513"/>
                      </a:cubicBezTo>
                      <a:cubicBezTo>
                        <a:pt x="207169" y="420688"/>
                        <a:pt x="226219" y="468313"/>
                        <a:pt x="241300" y="498475"/>
                      </a:cubicBezTo>
                      <a:cubicBezTo>
                        <a:pt x="256381" y="528637"/>
                        <a:pt x="274637" y="595313"/>
                        <a:pt x="284162" y="598488"/>
                      </a:cubicBezTo>
                      <a:cubicBezTo>
                        <a:pt x="293687" y="601663"/>
                        <a:pt x="297656" y="546100"/>
                        <a:pt x="298450" y="517525"/>
                      </a:cubicBezTo>
                      <a:cubicBezTo>
                        <a:pt x="299244" y="488950"/>
                        <a:pt x="285750" y="451644"/>
                        <a:pt x="288925" y="427038"/>
                      </a:cubicBezTo>
                      <a:cubicBezTo>
                        <a:pt x="292100" y="402432"/>
                        <a:pt x="301625" y="377825"/>
                        <a:pt x="317500" y="369888"/>
                      </a:cubicBezTo>
                      <a:cubicBezTo>
                        <a:pt x="333375" y="361951"/>
                        <a:pt x="378619" y="364332"/>
                        <a:pt x="384175" y="379413"/>
                      </a:cubicBezTo>
                      <a:cubicBezTo>
                        <a:pt x="389731" y="394494"/>
                        <a:pt x="352424" y="426244"/>
                        <a:pt x="350837" y="460375"/>
                      </a:cubicBezTo>
                      <a:cubicBezTo>
                        <a:pt x="349250" y="494506"/>
                        <a:pt x="368300" y="551656"/>
                        <a:pt x="374650" y="584200"/>
                      </a:cubicBezTo>
                      <a:cubicBezTo>
                        <a:pt x="381000" y="616744"/>
                        <a:pt x="379412" y="646907"/>
                        <a:pt x="388937" y="655638"/>
                      </a:cubicBezTo>
                      <a:cubicBezTo>
                        <a:pt x="398462" y="664369"/>
                        <a:pt x="415925" y="650082"/>
                        <a:pt x="431800" y="636588"/>
                      </a:cubicBezTo>
                      <a:cubicBezTo>
                        <a:pt x="447675" y="623094"/>
                        <a:pt x="469106" y="598487"/>
                        <a:pt x="484187" y="574675"/>
                      </a:cubicBezTo>
                      <a:cubicBezTo>
                        <a:pt x="499268" y="550863"/>
                        <a:pt x="500856" y="519907"/>
                        <a:pt x="522287" y="493713"/>
                      </a:cubicBezTo>
                      <a:cubicBezTo>
                        <a:pt x="543718" y="467519"/>
                        <a:pt x="614362" y="445294"/>
                        <a:pt x="612775" y="417513"/>
                      </a:cubicBezTo>
                      <a:cubicBezTo>
                        <a:pt x="611188" y="389732"/>
                        <a:pt x="547687" y="362744"/>
                        <a:pt x="512762" y="327025"/>
                      </a:cubicBezTo>
                      <a:cubicBezTo>
                        <a:pt x="477837" y="291306"/>
                        <a:pt x="436563" y="255588"/>
                        <a:pt x="403225" y="203200"/>
                      </a:cubicBezTo>
                      <a:cubicBezTo>
                        <a:pt x="369887" y="150812"/>
                        <a:pt x="337343" y="25400"/>
                        <a:pt x="312737" y="12700"/>
                      </a:cubicBezTo>
                      <a:cubicBezTo>
                        <a:pt x="288131" y="0"/>
                        <a:pt x="285749" y="84931"/>
                        <a:pt x="255587" y="127000"/>
                      </a:cubicBezTo>
                      <a:cubicBezTo>
                        <a:pt x="225425" y="169069"/>
                        <a:pt x="171450" y="226219"/>
                        <a:pt x="131762" y="265113"/>
                      </a:cubicBezTo>
                      <a:cubicBezTo>
                        <a:pt x="92074" y="304007"/>
                        <a:pt x="34924" y="317501"/>
                        <a:pt x="17462" y="360363"/>
                      </a:cubicBezTo>
                      <a:cubicBezTo>
                        <a:pt x="0" y="403225"/>
                        <a:pt x="14287" y="480219"/>
                        <a:pt x="26987" y="522288"/>
                      </a:cubicBezTo>
                      <a:cubicBezTo>
                        <a:pt x="39687" y="564357"/>
                        <a:pt x="67468" y="588963"/>
                        <a:pt x="93662" y="612775"/>
                      </a:cubicBezTo>
                      <a:cubicBezTo>
                        <a:pt x="119856" y="636587"/>
                        <a:pt x="162719" y="634207"/>
                        <a:pt x="184150" y="665163"/>
                      </a:cubicBezTo>
                      <a:cubicBezTo>
                        <a:pt x="205581" y="696119"/>
                        <a:pt x="214313" y="822326"/>
                        <a:pt x="231775" y="836613"/>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grpSp>
          <p:sp>
            <p:nvSpPr>
              <p:cNvPr id="87" name="Freeform 86"/>
              <p:cNvSpPr/>
              <p:nvPr/>
            </p:nvSpPr>
            <p:spPr>
              <a:xfrm>
                <a:off x="2586831" y="4964113"/>
                <a:ext cx="3175001" cy="1438274"/>
              </a:xfrm>
              <a:custGeom>
                <a:avLst/>
                <a:gdLst>
                  <a:gd name="connsiteX0" fmla="*/ 123032 w 3175001"/>
                  <a:gd name="connsiteY0" fmla="*/ 1427162 h 1438274"/>
                  <a:gd name="connsiteX1" fmla="*/ 199232 w 3175001"/>
                  <a:gd name="connsiteY1" fmla="*/ 1427162 h 1438274"/>
                  <a:gd name="connsiteX2" fmla="*/ 270669 w 3175001"/>
                  <a:gd name="connsiteY2" fmla="*/ 1408112 h 1438274"/>
                  <a:gd name="connsiteX3" fmla="*/ 665957 w 3175001"/>
                  <a:gd name="connsiteY3" fmla="*/ 1279525 h 1438274"/>
                  <a:gd name="connsiteX4" fmla="*/ 1194594 w 3175001"/>
                  <a:gd name="connsiteY4" fmla="*/ 1103312 h 1438274"/>
                  <a:gd name="connsiteX5" fmla="*/ 1727994 w 3175001"/>
                  <a:gd name="connsiteY5" fmla="*/ 941387 h 1438274"/>
                  <a:gd name="connsiteX6" fmla="*/ 1966119 w 3175001"/>
                  <a:gd name="connsiteY6" fmla="*/ 889000 h 1438274"/>
                  <a:gd name="connsiteX7" fmla="*/ 2028032 w 3175001"/>
                  <a:gd name="connsiteY7" fmla="*/ 841375 h 1438274"/>
                  <a:gd name="connsiteX8" fmla="*/ 2070894 w 3175001"/>
                  <a:gd name="connsiteY8" fmla="*/ 841375 h 1438274"/>
                  <a:gd name="connsiteX9" fmla="*/ 2175669 w 3175001"/>
                  <a:gd name="connsiteY9" fmla="*/ 846137 h 1438274"/>
                  <a:gd name="connsiteX10" fmla="*/ 2266157 w 3175001"/>
                  <a:gd name="connsiteY10" fmla="*/ 865187 h 1438274"/>
                  <a:gd name="connsiteX11" fmla="*/ 2370932 w 3175001"/>
                  <a:gd name="connsiteY11" fmla="*/ 841375 h 1438274"/>
                  <a:gd name="connsiteX12" fmla="*/ 2418557 w 3175001"/>
                  <a:gd name="connsiteY12" fmla="*/ 769937 h 1438274"/>
                  <a:gd name="connsiteX13" fmla="*/ 2466182 w 3175001"/>
                  <a:gd name="connsiteY13" fmla="*/ 750887 h 1438274"/>
                  <a:gd name="connsiteX14" fmla="*/ 2570957 w 3175001"/>
                  <a:gd name="connsiteY14" fmla="*/ 793750 h 1438274"/>
                  <a:gd name="connsiteX15" fmla="*/ 2628107 w 3175001"/>
                  <a:gd name="connsiteY15" fmla="*/ 822325 h 1438274"/>
                  <a:gd name="connsiteX16" fmla="*/ 2594769 w 3175001"/>
                  <a:gd name="connsiteY16" fmla="*/ 850900 h 1438274"/>
                  <a:gd name="connsiteX17" fmla="*/ 2518569 w 3175001"/>
                  <a:gd name="connsiteY17" fmla="*/ 846137 h 1438274"/>
                  <a:gd name="connsiteX18" fmla="*/ 2485232 w 3175001"/>
                  <a:gd name="connsiteY18" fmla="*/ 822325 h 1438274"/>
                  <a:gd name="connsiteX19" fmla="*/ 2489994 w 3175001"/>
                  <a:gd name="connsiteY19" fmla="*/ 898525 h 1438274"/>
                  <a:gd name="connsiteX20" fmla="*/ 2513807 w 3175001"/>
                  <a:gd name="connsiteY20" fmla="*/ 965200 h 1438274"/>
                  <a:gd name="connsiteX21" fmla="*/ 2409032 w 3175001"/>
                  <a:gd name="connsiteY21" fmla="*/ 965200 h 1438274"/>
                  <a:gd name="connsiteX22" fmla="*/ 2285207 w 3175001"/>
                  <a:gd name="connsiteY22" fmla="*/ 984250 h 1438274"/>
                  <a:gd name="connsiteX23" fmla="*/ 2247107 w 3175001"/>
                  <a:gd name="connsiteY23" fmla="*/ 979487 h 1438274"/>
                  <a:gd name="connsiteX24" fmla="*/ 2289969 w 3175001"/>
                  <a:gd name="connsiteY24" fmla="*/ 1046162 h 1438274"/>
                  <a:gd name="connsiteX25" fmla="*/ 2375694 w 3175001"/>
                  <a:gd name="connsiteY25" fmla="*/ 1127125 h 1438274"/>
                  <a:gd name="connsiteX26" fmla="*/ 2475707 w 3175001"/>
                  <a:gd name="connsiteY26" fmla="*/ 1160462 h 1438274"/>
                  <a:gd name="connsiteX27" fmla="*/ 2528094 w 3175001"/>
                  <a:gd name="connsiteY27" fmla="*/ 1184275 h 1438274"/>
                  <a:gd name="connsiteX28" fmla="*/ 2594769 w 3175001"/>
                  <a:gd name="connsiteY28" fmla="*/ 1141412 h 1438274"/>
                  <a:gd name="connsiteX29" fmla="*/ 2728119 w 3175001"/>
                  <a:gd name="connsiteY29" fmla="*/ 1122362 h 1438274"/>
                  <a:gd name="connsiteX30" fmla="*/ 2890044 w 3175001"/>
                  <a:gd name="connsiteY30" fmla="*/ 1041400 h 1438274"/>
                  <a:gd name="connsiteX31" fmla="*/ 3009107 w 3175001"/>
                  <a:gd name="connsiteY31" fmla="*/ 917575 h 1438274"/>
                  <a:gd name="connsiteX32" fmla="*/ 3071019 w 3175001"/>
                  <a:gd name="connsiteY32" fmla="*/ 836612 h 1438274"/>
                  <a:gd name="connsiteX33" fmla="*/ 3171032 w 3175001"/>
                  <a:gd name="connsiteY33" fmla="*/ 788987 h 1438274"/>
                  <a:gd name="connsiteX34" fmla="*/ 3047207 w 3175001"/>
                  <a:gd name="connsiteY34" fmla="*/ 760412 h 1438274"/>
                  <a:gd name="connsiteX35" fmla="*/ 2851944 w 3175001"/>
                  <a:gd name="connsiteY35" fmla="*/ 660400 h 1438274"/>
                  <a:gd name="connsiteX36" fmla="*/ 2618582 w 3175001"/>
                  <a:gd name="connsiteY36" fmla="*/ 555625 h 1438274"/>
                  <a:gd name="connsiteX37" fmla="*/ 2375694 w 3175001"/>
                  <a:gd name="connsiteY37" fmla="*/ 584200 h 1438274"/>
                  <a:gd name="connsiteX38" fmla="*/ 2251869 w 3175001"/>
                  <a:gd name="connsiteY38" fmla="*/ 669925 h 1438274"/>
                  <a:gd name="connsiteX39" fmla="*/ 2218532 w 3175001"/>
                  <a:gd name="connsiteY39" fmla="*/ 722312 h 1438274"/>
                  <a:gd name="connsiteX40" fmla="*/ 2142332 w 3175001"/>
                  <a:gd name="connsiteY40" fmla="*/ 741362 h 1438274"/>
                  <a:gd name="connsiteX41" fmla="*/ 2023269 w 3175001"/>
                  <a:gd name="connsiteY41" fmla="*/ 708025 h 1438274"/>
                  <a:gd name="connsiteX42" fmla="*/ 2042319 w 3175001"/>
                  <a:gd name="connsiteY42" fmla="*/ 650875 h 1438274"/>
                  <a:gd name="connsiteX43" fmla="*/ 1970882 w 3175001"/>
                  <a:gd name="connsiteY43" fmla="*/ 512762 h 1438274"/>
                  <a:gd name="connsiteX44" fmla="*/ 1961357 w 3175001"/>
                  <a:gd name="connsiteY44" fmla="*/ 422275 h 1438274"/>
                  <a:gd name="connsiteX45" fmla="*/ 2032794 w 3175001"/>
                  <a:gd name="connsiteY45" fmla="*/ 307975 h 1438274"/>
                  <a:gd name="connsiteX46" fmla="*/ 2051844 w 3175001"/>
                  <a:gd name="connsiteY46" fmla="*/ 403225 h 1438274"/>
                  <a:gd name="connsiteX47" fmla="*/ 2032794 w 3175001"/>
                  <a:gd name="connsiteY47" fmla="*/ 469900 h 1438274"/>
                  <a:gd name="connsiteX48" fmla="*/ 2113757 w 3175001"/>
                  <a:gd name="connsiteY48" fmla="*/ 498475 h 1438274"/>
                  <a:gd name="connsiteX49" fmla="*/ 2128044 w 3175001"/>
                  <a:gd name="connsiteY49" fmla="*/ 541337 h 1438274"/>
                  <a:gd name="connsiteX50" fmla="*/ 2189957 w 3175001"/>
                  <a:gd name="connsiteY50" fmla="*/ 522287 h 1438274"/>
                  <a:gd name="connsiteX51" fmla="*/ 2342357 w 3175001"/>
                  <a:gd name="connsiteY51" fmla="*/ 484187 h 1438274"/>
                  <a:gd name="connsiteX52" fmla="*/ 2380457 w 3175001"/>
                  <a:gd name="connsiteY52" fmla="*/ 303212 h 1438274"/>
                  <a:gd name="connsiteX53" fmla="*/ 2323307 w 3175001"/>
                  <a:gd name="connsiteY53" fmla="*/ 131762 h 1438274"/>
                  <a:gd name="connsiteX54" fmla="*/ 2318544 w 3175001"/>
                  <a:gd name="connsiteY54" fmla="*/ 7937 h 1438274"/>
                  <a:gd name="connsiteX55" fmla="*/ 2228057 w 3175001"/>
                  <a:gd name="connsiteY55" fmla="*/ 84137 h 1438274"/>
                  <a:gd name="connsiteX56" fmla="*/ 2132807 w 3175001"/>
                  <a:gd name="connsiteY56" fmla="*/ 169862 h 1438274"/>
                  <a:gd name="connsiteX57" fmla="*/ 1942307 w 3175001"/>
                  <a:gd name="connsiteY57" fmla="*/ 231775 h 1438274"/>
                  <a:gd name="connsiteX58" fmla="*/ 1794669 w 3175001"/>
                  <a:gd name="connsiteY58" fmla="*/ 388937 h 1438274"/>
                  <a:gd name="connsiteX59" fmla="*/ 1761332 w 3175001"/>
                  <a:gd name="connsiteY59" fmla="*/ 498475 h 1438274"/>
                  <a:gd name="connsiteX60" fmla="*/ 1823244 w 3175001"/>
                  <a:gd name="connsiteY60" fmla="*/ 550862 h 1438274"/>
                  <a:gd name="connsiteX61" fmla="*/ 1894682 w 3175001"/>
                  <a:gd name="connsiteY61" fmla="*/ 584200 h 1438274"/>
                  <a:gd name="connsiteX62" fmla="*/ 1899444 w 3175001"/>
                  <a:gd name="connsiteY62" fmla="*/ 636587 h 1438274"/>
                  <a:gd name="connsiteX63" fmla="*/ 1918494 w 3175001"/>
                  <a:gd name="connsiteY63" fmla="*/ 712787 h 1438274"/>
                  <a:gd name="connsiteX64" fmla="*/ 1942307 w 3175001"/>
                  <a:gd name="connsiteY64" fmla="*/ 741362 h 1438274"/>
                  <a:gd name="connsiteX65" fmla="*/ 1913732 w 3175001"/>
                  <a:gd name="connsiteY65" fmla="*/ 779462 h 1438274"/>
                  <a:gd name="connsiteX66" fmla="*/ 1704182 w 3175001"/>
                  <a:gd name="connsiteY66" fmla="*/ 836612 h 1438274"/>
                  <a:gd name="connsiteX67" fmla="*/ 689769 w 3175001"/>
                  <a:gd name="connsiteY67" fmla="*/ 1112837 h 1438274"/>
                  <a:gd name="connsiteX68" fmla="*/ 208757 w 3175001"/>
                  <a:gd name="connsiteY68" fmla="*/ 1250950 h 1438274"/>
                  <a:gd name="connsiteX69" fmla="*/ 56357 w 3175001"/>
                  <a:gd name="connsiteY69" fmla="*/ 1293812 h 1438274"/>
                  <a:gd name="connsiteX70" fmla="*/ 3969 w 3175001"/>
                  <a:gd name="connsiteY70" fmla="*/ 1327150 h 1438274"/>
                  <a:gd name="connsiteX71" fmla="*/ 32544 w 3175001"/>
                  <a:gd name="connsiteY71" fmla="*/ 1360487 h 1438274"/>
                  <a:gd name="connsiteX72" fmla="*/ 123032 w 3175001"/>
                  <a:gd name="connsiteY72" fmla="*/ 1427162 h 143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175001" h="1438274">
                    <a:moveTo>
                      <a:pt x="123032" y="1427162"/>
                    </a:moveTo>
                    <a:cubicBezTo>
                      <a:pt x="150813" y="1438274"/>
                      <a:pt x="174626" y="1430337"/>
                      <a:pt x="199232" y="1427162"/>
                    </a:cubicBezTo>
                    <a:cubicBezTo>
                      <a:pt x="223838" y="1423987"/>
                      <a:pt x="270669" y="1408112"/>
                      <a:pt x="270669" y="1408112"/>
                    </a:cubicBezTo>
                    <a:lnTo>
                      <a:pt x="665957" y="1279525"/>
                    </a:lnTo>
                    <a:lnTo>
                      <a:pt x="1194594" y="1103312"/>
                    </a:lnTo>
                    <a:cubicBezTo>
                      <a:pt x="1371600" y="1046956"/>
                      <a:pt x="1599407" y="977106"/>
                      <a:pt x="1727994" y="941387"/>
                    </a:cubicBezTo>
                    <a:cubicBezTo>
                      <a:pt x="1856582" y="905668"/>
                      <a:pt x="1916113" y="905669"/>
                      <a:pt x="1966119" y="889000"/>
                    </a:cubicBezTo>
                    <a:cubicBezTo>
                      <a:pt x="2016125" y="872331"/>
                      <a:pt x="2010570" y="849312"/>
                      <a:pt x="2028032" y="841375"/>
                    </a:cubicBezTo>
                    <a:cubicBezTo>
                      <a:pt x="2045494" y="833438"/>
                      <a:pt x="2046288" y="840581"/>
                      <a:pt x="2070894" y="841375"/>
                    </a:cubicBezTo>
                    <a:cubicBezTo>
                      <a:pt x="2095500" y="842169"/>
                      <a:pt x="2143125" y="842168"/>
                      <a:pt x="2175669" y="846137"/>
                    </a:cubicBezTo>
                    <a:cubicBezTo>
                      <a:pt x="2208213" y="850106"/>
                      <a:pt x="2233613" y="865981"/>
                      <a:pt x="2266157" y="865187"/>
                    </a:cubicBezTo>
                    <a:cubicBezTo>
                      <a:pt x="2298701" y="864393"/>
                      <a:pt x="2345532" y="857250"/>
                      <a:pt x="2370932" y="841375"/>
                    </a:cubicBezTo>
                    <a:cubicBezTo>
                      <a:pt x="2396332" y="825500"/>
                      <a:pt x="2402682" y="785018"/>
                      <a:pt x="2418557" y="769937"/>
                    </a:cubicBezTo>
                    <a:cubicBezTo>
                      <a:pt x="2434432" y="754856"/>
                      <a:pt x="2440782" y="746918"/>
                      <a:pt x="2466182" y="750887"/>
                    </a:cubicBezTo>
                    <a:cubicBezTo>
                      <a:pt x="2491582" y="754856"/>
                      <a:pt x="2543970" y="781844"/>
                      <a:pt x="2570957" y="793750"/>
                    </a:cubicBezTo>
                    <a:cubicBezTo>
                      <a:pt x="2597944" y="805656"/>
                      <a:pt x="2624138" y="812800"/>
                      <a:pt x="2628107" y="822325"/>
                    </a:cubicBezTo>
                    <a:cubicBezTo>
                      <a:pt x="2632076" y="831850"/>
                      <a:pt x="2613025" y="846931"/>
                      <a:pt x="2594769" y="850900"/>
                    </a:cubicBezTo>
                    <a:cubicBezTo>
                      <a:pt x="2576513" y="854869"/>
                      <a:pt x="2536825" y="850899"/>
                      <a:pt x="2518569" y="846137"/>
                    </a:cubicBezTo>
                    <a:cubicBezTo>
                      <a:pt x="2500313" y="841375"/>
                      <a:pt x="2489994" y="813594"/>
                      <a:pt x="2485232" y="822325"/>
                    </a:cubicBezTo>
                    <a:cubicBezTo>
                      <a:pt x="2480470" y="831056"/>
                      <a:pt x="2485232" y="874713"/>
                      <a:pt x="2489994" y="898525"/>
                    </a:cubicBezTo>
                    <a:cubicBezTo>
                      <a:pt x="2494756" y="922337"/>
                      <a:pt x="2527301" y="954088"/>
                      <a:pt x="2513807" y="965200"/>
                    </a:cubicBezTo>
                    <a:cubicBezTo>
                      <a:pt x="2500313" y="976313"/>
                      <a:pt x="2447132" y="962025"/>
                      <a:pt x="2409032" y="965200"/>
                    </a:cubicBezTo>
                    <a:cubicBezTo>
                      <a:pt x="2370932" y="968375"/>
                      <a:pt x="2312195" y="981869"/>
                      <a:pt x="2285207" y="984250"/>
                    </a:cubicBezTo>
                    <a:cubicBezTo>
                      <a:pt x="2258219" y="986631"/>
                      <a:pt x="2246313" y="969168"/>
                      <a:pt x="2247107" y="979487"/>
                    </a:cubicBezTo>
                    <a:cubicBezTo>
                      <a:pt x="2247901" y="989806"/>
                      <a:pt x="2268538" y="1021556"/>
                      <a:pt x="2289969" y="1046162"/>
                    </a:cubicBezTo>
                    <a:cubicBezTo>
                      <a:pt x="2311400" y="1070768"/>
                      <a:pt x="2344738" y="1108075"/>
                      <a:pt x="2375694" y="1127125"/>
                    </a:cubicBezTo>
                    <a:cubicBezTo>
                      <a:pt x="2406650" y="1146175"/>
                      <a:pt x="2450307" y="1150937"/>
                      <a:pt x="2475707" y="1160462"/>
                    </a:cubicBezTo>
                    <a:cubicBezTo>
                      <a:pt x="2501107" y="1169987"/>
                      <a:pt x="2508250" y="1187450"/>
                      <a:pt x="2528094" y="1184275"/>
                    </a:cubicBezTo>
                    <a:cubicBezTo>
                      <a:pt x="2547938" y="1181100"/>
                      <a:pt x="2561431" y="1151731"/>
                      <a:pt x="2594769" y="1141412"/>
                    </a:cubicBezTo>
                    <a:cubicBezTo>
                      <a:pt x="2628107" y="1131093"/>
                      <a:pt x="2678907" y="1139031"/>
                      <a:pt x="2728119" y="1122362"/>
                    </a:cubicBezTo>
                    <a:cubicBezTo>
                      <a:pt x="2777331" y="1105693"/>
                      <a:pt x="2843213" y="1075531"/>
                      <a:pt x="2890044" y="1041400"/>
                    </a:cubicBezTo>
                    <a:cubicBezTo>
                      <a:pt x="2936875" y="1007269"/>
                      <a:pt x="2978945" y="951706"/>
                      <a:pt x="3009107" y="917575"/>
                    </a:cubicBezTo>
                    <a:cubicBezTo>
                      <a:pt x="3039269" y="883444"/>
                      <a:pt x="3044032" y="858043"/>
                      <a:pt x="3071019" y="836612"/>
                    </a:cubicBezTo>
                    <a:cubicBezTo>
                      <a:pt x="3098006" y="815181"/>
                      <a:pt x="3175001" y="801687"/>
                      <a:pt x="3171032" y="788987"/>
                    </a:cubicBezTo>
                    <a:cubicBezTo>
                      <a:pt x="3167063" y="776287"/>
                      <a:pt x="3100388" y="781843"/>
                      <a:pt x="3047207" y="760412"/>
                    </a:cubicBezTo>
                    <a:cubicBezTo>
                      <a:pt x="2994026" y="738981"/>
                      <a:pt x="2923381" y="694531"/>
                      <a:pt x="2851944" y="660400"/>
                    </a:cubicBezTo>
                    <a:cubicBezTo>
                      <a:pt x="2780507" y="626269"/>
                      <a:pt x="2697957" y="568325"/>
                      <a:pt x="2618582" y="555625"/>
                    </a:cubicBezTo>
                    <a:cubicBezTo>
                      <a:pt x="2539207" y="542925"/>
                      <a:pt x="2436813" y="565150"/>
                      <a:pt x="2375694" y="584200"/>
                    </a:cubicBezTo>
                    <a:cubicBezTo>
                      <a:pt x="2314575" y="603250"/>
                      <a:pt x="2278063" y="646906"/>
                      <a:pt x="2251869" y="669925"/>
                    </a:cubicBezTo>
                    <a:cubicBezTo>
                      <a:pt x="2225675" y="692944"/>
                      <a:pt x="2236788" y="710406"/>
                      <a:pt x="2218532" y="722312"/>
                    </a:cubicBezTo>
                    <a:cubicBezTo>
                      <a:pt x="2200276" y="734218"/>
                      <a:pt x="2174876" y="743743"/>
                      <a:pt x="2142332" y="741362"/>
                    </a:cubicBezTo>
                    <a:cubicBezTo>
                      <a:pt x="2109788" y="738981"/>
                      <a:pt x="2039938" y="723106"/>
                      <a:pt x="2023269" y="708025"/>
                    </a:cubicBezTo>
                    <a:cubicBezTo>
                      <a:pt x="2006600" y="692944"/>
                      <a:pt x="2051050" y="683419"/>
                      <a:pt x="2042319" y="650875"/>
                    </a:cubicBezTo>
                    <a:cubicBezTo>
                      <a:pt x="2033588" y="618331"/>
                      <a:pt x="1984376" y="550862"/>
                      <a:pt x="1970882" y="512762"/>
                    </a:cubicBezTo>
                    <a:cubicBezTo>
                      <a:pt x="1957388" y="474662"/>
                      <a:pt x="1951038" y="456406"/>
                      <a:pt x="1961357" y="422275"/>
                    </a:cubicBezTo>
                    <a:cubicBezTo>
                      <a:pt x="1971676" y="388144"/>
                      <a:pt x="2017713" y="311150"/>
                      <a:pt x="2032794" y="307975"/>
                    </a:cubicBezTo>
                    <a:cubicBezTo>
                      <a:pt x="2047875" y="304800"/>
                      <a:pt x="2051844" y="376238"/>
                      <a:pt x="2051844" y="403225"/>
                    </a:cubicBezTo>
                    <a:cubicBezTo>
                      <a:pt x="2051844" y="430212"/>
                      <a:pt x="2022475" y="454025"/>
                      <a:pt x="2032794" y="469900"/>
                    </a:cubicBezTo>
                    <a:cubicBezTo>
                      <a:pt x="2043113" y="485775"/>
                      <a:pt x="2097882" y="486569"/>
                      <a:pt x="2113757" y="498475"/>
                    </a:cubicBezTo>
                    <a:cubicBezTo>
                      <a:pt x="2129632" y="510381"/>
                      <a:pt x="2115344" y="537368"/>
                      <a:pt x="2128044" y="541337"/>
                    </a:cubicBezTo>
                    <a:cubicBezTo>
                      <a:pt x="2140744" y="545306"/>
                      <a:pt x="2154238" y="531812"/>
                      <a:pt x="2189957" y="522287"/>
                    </a:cubicBezTo>
                    <a:cubicBezTo>
                      <a:pt x="2225676" y="512762"/>
                      <a:pt x="2310607" y="520699"/>
                      <a:pt x="2342357" y="484187"/>
                    </a:cubicBezTo>
                    <a:cubicBezTo>
                      <a:pt x="2374107" y="447675"/>
                      <a:pt x="2383632" y="361950"/>
                      <a:pt x="2380457" y="303212"/>
                    </a:cubicBezTo>
                    <a:cubicBezTo>
                      <a:pt x="2377282" y="244475"/>
                      <a:pt x="2333626" y="180974"/>
                      <a:pt x="2323307" y="131762"/>
                    </a:cubicBezTo>
                    <a:cubicBezTo>
                      <a:pt x="2312988" y="82550"/>
                      <a:pt x="2334419" y="15874"/>
                      <a:pt x="2318544" y="7937"/>
                    </a:cubicBezTo>
                    <a:cubicBezTo>
                      <a:pt x="2302669" y="0"/>
                      <a:pt x="2259013" y="57150"/>
                      <a:pt x="2228057" y="84137"/>
                    </a:cubicBezTo>
                    <a:cubicBezTo>
                      <a:pt x="2197101" y="111124"/>
                      <a:pt x="2180432" y="145256"/>
                      <a:pt x="2132807" y="169862"/>
                    </a:cubicBezTo>
                    <a:cubicBezTo>
                      <a:pt x="2085182" y="194468"/>
                      <a:pt x="1998663" y="195263"/>
                      <a:pt x="1942307" y="231775"/>
                    </a:cubicBezTo>
                    <a:cubicBezTo>
                      <a:pt x="1885951" y="268288"/>
                      <a:pt x="1824831" y="344487"/>
                      <a:pt x="1794669" y="388937"/>
                    </a:cubicBezTo>
                    <a:cubicBezTo>
                      <a:pt x="1764507" y="433387"/>
                      <a:pt x="1756570" y="471488"/>
                      <a:pt x="1761332" y="498475"/>
                    </a:cubicBezTo>
                    <a:cubicBezTo>
                      <a:pt x="1766094" y="525462"/>
                      <a:pt x="1801019" y="536574"/>
                      <a:pt x="1823244" y="550862"/>
                    </a:cubicBezTo>
                    <a:cubicBezTo>
                      <a:pt x="1845469" y="565150"/>
                      <a:pt x="1881982" y="569913"/>
                      <a:pt x="1894682" y="584200"/>
                    </a:cubicBezTo>
                    <a:cubicBezTo>
                      <a:pt x="1907382" y="598488"/>
                      <a:pt x="1895475" y="615156"/>
                      <a:pt x="1899444" y="636587"/>
                    </a:cubicBezTo>
                    <a:cubicBezTo>
                      <a:pt x="1903413" y="658018"/>
                      <a:pt x="1911350" y="695325"/>
                      <a:pt x="1918494" y="712787"/>
                    </a:cubicBezTo>
                    <a:cubicBezTo>
                      <a:pt x="1925638" y="730249"/>
                      <a:pt x="1943101" y="730250"/>
                      <a:pt x="1942307" y="741362"/>
                    </a:cubicBezTo>
                    <a:cubicBezTo>
                      <a:pt x="1941513" y="752474"/>
                      <a:pt x="1953419" y="763587"/>
                      <a:pt x="1913732" y="779462"/>
                    </a:cubicBezTo>
                    <a:cubicBezTo>
                      <a:pt x="1874045" y="795337"/>
                      <a:pt x="1704182" y="836612"/>
                      <a:pt x="1704182" y="836612"/>
                    </a:cubicBezTo>
                    <a:lnTo>
                      <a:pt x="689769" y="1112837"/>
                    </a:lnTo>
                    <a:cubicBezTo>
                      <a:pt x="440532" y="1181893"/>
                      <a:pt x="208757" y="1250950"/>
                      <a:pt x="208757" y="1250950"/>
                    </a:cubicBezTo>
                    <a:cubicBezTo>
                      <a:pt x="103188" y="1281112"/>
                      <a:pt x="90488" y="1281112"/>
                      <a:pt x="56357" y="1293812"/>
                    </a:cubicBezTo>
                    <a:cubicBezTo>
                      <a:pt x="22226" y="1306512"/>
                      <a:pt x="7938" y="1316038"/>
                      <a:pt x="3969" y="1327150"/>
                    </a:cubicBezTo>
                    <a:cubicBezTo>
                      <a:pt x="0" y="1338262"/>
                      <a:pt x="15875" y="1349375"/>
                      <a:pt x="32544" y="1360487"/>
                    </a:cubicBezTo>
                    <a:cubicBezTo>
                      <a:pt x="49213" y="1371599"/>
                      <a:pt x="95251" y="1416050"/>
                      <a:pt x="123032" y="1427162"/>
                    </a:cubicBezTo>
                    <a:close/>
                  </a:path>
                </a:pathLst>
              </a:custGeom>
              <a:grpFill/>
              <a:ln w="3175">
                <a:solidFill>
                  <a:srgbClr val="FF3300"/>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grpSp>
        <p:sp>
          <p:nvSpPr>
            <p:cNvPr id="77" name="Freeform 76"/>
            <p:cNvSpPr/>
            <p:nvPr/>
          </p:nvSpPr>
          <p:spPr bwMode="auto">
            <a:xfrm>
              <a:off x="882043" y="303323"/>
              <a:ext cx="212890" cy="176987"/>
            </a:xfrm>
            <a:custGeom>
              <a:avLst/>
              <a:gdLst>
                <a:gd name="connsiteX0" fmla="*/ 346075 w 1897592"/>
                <a:gd name="connsiteY0" fmla="*/ 1631950 h 1696508"/>
                <a:gd name="connsiteX1" fmla="*/ 238125 w 1897592"/>
                <a:gd name="connsiteY1" fmla="*/ 1447800 h 1696508"/>
                <a:gd name="connsiteX2" fmla="*/ 149225 w 1897592"/>
                <a:gd name="connsiteY2" fmla="*/ 1447800 h 1696508"/>
                <a:gd name="connsiteX3" fmla="*/ 111125 w 1897592"/>
                <a:gd name="connsiteY3" fmla="*/ 1358900 h 1696508"/>
                <a:gd name="connsiteX4" fmla="*/ 174625 w 1897592"/>
                <a:gd name="connsiteY4" fmla="*/ 1384300 h 1696508"/>
                <a:gd name="connsiteX5" fmla="*/ 193675 w 1897592"/>
                <a:gd name="connsiteY5" fmla="*/ 1346200 h 1696508"/>
                <a:gd name="connsiteX6" fmla="*/ 136525 w 1897592"/>
                <a:gd name="connsiteY6" fmla="*/ 1295400 h 1696508"/>
                <a:gd name="connsiteX7" fmla="*/ 79375 w 1897592"/>
                <a:gd name="connsiteY7" fmla="*/ 1295400 h 1696508"/>
                <a:gd name="connsiteX8" fmla="*/ 47625 w 1897592"/>
                <a:gd name="connsiteY8" fmla="*/ 1244600 h 1696508"/>
                <a:gd name="connsiteX9" fmla="*/ 92075 w 1897592"/>
                <a:gd name="connsiteY9" fmla="*/ 1257300 h 1696508"/>
                <a:gd name="connsiteX10" fmla="*/ 136525 w 1897592"/>
                <a:gd name="connsiteY10" fmla="*/ 1244600 h 1696508"/>
                <a:gd name="connsiteX11" fmla="*/ 168275 w 1897592"/>
                <a:gd name="connsiteY11" fmla="*/ 1219200 h 1696508"/>
                <a:gd name="connsiteX12" fmla="*/ 98425 w 1897592"/>
                <a:gd name="connsiteY12" fmla="*/ 1212850 h 1696508"/>
                <a:gd name="connsiteX13" fmla="*/ 117475 w 1897592"/>
                <a:gd name="connsiteY13" fmla="*/ 1168400 h 1696508"/>
                <a:gd name="connsiteX14" fmla="*/ 98425 w 1897592"/>
                <a:gd name="connsiteY14" fmla="*/ 1117600 h 1696508"/>
                <a:gd name="connsiteX15" fmla="*/ 22225 w 1897592"/>
                <a:gd name="connsiteY15" fmla="*/ 1060450 h 1696508"/>
                <a:gd name="connsiteX16" fmla="*/ 9525 w 1897592"/>
                <a:gd name="connsiteY16" fmla="*/ 996950 h 1696508"/>
                <a:gd name="connsiteX17" fmla="*/ 41275 w 1897592"/>
                <a:gd name="connsiteY17" fmla="*/ 1041400 h 1696508"/>
                <a:gd name="connsiteX18" fmla="*/ 111125 w 1897592"/>
                <a:gd name="connsiteY18" fmla="*/ 1028700 h 1696508"/>
                <a:gd name="connsiteX19" fmla="*/ 117475 w 1897592"/>
                <a:gd name="connsiteY19" fmla="*/ 1028700 h 1696508"/>
                <a:gd name="connsiteX20" fmla="*/ 104775 w 1897592"/>
                <a:gd name="connsiteY20" fmla="*/ 965200 h 1696508"/>
                <a:gd name="connsiteX21" fmla="*/ 60325 w 1897592"/>
                <a:gd name="connsiteY21" fmla="*/ 920750 h 1696508"/>
                <a:gd name="connsiteX22" fmla="*/ 9525 w 1897592"/>
                <a:gd name="connsiteY22" fmla="*/ 863600 h 1696508"/>
                <a:gd name="connsiteX23" fmla="*/ 3175 w 1897592"/>
                <a:gd name="connsiteY23" fmla="*/ 781050 h 1696508"/>
                <a:gd name="connsiteX24" fmla="*/ 28575 w 1897592"/>
                <a:gd name="connsiteY24" fmla="*/ 819150 h 1696508"/>
                <a:gd name="connsiteX25" fmla="*/ 117475 w 1897592"/>
                <a:gd name="connsiteY25" fmla="*/ 850900 h 1696508"/>
                <a:gd name="connsiteX26" fmla="*/ 168275 w 1897592"/>
                <a:gd name="connsiteY26" fmla="*/ 819150 h 1696508"/>
                <a:gd name="connsiteX27" fmla="*/ 136525 w 1897592"/>
                <a:gd name="connsiteY27" fmla="*/ 774700 h 1696508"/>
                <a:gd name="connsiteX28" fmla="*/ 85725 w 1897592"/>
                <a:gd name="connsiteY28" fmla="*/ 762000 h 1696508"/>
                <a:gd name="connsiteX29" fmla="*/ 60325 w 1897592"/>
                <a:gd name="connsiteY29" fmla="*/ 704850 h 1696508"/>
                <a:gd name="connsiteX30" fmla="*/ 79375 w 1897592"/>
                <a:gd name="connsiteY30" fmla="*/ 711200 h 1696508"/>
                <a:gd name="connsiteX31" fmla="*/ 60325 w 1897592"/>
                <a:gd name="connsiteY31" fmla="*/ 641350 h 1696508"/>
                <a:gd name="connsiteX32" fmla="*/ 79375 w 1897592"/>
                <a:gd name="connsiteY32" fmla="*/ 571500 h 1696508"/>
                <a:gd name="connsiteX33" fmla="*/ 117475 w 1897592"/>
                <a:gd name="connsiteY33" fmla="*/ 508000 h 1696508"/>
                <a:gd name="connsiteX34" fmla="*/ 117475 w 1897592"/>
                <a:gd name="connsiteY34" fmla="*/ 603250 h 1696508"/>
                <a:gd name="connsiteX35" fmla="*/ 187325 w 1897592"/>
                <a:gd name="connsiteY35" fmla="*/ 603250 h 1696508"/>
                <a:gd name="connsiteX36" fmla="*/ 212725 w 1897592"/>
                <a:gd name="connsiteY36" fmla="*/ 565150 h 1696508"/>
                <a:gd name="connsiteX37" fmla="*/ 250825 w 1897592"/>
                <a:gd name="connsiteY37" fmla="*/ 546100 h 1696508"/>
                <a:gd name="connsiteX38" fmla="*/ 250825 w 1897592"/>
                <a:gd name="connsiteY38" fmla="*/ 450850 h 1696508"/>
                <a:gd name="connsiteX39" fmla="*/ 231775 w 1897592"/>
                <a:gd name="connsiteY39" fmla="*/ 431800 h 1696508"/>
                <a:gd name="connsiteX40" fmla="*/ 219075 w 1897592"/>
                <a:gd name="connsiteY40" fmla="*/ 361950 h 1696508"/>
                <a:gd name="connsiteX41" fmla="*/ 307975 w 1897592"/>
                <a:gd name="connsiteY41" fmla="*/ 260350 h 1696508"/>
                <a:gd name="connsiteX42" fmla="*/ 288925 w 1897592"/>
                <a:gd name="connsiteY42" fmla="*/ 311150 h 1696508"/>
                <a:gd name="connsiteX43" fmla="*/ 327025 w 1897592"/>
                <a:gd name="connsiteY43" fmla="*/ 361950 h 1696508"/>
                <a:gd name="connsiteX44" fmla="*/ 358775 w 1897592"/>
                <a:gd name="connsiteY44" fmla="*/ 393700 h 1696508"/>
                <a:gd name="connsiteX45" fmla="*/ 371475 w 1897592"/>
                <a:gd name="connsiteY45" fmla="*/ 317500 h 1696508"/>
                <a:gd name="connsiteX46" fmla="*/ 396875 w 1897592"/>
                <a:gd name="connsiteY46" fmla="*/ 273050 h 1696508"/>
                <a:gd name="connsiteX47" fmla="*/ 422275 w 1897592"/>
                <a:gd name="connsiteY47" fmla="*/ 196850 h 1696508"/>
                <a:gd name="connsiteX48" fmla="*/ 504825 w 1897592"/>
                <a:gd name="connsiteY48" fmla="*/ 107950 h 1696508"/>
                <a:gd name="connsiteX49" fmla="*/ 492125 w 1897592"/>
                <a:gd name="connsiteY49" fmla="*/ 177800 h 1696508"/>
                <a:gd name="connsiteX50" fmla="*/ 517525 w 1897592"/>
                <a:gd name="connsiteY50" fmla="*/ 234950 h 1696508"/>
                <a:gd name="connsiteX51" fmla="*/ 511175 w 1897592"/>
                <a:gd name="connsiteY51" fmla="*/ 298450 h 1696508"/>
                <a:gd name="connsiteX52" fmla="*/ 587375 w 1897592"/>
                <a:gd name="connsiteY52" fmla="*/ 209550 h 1696508"/>
                <a:gd name="connsiteX53" fmla="*/ 574675 w 1897592"/>
                <a:gd name="connsiteY53" fmla="*/ 177800 h 1696508"/>
                <a:gd name="connsiteX54" fmla="*/ 549275 w 1897592"/>
                <a:gd name="connsiteY54" fmla="*/ 139700 h 1696508"/>
                <a:gd name="connsiteX55" fmla="*/ 587375 w 1897592"/>
                <a:gd name="connsiteY55" fmla="*/ 120650 h 1696508"/>
                <a:gd name="connsiteX56" fmla="*/ 638175 w 1897592"/>
                <a:gd name="connsiteY56" fmla="*/ 57150 h 1696508"/>
                <a:gd name="connsiteX57" fmla="*/ 758825 w 1897592"/>
                <a:gd name="connsiteY57" fmla="*/ 31750 h 1696508"/>
                <a:gd name="connsiteX58" fmla="*/ 688975 w 1897592"/>
                <a:gd name="connsiteY58" fmla="*/ 69850 h 1696508"/>
                <a:gd name="connsiteX59" fmla="*/ 752475 w 1897592"/>
                <a:gd name="connsiteY59" fmla="*/ 120650 h 1696508"/>
                <a:gd name="connsiteX60" fmla="*/ 841375 w 1897592"/>
                <a:gd name="connsiteY60" fmla="*/ 139700 h 1696508"/>
                <a:gd name="connsiteX61" fmla="*/ 866775 w 1897592"/>
                <a:gd name="connsiteY61" fmla="*/ 82550 h 1696508"/>
                <a:gd name="connsiteX62" fmla="*/ 866775 w 1897592"/>
                <a:gd name="connsiteY62" fmla="*/ 38100 h 1696508"/>
                <a:gd name="connsiteX63" fmla="*/ 822325 w 1897592"/>
                <a:gd name="connsiteY63" fmla="*/ 6350 h 1696508"/>
                <a:gd name="connsiteX64" fmla="*/ 930275 w 1897592"/>
                <a:gd name="connsiteY64" fmla="*/ 6350 h 1696508"/>
                <a:gd name="connsiteX65" fmla="*/ 949325 w 1897592"/>
                <a:gd name="connsiteY65" fmla="*/ 44450 h 1696508"/>
                <a:gd name="connsiteX66" fmla="*/ 917575 w 1897592"/>
                <a:gd name="connsiteY66" fmla="*/ 101600 h 1696508"/>
                <a:gd name="connsiteX67" fmla="*/ 968375 w 1897592"/>
                <a:gd name="connsiteY67" fmla="*/ 127000 h 1696508"/>
                <a:gd name="connsiteX68" fmla="*/ 1000125 w 1897592"/>
                <a:gd name="connsiteY68" fmla="*/ 63500 h 1696508"/>
                <a:gd name="connsiteX69" fmla="*/ 987425 w 1897592"/>
                <a:gd name="connsiteY69" fmla="*/ 31750 h 1696508"/>
                <a:gd name="connsiteX70" fmla="*/ 1031875 w 1897592"/>
                <a:gd name="connsiteY70" fmla="*/ 12700 h 1696508"/>
                <a:gd name="connsiteX71" fmla="*/ 1089025 w 1897592"/>
                <a:gd name="connsiteY71" fmla="*/ 6350 h 1696508"/>
                <a:gd name="connsiteX72" fmla="*/ 1050925 w 1897592"/>
                <a:gd name="connsiteY72" fmla="*/ 44450 h 1696508"/>
                <a:gd name="connsiteX73" fmla="*/ 1095375 w 1897592"/>
                <a:gd name="connsiteY73" fmla="*/ 146050 h 1696508"/>
                <a:gd name="connsiteX74" fmla="*/ 1165225 w 1897592"/>
                <a:gd name="connsiteY74" fmla="*/ 152400 h 1696508"/>
                <a:gd name="connsiteX75" fmla="*/ 1184275 w 1897592"/>
                <a:gd name="connsiteY75" fmla="*/ 82550 h 1696508"/>
                <a:gd name="connsiteX76" fmla="*/ 1139825 w 1897592"/>
                <a:gd name="connsiteY76" fmla="*/ 25400 h 1696508"/>
                <a:gd name="connsiteX77" fmla="*/ 1222375 w 1897592"/>
                <a:gd name="connsiteY77" fmla="*/ 50800 h 1696508"/>
                <a:gd name="connsiteX78" fmla="*/ 1317625 w 1897592"/>
                <a:gd name="connsiteY78" fmla="*/ 107950 h 1696508"/>
                <a:gd name="connsiteX79" fmla="*/ 1298575 w 1897592"/>
                <a:gd name="connsiteY79" fmla="*/ 139700 h 1696508"/>
                <a:gd name="connsiteX80" fmla="*/ 1323975 w 1897592"/>
                <a:gd name="connsiteY80" fmla="*/ 196850 h 1696508"/>
                <a:gd name="connsiteX81" fmla="*/ 1330325 w 1897592"/>
                <a:gd name="connsiteY81" fmla="*/ 254000 h 1696508"/>
                <a:gd name="connsiteX82" fmla="*/ 1393825 w 1897592"/>
                <a:gd name="connsiteY82" fmla="*/ 209550 h 1696508"/>
                <a:gd name="connsiteX83" fmla="*/ 1393825 w 1897592"/>
                <a:gd name="connsiteY83" fmla="*/ 139700 h 1696508"/>
                <a:gd name="connsiteX84" fmla="*/ 1368425 w 1897592"/>
                <a:gd name="connsiteY84" fmla="*/ 101600 h 1696508"/>
                <a:gd name="connsiteX85" fmla="*/ 1419225 w 1897592"/>
                <a:gd name="connsiteY85" fmla="*/ 127000 h 1696508"/>
                <a:gd name="connsiteX86" fmla="*/ 1470025 w 1897592"/>
                <a:gd name="connsiteY86" fmla="*/ 165100 h 1696508"/>
                <a:gd name="connsiteX87" fmla="*/ 1482725 w 1897592"/>
                <a:gd name="connsiteY87" fmla="*/ 215900 h 1696508"/>
                <a:gd name="connsiteX88" fmla="*/ 1470025 w 1897592"/>
                <a:gd name="connsiteY88" fmla="*/ 279400 h 1696508"/>
                <a:gd name="connsiteX89" fmla="*/ 1501775 w 1897592"/>
                <a:gd name="connsiteY89" fmla="*/ 323850 h 1696508"/>
                <a:gd name="connsiteX90" fmla="*/ 1508125 w 1897592"/>
                <a:gd name="connsiteY90" fmla="*/ 393700 h 1696508"/>
                <a:gd name="connsiteX91" fmla="*/ 1552575 w 1897592"/>
                <a:gd name="connsiteY91" fmla="*/ 298450 h 1696508"/>
                <a:gd name="connsiteX92" fmla="*/ 1527175 w 1897592"/>
                <a:gd name="connsiteY92" fmla="*/ 241300 h 1696508"/>
                <a:gd name="connsiteX93" fmla="*/ 1527175 w 1897592"/>
                <a:gd name="connsiteY93" fmla="*/ 196850 h 1696508"/>
                <a:gd name="connsiteX94" fmla="*/ 1609725 w 1897592"/>
                <a:gd name="connsiteY94" fmla="*/ 292100 h 1696508"/>
                <a:gd name="connsiteX95" fmla="*/ 1622425 w 1897592"/>
                <a:gd name="connsiteY95" fmla="*/ 412750 h 1696508"/>
                <a:gd name="connsiteX96" fmla="*/ 1679575 w 1897592"/>
                <a:gd name="connsiteY96" fmla="*/ 438150 h 1696508"/>
                <a:gd name="connsiteX97" fmla="*/ 1685925 w 1897592"/>
                <a:gd name="connsiteY97" fmla="*/ 355600 h 1696508"/>
                <a:gd name="connsiteX98" fmla="*/ 1755775 w 1897592"/>
                <a:gd name="connsiteY98" fmla="*/ 463550 h 1696508"/>
                <a:gd name="connsiteX99" fmla="*/ 1698625 w 1897592"/>
                <a:gd name="connsiteY99" fmla="*/ 552450 h 1696508"/>
                <a:gd name="connsiteX100" fmla="*/ 1692275 w 1897592"/>
                <a:gd name="connsiteY100" fmla="*/ 622300 h 1696508"/>
                <a:gd name="connsiteX101" fmla="*/ 1755775 w 1897592"/>
                <a:gd name="connsiteY101" fmla="*/ 622300 h 1696508"/>
                <a:gd name="connsiteX102" fmla="*/ 1819275 w 1897592"/>
                <a:gd name="connsiteY102" fmla="*/ 571500 h 1696508"/>
                <a:gd name="connsiteX103" fmla="*/ 1831975 w 1897592"/>
                <a:gd name="connsiteY103" fmla="*/ 647700 h 1696508"/>
                <a:gd name="connsiteX104" fmla="*/ 1774825 w 1897592"/>
                <a:gd name="connsiteY104" fmla="*/ 711200 h 1696508"/>
                <a:gd name="connsiteX105" fmla="*/ 1774825 w 1897592"/>
                <a:gd name="connsiteY105" fmla="*/ 781050 h 1696508"/>
                <a:gd name="connsiteX106" fmla="*/ 1844675 w 1897592"/>
                <a:gd name="connsiteY106" fmla="*/ 793750 h 1696508"/>
                <a:gd name="connsiteX107" fmla="*/ 1857375 w 1897592"/>
                <a:gd name="connsiteY107" fmla="*/ 749300 h 1696508"/>
                <a:gd name="connsiteX108" fmla="*/ 1889125 w 1897592"/>
                <a:gd name="connsiteY108" fmla="*/ 831850 h 1696508"/>
                <a:gd name="connsiteX109" fmla="*/ 1870075 w 1897592"/>
                <a:gd name="connsiteY109" fmla="*/ 895350 h 1696508"/>
                <a:gd name="connsiteX110" fmla="*/ 1806575 w 1897592"/>
                <a:gd name="connsiteY110" fmla="*/ 933450 h 1696508"/>
                <a:gd name="connsiteX111" fmla="*/ 1755775 w 1897592"/>
                <a:gd name="connsiteY111" fmla="*/ 946150 h 1696508"/>
                <a:gd name="connsiteX112" fmla="*/ 1800225 w 1897592"/>
                <a:gd name="connsiteY112" fmla="*/ 1022350 h 1696508"/>
                <a:gd name="connsiteX113" fmla="*/ 1838325 w 1897592"/>
                <a:gd name="connsiteY113" fmla="*/ 1047750 h 1696508"/>
                <a:gd name="connsiteX114" fmla="*/ 1889125 w 1897592"/>
                <a:gd name="connsiteY114" fmla="*/ 965200 h 1696508"/>
                <a:gd name="connsiteX115" fmla="*/ 1889125 w 1897592"/>
                <a:gd name="connsiteY115" fmla="*/ 1054100 h 1696508"/>
                <a:gd name="connsiteX116" fmla="*/ 1844675 w 1897592"/>
                <a:gd name="connsiteY116" fmla="*/ 1136650 h 1696508"/>
                <a:gd name="connsiteX117" fmla="*/ 1774825 w 1897592"/>
                <a:gd name="connsiteY117" fmla="*/ 1155700 h 1696508"/>
                <a:gd name="connsiteX118" fmla="*/ 1755775 w 1897592"/>
                <a:gd name="connsiteY118" fmla="*/ 1231900 h 1696508"/>
                <a:gd name="connsiteX119" fmla="*/ 1806575 w 1897592"/>
                <a:gd name="connsiteY119" fmla="*/ 1282700 h 1696508"/>
                <a:gd name="connsiteX120" fmla="*/ 1851025 w 1897592"/>
                <a:gd name="connsiteY120" fmla="*/ 1225550 h 1696508"/>
                <a:gd name="connsiteX121" fmla="*/ 1812925 w 1897592"/>
                <a:gd name="connsiteY121" fmla="*/ 1352550 h 1696508"/>
                <a:gd name="connsiteX122" fmla="*/ 1730375 w 1897592"/>
                <a:gd name="connsiteY122" fmla="*/ 1409700 h 1696508"/>
                <a:gd name="connsiteX123" fmla="*/ 1743075 w 1897592"/>
                <a:gd name="connsiteY123" fmla="*/ 1447800 h 1696508"/>
                <a:gd name="connsiteX124" fmla="*/ 1660525 w 1897592"/>
                <a:gd name="connsiteY124" fmla="*/ 1517650 h 1696508"/>
                <a:gd name="connsiteX125" fmla="*/ 1362075 w 1897592"/>
                <a:gd name="connsiteY125" fmla="*/ 1670050 h 1696508"/>
                <a:gd name="connsiteX126" fmla="*/ 765175 w 1897592"/>
                <a:gd name="connsiteY126" fmla="*/ 1676400 h 1696508"/>
                <a:gd name="connsiteX127" fmla="*/ 346075 w 1897592"/>
                <a:gd name="connsiteY127" fmla="*/ 1631950 h 169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897592" h="1696508">
                  <a:moveTo>
                    <a:pt x="346075" y="1631950"/>
                  </a:moveTo>
                  <a:cubicBezTo>
                    <a:pt x="258233" y="1593850"/>
                    <a:pt x="270933" y="1478492"/>
                    <a:pt x="238125" y="1447800"/>
                  </a:cubicBezTo>
                  <a:cubicBezTo>
                    <a:pt x="205317" y="1417108"/>
                    <a:pt x="170392" y="1462617"/>
                    <a:pt x="149225" y="1447800"/>
                  </a:cubicBezTo>
                  <a:cubicBezTo>
                    <a:pt x="128058" y="1432983"/>
                    <a:pt x="106892" y="1369483"/>
                    <a:pt x="111125" y="1358900"/>
                  </a:cubicBezTo>
                  <a:cubicBezTo>
                    <a:pt x="115358" y="1348317"/>
                    <a:pt x="160867" y="1386417"/>
                    <a:pt x="174625" y="1384300"/>
                  </a:cubicBezTo>
                  <a:cubicBezTo>
                    <a:pt x="188383" y="1382183"/>
                    <a:pt x="200025" y="1361017"/>
                    <a:pt x="193675" y="1346200"/>
                  </a:cubicBezTo>
                  <a:cubicBezTo>
                    <a:pt x="187325" y="1331383"/>
                    <a:pt x="155575" y="1303867"/>
                    <a:pt x="136525" y="1295400"/>
                  </a:cubicBezTo>
                  <a:cubicBezTo>
                    <a:pt x="117475" y="1286933"/>
                    <a:pt x="94192" y="1303867"/>
                    <a:pt x="79375" y="1295400"/>
                  </a:cubicBezTo>
                  <a:cubicBezTo>
                    <a:pt x="64558" y="1286933"/>
                    <a:pt x="45508" y="1250950"/>
                    <a:pt x="47625" y="1244600"/>
                  </a:cubicBezTo>
                  <a:cubicBezTo>
                    <a:pt x="49742" y="1238250"/>
                    <a:pt x="77258" y="1257300"/>
                    <a:pt x="92075" y="1257300"/>
                  </a:cubicBezTo>
                  <a:cubicBezTo>
                    <a:pt x="106892" y="1257300"/>
                    <a:pt x="123825" y="1250950"/>
                    <a:pt x="136525" y="1244600"/>
                  </a:cubicBezTo>
                  <a:cubicBezTo>
                    <a:pt x="149225" y="1238250"/>
                    <a:pt x="174625" y="1224492"/>
                    <a:pt x="168275" y="1219200"/>
                  </a:cubicBezTo>
                  <a:cubicBezTo>
                    <a:pt x="161925" y="1213908"/>
                    <a:pt x="106892" y="1221317"/>
                    <a:pt x="98425" y="1212850"/>
                  </a:cubicBezTo>
                  <a:cubicBezTo>
                    <a:pt x="89958" y="1204383"/>
                    <a:pt x="117475" y="1184275"/>
                    <a:pt x="117475" y="1168400"/>
                  </a:cubicBezTo>
                  <a:cubicBezTo>
                    <a:pt x="117475" y="1152525"/>
                    <a:pt x="114300" y="1135592"/>
                    <a:pt x="98425" y="1117600"/>
                  </a:cubicBezTo>
                  <a:cubicBezTo>
                    <a:pt x="82550" y="1099608"/>
                    <a:pt x="37042" y="1080558"/>
                    <a:pt x="22225" y="1060450"/>
                  </a:cubicBezTo>
                  <a:cubicBezTo>
                    <a:pt x="7408" y="1040342"/>
                    <a:pt x="6350" y="1000125"/>
                    <a:pt x="9525" y="996950"/>
                  </a:cubicBezTo>
                  <a:cubicBezTo>
                    <a:pt x="12700" y="993775"/>
                    <a:pt x="24342" y="1036108"/>
                    <a:pt x="41275" y="1041400"/>
                  </a:cubicBezTo>
                  <a:cubicBezTo>
                    <a:pt x="58208" y="1046692"/>
                    <a:pt x="98425" y="1030817"/>
                    <a:pt x="111125" y="1028700"/>
                  </a:cubicBezTo>
                  <a:cubicBezTo>
                    <a:pt x="123825" y="1026583"/>
                    <a:pt x="118533" y="1039283"/>
                    <a:pt x="117475" y="1028700"/>
                  </a:cubicBezTo>
                  <a:cubicBezTo>
                    <a:pt x="116417" y="1018117"/>
                    <a:pt x="114300" y="983192"/>
                    <a:pt x="104775" y="965200"/>
                  </a:cubicBezTo>
                  <a:cubicBezTo>
                    <a:pt x="95250" y="947208"/>
                    <a:pt x="76200" y="937683"/>
                    <a:pt x="60325" y="920750"/>
                  </a:cubicBezTo>
                  <a:cubicBezTo>
                    <a:pt x="44450" y="903817"/>
                    <a:pt x="19050" y="886883"/>
                    <a:pt x="9525" y="863600"/>
                  </a:cubicBezTo>
                  <a:cubicBezTo>
                    <a:pt x="0" y="840317"/>
                    <a:pt x="0" y="788458"/>
                    <a:pt x="3175" y="781050"/>
                  </a:cubicBezTo>
                  <a:cubicBezTo>
                    <a:pt x="6350" y="773642"/>
                    <a:pt x="9525" y="807508"/>
                    <a:pt x="28575" y="819150"/>
                  </a:cubicBezTo>
                  <a:cubicBezTo>
                    <a:pt x="47625" y="830792"/>
                    <a:pt x="94192" y="850900"/>
                    <a:pt x="117475" y="850900"/>
                  </a:cubicBezTo>
                  <a:cubicBezTo>
                    <a:pt x="140758" y="850900"/>
                    <a:pt x="165100" y="831850"/>
                    <a:pt x="168275" y="819150"/>
                  </a:cubicBezTo>
                  <a:cubicBezTo>
                    <a:pt x="171450" y="806450"/>
                    <a:pt x="150283" y="784225"/>
                    <a:pt x="136525" y="774700"/>
                  </a:cubicBezTo>
                  <a:cubicBezTo>
                    <a:pt x="122767" y="765175"/>
                    <a:pt x="98425" y="773642"/>
                    <a:pt x="85725" y="762000"/>
                  </a:cubicBezTo>
                  <a:cubicBezTo>
                    <a:pt x="73025" y="750358"/>
                    <a:pt x="61383" y="713317"/>
                    <a:pt x="60325" y="704850"/>
                  </a:cubicBezTo>
                  <a:cubicBezTo>
                    <a:pt x="59267" y="696383"/>
                    <a:pt x="79375" y="721783"/>
                    <a:pt x="79375" y="711200"/>
                  </a:cubicBezTo>
                  <a:cubicBezTo>
                    <a:pt x="79375" y="700617"/>
                    <a:pt x="60325" y="664633"/>
                    <a:pt x="60325" y="641350"/>
                  </a:cubicBezTo>
                  <a:cubicBezTo>
                    <a:pt x="60325" y="618067"/>
                    <a:pt x="69850" y="593725"/>
                    <a:pt x="79375" y="571500"/>
                  </a:cubicBezTo>
                  <a:cubicBezTo>
                    <a:pt x="88900" y="549275"/>
                    <a:pt x="111125" y="502708"/>
                    <a:pt x="117475" y="508000"/>
                  </a:cubicBezTo>
                  <a:cubicBezTo>
                    <a:pt x="123825" y="513292"/>
                    <a:pt x="105833" y="587375"/>
                    <a:pt x="117475" y="603250"/>
                  </a:cubicBezTo>
                  <a:cubicBezTo>
                    <a:pt x="129117" y="619125"/>
                    <a:pt x="171450" y="609600"/>
                    <a:pt x="187325" y="603250"/>
                  </a:cubicBezTo>
                  <a:cubicBezTo>
                    <a:pt x="203200" y="596900"/>
                    <a:pt x="202142" y="574675"/>
                    <a:pt x="212725" y="565150"/>
                  </a:cubicBezTo>
                  <a:cubicBezTo>
                    <a:pt x="223308" y="555625"/>
                    <a:pt x="244475" y="565150"/>
                    <a:pt x="250825" y="546100"/>
                  </a:cubicBezTo>
                  <a:cubicBezTo>
                    <a:pt x="257175" y="527050"/>
                    <a:pt x="254000" y="469900"/>
                    <a:pt x="250825" y="450850"/>
                  </a:cubicBezTo>
                  <a:cubicBezTo>
                    <a:pt x="247650" y="431800"/>
                    <a:pt x="237067" y="446617"/>
                    <a:pt x="231775" y="431800"/>
                  </a:cubicBezTo>
                  <a:cubicBezTo>
                    <a:pt x="226483" y="416983"/>
                    <a:pt x="206375" y="390525"/>
                    <a:pt x="219075" y="361950"/>
                  </a:cubicBezTo>
                  <a:cubicBezTo>
                    <a:pt x="231775" y="333375"/>
                    <a:pt x="296333" y="268817"/>
                    <a:pt x="307975" y="260350"/>
                  </a:cubicBezTo>
                  <a:cubicBezTo>
                    <a:pt x="319617" y="251883"/>
                    <a:pt x="285750" y="294217"/>
                    <a:pt x="288925" y="311150"/>
                  </a:cubicBezTo>
                  <a:cubicBezTo>
                    <a:pt x="292100" y="328083"/>
                    <a:pt x="315383" y="348192"/>
                    <a:pt x="327025" y="361950"/>
                  </a:cubicBezTo>
                  <a:cubicBezTo>
                    <a:pt x="338667" y="375708"/>
                    <a:pt x="351367" y="401108"/>
                    <a:pt x="358775" y="393700"/>
                  </a:cubicBezTo>
                  <a:cubicBezTo>
                    <a:pt x="366183" y="386292"/>
                    <a:pt x="365125" y="337608"/>
                    <a:pt x="371475" y="317500"/>
                  </a:cubicBezTo>
                  <a:cubicBezTo>
                    <a:pt x="377825" y="297392"/>
                    <a:pt x="388408" y="293158"/>
                    <a:pt x="396875" y="273050"/>
                  </a:cubicBezTo>
                  <a:cubicBezTo>
                    <a:pt x="405342" y="252942"/>
                    <a:pt x="404283" y="224367"/>
                    <a:pt x="422275" y="196850"/>
                  </a:cubicBezTo>
                  <a:cubicBezTo>
                    <a:pt x="440267" y="169333"/>
                    <a:pt x="493183" y="111125"/>
                    <a:pt x="504825" y="107950"/>
                  </a:cubicBezTo>
                  <a:cubicBezTo>
                    <a:pt x="516467" y="104775"/>
                    <a:pt x="490008" y="156633"/>
                    <a:pt x="492125" y="177800"/>
                  </a:cubicBezTo>
                  <a:cubicBezTo>
                    <a:pt x="494242" y="198967"/>
                    <a:pt x="514350" y="214842"/>
                    <a:pt x="517525" y="234950"/>
                  </a:cubicBezTo>
                  <a:cubicBezTo>
                    <a:pt x="520700" y="255058"/>
                    <a:pt x="499533" y="302683"/>
                    <a:pt x="511175" y="298450"/>
                  </a:cubicBezTo>
                  <a:cubicBezTo>
                    <a:pt x="522817" y="294217"/>
                    <a:pt x="576792" y="229658"/>
                    <a:pt x="587375" y="209550"/>
                  </a:cubicBezTo>
                  <a:cubicBezTo>
                    <a:pt x="597958" y="189442"/>
                    <a:pt x="581025" y="189442"/>
                    <a:pt x="574675" y="177800"/>
                  </a:cubicBezTo>
                  <a:cubicBezTo>
                    <a:pt x="568325" y="166158"/>
                    <a:pt x="547158" y="149225"/>
                    <a:pt x="549275" y="139700"/>
                  </a:cubicBezTo>
                  <a:cubicBezTo>
                    <a:pt x="551392" y="130175"/>
                    <a:pt x="572558" y="134408"/>
                    <a:pt x="587375" y="120650"/>
                  </a:cubicBezTo>
                  <a:cubicBezTo>
                    <a:pt x="602192" y="106892"/>
                    <a:pt x="609600" y="71967"/>
                    <a:pt x="638175" y="57150"/>
                  </a:cubicBezTo>
                  <a:cubicBezTo>
                    <a:pt x="666750" y="42333"/>
                    <a:pt x="750358" y="29633"/>
                    <a:pt x="758825" y="31750"/>
                  </a:cubicBezTo>
                  <a:cubicBezTo>
                    <a:pt x="767292" y="33867"/>
                    <a:pt x="690033" y="55033"/>
                    <a:pt x="688975" y="69850"/>
                  </a:cubicBezTo>
                  <a:cubicBezTo>
                    <a:pt x="687917" y="84667"/>
                    <a:pt x="727075" y="109008"/>
                    <a:pt x="752475" y="120650"/>
                  </a:cubicBezTo>
                  <a:cubicBezTo>
                    <a:pt x="777875" y="132292"/>
                    <a:pt x="822325" y="146050"/>
                    <a:pt x="841375" y="139700"/>
                  </a:cubicBezTo>
                  <a:cubicBezTo>
                    <a:pt x="860425" y="133350"/>
                    <a:pt x="862542" y="99483"/>
                    <a:pt x="866775" y="82550"/>
                  </a:cubicBezTo>
                  <a:cubicBezTo>
                    <a:pt x="871008" y="65617"/>
                    <a:pt x="874183" y="50800"/>
                    <a:pt x="866775" y="38100"/>
                  </a:cubicBezTo>
                  <a:cubicBezTo>
                    <a:pt x="859367" y="25400"/>
                    <a:pt x="811742" y="11642"/>
                    <a:pt x="822325" y="6350"/>
                  </a:cubicBezTo>
                  <a:cubicBezTo>
                    <a:pt x="832908" y="1058"/>
                    <a:pt x="909108" y="0"/>
                    <a:pt x="930275" y="6350"/>
                  </a:cubicBezTo>
                  <a:cubicBezTo>
                    <a:pt x="951442" y="12700"/>
                    <a:pt x="951442" y="28575"/>
                    <a:pt x="949325" y="44450"/>
                  </a:cubicBezTo>
                  <a:cubicBezTo>
                    <a:pt x="947208" y="60325"/>
                    <a:pt x="914400" y="87842"/>
                    <a:pt x="917575" y="101600"/>
                  </a:cubicBezTo>
                  <a:cubicBezTo>
                    <a:pt x="920750" y="115358"/>
                    <a:pt x="954617" y="133350"/>
                    <a:pt x="968375" y="127000"/>
                  </a:cubicBezTo>
                  <a:cubicBezTo>
                    <a:pt x="982133" y="120650"/>
                    <a:pt x="996950" y="79375"/>
                    <a:pt x="1000125" y="63500"/>
                  </a:cubicBezTo>
                  <a:cubicBezTo>
                    <a:pt x="1003300" y="47625"/>
                    <a:pt x="982133" y="40217"/>
                    <a:pt x="987425" y="31750"/>
                  </a:cubicBezTo>
                  <a:cubicBezTo>
                    <a:pt x="992717" y="23283"/>
                    <a:pt x="1014942" y="16933"/>
                    <a:pt x="1031875" y="12700"/>
                  </a:cubicBezTo>
                  <a:cubicBezTo>
                    <a:pt x="1048808" y="8467"/>
                    <a:pt x="1085850" y="1058"/>
                    <a:pt x="1089025" y="6350"/>
                  </a:cubicBezTo>
                  <a:cubicBezTo>
                    <a:pt x="1092200" y="11642"/>
                    <a:pt x="1049867" y="21167"/>
                    <a:pt x="1050925" y="44450"/>
                  </a:cubicBezTo>
                  <a:cubicBezTo>
                    <a:pt x="1051983" y="67733"/>
                    <a:pt x="1076325" y="128058"/>
                    <a:pt x="1095375" y="146050"/>
                  </a:cubicBezTo>
                  <a:cubicBezTo>
                    <a:pt x="1114425" y="164042"/>
                    <a:pt x="1150408" y="162983"/>
                    <a:pt x="1165225" y="152400"/>
                  </a:cubicBezTo>
                  <a:cubicBezTo>
                    <a:pt x="1180042" y="141817"/>
                    <a:pt x="1188508" y="103717"/>
                    <a:pt x="1184275" y="82550"/>
                  </a:cubicBezTo>
                  <a:cubicBezTo>
                    <a:pt x="1180042" y="61383"/>
                    <a:pt x="1133475" y="30692"/>
                    <a:pt x="1139825" y="25400"/>
                  </a:cubicBezTo>
                  <a:cubicBezTo>
                    <a:pt x="1146175" y="20108"/>
                    <a:pt x="1192742" y="37042"/>
                    <a:pt x="1222375" y="50800"/>
                  </a:cubicBezTo>
                  <a:cubicBezTo>
                    <a:pt x="1252008" y="64558"/>
                    <a:pt x="1304925" y="93133"/>
                    <a:pt x="1317625" y="107950"/>
                  </a:cubicBezTo>
                  <a:cubicBezTo>
                    <a:pt x="1330325" y="122767"/>
                    <a:pt x="1297517" y="124883"/>
                    <a:pt x="1298575" y="139700"/>
                  </a:cubicBezTo>
                  <a:cubicBezTo>
                    <a:pt x="1299633" y="154517"/>
                    <a:pt x="1318683" y="177800"/>
                    <a:pt x="1323975" y="196850"/>
                  </a:cubicBezTo>
                  <a:cubicBezTo>
                    <a:pt x="1329267" y="215900"/>
                    <a:pt x="1318683" y="251883"/>
                    <a:pt x="1330325" y="254000"/>
                  </a:cubicBezTo>
                  <a:cubicBezTo>
                    <a:pt x="1341967" y="256117"/>
                    <a:pt x="1383242" y="228600"/>
                    <a:pt x="1393825" y="209550"/>
                  </a:cubicBezTo>
                  <a:cubicBezTo>
                    <a:pt x="1404408" y="190500"/>
                    <a:pt x="1398058" y="157692"/>
                    <a:pt x="1393825" y="139700"/>
                  </a:cubicBezTo>
                  <a:cubicBezTo>
                    <a:pt x="1389592" y="121708"/>
                    <a:pt x="1364192" y="103717"/>
                    <a:pt x="1368425" y="101600"/>
                  </a:cubicBezTo>
                  <a:cubicBezTo>
                    <a:pt x="1372658" y="99483"/>
                    <a:pt x="1402292" y="116417"/>
                    <a:pt x="1419225" y="127000"/>
                  </a:cubicBezTo>
                  <a:cubicBezTo>
                    <a:pt x="1436158" y="137583"/>
                    <a:pt x="1459442" y="150283"/>
                    <a:pt x="1470025" y="165100"/>
                  </a:cubicBezTo>
                  <a:cubicBezTo>
                    <a:pt x="1480608" y="179917"/>
                    <a:pt x="1482725" y="196850"/>
                    <a:pt x="1482725" y="215900"/>
                  </a:cubicBezTo>
                  <a:cubicBezTo>
                    <a:pt x="1482725" y="234950"/>
                    <a:pt x="1466850" y="261408"/>
                    <a:pt x="1470025" y="279400"/>
                  </a:cubicBezTo>
                  <a:cubicBezTo>
                    <a:pt x="1473200" y="297392"/>
                    <a:pt x="1495425" y="304800"/>
                    <a:pt x="1501775" y="323850"/>
                  </a:cubicBezTo>
                  <a:cubicBezTo>
                    <a:pt x="1508125" y="342900"/>
                    <a:pt x="1499658" y="397933"/>
                    <a:pt x="1508125" y="393700"/>
                  </a:cubicBezTo>
                  <a:cubicBezTo>
                    <a:pt x="1516592" y="389467"/>
                    <a:pt x="1549400" y="323850"/>
                    <a:pt x="1552575" y="298450"/>
                  </a:cubicBezTo>
                  <a:cubicBezTo>
                    <a:pt x="1555750" y="273050"/>
                    <a:pt x="1531408" y="258233"/>
                    <a:pt x="1527175" y="241300"/>
                  </a:cubicBezTo>
                  <a:cubicBezTo>
                    <a:pt x="1522942" y="224367"/>
                    <a:pt x="1513417" y="188383"/>
                    <a:pt x="1527175" y="196850"/>
                  </a:cubicBezTo>
                  <a:cubicBezTo>
                    <a:pt x="1540933" y="205317"/>
                    <a:pt x="1593850" y="256117"/>
                    <a:pt x="1609725" y="292100"/>
                  </a:cubicBezTo>
                  <a:cubicBezTo>
                    <a:pt x="1625600" y="328083"/>
                    <a:pt x="1610783" y="388408"/>
                    <a:pt x="1622425" y="412750"/>
                  </a:cubicBezTo>
                  <a:cubicBezTo>
                    <a:pt x="1634067" y="437092"/>
                    <a:pt x="1668992" y="447675"/>
                    <a:pt x="1679575" y="438150"/>
                  </a:cubicBezTo>
                  <a:cubicBezTo>
                    <a:pt x="1690158" y="428625"/>
                    <a:pt x="1673225" y="351367"/>
                    <a:pt x="1685925" y="355600"/>
                  </a:cubicBezTo>
                  <a:cubicBezTo>
                    <a:pt x="1698625" y="359833"/>
                    <a:pt x="1753658" y="430742"/>
                    <a:pt x="1755775" y="463550"/>
                  </a:cubicBezTo>
                  <a:cubicBezTo>
                    <a:pt x="1757892" y="496358"/>
                    <a:pt x="1709208" y="525992"/>
                    <a:pt x="1698625" y="552450"/>
                  </a:cubicBezTo>
                  <a:cubicBezTo>
                    <a:pt x="1688042" y="578908"/>
                    <a:pt x="1682750" y="610658"/>
                    <a:pt x="1692275" y="622300"/>
                  </a:cubicBezTo>
                  <a:cubicBezTo>
                    <a:pt x="1701800" y="633942"/>
                    <a:pt x="1734608" y="630767"/>
                    <a:pt x="1755775" y="622300"/>
                  </a:cubicBezTo>
                  <a:cubicBezTo>
                    <a:pt x="1776942" y="613833"/>
                    <a:pt x="1806575" y="567267"/>
                    <a:pt x="1819275" y="571500"/>
                  </a:cubicBezTo>
                  <a:cubicBezTo>
                    <a:pt x="1831975" y="575733"/>
                    <a:pt x="1839383" y="624417"/>
                    <a:pt x="1831975" y="647700"/>
                  </a:cubicBezTo>
                  <a:cubicBezTo>
                    <a:pt x="1824567" y="670983"/>
                    <a:pt x="1784350" y="688975"/>
                    <a:pt x="1774825" y="711200"/>
                  </a:cubicBezTo>
                  <a:cubicBezTo>
                    <a:pt x="1765300" y="733425"/>
                    <a:pt x="1763183" y="767292"/>
                    <a:pt x="1774825" y="781050"/>
                  </a:cubicBezTo>
                  <a:cubicBezTo>
                    <a:pt x="1786467" y="794808"/>
                    <a:pt x="1830917" y="799042"/>
                    <a:pt x="1844675" y="793750"/>
                  </a:cubicBezTo>
                  <a:cubicBezTo>
                    <a:pt x="1858433" y="788458"/>
                    <a:pt x="1849967" y="742950"/>
                    <a:pt x="1857375" y="749300"/>
                  </a:cubicBezTo>
                  <a:cubicBezTo>
                    <a:pt x="1864783" y="755650"/>
                    <a:pt x="1887008" y="807508"/>
                    <a:pt x="1889125" y="831850"/>
                  </a:cubicBezTo>
                  <a:cubicBezTo>
                    <a:pt x="1891242" y="856192"/>
                    <a:pt x="1883833" y="878417"/>
                    <a:pt x="1870075" y="895350"/>
                  </a:cubicBezTo>
                  <a:cubicBezTo>
                    <a:pt x="1856317" y="912283"/>
                    <a:pt x="1825625" y="924983"/>
                    <a:pt x="1806575" y="933450"/>
                  </a:cubicBezTo>
                  <a:cubicBezTo>
                    <a:pt x="1787525" y="941917"/>
                    <a:pt x="1756833" y="931333"/>
                    <a:pt x="1755775" y="946150"/>
                  </a:cubicBezTo>
                  <a:cubicBezTo>
                    <a:pt x="1754717" y="960967"/>
                    <a:pt x="1786467" y="1005417"/>
                    <a:pt x="1800225" y="1022350"/>
                  </a:cubicBezTo>
                  <a:cubicBezTo>
                    <a:pt x="1813983" y="1039283"/>
                    <a:pt x="1823508" y="1057275"/>
                    <a:pt x="1838325" y="1047750"/>
                  </a:cubicBezTo>
                  <a:cubicBezTo>
                    <a:pt x="1853142" y="1038225"/>
                    <a:pt x="1880658" y="964142"/>
                    <a:pt x="1889125" y="965200"/>
                  </a:cubicBezTo>
                  <a:cubicBezTo>
                    <a:pt x="1897592" y="966258"/>
                    <a:pt x="1896533" y="1025525"/>
                    <a:pt x="1889125" y="1054100"/>
                  </a:cubicBezTo>
                  <a:cubicBezTo>
                    <a:pt x="1881717" y="1082675"/>
                    <a:pt x="1863725" y="1119717"/>
                    <a:pt x="1844675" y="1136650"/>
                  </a:cubicBezTo>
                  <a:cubicBezTo>
                    <a:pt x="1825625" y="1153583"/>
                    <a:pt x="1789642" y="1139825"/>
                    <a:pt x="1774825" y="1155700"/>
                  </a:cubicBezTo>
                  <a:cubicBezTo>
                    <a:pt x="1760008" y="1171575"/>
                    <a:pt x="1750483" y="1210734"/>
                    <a:pt x="1755775" y="1231900"/>
                  </a:cubicBezTo>
                  <a:cubicBezTo>
                    <a:pt x="1761067" y="1253066"/>
                    <a:pt x="1790700" y="1283758"/>
                    <a:pt x="1806575" y="1282700"/>
                  </a:cubicBezTo>
                  <a:cubicBezTo>
                    <a:pt x="1822450" y="1281642"/>
                    <a:pt x="1849967" y="1213908"/>
                    <a:pt x="1851025" y="1225550"/>
                  </a:cubicBezTo>
                  <a:cubicBezTo>
                    <a:pt x="1852083" y="1237192"/>
                    <a:pt x="1833033" y="1321858"/>
                    <a:pt x="1812925" y="1352550"/>
                  </a:cubicBezTo>
                  <a:cubicBezTo>
                    <a:pt x="1792817" y="1383242"/>
                    <a:pt x="1742017" y="1393825"/>
                    <a:pt x="1730375" y="1409700"/>
                  </a:cubicBezTo>
                  <a:cubicBezTo>
                    <a:pt x="1718733" y="1425575"/>
                    <a:pt x="1754717" y="1429808"/>
                    <a:pt x="1743075" y="1447800"/>
                  </a:cubicBezTo>
                  <a:cubicBezTo>
                    <a:pt x="1731433" y="1465792"/>
                    <a:pt x="1724025" y="1480608"/>
                    <a:pt x="1660525" y="1517650"/>
                  </a:cubicBezTo>
                  <a:cubicBezTo>
                    <a:pt x="1597025" y="1554692"/>
                    <a:pt x="1511300" y="1643592"/>
                    <a:pt x="1362075" y="1670050"/>
                  </a:cubicBezTo>
                  <a:cubicBezTo>
                    <a:pt x="1212850" y="1696508"/>
                    <a:pt x="934508" y="1689100"/>
                    <a:pt x="765175" y="1676400"/>
                  </a:cubicBezTo>
                  <a:cubicBezTo>
                    <a:pt x="595842" y="1663700"/>
                    <a:pt x="433917" y="1670050"/>
                    <a:pt x="346075" y="1631950"/>
                  </a:cubicBezTo>
                  <a:close/>
                </a:path>
              </a:pathLst>
            </a:custGeom>
            <a:gradFill flip="none" rotWithShape="1">
              <a:gsLst>
                <a:gs pos="0">
                  <a:srgbClr val="FF9900">
                    <a:shade val="30000"/>
                    <a:satMod val="115000"/>
                  </a:srgbClr>
                </a:gs>
                <a:gs pos="0">
                  <a:srgbClr val="FFFF00"/>
                </a:gs>
                <a:gs pos="50000">
                  <a:srgbClr val="FF9900">
                    <a:shade val="67500"/>
                    <a:satMod val="115000"/>
                  </a:srgbClr>
                </a:gs>
                <a:gs pos="100000">
                  <a:srgbClr val="FF9900">
                    <a:shade val="100000"/>
                    <a:satMod val="115000"/>
                  </a:srgbClr>
                </a:gs>
              </a:gsLst>
              <a:path path="circle">
                <a:fillToRect l="50000" t="50000" r="50000" b="50000"/>
              </a:path>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78" name="Freeform 77"/>
            <p:cNvSpPr/>
            <p:nvPr/>
          </p:nvSpPr>
          <p:spPr bwMode="auto">
            <a:xfrm>
              <a:off x="772564" y="396924"/>
              <a:ext cx="429522" cy="131879"/>
            </a:xfrm>
            <a:custGeom>
              <a:avLst/>
              <a:gdLst>
                <a:gd name="connsiteX0" fmla="*/ 150283 w 3848100"/>
                <a:gd name="connsiteY0" fmla="*/ 1254125 h 1270000"/>
                <a:gd name="connsiteX1" fmla="*/ 2436283 w 3848100"/>
                <a:gd name="connsiteY1" fmla="*/ 1260475 h 1270000"/>
                <a:gd name="connsiteX2" fmla="*/ 3433233 w 3848100"/>
                <a:gd name="connsiteY2" fmla="*/ 1260475 h 1270000"/>
                <a:gd name="connsiteX3" fmla="*/ 3725333 w 3848100"/>
                <a:gd name="connsiteY3" fmla="*/ 1266825 h 1270000"/>
                <a:gd name="connsiteX4" fmla="*/ 3807883 w 3848100"/>
                <a:gd name="connsiteY4" fmla="*/ 1241425 h 1270000"/>
                <a:gd name="connsiteX5" fmla="*/ 3845983 w 3848100"/>
                <a:gd name="connsiteY5" fmla="*/ 1114425 h 1270000"/>
                <a:gd name="connsiteX6" fmla="*/ 3795183 w 3848100"/>
                <a:gd name="connsiteY6" fmla="*/ 1069975 h 1270000"/>
                <a:gd name="connsiteX7" fmla="*/ 3661833 w 3848100"/>
                <a:gd name="connsiteY7" fmla="*/ 1025525 h 1270000"/>
                <a:gd name="connsiteX8" fmla="*/ 3299883 w 3848100"/>
                <a:gd name="connsiteY8" fmla="*/ 885825 h 1270000"/>
                <a:gd name="connsiteX9" fmla="*/ 2893483 w 3848100"/>
                <a:gd name="connsiteY9" fmla="*/ 695325 h 1270000"/>
                <a:gd name="connsiteX10" fmla="*/ 2448983 w 3848100"/>
                <a:gd name="connsiteY10" fmla="*/ 403225 h 1270000"/>
                <a:gd name="connsiteX11" fmla="*/ 2175933 w 3848100"/>
                <a:gd name="connsiteY11" fmla="*/ 149225 h 1270000"/>
                <a:gd name="connsiteX12" fmla="*/ 2055283 w 3848100"/>
                <a:gd name="connsiteY12" fmla="*/ 9525 h 1270000"/>
                <a:gd name="connsiteX13" fmla="*/ 1972733 w 3848100"/>
                <a:gd name="connsiteY13" fmla="*/ 92075 h 1270000"/>
                <a:gd name="connsiteX14" fmla="*/ 1947333 w 3848100"/>
                <a:gd name="connsiteY14" fmla="*/ 117475 h 1270000"/>
                <a:gd name="connsiteX15" fmla="*/ 1896533 w 3848100"/>
                <a:gd name="connsiteY15" fmla="*/ 53975 h 1270000"/>
                <a:gd name="connsiteX16" fmla="*/ 1845733 w 3848100"/>
                <a:gd name="connsiteY16" fmla="*/ 15875 h 1270000"/>
                <a:gd name="connsiteX17" fmla="*/ 1731433 w 3848100"/>
                <a:gd name="connsiteY17" fmla="*/ 142875 h 1270000"/>
                <a:gd name="connsiteX18" fmla="*/ 1559983 w 3848100"/>
                <a:gd name="connsiteY18" fmla="*/ 307975 h 1270000"/>
                <a:gd name="connsiteX19" fmla="*/ 1185333 w 3848100"/>
                <a:gd name="connsiteY19" fmla="*/ 574675 h 1270000"/>
                <a:gd name="connsiteX20" fmla="*/ 683683 w 3848100"/>
                <a:gd name="connsiteY20" fmla="*/ 822325 h 1270000"/>
                <a:gd name="connsiteX21" fmla="*/ 150283 w 3848100"/>
                <a:gd name="connsiteY21" fmla="*/ 1025525 h 1270000"/>
                <a:gd name="connsiteX22" fmla="*/ 55033 w 3848100"/>
                <a:gd name="connsiteY22" fmla="*/ 1069975 h 1270000"/>
                <a:gd name="connsiteX23" fmla="*/ 4233 w 3848100"/>
                <a:gd name="connsiteY23" fmla="*/ 1108075 h 1270000"/>
                <a:gd name="connsiteX24" fmla="*/ 29633 w 3848100"/>
                <a:gd name="connsiteY24" fmla="*/ 1196975 h 1270000"/>
                <a:gd name="connsiteX25" fmla="*/ 55033 w 3848100"/>
                <a:gd name="connsiteY25" fmla="*/ 1235075 h 1270000"/>
                <a:gd name="connsiteX26" fmla="*/ 99483 w 3848100"/>
                <a:gd name="connsiteY26" fmla="*/ 1247775 h 1270000"/>
                <a:gd name="connsiteX27" fmla="*/ 150283 w 3848100"/>
                <a:gd name="connsiteY27" fmla="*/ 1254125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48100" h="1270000">
                  <a:moveTo>
                    <a:pt x="150283" y="1254125"/>
                  </a:moveTo>
                  <a:lnTo>
                    <a:pt x="2436283" y="1260475"/>
                  </a:lnTo>
                  <a:lnTo>
                    <a:pt x="3433233" y="1260475"/>
                  </a:lnTo>
                  <a:cubicBezTo>
                    <a:pt x="3648075" y="1261533"/>
                    <a:pt x="3662891" y="1270000"/>
                    <a:pt x="3725333" y="1266825"/>
                  </a:cubicBezTo>
                  <a:cubicBezTo>
                    <a:pt x="3787775" y="1263650"/>
                    <a:pt x="3787775" y="1266825"/>
                    <a:pt x="3807883" y="1241425"/>
                  </a:cubicBezTo>
                  <a:cubicBezTo>
                    <a:pt x="3827991" y="1216025"/>
                    <a:pt x="3848100" y="1143000"/>
                    <a:pt x="3845983" y="1114425"/>
                  </a:cubicBezTo>
                  <a:cubicBezTo>
                    <a:pt x="3843866" y="1085850"/>
                    <a:pt x="3825875" y="1084792"/>
                    <a:pt x="3795183" y="1069975"/>
                  </a:cubicBezTo>
                  <a:cubicBezTo>
                    <a:pt x="3764491" y="1055158"/>
                    <a:pt x="3744383" y="1056217"/>
                    <a:pt x="3661833" y="1025525"/>
                  </a:cubicBezTo>
                  <a:cubicBezTo>
                    <a:pt x="3579283" y="994833"/>
                    <a:pt x="3427941" y="940858"/>
                    <a:pt x="3299883" y="885825"/>
                  </a:cubicBezTo>
                  <a:cubicBezTo>
                    <a:pt x="3171825" y="830792"/>
                    <a:pt x="3035300" y="775758"/>
                    <a:pt x="2893483" y="695325"/>
                  </a:cubicBezTo>
                  <a:cubicBezTo>
                    <a:pt x="2751666" y="614892"/>
                    <a:pt x="2568575" y="494242"/>
                    <a:pt x="2448983" y="403225"/>
                  </a:cubicBezTo>
                  <a:cubicBezTo>
                    <a:pt x="2329391" y="312208"/>
                    <a:pt x="2241550" y="214842"/>
                    <a:pt x="2175933" y="149225"/>
                  </a:cubicBezTo>
                  <a:cubicBezTo>
                    <a:pt x="2110316" y="83608"/>
                    <a:pt x="2089150" y="19050"/>
                    <a:pt x="2055283" y="9525"/>
                  </a:cubicBezTo>
                  <a:cubicBezTo>
                    <a:pt x="2021416" y="0"/>
                    <a:pt x="1972733" y="92075"/>
                    <a:pt x="1972733" y="92075"/>
                  </a:cubicBezTo>
                  <a:cubicBezTo>
                    <a:pt x="1954741" y="110067"/>
                    <a:pt x="1960033" y="123825"/>
                    <a:pt x="1947333" y="117475"/>
                  </a:cubicBezTo>
                  <a:cubicBezTo>
                    <a:pt x="1934633" y="111125"/>
                    <a:pt x="1913466" y="70908"/>
                    <a:pt x="1896533" y="53975"/>
                  </a:cubicBezTo>
                  <a:cubicBezTo>
                    <a:pt x="1879600" y="37042"/>
                    <a:pt x="1873250" y="1058"/>
                    <a:pt x="1845733" y="15875"/>
                  </a:cubicBezTo>
                  <a:cubicBezTo>
                    <a:pt x="1818216" y="30692"/>
                    <a:pt x="1779058" y="94192"/>
                    <a:pt x="1731433" y="142875"/>
                  </a:cubicBezTo>
                  <a:cubicBezTo>
                    <a:pt x="1683808" y="191558"/>
                    <a:pt x="1651000" y="236008"/>
                    <a:pt x="1559983" y="307975"/>
                  </a:cubicBezTo>
                  <a:cubicBezTo>
                    <a:pt x="1468966" y="379942"/>
                    <a:pt x="1331383" y="488950"/>
                    <a:pt x="1185333" y="574675"/>
                  </a:cubicBezTo>
                  <a:cubicBezTo>
                    <a:pt x="1039283" y="660400"/>
                    <a:pt x="856191" y="747183"/>
                    <a:pt x="683683" y="822325"/>
                  </a:cubicBezTo>
                  <a:cubicBezTo>
                    <a:pt x="511175" y="897467"/>
                    <a:pt x="255058" y="984250"/>
                    <a:pt x="150283" y="1025525"/>
                  </a:cubicBezTo>
                  <a:cubicBezTo>
                    <a:pt x="45508" y="1066800"/>
                    <a:pt x="79375" y="1056217"/>
                    <a:pt x="55033" y="1069975"/>
                  </a:cubicBezTo>
                  <a:cubicBezTo>
                    <a:pt x="30691" y="1083733"/>
                    <a:pt x="8466" y="1086908"/>
                    <a:pt x="4233" y="1108075"/>
                  </a:cubicBezTo>
                  <a:cubicBezTo>
                    <a:pt x="0" y="1129242"/>
                    <a:pt x="21166" y="1175808"/>
                    <a:pt x="29633" y="1196975"/>
                  </a:cubicBezTo>
                  <a:cubicBezTo>
                    <a:pt x="38100" y="1218142"/>
                    <a:pt x="43391" y="1226608"/>
                    <a:pt x="55033" y="1235075"/>
                  </a:cubicBezTo>
                  <a:cubicBezTo>
                    <a:pt x="66675" y="1243542"/>
                    <a:pt x="82550" y="1244600"/>
                    <a:pt x="99483" y="1247775"/>
                  </a:cubicBezTo>
                  <a:cubicBezTo>
                    <a:pt x="116416" y="1250950"/>
                    <a:pt x="136524" y="1252537"/>
                    <a:pt x="150283" y="1254125"/>
                  </a:cubicBezTo>
                  <a:close/>
                </a:path>
              </a:pathLst>
            </a:cu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18900000" scaled="1"/>
              <a:tileRect/>
            </a:gra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79" name="Freeform 78"/>
            <p:cNvSpPr/>
            <p:nvPr/>
          </p:nvSpPr>
          <p:spPr bwMode="auto">
            <a:xfrm>
              <a:off x="790581" y="414402"/>
              <a:ext cx="391852" cy="102087"/>
            </a:xfrm>
            <a:custGeom>
              <a:avLst/>
              <a:gdLst>
                <a:gd name="connsiteX0" fmla="*/ 0 w 3488267"/>
                <a:gd name="connsiteY0" fmla="*/ 962025 h 976842"/>
                <a:gd name="connsiteX1" fmla="*/ 1987550 w 3488267"/>
                <a:gd name="connsiteY1" fmla="*/ 962025 h 976842"/>
                <a:gd name="connsiteX2" fmla="*/ 2794000 w 3488267"/>
                <a:gd name="connsiteY2" fmla="*/ 955675 h 976842"/>
                <a:gd name="connsiteX3" fmla="*/ 3213100 w 3488267"/>
                <a:gd name="connsiteY3" fmla="*/ 962025 h 976842"/>
                <a:gd name="connsiteX4" fmla="*/ 3486150 w 3488267"/>
                <a:gd name="connsiteY4" fmla="*/ 962025 h 976842"/>
                <a:gd name="connsiteX5" fmla="*/ 3200400 w 3488267"/>
                <a:gd name="connsiteY5" fmla="*/ 873125 h 976842"/>
                <a:gd name="connsiteX6" fmla="*/ 2584450 w 3488267"/>
                <a:gd name="connsiteY6" fmla="*/ 587375 h 976842"/>
                <a:gd name="connsiteX7" fmla="*/ 2089150 w 3488267"/>
                <a:gd name="connsiteY7" fmla="*/ 231775 h 976842"/>
                <a:gd name="connsiteX8" fmla="*/ 1930400 w 3488267"/>
                <a:gd name="connsiteY8" fmla="*/ 73025 h 976842"/>
                <a:gd name="connsiteX9" fmla="*/ 1866900 w 3488267"/>
                <a:gd name="connsiteY9" fmla="*/ 9525 h 976842"/>
                <a:gd name="connsiteX10" fmla="*/ 1822450 w 3488267"/>
                <a:gd name="connsiteY10" fmla="*/ 47625 h 976842"/>
                <a:gd name="connsiteX11" fmla="*/ 1771650 w 3488267"/>
                <a:gd name="connsiteY11" fmla="*/ 117475 h 976842"/>
                <a:gd name="connsiteX12" fmla="*/ 1739900 w 3488267"/>
                <a:gd name="connsiteY12" fmla="*/ 92075 h 976842"/>
                <a:gd name="connsiteX13" fmla="*/ 1695450 w 3488267"/>
                <a:gd name="connsiteY13" fmla="*/ 22225 h 976842"/>
                <a:gd name="connsiteX14" fmla="*/ 1657350 w 3488267"/>
                <a:gd name="connsiteY14" fmla="*/ 15875 h 976842"/>
                <a:gd name="connsiteX15" fmla="*/ 1568450 w 3488267"/>
                <a:gd name="connsiteY15" fmla="*/ 117475 h 976842"/>
                <a:gd name="connsiteX16" fmla="*/ 1377950 w 3488267"/>
                <a:gd name="connsiteY16" fmla="*/ 282575 h 976842"/>
                <a:gd name="connsiteX17" fmla="*/ 1060450 w 3488267"/>
                <a:gd name="connsiteY17" fmla="*/ 498475 h 976842"/>
                <a:gd name="connsiteX18" fmla="*/ 546100 w 3488267"/>
                <a:gd name="connsiteY18" fmla="*/ 752475 h 976842"/>
                <a:gd name="connsiteX19" fmla="*/ 393700 w 3488267"/>
                <a:gd name="connsiteY19" fmla="*/ 815975 h 976842"/>
                <a:gd name="connsiteX20" fmla="*/ 158750 w 3488267"/>
                <a:gd name="connsiteY20" fmla="*/ 904875 h 976842"/>
                <a:gd name="connsiteX21" fmla="*/ 0 w 3488267"/>
                <a:gd name="connsiteY21" fmla="*/ 962025 h 97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88267" h="976842">
                  <a:moveTo>
                    <a:pt x="0" y="962025"/>
                  </a:moveTo>
                  <a:lnTo>
                    <a:pt x="1987550" y="962025"/>
                  </a:lnTo>
                  <a:lnTo>
                    <a:pt x="2794000" y="955675"/>
                  </a:lnTo>
                  <a:cubicBezTo>
                    <a:pt x="2998258" y="955675"/>
                    <a:pt x="3213100" y="962025"/>
                    <a:pt x="3213100" y="962025"/>
                  </a:cubicBezTo>
                  <a:cubicBezTo>
                    <a:pt x="3328458" y="963083"/>
                    <a:pt x="3488267" y="976842"/>
                    <a:pt x="3486150" y="962025"/>
                  </a:cubicBezTo>
                  <a:cubicBezTo>
                    <a:pt x="3484033" y="947208"/>
                    <a:pt x="3350683" y="935567"/>
                    <a:pt x="3200400" y="873125"/>
                  </a:cubicBezTo>
                  <a:cubicBezTo>
                    <a:pt x="3050117" y="810683"/>
                    <a:pt x="2769658" y="694267"/>
                    <a:pt x="2584450" y="587375"/>
                  </a:cubicBezTo>
                  <a:cubicBezTo>
                    <a:pt x="2399242" y="480483"/>
                    <a:pt x="2198158" y="317500"/>
                    <a:pt x="2089150" y="231775"/>
                  </a:cubicBezTo>
                  <a:cubicBezTo>
                    <a:pt x="1980142" y="146050"/>
                    <a:pt x="1930400" y="73025"/>
                    <a:pt x="1930400" y="73025"/>
                  </a:cubicBezTo>
                  <a:cubicBezTo>
                    <a:pt x="1893358" y="35983"/>
                    <a:pt x="1884892" y="13758"/>
                    <a:pt x="1866900" y="9525"/>
                  </a:cubicBezTo>
                  <a:cubicBezTo>
                    <a:pt x="1848908" y="5292"/>
                    <a:pt x="1838325" y="29633"/>
                    <a:pt x="1822450" y="47625"/>
                  </a:cubicBezTo>
                  <a:cubicBezTo>
                    <a:pt x="1806575" y="65617"/>
                    <a:pt x="1785408" y="110067"/>
                    <a:pt x="1771650" y="117475"/>
                  </a:cubicBezTo>
                  <a:cubicBezTo>
                    <a:pt x="1757892" y="124883"/>
                    <a:pt x="1752600" y="107950"/>
                    <a:pt x="1739900" y="92075"/>
                  </a:cubicBezTo>
                  <a:cubicBezTo>
                    <a:pt x="1727200" y="76200"/>
                    <a:pt x="1709208" y="34925"/>
                    <a:pt x="1695450" y="22225"/>
                  </a:cubicBezTo>
                  <a:cubicBezTo>
                    <a:pt x="1681692" y="9525"/>
                    <a:pt x="1678517" y="0"/>
                    <a:pt x="1657350" y="15875"/>
                  </a:cubicBezTo>
                  <a:cubicBezTo>
                    <a:pt x="1636183" y="31750"/>
                    <a:pt x="1615017" y="73025"/>
                    <a:pt x="1568450" y="117475"/>
                  </a:cubicBezTo>
                  <a:cubicBezTo>
                    <a:pt x="1521883" y="161925"/>
                    <a:pt x="1462617" y="219075"/>
                    <a:pt x="1377950" y="282575"/>
                  </a:cubicBezTo>
                  <a:cubicBezTo>
                    <a:pt x="1293283" y="346075"/>
                    <a:pt x="1199092" y="420158"/>
                    <a:pt x="1060450" y="498475"/>
                  </a:cubicBezTo>
                  <a:cubicBezTo>
                    <a:pt x="921808" y="576792"/>
                    <a:pt x="657225" y="699558"/>
                    <a:pt x="546100" y="752475"/>
                  </a:cubicBezTo>
                  <a:cubicBezTo>
                    <a:pt x="434975" y="805392"/>
                    <a:pt x="458258" y="790575"/>
                    <a:pt x="393700" y="815975"/>
                  </a:cubicBezTo>
                  <a:cubicBezTo>
                    <a:pt x="329142" y="841375"/>
                    <a:pt x="221192" y="884767"/>
                    <a:pt x="158750" y="904875"/>
                  </a:cubicBezTo>
                  <a:cubicBezTo>
                    <a:pt x="96308" y="924983"/>
                    <a:pt x="57679" y="930804"/>
                    <a:pt x="0" y="962025"/>
                  </a:cubicBezTo>
                  <a:close/>
                </a:path>
              </a:pathLst>
            </a:cu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0" scaled="1"/>
              <a:tileRect/>
            </a:gradFill>
            <a:ln w="952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grpSp>
          <p:nvGrpSpPr>
            <p:cNvPr id="80" name="Group 15"/>
            <p:cNvGrpSpPr/>
            <p:nvPr/>
          </p:nvGrpSpPr>
          <p:grpSpPr bwMode="auto">
            <a:xfrm>
              <a:off x="782436" y="552873"/>
              <a:ext cx="410534" cy="141617"/>
              <a:chOff x="1865842" y="3800475"/>
              <a:chExt cx="3658658" cy="1357842"/>
            </a:xfrm>
            <a:solidFill>
              <a:srgbClr val="0070C0"/>
            </a:solidFill>
          </p:grpSpPr>
          <p:sp>
            <p:nvSpPr>
              <p:cNvPr id="82" name="Freeform 81"/>
              <p:cNvSpPr/>
              <p:nvPr/>
            </p:nvSpPr>
            <p:spPr>
              <a:xfrm>
                <a:off x="1865842" y="3800475"/>
                <a:ext cx="3658658" cy="410633"/>
              </a:xfrm>
              <a:custGeom>
                <a:avLst/>
                <a:gdLst>
                  <a:gd name="connsiteX0" fmla="*/ 102658 w 3658658"/>
                  <a:gd name="connsiteY0" fmla="*/ 365125 h 410633"/>
                  <a:gd name="connsiteX1" fmla="*/ 26458 w 3658658"/>
                  <a:gd name="connsiteY1" fmla="*/ 206375 h 410633"/>
                  <a:gd name="connsiteX2" fmla="*/ 20108 w 3658658"/>
                  <a:gd name="connsiteY2" fmla="*/ 155575 h 410633"/>
                  <a:gd name="connsiteX3" fmla="*/ 147108 w 3658658"/>
                  <a:gd name="connsiteY3" fmla="*/ 98425 h 410633"/>
                  <a:gd name="connsiteX4" fmla="*/ 356658 w 3658658"/>
                  <a:gd name="connsiteY4" fmla="*/ 34925 h 410633"/>
                  <a:gd name="connsiteX5" fmla="*/ 578908 w 3658658"/>
                  <a:gd name="connsiteY5" fmla="*/ 9525 h 410633"/>
                  <a:gd name="connsiteX6" fmla="*/ 763058 w 3658658"/>
                  <a:gd name="connsiteY6" fmla="*/ 22225 h 410633"/>
                  <a:gd name="connsiteX7" fmla="*/ 909108 w 3658658"/>
                  <a:gd name="connsiteY7" fmla="*/ 60325 h 410633"/>
                  <a:gd name="connsiteX8" fmla="*/ 1067858 w 3658658"/>
                  <a:gd name="connsiteY8" fmla="*/ 130175 h 410633"/>
                  <a:gd name="connsiteX9" fmla="*/ 1207558 w 3658658"/>
                  <a:gd name="connsiteY9" fmla="*/ 155575 h 410633"/>
                  <a:gd name="connsiteX10" fmla="*/ 1429808 w 3658658"/>
                  <a:gd name="connsiteY10" fmla="*/ 85725 h 410633"/>
                  <a:gd name="connsiteX11" fmla="*/ 1715558 w 3658658"/>
                  <a:gd name="connsiteY11" fmla="*/ 41275 h 410633"/>
                  <a:gd name="connsiteX12" fmla="*/ 2007658 w 3658658"/>
                  <a:gd name="connsiteY12" fmla="*/ 66675 h 410633"/>
                  <a:gd name="connsiteX13" fmla="*/ 2312458 w 3658658"/>
                  <a:gd name="connsiteY13" fmla="*/ 161925 h 410633"/>
                  <a:gd name="connsiteX14" fmla="*/ 2458508 w 3658658"/>
                  <a:gd name="connsiteY14" fmla="*/ 142875 h 410633"/>
                  <a:gd name="connsiteX15" fmla="*/ 2649008 w 3658658"/>
                  <a:gd name="connsiteY15" fmla="*/ 79375 h 410633"/>
                  <a:gd name="connsiteX16" fmla="*/ 2864908 w 3658658"/>
                  <a:gd name="connsiteY16" fmla="*/ 28575 h 410633"/>
                  <a:gd name="connsiteX17" fmla="*/ 3074458 w 3658658"/>
                  <a:gd name="connsiteY17" fmla="*/ 3175 h 410633"/>
                  <a:gd name="connsiteX18" fmla="*/ 3372908 w 3658658"/>
                  <a:gd name="connsiteY18" fmla="*/ 47625 h 410633"/>
                  <a:gd name="connsiteX19" fmla="*/ 3614208 w 3658658"/>
                  <a:gd name="connsiteY19" fmla="*/ 142875 h 410633"/>
                  <a:gd name="connsiteX20" fmla="*/ 3639608 w 3658658"/>
                  <a:gd name="connsiteY20" fmla="*/ 155575 h 410633"/>
                  <a:gd name="connsiteX21" fmla="*/ 3576108 w 3658658"/>
                  <a:gd name="connsiteY21" fmla="*/ 301625 h 410633"/>
                  <a:gd name="connsiteX22" fmla="*/ 3538008 w 3658658"/>
                  <a:gd name="connsiteY22" fmla="*/ 371475 h 410633"/>
                  <a:gd name="connsiteX23" fmla="*/ 3411008 w 3658658"/>
                  <a:gd name="connsiteY23" fmla="*/ 314325 h 410633"/>
                  <a:gd name="connsiteX24" fmla="*/ 3226858 w 3658658"/>
                  <a:gd name="connsiteY24" fmla="*/ 276225 h 410633"/>
                  <a:gd name="connsiteX25" fmla="*/ 2947458 w 3658658"/>
                  <a:gd name="connsiteY25" fmla="*/ 257175 h 410633"/>
                  <a:gd name="connsiteX26" fmla="*/ 2668058 w 3658658"/>
                  <a:gd name="connsiteY26" fmla="*/ 327025 h 410633"/>
                  <a:gd name="connsiteX27" fmla="*/ 2458508 w 3658658"/>
                  <a:gd name="connsiteY27" fmla="*/ 390525 h 410633"/>
                  <a:gd name="connsiteX28" fmla="*/ 2287058 w 3658658"/>
                  <a:gd name="connsiteY28" fmla="*/ 403225 h 410633"/>
                  <a:gd name="connsiteX29" fmla="*/ 2077508 w 3658658"/>
                  <a:gd name="connsiteY29" fmla="*/ 346075 h 410633"/>
                  <a:gd name="connsiteX30" fmla="*/ 1887008 w 3658658"/>
                  <a:gd name="connsiteY30" fmla="*/ 288925 h 410633"/>
                  <a:gd name="connsiteX31" fmla="*/ 1696508 w 3658658"/>
                  <a:gd name="connsiteY31" fmla="*/ 269875 h 410633"/>
                  <a:gd name="connsiteX32" fmla="*/ 1467908 w 3658658"/>
                  <a:gd name="connsiteY32" fmla="*/ 320675 h 410633"/>
                  <a:gd name="connsiteX33" fmla="*/ 1340908 w 3658658"/>
                  <a:gd name="connsiteY33" fmla="*/ 371475 h 410633"/>
                  <a:gd name="connsiteX34" fmla="*/ 1188508 w 3658658"/>
                  <a:gd name="connsiteY34" fmla="*/ 390525 h 410633"/>
                  <a:gd name="connsiteX35" fmla="*/ 1004358 w 3658658"/>
                  <a:gd name="connsiteY35" fmla="*/ 365125 h 410633"/>
                  <a:gd name="connsiteX36" fmla="*/ 794808 w 3658658"/>
                  <a:gd name="connsiteY36" fmla="*/ 288925 h 410633"/>
                  <a:gd name="connsiteX37" fmla="*/ 578908 w 3658658"/>
                  <a:gd name="connsiteY37" fmla="*/ 238125 h 410633"/>
                  <a:gd name="connsiteX38" fmla="*/ 331258 w 3658658"/>
                  <a:gd name="connsiteY38" fmla="*/ 276225 h 410633"/>
                  <a:gd name="connsiteX39" fmla="*/ 102658 w 3658658"/>
                  <a:gd name="connsiteY39" fmla="*/ 365125 h 410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658658" h="410633">
                    <a:moveTo>
                      <a:pt x="102658" y="365125"/>
                    </a:moveTo>
                    <a:cubicBezTo>
                      <a:pt x="51858" y="353483"/>
                      <a:pt x="40216" y="241300"/>
                      <a:pt x="26458" y="206375"/>
                    </a:cubicBezTo>
                    <a:cubicBezTo>
                      <a:pt x="12700" y="171450"/>
                      <a:pt x="0" y="173567"/>
                      <a:pt x="20108" y="155575"/>
                    </a:cubicBezTo>
                    <a:cubicBezTo>
                      <a:pt x="40216" y="137583"/>
                      <a:pt x="91016" y="118533"/>
                      <a:pt x="147108" y="98425"/>
                    </a:cubicBezTo>
                    <a:cubicBezTo>
                      <a:pt x="203200" y="78317"/>
                      <a:pt x="284691" y="49742"/>
                      <a:pt x="356658" y="34925"/>
                    </a:cubicBezTo>
                    <a:cubicBezTo>
                      <a:pt x="428625" y="20108"/>
                      <a:pt x="511175" y="11642"/>
                      <a:pt x="578908" y="9525"/>
                    </a:cubicBezTo>
                    <a:cubicBezTo>
                      <a:pt x="646641" y="7408"/>
                      <a:pt x="708025" y="13758"/>
                      <a:pt x="763058" y="22225"/>
                    </a:cubicBezTo>
                    <a:cubicBezTo>
                      <a:pt x="818091" y="30692"/>
                      <a:pt x="858308" y="42333"/>
                      <a:pt x="909108" y="60325"/>
                    </a:cubicBezTo>
                    <a:cubicBezTo>
                      <a:pt x="959908" y="78317"/>
                      <a:pt x="1018116" y="114300"/>
                      <a:pt x="1067858" y="130175"/>
                    </a:cubicBezTo>
                    <a:cubicBezTo>
                      <a:pt x="1117600" y="146050"/>
                      <a:pt x="1147233" y="162983"/>
                      <a:pt x="1207558" y="155575"/>
                    </a:cubicBezTo>
                    <a:cubicBezTo>
                      <a:pt x="1267883" y="148167"/>
                      <a:pt x="1345141" y="104775"/>
                      <a:pt x="1429808" y="85725"/>
                    </a:cubicBezTo>
                    <a:cubicBezTo>
                      <a:pt x="1514475" y="66675"/>
                      <a:pt x="1619250" y="44450"/>
                      <a:pt x="1715558" y="41275"/>
                    </a:cubicBezTo>
                    <a:cubicBezTo>
                      <a:pt x="1811866" y="38100"/>
                      <a:pt x="1908175" y="46567"/>
                      <a:pt x="2007658" y="66675"/>
                    </a:cubicBezTo>
                    <a:cubicBezTo>
                      <a:pt x="2107141" y="86783"/>
                      <a:pt x="2237316" y="149225"/>
                      <a:pt x="2312458" y="161925"/>
                    </a:cubicBezTo>
                    <a:cubicBezTo>
                      <a:pt x="2387600" y="174625"/>
                      <a:pt x="2402416" y="156633"/>
                      <a:pt x="2458508" y="142875"/>
                    </a:cubicBezTo>
                    <a:cubicBezTo>
                      <a:pt x="2514600" y="129117"/>
                      <a:pt x="2581275" y="98425"/>
                      <a:pt x="2649008" y="79375"/>
                    </a:cubicBezTo>
                    <a:cubicBezTo>
                      <a:pt x="2716741" y="60325"/>
                      <a:pt x="2794000" y="41275"/>
                      <a:pt x="2864908" y="28575"/>
                    </a:cubicBezTo>
                    <a:cubicBezTo>
                      <a:pt x="2935816" y="15875"/>
                      <a:pt x="2989791" y="0"/>
                      <a:pt x="3074458" y="3175"/>
                    </a:cubicBezTo>
                    <a:cubicBezTo>
                      <a:pt x="3159125" y="6350"/>
                      <a:pt x="3282950" y="24342"/>
                      <a:pt x="3372908" y="47625"/>
                    </a:cubicBezTo>
                    <a:cubicBezTo>
                      <a:pt x="3462866" y="70908"/>
                      <a:pt x="3569758" y="124883"/>
                      <a:pt x="3614208" y="142875"/>
                    </a:cubicBezTo>
                    <a:cubicBezTo>
                      <a:pt x="3658658" y="160867"/>
                      <a:pt x="3645958" y="129117"/>
                      <a:pt x="3639608" y="155575"/>
                    </a:cubicBezTo>
                    <a:cubicBezTo>
                      <a:pt x="3633258" y="182033"/>
                      <a:pt x="3593041" y="265642"/>
                      <a:pt x="3576108" y="301625"/>
                    </a:cubicBezTo>
                    <a:cubicBezTo>
                      <a:pt x="3559175" y="337608"/>
                      <a:pt x="3565525" y="369358"/>
                      <a:pt x="3538008" y="371475"/>
                    </a:cubicBezTo>
                    <a:cubicBezTo>
                      <a:pt x="3510491" y="373592"/>
                      <a:pt x="3462866" y="330200"/>
                      <a:pt x="3411008" y="314325"/>
                    </a:cubicBezTo>
                    <a:cubicBezTo>
                      <a:pt x="3359150" y="298450"/>
                      <a:pt x="3304116" y="285750"/>
                      <a:pt x="3226858" y="276225"/>
                    </a:cubicBezTo>
                    <a:cubicBezTo>
                      <a:pt x="3149600" y="266700"/>
                      <a:pt x="3040591" y="248708"/>
                      <a:pt x="2947458" y="257175"/>
                    </a:cubicBezTo>
                    <a:cubicBezTo>
                      <a:pt x="2854325" y="265642"/>
                      <a:pt x="2749550" y="304800"/>
                      <a:pt x="2668058" y="327025"/>
                    </a:cubicBezTo>
                    <a:cubicBezTo>
                      <a:pt x="2586566" y="349250"/>
                      <a:pt x="2522008" y="377825"/>
                      <a:pt x="2458508" y="390525"/>
                    </a:cubicBezTo>
                    <a:cubicBezTo>
                      <a:pt x="2395008" y="403225"/>
                      <a:pt x="2350558" y="410633"/>
                      <a:pt x="2287058" y="403225"/>
                    </a:cubicBezTo>
                    <a:cubicBezTo>
                      <a:pt x="2223558" y="395817"/>
                      <a:pt x="2144183" y="365125"/>
                      <a:pt x="2077508" y="346075"/>
                    </a:cubicBezTo>
                    <a:cubicBezTo>
                      <a:pt x="2010833" y="327025"/>
                      <a:pt x="1950508" y="301625"/>
                      <a:pt x="1887008" y="288925"/>
                    </a:cubicBezTo>
                    <a:cubicBezTo>
                      <a:pt x="1823508" y="276225"/>
                      <a:pt x="1766358" y="264583"/>
                      <a:pt x="1696508" y="269875"/>
                    </a:cubicBezTo>
                    <a:cubicBezTo>
                      <a:pt x="1626658" y="275167"/>
                      <a:pt x="1527175" y="303742"/>
                      <a:pt x="1467908" y="320675"/>
                    </a:cubicBezTo>
                    <a:cubicBezTo>
                      <a:pt x="1408641" y="337608"/>
                      <a:pt x="1387475" y="359833"/>
                      <a:pt x="1340908" y="371475"/>
                    </a:cubicBezTo>
                    <a:cubicBezTo>
                      <a:pt x="1294341" y="383117"/>
                      <a:pt x="1244600" y="391583"/>
                      <a:pt x="1188508" y="390525"/>
                    </a:cubicBezTo>
                    <a:cubicBezTo>
                      <a:pt x="1132416" y="389467"/>
                      <a:pt x="1069975" y="382058"/>
                      <a:pt x="1004358" y="365125"/>
                    </a:cubicBezTo>
                    <a:cubicBezTo>
                      <a:pt x="938741" y="348192"/>
                      <a:pt x="865716" y="310092"/>
                      <a:pt x="794808" y="288925"/>
                    </a:cubicBezTo>
                    <a:cubicBezTo>
                      <a:pt x="723900" y="267758"/>
                      <a:pt x="656166" y="240242"/>
                      <a:pt x="578908" y="238125"/>
                    </a:cubicBezTo>
                    <a:cubicBezTo>
                      <a:pt x="501650" y="236008"/>
                      <a:pt x="405341" y="257175"/>
                      <a:pt x="331258" y="276225"/>
                    </a:cubicBezTo>
                    <a:cubicBezTo>
                      <a:pt x="257175" y="295275"/>
                      <a:pt x="153458" y="376767"/>
                      <a:pt x="102658" y="365125"/>
                    </a:cubicBez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83" name="Freeform 82"/>
              <p:cNvSpPr/>
              <p:nvPr/>
            </p:nvSpPr>
            <p:spPr>
              <a:xfrm>
                <a:off x="1992298" y="4173008"/>
                <a:ext cx="3385094" cy="388409"/>
              </a:xfrm>
              <a:custGeom>
                <a:avLst/>
                <a:gdLst>
                  <a:gd name="connsiteX0" fmla="*/ 138642 w 3312584"/>
                  <a:gd name="connsiteY0" fmla="*/ 252942 h 388409"/>
                  <a:gd name="connsiteX1" fmla="*/ 43392 w 3312584"/>
                  <a:gd name="connsiteY1" fmla="*/ 144992 h 388409"/>
                  <a:gd name="connsiteX2" fmla="*/ 17992 w 3312584"/>
                  <a:gd name="connsiteY2" fmla="*/ 94192 h 388409"/>
                  <a:gd name="connsiteX3" fmla="*/ 151342 w 3312584"/>
                  <a:gd name="connsiteY3" fmla="*/ 37042 h 388409"/>
                  <a:gd name="connsiteX4" fmla="*/ 341842 w 3312584"/>
                  <a:gd name="connsiteY4" fmla="*/ 5292 h 388409"/>
                  <a:gd name="connsiteX5" fmla="*/ 583142 w 3312584"/>
                  <a:gd name="connsiteY5" fmla="*/ 30692 h 388409"/>
                  <a:gd name="connsiteX6" fmla="*/ 913342 w 3312584"/>
                  <a:gd name="connsiteY6" fmla="*/ 144992 h 388409"/>
                  <a:gd name="connsiteX7" fmla="*/ 1167342 w 3312584"/>
                  <a:gd name="connsiteY7" fmla="*/ 138642 h 388409"/>
                  <a:gd name="connsiteX8" fmla="*/ 1605492 w 3312584"/>
                  <a:gd name="connsiteY8" fmla="*/ 56092 h 388409"/>
                  <a:gd name="connsiteX9" fmla="*/ 2113492 w 3312584"/>
                  <a:gd name="connsiteY9" fmla="*/ 144992 h 388409"/>
                  <a:gd name="connsiteX10" fmla="*/ 2405592 w 3312584"/>
                  <a:gd name="connsiteY10" fmla="*/ 144992 h 388409"/>
                  <a:gd name="connsiteX11" fmla="*/ 2805642 w 3312584"/>
                  <a:gd name="connsiteY11" fmla="*/ 11642 h 388409"/>
                  <a:gd name="connsiteX12" fmla="*/ 3186642 w 3312584"/>
                  <a:gd name="connsiteY12" fmla="*/ 75142 h 388409"/>
                  <a:gd name="connsiteX13" fmla="*/ 3300942 w 3312584"/>
                  <a:gd name="connsiteY13" fmla="*/ 113242 h 388409"/>
                  <a:gd name="connsiteX14" fmla="*/ 3256492 w 3312584"/>
                  <a:gd name="connsiteY14" fmla="*/ 183092 h 388409"/>
                  <a:gd name="connsiteX15" fmla="*/ 3192992 w 3312584"/>
                  <a:gd name="connsiteY15" fmla="*/ 265642 h 388409"/>
                  <a:gd name="connsiteX16" fmla="*/ 3161242 w 3312584"/>
                  <a:gd name="connsiteY16" fmla="*/ 278342 h 388409"/>
                  <a:gd name="connsiteX17" fmla="*/ 3027892 w 3312584"/>
                  <a:gd name="connsiteY17" fmla="*/ 252942 h 388409"/>
                  <a:gd name="connsiteX18" fmla="*/ 2818342 w 3312584"/>
                  <a:gd name="connsiteY18" fmla="*/ 240242 h 388409"/>
                  <a:gd name="connsiteX19" fmla="*/ 2507192 w 3312584"/>
                  <a:gd name="connsiteY19" fmla="*/ 341842 h 388409"/>
                  <a:gd name="connsiteX20" fmla="*/ 2297642 w 3312584"/>
                  <a:gd name="connsiteY20" fmla="*/ 386292 h 388409"/>
                  <a:gd name="connsiteX21" fmla="*/ 2069042 w 3312584"/>
                  <a:gd name="connsiteY21" fmla="*/ 354542 h 388409"/>
                  <a:gd name="connsiteX22" fmla="*/ 1821392 w 3312584"/>
                  <a:gd name="connsiteY22" fmla="*/ 297392 h 388409"/>
                  <a:gd name="connsiteX23" fmla="*/ 1541992 w 3312584"/>
                  <a:gd name="connsiteY23" fmla="*/ 271992 h 388409"/>
                  <a:gd name="connsiteX24" fmla="*/ 1072092 w 3312584"/>
                  <a:gd name="connsiteY24" fmla="*/ 360892 h 388409"/>
                  <a:gd name="connsiteX25" fmla="*/ 760942 w 3312584"/>
                  <a:gd name="connsiteY25" fmla="*/ 316442 h 388409"/>
                  <a:gd name="connsiteX26" fmla="*/ 449792 w 3312584"/>
                  <a:gd name="connsiteY26" fmla="*/ 214842 h 388409"/>
                  <a:gd name="connsiteX27" fmla="*/ 195792 w 3312584"/>
                  <a:gd name="connsiteY27" fmla="*/ 227542 h 388409"/>
                  <a:gd name="connsiteX28" fmla="*/ 138642 w 3312584"/>
                  <a:gd name="connsiteY28" fmla="*/ 252942 h 38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12584" h="388409">
                    <a:moveTo>
                      <a:pt x="138642" y="252942"/>
                    </a:moveTo>
                    <a:cubicBezTo>
                      <a:pt x="113242" y="239184"/>
                      <a:pt x="63500" y="171450"/>
                      <a:pt x="43392" y="144992"/>
                    </a:cubicBezTo>
                    <a:cubicBezTo>
                      <a:pt x="23284" y="118534"/>
                      <a:pt x="0" y="112184"/>
                      <a:pt x="17992" y="94192"/>
                    </a:cubicBezTo>
                    <a:cubicBezTo>
                      <a:pt x="35984" y="76200"/>
                      <a:pt x="97367" y="51859"/>
                      <a:pt x="151342" y="37042"/>
                    </a:cubicBezTo>
                    <a:cubicBezTo>
                      <a:pt x="205317" y="22225"/>
                      <a:pt x="269875" y="6350"/>
                      <a:pt x="341842" y="5292"/>
                    </a:cubicBezTo>
                    <a:cubicBezTo>
                      <a:pt x="413809" y="4234"/>
                      <a:pt x="487892" y="7409"/>
                      <a:pt x="583142" y="30692"/>
                    </a:cubicBezTo>
                    <a:cubicBezTo>
                      <a:pt x="678392" y="53975"/>
                      <a:pt x="815975" y="127000"/>
                      <a:pt x="913342" y="144992"/>
                    </a:cubicBezTo>
                    <a:cubicBezTo>
                      <a:pt x="1010709" y="162984"/>
                      <a:pt x="1051984" y="153459"/>
                      <a:pt x="1167342" y="138642"/>
                    </a:cubicBezTo>
                    <a:cubicBezTo>
                      <a:pt x="1282700" y="123825"/>
                      <a:pt x="1447800" y="55034"/>
                      <a:pt x="1605492" y="56092"/>
                    </a:cubicBezTo>
                    <a:cubicBezTo>
                      <a:pt x="1763184" y="57150"/>
                      <a:pt x="1980142" y="130175"/>
                      <a:pt x="2113492" y="144992"/>
                    </a:cubicBezTo>
                    <a:cubicBezTo>
                      <a:pt x="2246842" y="159809"/>
                      <a:pt x="2290234" y="167217"/>
                      <a:pt x="2405592" y="144992"/>
                    </a:cubicBezTo>
                    <a:cubicBezTo>
                      <a:pt x="2520950" y="122767"/>
                      <a:pt x="2675467" y="23284"/>
                      <a:pt x="2805642" y="11642"/>
                    </a:cubicBezTo>
                    <a:cubicBezTo>
                      <a:pt x="2935817" y="0"/>
                      <a:pt x="3104092" y="58209"/>
                      <a:pt x="3186642" y="75142"/>
                    </a:cubicBezTo>
                    <a:cubicBezTo>
                      <a:pt x="3269192" y="92075"/>
                      <a:pt x="3289300" y="95250"/>
                      <a:pt x="3300942" y="113242"/>
                    </a:cubicBezTo>
                    <a:cubicBezTo>
                      <a:pt x="3312584" y="131234"/>
                      <a:pt x="3274484" y="157692"/>
                      <a:pt x="3256492" y="183092"/>
                    </a:cubicBezTo>
                    <a:cubicBezTo>
                      <a:pt x="3238500" y="208492"/>
                      <a:pt x="3208867" y="249767"/>
                      <a:pt x="3192992" y="265642"/>
                    </a:cubicBezTo>
                    <a:cubicBezTo>
                      <a:pt x="3177117" y="281517"/>
                      <a:pt x="3188759" y="280459"/>
                      <a:pt x="3161242" y="278342"/>
                    </a:cubicBezTo>
                    <a:cubicBezTo>
                      <a:pt x="3133725" y="276225"/>
                      <a:pt x="3085042" y="259292"/>
                      <a:pt x="3027892" y="252942"/>
                    </a:cubicBezTo>
                    <a:cubicBezTo>
                      <a:pt x="2970742" y="246592"/>
                      <a:pt x="2905125" y="225425"/>
                      <a:pt x="2818342" y="240242"/>
                    </a:cubicBezTo>
                    <a:cubicBezTo>
                      <a:pt x="2731559" y="255059"/>
                      <a:pt x="2593975" y="317500"/>
                      <a:pt x="2507192" y="341842"/>
                    </a:cubicBezTo>
                    <a:cubicBezTo>
                      <a:pt x="2420409" y="366184"/>
                      <a:pt x="2370667" y="384175"/>
                      <a:pt x="2297642" y="386292"/>
                    </a:cubicBezTo>
                    <a:cubicBezTo>
                      <a:pt x="2224617" y="388409"/>
                      <a:pt x="2148417" y="369359"/>
                      <a:pt x="2069042" y="354542"/>
                    </a:cubicBezTo>
                    <a:cubicBezTo>
                      <a:pt x="1989667" y="339725"/>
                      <a:pt x="1909233" y="311150"/>
                      <a:pt x="1821392" y="297392"/>
                    </a:cubicBezTo>
                    <a:cubicBezTo>
                      <a:pt x="1733551" y="283634"/>
                      <a:pt x="1666875" y="261409"/>
                      <a:pt x="1541992" y="271992"/>
                    </a:cubicBezTo>
                    <a:cubicBezTo>
                      <a:pt x="1417109" y="282575"/>
                      <a:pt x="1202267" y="353484"/>
                      <a:pt x="1072092" y="360892"/>
                    </a:cubicBezTo>
                    <a:cubicBezTo>
                      <a:pt x="941917" y="368300"/>
                      <a:pt x="864659" y="340784"/>
                      <a:pt x="760942" y="316442"/>
                    </a:cubicBezTo>
                    <a:cubicBezTo>
                      <a:pt x="657225" y="292100"/>
                      <a:pt x="543984" y="229659"/>
                      <a:pt x="449792" y="214842"/>
                    </a:cubicBezTo>
                    <a:cubicBezTo>
                      <a:pt x="355600" y="200025"/>
                      <a:pt x="249767" y="221192"/>
                      <a:pt x="195792" y="227542"/>
                    </a:cubicBezTo>
                    <a:cubicBezTo>
                      <a:pt x="141817" y="233892"/>
                      <a:pt x="164042" y="266700"/>
                      <a:pt x="138642" y="252942"/>
                    </a:cubicBez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84" name="Freeform 83"/>
              <p:cNvSpPr/>
              <p:nvPr/>
            </p:nvSpPr>
            <p:spPr>
              <a:xfrm>
                <a:off x="2187562" y="4533906"/>
                <a:ext cx="2986104" cy="358775"/>
              </a:xfrm>
              <a:custGeom>
                <a:avLst/>
                <a:gdLst>
                  <a:gd name="connsiteX0" fmla="*/ 12700 w 2763308"/>
                  <a:gd name="connsiteY0" fmla="*/ 6350 h 358775"/>
                  <a:gd name="connsiteX1" fmla="*/ 133350 w 2763308"/>
                  <a:gd name="connsiteY1" fmla="*/ 12700 h 358775"/>
                  <a:gd name="connsiteX2" fmla="*/ 279400 w 2763308"/>
                  <a:gd name="connsiteY2" fmla="*/ 63500 h 358775"/>
                  <a:gd name="connsiteX3" fmla="*/ 514350 w 2763308"/>
                  <a:gd name="connsiteY3" fmla="*/ 133350 h 358775"/>
                  <a:gd name="connsiteX4" fmla="*/ 749300 w 2763308"/>
                  <a:gd name="connsiteY4" fmla="*/ 171450 h 358775"/>
                  <a:gd name="connsiteX5" fmla="*/ 1009650 w 2763308"/>
                  <a:gd name="connsiteY5" fmla="*/ 146050 h 358775"/>
                  <a:gd name="connsiteX6" fmla="*/ 1301750 w 2763308"/>
                  <a:gd name="connsiteY6" fmla="*/ 88900 h 358775"/>
                  <a:gd name="connsiteX7" fmla="*/ 1581150 w 2763308"/>
                  <a:gd name="connsiteY7" fmla="*/ 114300 h 358775"/>
                  <a:gd name="connsiteX8" fmla="*/ 2057400 w 2763308"/>
                  <a:gd name="connsiteY8" fmla="*/ 165100 h 358775"/>
                  <a:gd name="connsiteX9" fmla="*/ 2520950 w 2763308"/>
                  <a:gd name="connsiteY9" fmla="*/ 50800 h 358775"/>
                  <a:gd name="connsiteX10" fmla="*/ 2686050 w 2763308"/>
                  <a:gd name="connsiteY10" fmla="*/ 44450 h 358775"/>
                  <a:gd name="connsiteX11" fmla="*/ 2730500 w 2763308"/>
                  <a:gd name="connsiteY11" fmla="*/ 38100 h 358775"/>
                  <a:gd name="connsiteX12" fmla="*/ 2749550 w 2763308"/>
                  <a:gd name="connsiteY12" fmla="*/ 38100 h 358775"/>
                  <a:gd name="connsiteX13" fmla="*/ 2647950 w 2763308"/>
                  <a:gd name="connsiteY13" fmla="*/ 120650 h 358775"/>
                  <a:gd name="connsiteX14" fmla="*/ 2438400 w 2763308"/>
                  <a:gd name="connsiteY14" fmla="*/ 273050 h 358775"/>
                  <a:gd name="connsiteX15" fmla="*/ 2298700 w 2763308"/>
                  <a:gd name="connsiteY15" fmla="*/ 317500 h 358775"/>
                  <a:gd name="connsiteX16" fmla="*/ 2076450 w 2763308"/>
                  <a:gd name="connsiteY16" fmla="*/ 355600 h 358775"/>
                  <a:gd name="connsiteX17" fmla="*/ 1885950 w 2763308"/>
                  <a:gd name="connsiteY17" fmla="*/ 336550 h 358775"/>
                  <a:gd name="connsiteX18" fmla="*/ 1530350 w 2763308"/>
                  <a:gd name="connsiteY18" fmla="*/ 273050 h 358775"/>
                  <a:gd name="connsiteX19" fmla="*/ 1333500 w 2763308"/>
                  <a:gd name="connsiteY19" fmla="*/ 254000 h 358775"/>
                  <a:gd name="connsiteX20" fmla="*/ 939800 w 2763308"/>
                  <a:gd name="connsiteY20" fmla="*/ 317500 h 358775"/>
                  <a:gd name="connsiteX21" fmla="*/ 654050 w 2763308"/>
                  <a:gd name="connsiteY21" fmla="*/ 336550 h 358775"/>
                  <a:gd name="connsiteX22" fmla="*/ 374650 w 2763308"/>
                  <a:gd name="connsiteY22" fmla="*/ 273050 h 358775"/>
                  <a:gd name="connsiteX23" fmla="*/ 317500 w 2763308"/>
                  <a:gd name="connsiteY23" fmla="*/ 241300 h 358775"/>
                  <a:gd name="connsiteX24" fmla="*/ 190500 w 2763308"/>
                  <a:gd name="connsiteY24" fmla="*/ 165100 h 358775"/>
                  <a:gd name="connsiteX25" fmla="*/ 57150 w 2763308"/>
                  <a:gd name="connsiteY25" fmla="*/ 50800 h 358775"/>
                  <a:gd name="connsiteX26" fmla="*/ 12700 w 2763308"/>
                  <a:gd name="connsiteY26" fmla="*/ 6350 h 35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63308" h="358775">
                    <a:moveTo>
                      <a:pt x="12700" y="6350"/>
                    </a:moveTo>
                    <a:cubicBezTo>
                      <a:pt x="25400" y="0"/>
                      <a:pt x="88900" y="3175"/>
                      <a:pt x="133350" y="12700"/>
                    </a:cubicBezTo>
                    <a:cubicBezTo>
                      <a:pt x="177800" y="22225"/>
                      <a:pt x="215900" y="43392"/>
                      <a:pt x="279400" y="63500"/>
                    </a:cubicBezTo>
                    <a:cubicBezTo>
                      <a:pt x="342900" y="83608"/>
                      <a:pt x="436033" y="115358"/>
                      <a:pt x="514350" y="133350"/>
                    </a:cubicBezTo>
                    <a:cubicBezTo>
                      <a:pt x="592667" y="151342"/>
                      <a:pt x="666750" y="169333"/>
                      <a:pt x="749300" y="171450"/>
                    </a:cubicBezTo>
                    <a:cubicBezTo>
                      <a:pt x="831850" y="173567"/>
                      <a:pt x="917575" y="159808"/>
                      <a:pt x="1009650" y="146050"/>
                    </a:cubicBezTo>
                    <a:cubicBezTo>
                      <a:pt x="1101725" y="132292"/>
                      <a:pt x="1206500" y="94192"/>
                      <a:pt x="1301750" y="88900"/>
                    </a:cubicBezTo>
                    <a:cubicBezTo>
                      <a:pt x="1397000" y="83608"/>
                      <a:pt x="1581150" y="114300"/>
                      <a:pt x="1581150" y="114300"/>
                    </a:cubicBezTo>
                    <a:cubicBezTo>
                      <a:pt x="1707092" y="127000"/>
                      <a:pt x="1900767" y="175683"/>
                      <a:pt x="2057400" y="165100"/>
                    </a:cubicBezTo>
                    <a:cubicBezTo>
                      <a:pt x="2214033" y="154517"/>
                      <a:pt x="2416175" y="70908"/>
                      <a:pt x="2520950" y="50800"/>
                    </a:cubicBezTo>
                    <a:cubicBezTo>
                      <a:pt x="2625725" y="30692"/>
                      <a:pt x="2651125" y="46567"/>
                      <a:pt x="2686050" y="44450"/>
                    </a:cubicBezTo>
                    <a:cubicBezTo>
                      <a:pt x="2720975" y="42333"/>
                      <a:pt x="2719917" y="39158"/>
                      <a:pt x="2730500" y="38100"/>
                    </a:cubicBezTo>
                    <a:cubicBezTo>
                      <a:pt x="2741083" y="37042"/>
                      <a:pt x="2763308" y="24342"/>
                      <a:pt x="2749550" y="38100"/>
                    </a:cubicBezTo>
                    <a:cubicBezTo>
                      <a:pt x="2735792" y="51858"/>
                      <a:pt x="2699808" y="81492"/>
                      <a:pt x="2647950" y="120650"/>
                    </a:cubicBezTo>
                    <a:cubicBezTo>
                      <a:pt x="2596092" y="159808"/>
                      <a:pt x="2496608" y="240242"/>
                      <a:pt x="2438400" y="273050"/>
                    </a:cubicBezTo>
                    <a:cubicBezTo>
                      <a:pt x="2380192" y="305858"/>
                      <a:pt x="2359025" y="303742"/>
                      <a:pt x="2298700" y="317500"/>
                    </a:cubicBezTo>
                    <a:cubicBezTo>
                      <a:pt x="2238375" y="331258"/>
                      <a:pt x="2145242" y="352425"/>
                      <a:pt x="2076450" y="355600"/>
                    </a:cubicBezTo>
                    <a:cubicBezTo>
                      <a:pt x="2007658" y="358775"/>
                      <a:pt x="1976967" y="350308"/>
                      <a:pt x="1885950" y="336550"/>
                    </a:cubicBezTo>
                    <a:cubicBezTo>
                      <a:pt x="1794933" y="322792"/>
                      <a:pt x="1622425" y="286808"/>
                      <a:pt x="1530350" y="273050"/>
                    </a:cubicBezTo>
                    <a:cubicBezTo>
                      <a:pt x="1438275" y="259292"/>
                      <a:pt x="1431925" y="246592"/>
                      <a:pt x="1333500" y="254000"/>
                    </a:cubicBezTo>
                    <a:cubicBezTo>
                      <a:pt x="1235075" y="261408"/>
                      <a:pt x="1053042" y="303742"/>
                      <a:pt x="939800" y="317500"/>
                    </a:cubicBezTo>
                    <a:cubicBezTo>
                      <a:pt x="826558" y="331258"/>
                      <a:pt x="748242" y="343958"/>
                      <a:pt x="654050" y="336550"/>
                    </a:cubicBezTo>
                    <a:cubicBezTo>
                      <a:pt x="559858" y="329142"/>
                      <a:pt x="430742" y="288925"/>
                      <a:pt x="374650" y="273050"/>
                    </a:cubicBezTo>
                    <a:cubicBezTo>
                      <a:pt x="318558" y="257175"/>
                      <a:pt x="348192" y="259292"/>
                      <a:pt x="317500" y="241300"/>
                    </a:cubicBezTo>
                    <a:cubicBezTo>
                      <a:pt x="286808" y="223308"/>
                      <a:pt x="233892" y="196850"/>
                      <a:pt x="190500" y="165100"/>
                    </a:cubicBezTo>
                    <a:cubicBezTo>
                      <a:pt x="147108" y="133350"/>
                      <a:pt x="87842" y="78317"/>
                      <a:pt x="57150" y="50800"/>
                    </a:cubicBezTo>
                    <a:cubicBezTo>
                      <a:pt x="26458" y="23283"/>
                      <a:pt x="0" y="12700"/>
                      <a:pt x="12700" y="6350"/>
                    </a:cubicBez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sp>
            <p:nvSpPr>
              <p:cNvPr id="85" name="Freeform 84"/>
              <p:cNvSpPr/>
              <p:nvPr/>
            </p:nvSpPr>
            <p:spPr>
              <a:xfrm>
                <a:off x="2898775" y="4918075"/>
                <a:ext cx="1579033" cy="240242"/>
              </a:xfrm>
              <a:custGeom>
                <a:avLst/>
                <a:gdLst>
                  <a:gd name="connsiteX0" fmla="*/ 15875 w 1579033"/>
                  <a:gd name="connsiteY0" fmla="*/ 73025 h 240242"/>
                  <a:gd name="connsiteX1" fmla="*/ 320675 w 1579033"/>
                  <a:gd name="connsiteY1" fmla="*/ 180975 h 240242"/>
                  <a:gd name="connsiteX2" fmla="*/ 669925 w 1579033"/>
                  <a:gd name="connsiteY2" fmla="*/ 231775 h 240242"/>
                  <a:gd name="connsiteX3" fmla="*/ 860425 w 1579033"/>
                  <a:gd name="connsiteY3" fmla="*/ 231775 h 240242"/>
                  <a:gd name="connsiteX4" fmla="*/ 1196975 w 1579033"/>
                  <a:gd name="connsiteY4" fmla="*/ 193675 h 240242"/>
                  <a:gd name="connsiteX5" fmla="*/ 1520825 w 1579033"/>
                  <a:gd name="connsiteY5" fmla="*/ 92075 h 240242"/>
                  <a:gd name="connsiteX6" fmla="*/ 1546225 w 1579033"/>
                  <a:gd name="connsiteY6" fmla="*/ 85725 h 240242"/>
                  <a:gd name="connsiteX7" fmla="*/ 1463675 w 1579033"/>
                  <a:gd name="connsiteY7" fmla="*/ 85725 h 240242"/>
                  <a:gd name="connsiteX8" fmla="*/ 1279525 w 1579033"/>
                  <a:gd name="connsiteY8" fmla="*/ 104775 h 240242"/>
                  <a:gd name="connsiteX9" fmla="*/ 885825 w 1579033"/>
                  <a:gd name="connsiteY9" fmla="*/ 15875 h 240242"/>
                  <a:gd name="connsiteX10" fmla="*/ 625475 w 1579033"/>
                  <a:gd name="connsiteY10" fmla="*/ 9525 h 240242"/>
                  <a:gd name="connsiteX11" fmla="*/ 415925 w 1579033"/>
                  <a:gd name="connsiteY11" fmla="*/ 41275 h 240242"/>
                  <a:gd name="connsiteX12" fmla="*/ 225425 w 1579033"/>
                  <a:gd name="connsiteY12" fmla="*/ 85725 h 240242"/>
                  <a:gd name="connsiteX13" fmla="*/ 15875 w 1579033"/>
                  <a:gd name="connsiteY13" fmla="*/ 73025 h 24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9033" h="240242">
                    <a:moveTo>
                      <a:pt x="15875" y="73025"/>
                    </a:moveTo>
                    <a:cubicBezTo>
                      <a:pt x="31750" y="88900"/>
                      <a:pt x="211667" y="154517"/>
                      <a:pt x="320675" y="180975"/>
                    </a:cubicBezTo>
                    <a:cubicBezTo>
                      <a:pt x="429683" y="207433"/>
                      <a:pt x="579967" y="223308"/>
                      <a:pt x="669925" y="231775"/>
                    </a:cubicBezTo>
                    <a:cubicBezTo>
                      <a:pt x="759883" y="240242"/>
                      <a:pt x="772583" y="238125"/>
                      <a:pt x="860425" y="231775"/>
                    </a:cubicBezTo>
                    <a:cubicBezTo>
                      <a:pt x="948267" y="225425"/>
                      <a:pt x="1086908" y="216958"/>
                      <a:pt x="1196975" y="193675"/>
                    </a:cubicBezTo>
                    <a:cubicBezTo>
                      <a:pt x="1307042" y="170392"/>
                      <a:pt x="1462617" y="110067"/>
                      <a:pt x="1520825" y="92075"/>
                    </a:cubicBezTo>
                    <a:cubicBezTo>
                      <a:pt x="1579033" y="74083"/>
                      <a:pt x="1555750" y="86783"/>
                      <a:pt x="1546225" y="85725"/>
                    </a:cubicBezTo>
                    <a:cubicBezTo>
                      <a:pt x="1536700" y="84667"/>
                      <a:pt x="1508125" y="82550"/>
                      <a:pt x="1463675" y="85725"/>
                    </a:cubicBezTo>
                    <a:cubicBezTo>
                      <a:pt x="1419225" y="88900"/>
                      <a:pt x="1375833" y="116417"/>
                      <a:pt x="1279525" y="104775"/>
                    </a:cubicBezTo>
                    <a:cubicBezTo>
                      <a:pt x="1183217" y="93133"/>
                      <a:pt x="994833" y="31750"/>
                      <a:pt x="885825" y="15875"/>
                    </a:cubicBezTo>
                    <a:cubicBezTo>
                      <a:pt x="776817" y="0"/>
                      <a:pt x="703792" y="5292"/>
                      <a:pt x="625475" y="9525"/>
                    </a:cubicBezTo>
                    <a:cubicBezTo>
                      <a:pt x="547158" y="13758"/>
                      <a:pt x="482600" y="28575"/>
                      <a:pt x="415925" y="41275"/>
                    </a:cubicBezTo>
                    <a:cubicBezTo>
                      <a:pt x="349250" y="53975"/>
                      <a:pt x="297392" y="82550"/>
                      <a:pt x="225425" y="85725"/>
                    </a:cubicBezTo>
                    <a:cubicBezTo>
                      <a:pt x="153458" y="88900"/>
                      <a:pt x="0" y="57150"/>
                      <a:pt x="15875" y="73025"/>
                    </a:cubicBez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id-ID"/>
              </a:p>
            </p:txBody>
          </p:sp>
        </p:grpSp>
        <p:sp>
          <p:nvSpPr>
            <p:cNvPr id="81" name="Rectangle 80"/>
            <p:cNvSpPr/>
            <p:nvPr/>
          </p:nvSpPr>
          <p:spPr bwMode="auto">
            <a:xfrm>
              <a:off x="466022" y="854130"/>
              <a:ext cx="1059178" cy="165588"/>
            </a:xfrm>
            <a:prstGeom prst="rect">
              <a:avLst/>
            </a:prstGeom>
            <a:noFill/>
          </p:spPr>
          <p:txBody>
            <a:bodyPr wrap="none">
              <a:spAutoFit/>
              <a:scene3d>
                <a:camera prst="orthographicFront"/>
                <a:lightRig rig="threePt" dir="t"/>
              </a:scene3d>
              <a:sp3d extrusionH="57150">
                <a:bevelT w="38100" h="38100"/>
              </a:sp3d>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600" b="1" dirty="0" err="1">
                  <a:ln w="3175">
                    <a:noFill/>
                    <a:prstDash val="solid"/>
                  </a:ln>
                  <a:latin typeface="Arial Black" pitchFamily="34" charset="0"/>
                  <a:cs typeface="+mn-cs"/>
                </a:rPr>
                <a:t>SUNAN</a:t>
              </a:r>
              <a:r>
                <a:rPr lang="en-US" sz="600" b="1" dirty="0">
                  <a:ln w="3175">
                    <a:noFill/>
                    <a:prstDash val="solid"/>
                  </a:ln>
                  <a:latin typeface="Arial Black" pitchFamily="34" charset="0"/>
                  <a:cs typeface="+mn-cs"/>
                </a:rPr>
                <a:t> </a:t>
              </a:r>
              <a:r>
                <a:rPr lang="en-US" sz="600" b="1" dirty="0" err="1">
                  <a:ln w="3175">
                    <a:noFill/>
                    <a:prstDash val="solid"/>
                  </a:ln>
                  <a:latin typeface="Arial Black" pitchFamily="34" charset="0"/>
                  <a:cs typeface="+mn-cs"/>
                </a:rPr>
                <a:t>GUNUNG</a:t>
              </a:r>
              <a:r>
                <a:rPr lang="en-US" sz="600" b="1" dirty="0">
                  <a:ln w="3175">
                    <a:noFill/>
                    <a:prstDash val="solid"/>
                  </a:ln>
                  <a:latin typeface="Arial Black" pitchFamily="34" charset="0"/>
                  <a:cs typeface="+mn-cs"/>
                </a:rPr>
                <a:t> </a:t>
              </a:r>
              <a:r>
                <a:rPr lang="en-US" sz="600" b="1" dirty="0" err="1">
                  <a:ln w="3175">
                    <a:noFill/>
                    <a:prstDash val="solid"/>
                  </a:ln>
                  <a:latin typeface="Arial Black" pitchFamily="34" charset="0"/>
                  <a:cs typeface="+mn-cs"/>
                </a:rPr>
                <a:t>JATI</a:t>
              </a:r>
              <a:endParaRPr lang="en-US" sz="600" b="1" dirty="0">
                <a:ln w="3175">
                  <a:noFill/>
                  <a:prstDash val="solid"/>
                </a:ln>
                <a:latin typeface="Arial Black" pitchFamily="34" charset="0"/>
                <a:cs typeface="+mn-cs"/>
              </a:endParaRPr>
            </a:p>
          </p:txBody>
        </p:sp>
      </p:grpSp>
    </p:spTree>
    <p:extLst>
      <p:ext uri="{BB962C8B-B14F-4D97-AF65-F5344CB8AC3E}">
        <p14:creationId xmlns:p14="http://schemas.microsoft.com/office/powerpoint/2010/main" val="17726128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31076</TotalTime>
  <Words>698</Words>
  <Application>Microsoft Office PowerPoint</Application>
  <PresentationFormat>On-screen Show (4:3)</PresentationFormat>
  <Paragraphs>123</Paragraphs>
  <Slides>16</Slides>
  <Notes>1</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2_Office Theme</vt:lpstr>
      <vt:lpstr>Opulent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REN3</dc:creator>
  <cp:lastModifiedBy>PASITER</cp:lastModifiedBy>
  <cp:revision>3402</cp:revision>
  <cp:lastPrinted>2022-06-07T10:15:09Z</cp:lastPrinted>
  <dcterms:created xsi:type="dcterms:W3CDTF">2008-11-17T07:27:48Z</dcterms:created>
  <dcterms:modified xsi:type="dcterms:W3CDTF">2024-09-19T00:07:30Z</dcterms:modified>
</cp:coreProperties>
</file>