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eg"/>
  <Override PartName="/ppt/media/image1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3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  <p:sldMasterId id="2147483704" r:id="rId3"/>
    <p:sldMasterId id="2147483721" r:id="rId4"/>
    <p:sldMasterId id="2147483739" r:id="rId5"/>
    <p:sldMasterId id="2147483751" r:id="rId6"/>
  </p:sldMasterIdLst>
  <p:notesMasterIdLst>
    <p:notesMasterId r:id="rId22"/>
  </p:notesMasterIdLst>
  <p:sldIdLst>
    <p:sldId id="330" r:id="rId7"/>
    <p:sldId id="2147374254" r:id="rId8"/>
    <p:sldId id="2147374255" r:id="rId9"/>
    <p:sldId id="2147374256" r:id="rId10"/>
    <p:sldId id="2147374257" r:id="rId11"/>
    <p:sldId id="2147374258" r:id="rId12"/>
    <p:sldId id="2147374259" r:id="rId13"/>
    <p:sldId id="2147374260" r:id="rId14"/>
    <p:sldId id="2147374261" r:id="rId15"/>
    <p:sldId id="2147374262" r:id="rId16"/>
    <p:sldId id="2147374263" r:id="rId17"/>
    <p:sldId id="2147374264" r:id="rId18"/>
    <p:sldId id="2147374265" r:id="rId19"/>
    <p:sldId id="2147374266" r:id="rId20"/>
    <p:sldId id="3359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79646"/>
    <a:srgbClr val="60E146"/>
    <a:srgbClr val="D7F7D2"/>
    <a:srgbClr val="00FF00"/>
    <a:srgbClr val="008080"/>
    <a:srgbClr val="DBEEF4"/>
    <a:srgbClr val="C1BA91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>
      <p:cViewPr varScale="1">
        <p:scale>
          <a:sx n="82" d="100"/>
          <a:sy n="82" d="100"/>
        </p:scale>
        <p:origin x="77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93636038612805E-2"/>
          <c:y val="0.12873319838826389"/>
          <c:w val="0.957015328923847"/>
          <c:h val="0.85090368561701168"/>
        </c:manualLayout>
      </c:layout>
      <c:doughnutChart>
        <c:varyColors val="1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212"/>
            </a:solidFill>
            <a:ln w="38100">
              <a:solidFill>
                <a:srgbClr val="252459"/>
              </a:solidFill>
            </a:ln>
          </c:spPr>
          <c:dPt>
            <c:idx val="0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2EF-4E33-88ED-D5B45FB810D3}"/>
              </c:ext>
            </c:extLst>
          </c:dPt>
          <c:dPt>
            <c:idx val="1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2EF-4E33-88ED-D5B45FB810D3}"/>
              </c:ext>
            </c:extLst>
          </c:dPt>
          <c:dPt>
            <c:idx val="2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2EF-4E33-88ED-D5B45FB810D3}"/>
              </c:ext>
            </c:extLst>
          </c:dPt>
          <c:dPt>
            <c:idx val="3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2EF-4E33-88ED-D5B45FB810D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2EF-4E33-88ED-D5B45FB810D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F212"/>
            </a:solidFill>
            <a:ln w="38100">
              <a:solidFill>
                <a:srgbClr val="252459"/>
              </a:solidFill>
            </a:ln>
          </c:spPr>
          <c:dPt>
            <c:idx val="0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2EF-4E33-88ED-D5B45FB810D3}"/>
              </c:ext>
            </c:extLst>
          </c:dPt>
          <c:dPt>
            <c:idx val="1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2EF-4E33-88ED-D5B45FB810D3}"/>
              </c:ext>
            </c:extLst>
          </c:dPt>
          <c:dPt>
            <c:idx val="2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2EF-4E33-88ED-D5B45FB810D3}"/>
              </c:ext>
            </c:extLst>
          </c:dPt>
          <c:dPt>
            <c:idx val="3"/>
            <c:bubble3D val="0"/>
            <c:spPr>
              <a:solidFill>
                <a:srgbClr val="FFF212"/>
              </a:solidFill>
              <a:ln w="38100">
                <a:solidFill>
                  <a:srgbClr val="25245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2EF-4E33-88ED-D5B45FB810D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2EF-4E33-88ED-D5B45FB81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019E-67A9-40EE-9577-69EF0655C677}" type="datetimeFigureOut">
              <a:rPr lang="en-ID" smtClean="0"/>
              <a:t>01/08/2023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ABD5-334E-44BF-A6EE-5001CB0D06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8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 err="1"/>
              <a:t>PresentationGO.com</a:t>
            </a:r>
            <a:r>
              <a:rPr lang="en-US" dirty="0"/>
              <a:t> – The free PowerPoint template library</a:t>
            </a:r>
          </a:p>
        </p:txBody>
      </p:sp>
    </p:spTree>
    <p:extLst>
      <p:ext uri="{BB962C8B-B14F-4D97-AF65-F5344CB8AC3E}">
        <p14:creationId xmlns:p14="http://schemas.microsoft.com/office/powerpoint/2010/main" val="78048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6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0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4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9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75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2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90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01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32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0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ACE30-E5DC-894B-918D-A574DFC36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9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76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2838068"/>
            <a:ext cx="10358120" cy="92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025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596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34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8434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8574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43470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6932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212533" y="3106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1212533" y="3627411"/>
            <a:ext cx="28928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3"/>
          </p:nvPr>
        </p:nvSpPr>
        <p:spPr>
          <a:xfrm>
            <a:off x="4649468" y="3106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4"/>
          </p:nvPr>
        </p:nvSpPr>
        <p:spPr>
          <a:xfrm>
            <a:off x="4649467" y="3627411"/>
            <a:ext cx="28928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5"/>
          </p:nvPr>
        </p:nvSpPr>
        <p:spPr>
          <a:xfrm>
            <a:off x="8086403" y="3106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6"/>
          </p:nvPr>
        </p:nvSpPr>
        <p:spPr>
          <a:xfrm>
            <a:off x="8086400" y="3627411"/>
            <a:ext cx="2892800" cy="11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546976">
            <a:off x="-647256" y="-1191692"/>
            <a:ext cx="2395245" cy="545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0386000" y="-413333"/>
            <a:ext cx="2096000" cy="271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2708467" y="4127267"/>
            <a:ext cx="2299200" cy="55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348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1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191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47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80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488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55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69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34527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57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806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782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74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35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587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542340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717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51187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36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650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393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067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83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63948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595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145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792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718206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202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149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981965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731166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gradFill flip="none" rotWithShape="1"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802C41-163D-4844-9D5C-7285E36EE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868" y="4326349"/>
            <a:ext cx="3531102" cy="3348144"/>
          </a:xfrm>
          <a:prstGeom prst="rect">
            <a:avLst/>
          </a:prstGeom>
        </p:spPr>
      </p:pic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E1194625-2A02-42BF-985E-CB02981CC3F5}"/>
              </a:ext>
            </a:extLst>
          </p:cNvPr>
          <p:cNvSpPr/>
          <p:nvPr userDrawn="1"/>
        </p:nvSpPr>
        <p:spPr>
          <a:xfrm rot="5400000">
            <a:off x="2094522" y="6103468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3AF95-7EEC-4AF2-944F-478E81710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1073" y="3601088"/>
            <a:ext cx="4110019" cy="38970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C67E91-BEE2-4AE6-AD49-3064788AA62C}"/>
              </a:ext>
            </a:extLst>
          </p:cNvPr>
          <p:cNvSpPr/>
          <p:nvPr userDrawn="1"/>
        </p:nvSpPr>
        <p:spPr>
          <a:xfrm>
            <a:off x="-1166340" y="2200772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3EDB17-8564-401D-92A1-21969EA8E8BF}"/>
              </a:ext>
            </a:extLst>
          </p:cNvPr>
          <p:cNvSpPr/>
          <p:nvPr userDrawn="1"/>
        </p:nvSpPr>
        <p:spPr>
          <a:xfrm rot="5400000">
            <a:off x="1829106" y="5091582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EA3CCE-2438-4D3A-A346-5006736FBD98}"/>
              </a:ext>
            </a:extLst>
          </p:cNvPr>
          <p:cNvSpPr/>
          <p:nvPr userDrawn="1"/>
        </p:nvSpPr>
        <p:spPr>
          <a:xfrm rot="8100000" flipH="1">
            <a:off x="4799323" y="271750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C62ABA-F31E-4507-89F4-65DB297C2F65}"/>
              </a:ext>
            </a:extLst>
          </p:cNvPr>
          <p:cNvSpPr/>
          <p:nvPr userDrawn="1"/>
        </p:nvSpPr>
        <p:spPr>
          <a:xfrm rot="2667893" flipH="1">
            <a:off x="6192724" y="-220269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422A2-A93A-481F-86EB-95A20F5E6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3" y="209245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2D7D-A635-4EED-A135-5639C6454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130" y="12624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9383E9-89D4-4C93-AF22-7F09A3702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2" y="-1334460"/>
            <a:ext cx="3734250" cy="35407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3D01D5-159B-4682-BC38-3FC87152F25C}"/>
              </a:ext>
            </a:extLst>
          </p:cNvPr>
          <p:cNvSpPr/>
          <p:nvPr userDrawn="1"/>
        </p:nvSpPr>
        <p:spPr>
          <a:xfrm rot="2667893" flipH="1">
            <a:off x="3776991" y="-127926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9C8D3C-C654-4784-82A6-BC44B04649EC}"/>
              </a:ext>
            </a:extLst>
          </p:cNvPr>
          <p:cNvSpPr/>
          <p:nvPr userDrawn="1"/>
        </p:nvSpPr>
        <p:spPr>
          <a:xfrm rot="2703270">
            <a:off x="2139106" y="-351276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314CF0-4747-405B-AB6C-2DC40EAC3061}"/>
              </a:ext>
            </a:extLst>
          </p:cNvPr>
          <p:cNvSpPr/>
          <p:nvPr userDrawn="1"/>
        </p:nvSpPr>
        <p:spPr>
          <a:xfrm rot="2703270">
            <a:off x="533882" y="2762545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BB0BA9-067C-4FCC-90CE-905A4AE8970C}"/>
              </a:ext>
            </a:extLst>
          </p:cNvPr>
          <p:cNvSpPr/>
          <p:nvPr userDrawn="1"/>
        </p:nvSpPr>
        <p:spPr>
          <a:xfrm rot="2703270">
            <a:off x="295353" y="154282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6A4E2F-8293-4B87-BF73-7A8FBF0E05B4}"/>
              </a:ext>
            </a:extLst>
          </p:cNvPr>
          <p:cNvSpPr/>
          <p:nvPr userDrawn="1"/>
        </p:nvSpPr>
        <p:spPr>
          <a:xfrm rot="2703270">
            <a:off x="4825335" y="723086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A8CC623-0084-4053-B628-564CB9189BFB}"/>
              </a:ext>
            </a:extLst>
          </p:cNvPr>
          <p:cNvSpPr/>
          <p:nvPr userDrawn="1"/>
        </p:nvSpPr>
        <p:spPr>
          <a:xfrm>
            <a:off x="2747827" y="176399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A1EBE448-4C63-4F12-B4BF-098CFA49AF34}"/>
              </a:ext>
            </a:extLst>
          </p:cNvPr>
          <p:cNvSpPr/>
          <p:nvPr userDrawn="1"/>
        </p:nvSpPr>
        <p:spPr>
          <a:xfrm>
            <a:off x="3350683" y="64743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E3970A-926A-4602-B2CB-329719FA7DF3}"/>
              </a:ext>
            </a:extLst>
          </p:cNvPr>
          <p:cNvSpPr/>
          <p:nvPr userDrawn="1"/>
        </p:nvSpPr>
        <p:spPr>
          <a:xfrm rot="8067893" flipH="1">
            <a:off x="2337025" y="4690041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787D885D-ED3C-4AAE-AF96-612EC5C03D33}"/>
              </a:ext>
            </a:extLst>
          </p:cNvPr>
          <p:cNvSpPr/>
          <p:nvPr userDrawn="1"/>
        </p:nvSpPr>
        <p:spPr>
          <a:xfrm>
            <a:off x="366049" y="2564860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8B6F55-8BDB-4DDF-BDB0-A6025F557FBC}"/>
              </a:ext>
            </a:extLst>
          </p:cNvPr>
          <p:cNvSpPr/>
          <p:nvPr userDrawn="1"/>
        </p:nvSpPr>
        <p:spPr>
          <a:xfrm>
            <a:off x="2248959" y="-1025564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BB6E6C-2E77-4E24-89ED-EDB678C30F9E}"/>
              </a:ext>
            </a:extLst>
          </p:cNvPr>
          <p:cNvSpPr/>
          <p:nvPr userDrawn="1"/>
        </p:nvSpPr>
        <p:spPr>
          <a:xfrm rot="8103270">
            <a:off x="3096259" y="4960806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C295F18F-4230-4FCB-B589-C1201320C08D}"/>
              </a:ext>
            </a:extLst>
          </p:cNvPr>
          <p:cNvSpPr/>
          <p:nvPr userDrawn="1"/>
        </p:nvSpPr>
        <p:spPr>
          <a:xfrm>
            <a:off x="4099415" y="3494611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18AA53BD-3380-4C96-9601-0B3E6BC574E0}"/>
              </a:ext>
            </a:extLst>
          </p:cNvPr>
          <p:cNvSpPr/>
          <p:nvPr userDrawn="1"/>
        </p:nvSpPr>
        <p:spPr>
          <a:xfrm>
            <a:off x="5955108" y="132266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2D6DF-3284-4912-BA5D-1DA4E71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50E5-0C55-42F1-9C20-65751E50ED0B}" type="datetimeFigureOut">
              <a:rPr lang="en-IN" smtClean="0"/>
              <a:t>01-08-2023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FACF0-6D1A-419D-875F-77756388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0254F-133D-437A-A10D-6C89A7B5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463EC-4601-41E4-969F-9BEA4A9334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013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127A-F808-4920-932B-2E80AEC4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09EAC-7B04-4013-A97B-820E18C90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82009-02DD-4964-A0A0-08D4009D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F014-2D5E-4412-8A0C-414F7189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D3ABF-4257-4FE9-ACDA-211C8935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91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1764-15B6-4B94-9D9D-72596B7B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776A-5F9B-421B-858F-D11929860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DA14-74BF-4C86-BF89-87F1C7793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453BF-B8AA-489D-A974-1E413FBA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CAB9-BB8E-46C6-9CC8-AA380231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08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63CB-80F7-4A0F-8D27-4AFBD195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C8E63-3418-473A-AF3F-C442F072F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60729-A149-4D82-A9BA-41B74C4D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AD069-3D46-46B0-ACE8-3BE6BBCB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3D521-9268-412C-84BF-D892AF1B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0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F431-B63D-42E4-8C0A-971E31DF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8D63-C0D5-4D44-8B77-860C8A46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9A8B2-2503-42B7-A44B-323863A74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ECD6E-79A7-4367-A356-C351582C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D913D-BC93-48E7-A75B-C6E36CAE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53F1A-D43C-406C-9B11-14176771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9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0FD5-302A-41F3-8534-824868FB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2A9E5-2B9B-4989-9E95-86263DBBD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AD90B3-3B60-424B-9A3C-5841B9724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CC70-ED45-4561-B7E7-5E3B1F950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4F3C-8B3E-4C13-BE3B-5E8B1959C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F2CC7-764C-41F4-A31E-1D7BF238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B9B9A-791A-4249-A755-83F478F9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934FE-C20B-4539-9724-3F154760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6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17D7-539A-4779-BB3C-F976501A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18C06-69FF-420D-9DC7-83761D51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823C3-AA2A-4EE1-A747-016829F2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71FB5-BDB0-4A8C-9818-99913D1A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CCA95-8A72-4A45-8D10-8191034E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74C23-8DA1-4BCC-937B-6D5E1343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601C7-7A4B-4B13-8F4C-F50F102F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0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A32C-804A-4307-8B9F-7A6BD8CC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54C4-E90B-4AF5-B73B-44A178D2C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D818F-3539-4A9F-AC0E-FCE70BB6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2120-E919-4E1A-B12F-E591FF6CC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3997-F5DD-48B6-B8E3-A8B7183E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BAD94-B563-4E8C-94C1-0CAE3ECA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82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7016-331E-4C08-BFFB-4EF0C3CE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666C8C-84E3-40CB-BCD7-9A55298B1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F8329-1DEE-4160-8AC2-87DA9E0BA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F2953-21EA-4E3E-860F-6BB625C42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5DA45-684D-4982-B153-3FD75A66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0415B-82FD-49C4-ACCD-4590E70F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3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7281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8EC9-9ED2-464E-8B9C-94DB9AE0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312E-B301-4AFB-9839-1F5AC599B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85BB5-D626-4CE8-A882-A880FE62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12F2C-62B6-4D51-A90B-F1F91C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91A-92E8-4FA2-A24C-39A7312D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35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48C86-8AB9-44FC-8144-C56DB9CC9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7527F-A377-4111-8922-E8B512E4D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E3BEF-719C-4A1B-ADEC-D32DE3EA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A383-3C34-432B-8B05-F5766AEA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3302E-92F7-40AF-B5BF-F183C534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4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683304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3663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825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6888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9875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953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784805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50899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3924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268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Insert Your Image</a:t>
            </a:r>
            <a:endParaRPr lang="ko-KR" alt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64093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26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8583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9115576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09663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6AE0DCC-C350-40F0-B395-8890858094C1}"/>
              </a:ext>
            </a:extLst>
          </p:cNvPr>
          <p:cNvSpPr/>
          <p:nvPr userDrawn="1"/>
        </p:nvSpPr>
        <p:spPr>
          <a:xfrm>
            <a:off x="8129123" y="0"/>
            <a:ext cx="40628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72EDC755-E22E-439E-911C-1737DCD4C8ED}"/>
              </a:ext>
            </a:extLst>
          </p:cNvPr>
          <p:cNvSpPr>
            <a:spLocks/>
          </p:cNvSpPr>
          <p:nvPr/>
        </p:nvSpPr>
        <p:spPr bwMode="auto">
          <a:xfrm>
            <a:off x="1381176" y="5456249"/>
            <a:ext cx="10810824" cy="1401751"/>
          </a:xfrm>
          <a:custGeom>
            <a:avLst/>
            <a:gdLst>
              <a:gd name="T0" fmla="*/ 9953 w 9953"/>
              <a:gd name="T1" fmla="*/ 1053 h 1640"/>
              <a:gd name="T2" fmla="*/ 5726 w 9953"/>
              <a:gd name="T3" fmla="*/ 66 h 1640"/>
              <a:gd name="T4" fmla="*/ 3525 w 9953"/>
              <a:gd name="T5" fmla="*/ 127 h 1640"/>
              <a:gd name="T6" fmla="*/ 0 w 9953"/>
              <a:gd name="T7" fmla="*/ 1640 h 1640"/>
              <a:gd name="T8" fmla="*/ 9953 w 9953"/>
              <a:gd name="T9" fmla="*/ 1640 h 1640"/>
              <a:gd name="T10" fmla="*/ 9953 w 9953"/>
              <a:gd name="T11" fmla="*/ 1053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53" h="1640">
                <a:moveTo>
                  <a:pt x="9953" y="1053"/>
                </a:moveTo>
                <a:cubicBezTo>
                  <a:pt x="8624" y="536"/>
                  <a:pt x="7205" y="197"/>
                  <a:pt x="5726" y="66"/>
                </a:cubicBezTo>
                <a:cubicBezTo>
                  <a:pt x="4969" y="0"/>
                  <a:pt x="4241" y="12"/>
                  <a:pt x="3525" y="127"/>
                </a:cubicBezTo>
                <a:cubicBezTo>
                  <a:pt x="2252" y="332"/>
                  <a:pt x="1033" y="870"/>
                  <a:pt x="0" y="1640"/>
                </a:cubicBezTo>
                <a:lnTo>
                  <a:pt x="9953" y="1640"/>
                </a:lnTo>
                <a:lnTo>
                  <a:pt x="9953" y="1053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5226648B-0574-4419-9ADC-5373FAC6DD04}"/>
              </a:ext>
            </a:extLst>
          </p:cNvPr>
          <p:cNvSpPr>
            <a:spLocks/>
          </p:cNvSpPr>
          <p:nvPr/>
        </p:nvSpPr>
        <p:spPr bwMode="auto">
          <a:xfrm>
            <a:off x="0" y="4797690"/>
            <a:ext cx="12192000" cy="1325052"/>
          </a:xfrm>
          <a:custGeom>
            <a:avLst/>
            <a:gdLst>
              <a:gd name="T0" fmla="*/ 5613 w 11225"/>
              <a:gd name="T1" fmla="*/ 0 h 1552"/>
              <a:gd name="T2" fmla="*/ 0 w 11225"/>
              <a:gd name="T3" fmla="*/ 1052 h 1552"/>
              <a:gd name="T4" fmla="*/ 0 w 11225"/>
              <a:gd name="T5" fmla="*/ 1552 h 1552"/>
              <a:gd name="T6" fmla="*/ 5613 w 11225"/>
              <a:gd name="T7" fmla="*/ 500 h 1552"/>
              <a:gd name="T8" fmla="*/ 11225 w 11225"/>
              <a:gd name="T9" fmla="*/ 1552 h 1552"/>
              <a:gd name="T10" fmla="*/ 11225 w 11225"/>
              <a:gd name="T11" fmla="*/ 1052 h 1552"/>
              <a:gd name="T12" fmla="*/ 5613 w 11225"/>
              <a:gd name="T13" fmla="*/ 0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25" h="1552">
                <a:moveTo>
                  <a:pt x="5613" y="0"/>
                </a:moveTo>
                <a:cubicBezTo>
                  <a:pt x="3633" y="0"/>
                  <a:pt x="1740" y="373"/>
                  <a:pt x="0" y="1052"/>
                </a:cubicBezTo>
                <a:lnTo>
                  <a:pt x="0" y="1552"/>
                </a:lnTo>
                <a:cubicBezTo>
                  <a:pt x="1740" y="873"/>
                  <a:pt x="3633" y="500"/>
                  <a:pt x="5613" y="500"/>
                </a:cubicBezTo>
                <a:cubicBezTo>
                  <a:pt x="7593" y="500"/>
                  <a:pt x="9485" y="873"/>
                  <a:pt x="11225" y="1552"/>
                </a:cubicBezTo>
                <a:lnTo>
                  <a:pt x="11225" y="1052"/>
                </a:lnTo>
                <a:cubicBezTo>
                  <a:pt x="9485" y="373"/>
                  <a:pt x="7593" y="0"/>
                  <a:pt x="5613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1FF605BE-9AAC-4637-BEDF-E39B0FA970A0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1288025"/>
          </a:xfrm>
          <a:custGeom>
            <a:avLst/>
            <a:gdLst>
              <a:gd name="T0" fmla="*/ 0 w 5612"/>
              <a:gd name="T1" fmla="*/ 1510 h 1510"/>
              <a:gd name="T2" fmla="*/ 5612 w 5612"/>
              <a:gd name="T3" fmla="*/ 459 h 1510"/>
              <a:gd name="T4" fmla="*/ 5612 w 5612"/>
              <a:gd name="T5" fmla="*/ 0 h 1510"/>
              <a:gd name="T6" fmla="*/ 5216 w 5612"/>
              <a:gd name="T7" fmla="*/ 0 h 1510"/>
              <a:gd name="T8" fmla="*/ 0 w 5612"/>
              <a:gd name="T9" fmla="*/ 1510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12" h="1510">
                <a:moveTo>
                  <a:pt x="0" y="1510"/>
                </a:moveTo>
                <a:cubicBezTo>
                  <a:pt x="1980" y="1510"/>
                  <a:pt x="3872" y="1137"/>
                  <a:pt x="5612" y="459"/>
                </a:cubicBezTo>
                <a:lnTo>
                  <a:pt x="5612" y="0"/>
                </a:lnTo>
                <a:lnTo>
                  <a:pt x="5216" y="0"/>
                </a:lnTo>
                <a:cubicBezTo>
                  <a:pt x="3844" y="682"/>
                  <a:pt x="1892" y="1267"/>
                  <a:pt x="0" y="151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5A71A817-0DC2-478A-9610-CCE3AE25BE57}"/>
              </a:ext>
            </a:extLst>
          </p:cNvPr>
          <p:cNvSpPr>
            <a:spLocks/>
          </p:cNvSpPr>
          <p:nvPr/>
        </p:nvSpPr>
        <p:spPr bwMode="auto">
          <a:xfrm>
            <a:off x="8774341" y="0"/>
            <a:ext cx="2607771" cy="724679"/>
          </a:xfrm>
          <a:custGeom>
            <a:avLst/>
            <a:gdLst>
              <a:gd name="T0" fmla="*/ 2400 w 2400"/>
              <a:gd name="T1" fmla="*/ 0 h 849"/>
              <a:gd name="T2" fmla="*/ 1626 w 2400"/>
              <a:gd name="T3" fmla="*/ 0 h 849"/>
              <a:gd name="T4" fmla="*/ 0 w 2400"/>
              <a:gd name="T5" fmla="*/ 849 h 849"/>
              <a:gd name="T6" fmla="*/ 2400 w 2400"/>
              <a:gd name="T7" fmla="*/ 0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0" h="849">
                <a:moveTo>
                  <a:pt x="2400" y="0"/>
                </a:moveTo>
                <a:lnTo>
                  <a:pt x="1626" y="0"/>
                </a:lnTo>
                <a:cubicBezTo>
                  <a:pt x="1128" y="296"/>
                  <a:pt x="578" y="584"/>
                  <a:pt x="0" y="849"/>
                </a:cubicBezTo>
                <a:cubicBezTo>
                  <a:pt x="874" y="611"/>
                  <a:pt x="1698" y="319"/>
                  <a:pt x="2400" y="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21">
            <a:extLst>
              <a:ext uri="{FF2B5EF4-FFF2-40B4-BE49-F238E27FC236}">
                <a16:creationId xmlns:a16="http://schemas.microsoft.com/office/drawing/2014/main" id="{29977C69-F135-455A-AE7E-22ADEED511A2}"/>
              </a:ext>
            </a:extLst>
          </p:cNvPr>
          <p:cNvSpPr>
            <a:spLocks/>
          </p:cNvSpPr>
          <p:nvPr/>
        </p:nvSpPr>
        <p:spPr bwMode="auto">
          <a:xfrm>
            <a:off x="5588559" y="1161074"/>
            <a:ext cx="6603441" cy="4535855"/>
          </a:xfrm>
          <a:custGeom>
            <a:avLst/>
            <a:gdLst>
              <a:gd name="T0" fmla="*/ 6080 w 6080"/>
              <a:gd name="T1" fmla="*/ 5308 h 5308"/>
              <a:gd name="T2" fmla="*/ 6080 w 6080"/>
              <a:gd name="T3" fmla="*/ 5308 h 5308"/>
              <a:gd name="T4" fmla="*/ 6075 w 6080"/>
              <a:gd name="T5" fmla="*/ 5306 h 5308"/>
              <a:gd name="T6" fmla="*/ 6073 w 6080"/>
              <a:gd name="T7" fmla="*/ 5305 h 5308"/>
              <a:gd name="T8" fmla="*/ 6070 w 6080"/>
              <a:gd name="T9" fmla="*/ 5304 h 5308"/>
              <a:gd name="T10" fmla="*/ 6068 w 6080"/>
              <a:gd name="T11" fmla="*/ 5303 h 5308"/>
              <a:gd name="T12" fmla="*/ 6065 w 6080"/>
              <a:gd name="T13" fmla="*/ 5302 h 5308"/>
              <a:gd name="T14" fmla="*/ 6063 w 6080"/>
              <a:gd name="T15" fmla="*/ 5301 h 5308"/>
              <a:gd name="T16" fmla="*/ 6060 w 6080"/>
              <a:gd name="T17" fmla="*/ 5300 h 5308"/>
              <a:gd name="T18" fmla="*/ 6058 w 6080"/>
              <a:gd name="T19" fmla="*/ 5299 h 5308"/>
              <a:gd name="T20" fmla="*/ 6055 w 6080"/>
              <a:gd name="T21" fmla="*/ 5298 h 5308"/>
              <a:gd name="T22" fmla="*/ 6053 w 6080"/>
              <a:gd name="T23" fmla="*/ 5297 h 5308"/>
              <a:gd name="T24" fmla="*/ 6050 w 6080"/>
              <a:gd name="T25" fmla="*/ 5296 h 5308"/>
              <a:gd name="T26" fmla="*/ 6048 w 6080"/>
              <a:gd name="T27" fmla="*/ 5295 h 5308"/>
              <a:gd name="T28" fmla="*/ 6045 w 6080"/>
              <a:gd name="T29" fmla="*/ 5294 h 5308"/>
              <a:gd name="T30" fmla="*/ 6042 w 6080"/>
              <a:gd name="T31" fmla="*/ 5293 h 5308"/>
              <a:gd name="T32" fmla="*/ 6040 w 6080"/>
              <a:gd name="T33" fmla="*/ 5292 h 5308"/>
              <a:gd name="T34" fmla="*/ 6038 w 6080"/>
              <a:gd name="T35" fmla="*/ 5291 h 5308"/>
              <a:gd name="T36" fmla="*/ 6036 w 6080"/>
              <a:gd name="T37" fmla="*/ 5290 h 5308"/>
              <a:gd name="T38" fmla="*/ 6033 w 6080"/>
              <a:gd name="T39" fmla="*/ 5289 h 5308"/>
              <a:gd name="T40" fmla="*/ 6031 w 6080"/>
              <a:gd name="T41" fmla="*/ 5289 h 5308"/>
              <a:gd name="T42" fmla="*/ 6028 w 6080"/>
              <a:gd name="T43" fmla="*/ 5287 h 5308"/>
              <a:gd name="T44" fmla="*/ 6026 w 6080"/>
              <a:gd name="T45" fmla="*/ 5287 h 5308"/>
              <a:gd name="T46" fmla="*/ 6022 w 6080"/>
              <a:gd name="T47" fmla="*/ 5285 h 5308"/>
              <a:gd name="T48" fmla="*/ 6021 w 6080"/>
              <a:gd name="T49" fmla="*/ 5285 h 5308"/>
              <a:gd name="T50" fmla="*/ 6018 w 6080"/>
              <a:gd name="T51" fmla="*/ 5283 h 5308"/>
              <a:gd name="T52" fmla="*/ 6017 w 6080"/>
              <a:gd name="T53" fmla="*/ 5283 h 5308"/>
              <a:gd name="T54" fmla="*/ 800 w 6080"/>
              <a:gd name="T55" fmla="*/ 4260 h 5308"/>
              <a:gd name="T56" fmla="*/ 849 w 6080"/>
              <a:gd name="T57" fmla="*/ 3773 h 5308"/>
              <a:gd name="T58" fmla="*/ 543 w 6080"/>
              <a:gd name="T59" fmla="*/ 2177 h 5308"/>
              <a:gd name="T60" fmla="*/ 0 w 6080"/>
              <a:gd name="T61" fmla="*/ 1044 h 5308"/>
              <a:gd name="T62" fmla="*/ 460 w 6080"/>
              <a:gd name="T63" fmla="*/ 1051 h 5308"/>
              <a:gd name="T64" fmla="*/ 460 w 6080"/>
              <a:gd name="T65" fmla="*/ 1051 h 5308"/>
              <a:gd name="T66" fmla="*/ 463 w 6080"/>
              <a:gd name="T67" fmla="*/ 1051 h 5308"/>
              <a:gd name="T68" fmla="*/ 468 w 6080"/>
              <a:gd name="T69" fmla="*/ 1051 h 5308"/>
              <a:gd name="T70" fmla="*/ 468 w 6080"/>
              <a:gd name="T71" fmla="*/ 1051 h 5308"/>
              <a:gd name="T72" fmla="*/ 6080 w 6080"/>
              <a:gd name="T73" fmla="*/ 0 h 5308"/>
              <a:gd name="T74" fmla="*/ 6080 w 6080"/>
              <a:gd name="T75" fmla="*/ 5308 h 5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80" h="5308">
                <a:moveTo>
                  <a:pt x="6080" y="5308"/>
                </a:moveTo>
                <a:lnTo>
                  <a:pt x="6080" y="5308"/>
                </a:lnTo>
                <a:cubicBezTo>
                  <a:pt x="6078" y="5307"/>
                  <a:pt x="6077" y="5306"/>
                  <a:pt x="6075" y="5306"/>
                </a:cubicBezTo>
                <a:cubicBezTo>
                  <a:pt x="6074" y="5306"/>
                  <a:pt x="6074" y="5305"/>
                  <a:pt x="6073" y="5305"/>
                </a:cubicBezTo>
                <a:cubicBezTo>
                  <a:pt x="6072" y="5305"/>
                  <a:pt x="6071" y="5304"/>
                  <a:pt x="6070" y="5304"/>
                </a:cubicBezTo>
                <a:cubicBezTo>
                  <a:pt x="6069" y="5303"/>
                  <a:pt x="6069" y="5303"/>
                  <a:pt x="6068" y="5303"/>
                </a:cubicBezTo>
                <a:cubicBezTo>
                  <a:pt x="6067" y="5303"/>
                  <a:pt x="6066" y="5302"/>
                  <a:pt x="6065" y="5302"/>
                </a:cubicBezTo>
                <a:cubicBezTo>
                  <a:pt x="6064" y="5302"/>
                  <a:pt x="6063" y="5301"/>
                  <a:pt x="6063" y="5301"/>
                </a:cubicBezTo>
                <a:cubicBezTo>
                  <a:pt x="6062" y="5301"/>
                  <a:pt x="6061" y="5300"/>
                  <a:pt x="6060" y="5300"/>
                </a:cubicBezTo>
                <a:cubicBezTo>
                  <a:pt x="6059" y="5300"/>
                  <a:pt x="6059" y="5299"/>
                  <a:pt x="6058" y="5299"/>
                </a:cubicBezTo>
                <a:cubicBezTo>
                  <a:pt x="6057" y="5299"/>
                  <a:pt x="6056" y="5298"/>
                  <a:pt x="6055" y="5298"/>
                </a:cubicBezTo>
                <a:cubicBezTo>
                  <a:pt x="6054" y="5298"/>
                  <a:pt x="6053" y="5297"/>
                  <a:pt x="6053" y="5297"/>
                </a:cubicBezTo>
                <a:cubicBezTo>
                  <a:pt x="6052" y="5297"/>
                  <a:pt x="6051" y="5296"/>
                  <a:pt x="6050" y="5296"/>
                </a:cubicBezTo>
                <a:cubicBezTo>
                  <a:pt x="6049" y="5296"/>
                  <a:pt x="6048" y="5295"/>
                  <a:pt x="6048" y="5295"/>
                </a:cubicBezTo>
                <a:cubicBezTo>
                  <a:pt x="6047" y="5295"/>
                  <a:pt x="6046" y="5295"/>
                  <a:pt x="6045" y="5294"/>
                </a:cubicBezTo>
                <a:cubicBezTo>
                  <a:pt x="6044" y="5294"/>
                  <a:pt x="6043" y="5293"/>
                  <a:pt x="6042" y="5293"/>
                </a:cubicBezTo>
                <a:cubicBezTo>
                  <a:pt x="6042" y="5293"/>
                  <a:pt x="6041" y="5293"/>
                  <a:pt x="6040" y="5292"/>
                </a:cubicBezTo>
                <a:cubicBezTo>
                  <a:pt x="6040" y="5292"/>
                  <a:pt x="6039" y="5292"/>
                  <a:pt x="6038" y="5291"/>
                </a:cubicBezTo>
                <a:cubicBezTo>
                  <a:pt x="6037" y="5291"/>
                  <a:pt x="6036" y="5291"/>
                  <a:pt x="6036" y="5290"/>
                </a:cubicBezTo>
                <a:cubicBezTo>
                  <a:pt x="6034" y="5290"/>
                  <a:pt x="6034" y="5290"/>
                  <a:pt x="6033" y="5289"/>
                </a:cubicBezTo>
                <a:cubicBezTo>
                  <a:pt x="6032" y="5289"/>
                  <a:pt x="6031" y="5289"/>
                  <a:pt x="6031" y="5289"/>
                </a:cubicBezTo>
                <a:cubicBezTo>
                  <a:pt x="6030" y="5288"/>
                  <a:pt x="6029" y="5288"/>
                  <a:pt x="6028" y="5287"/>
                </a:cubicBezTo>
                <a:cubicBezTo>
                  <a:pt x="6027" y="5287"/>
                  <a:pt x="6026" y="5287"/>
                  <a:pt x="6026" y="5287"/>
                </a:cubicBezTo>
                <a:cubicBezTo>
                  <a:pt x="6025" y="5286"/>
                  <a:pt x="6024" y="5286"/>
                  <a:pt x="6022" y="5285"/>
                </a:cubicBezTo>
                <a:cubicBezTo>
                  <a:pt x="6022" y="5285"/>
                  <a:pt x="6022" y="5285"/>
                  <a:pt x="6021" y="5285"/>
                </a:cubicBezTo>
                <a:cubicBezTo>
                  <a:pt x="6020" y="5284"/>
                  <a:pt x="6019" y="5284"/>
                  <a:pt x="6018" y="5283"/>
                </a:cubicBezTo>
                <a:cubicBezTo>
                  <a:pt x="6017" y="5283"/>
                  <a:pt x="6017" y="5283"/>
                  <a:pt x="6017" y="5283"/>
                </a:cubicBezTo>
                <a:cubicBezTo>
                  <a:pt x="4392" y="4658"/>
                  <a:pt x="2635" y="4299"/>
                  <a:pt x="800" y="4260"/>
                </a:cubicBezTo>
                <a:cubicBezTo>
                  <a:pt x="832" y="4119"/>
                  <a:pt x="849" y="3955"/>
                  <a:pt x="849" y="3773"/>
                </a:cubicBezTo>
                <a:cubicBezTo>
                  <a:pt x="849" y="3321"/>
                  <a:pt x="748" y="2759"/>
                  <a:pt x="543" y="2177"/>
                </a:cubicBezTo>
                <a:cubicBezTo>
                  <a:pt x="392" y="1745"/>
                  <a:pt x="203" y="1359"/>
                  <a:pt x="0" y="1044"/>
                </a:cubicBezTo>
                <a:cubicBezTo>
                  <a:pt x="153" y="1049"/>
                  <a:pt x="306" y="1051"/>
                  <a:pt x="460" y="1051"/>
                </a:cubicBezTo>
                <a:lnTo>
                  <a:pt x="460" y="1051"/>
                </a:lnTo>
                <a:lnTo>
                  <a:pt x="463" y="1051"/>
                </a:lnTo>
                <a:lnTo>
                  <a:pt x="468" y="1051"/>
                </a:lnTo>
                <a:lnTo>
                  <a:pt x="468" y="1051"/>
                </a:lnTo>
                <a:cubicBezTo>
                  <a:pt x="2448" y="1051"/>
                  <a:pt x="4340" y="678"/>
                  <a:pt x="6080" y="0"/>
                </a:cubicBezTo>
                <a:lnTo>
                  <a:pt x="6080" y="5308"/>
                </a:ln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84E9ACDE-B4AC-4BA2-B060-DAE224260DF5}"/>
              </a:ext>
            </a:extLst>
          </p:cNvPr>
          <p:cNvSpPr>
            <a:spLocks/>
          </p:cNvSpPr>
          <p:nvPr/>
        </p:nvSpPr>
        <p:spPr bwMode="auto">
          <a:xfrm>
            <a:off x="6096000" y="4800336"/>
            <a:ext cx="6096000" cy="1322406"/>
          </a:xfrm>
          <a:custGeom>
            <a:avLst/>
            <a:gdLst>
              <a:gd name="T0" fmla="*/ 0 w 5614"/>
              <a:gd name="T1" fmla="*/ 496 h 1548"/>
              <a:gd name="T2" fmla="*/ 2 w 5614"/>
              <a:gd name="T3" fmla="*/ 496 h 1548"/>
              <a:gd name="T4" fmla="*/ 5614 w 5614"/>
              <a:gd name="T5" fmla="*/ 1548 h 1548"/>
              <a:gd name="T6" fmla="*/ 5614 w 5614"/>
              <a:gd name="T7" fmla="*/ 1048 h 1548"/>
              <a:gd name="T8" fmla="*/ 334 w 5614"/>
              <a:gd name="T9" fmla="*/ 0 h 1548"/>
              <a:gd name="T10" fmla="*/ 0 w 5614"/>
              <a:gd name="T11" fmla="*/ 496 h 1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14" h="1548">
                <a:moveTo>
                  <a:pt x="0" y="496"/>
                </a:moveTo>
                <a:lnTo>
                  <a:pt x="2" y="496"/>
                </a:lnTo>
                <a:cubicBezTo>
                  <a:pt x="1982" y="496"/>
                  <a:pt x="3874" y="869"/>
                  <a:pt x="5614" y="1548"/>
                </a:cubicBezTo>
                <a:lnTo>
                  <a:pt x="5614" y="1048"/>
                </a:lnTo>
                <a:cubicBezTo>
                  <a:pt x="3972" y="407"/>
                  <a:pt x="2193" y="39"/>
                  <a:pt x="334" y="0"/>
                </a:cubicBezTo>
                <a:cubicBezTo>
                  <a:pt x="275" y="254"/>
                  <a:pt x="163" y="431"/>
                  <a:pt x="0" y="496"/>
                </a:cubicBezTo>
              </a:path>
            </a:pathLst>
          </a:custGeom>
          <a:solidFill>
            <a:srgbClr val="2D28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9B9640EC-792E-459D-B529-A1C452C25ECD}"/>
              </a:ext>
            </a:extLst>
          </p:cNvPr>
          <p:cNvSpPr>
            <a:spLocks noEditPoints="1"/>
          </p:cNvSpPr>
          <p:nvPr/>
        </p:nvSpPr>
        <p:spPr bwMode="auto">
          <a:xfrm>
            <a:off x="4734985" y="518383"/>
            <a:ext cx="7457015" cy="1539281"/>
          </a:xfrm>
          <a:custGeom>
            <a:avLst/>
            <a:gdLst>
              <a:gd name="T0" fmla="*/ 1253 w 6865"/>
              <a:gd name="T1" fmla="*/ 1801 h 1801"/>
              <a:gd name="T2" fmla="*/ 1248 w 6865"/>
              <a:gd name="T3" fmla="*/ 1801 h 1801"/>
              <a:gd name="T4" fmla="*/ 1253 w 6865"/>
              <a:gd name="T5" fmla="*/ 1801 h 1801"/>
              <a:gd name="T6" fmla="*/ 1245 w 6865"/>
              <a:gd name="T7" fmla="*/ 1801 h 1801"/>
              <a:gd name="T8" fmla="*/ 1245 w 6865"/>
              <a:gd name="T9" fmla="*/ 1801 h 1801"/>
              <a:gd name="T10" fmla="*/ 1245 w 6865"/>
              <a:gd name="T11" fmla="*/ 1801 h 1801"/>
              <a:gd name="T12" fmla="*/ 1253 w 6865"/>
              <a:gd name="T13" fmla="*/ 1647 h 1801"/>
              <a:gd name="T14" fmla="*/ 665 w 6865"/>
              <a:gd name="T15" fmla="*/ 1618 h 1801"/>
              <a:gd name="T16" fmla="*/ 0 w 6865"/>
              <a:gd name="T17" fmla="*/ 1001 h 1801"/>
              <a:gd name="T18" fmla="*/ 1253 w 6865"/>
              <a:gd name="T19" fmla="*/ 1051 h 1801"/>
              <a:gd name="T20" fmla="*/ 6865 w 6865"/>
              <a:gd name="T21" fmla="*/ 0 h 1801"/>
              <a:gd name="T22" fmla="*/ 6865 w 6865"/>
              <a:gd name="T23" fmla="*/ 416 h 1801"/>
              <a:gd name="T24" fmla="*/ 1253 w 6865"/>
              <a:gd name="T25" fmla="*/ 1647 h 1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5" h="1801">
                <a:moveTo>
                  <a:pt x="1253" y="1801"/>
                </a:moveTo>
                <a:lnTo>
                  <a:pt x="1248" y="1801"/>
                </a:lnTo>
                <a:lnTo>
                  <a:pt x="1253" y="1801"/>
                </a:lnTo>
                <a:moveTo>
                  <a:pt x="1245" y="1801"/>
                </a:moveTo>
                <a:lnTo>
                  <a:pt x="1245" y="1801"/>
                </a:lnTo>
                <a:lnTo>
                  <a:pt x="1245" y="1801"/>
                </a:lnTo>
                <a:moveTo>
                  <a:pt x="1253" y="1647"/>
                </a:moveTo>
                <a:cubicBezTo>
                  <a:pt x="1058" y="1647"/>
                  <a:pt x="862" y="1637"/>
                  <a:pt x="665" y="1618"/>
                </a:cubicBezTo>
                <a:cubicBezTo>
                  <a:pt x="444" y="1313"/>
                  <a:pt x="213" y="1096"/>
                  <a:pt x="0" y="1001"/>
                </a:cubicBezTo>
                <a:cubicBezTo>
                  <a:pt x="413" y="1034"/>
                  <a:pt x="831" y="1051"/>
                  <a:pt x="1253" y="1051"/>
                </a:cubicBezTo>
                <a:cubicBezTo>
                  <a:pt x="3233" y="1051"/>
                  <a:pt x="5125" y="678"/>
                  <a:pt x="6865" y="0"/>
                </a:cubicBezTo>
                <a:lnTo>
                  <a:pt x="6865" y="416"/>
                </a:lnTo>
                <a:cubicBezTo>
                  <a:pt x="5125" y="1095"/>
                  <a:pt x="3233" y="1647"/>
                  <a:pt x="1253" y="1647"/>
                </a:cubicBezTo>
              </a:path>
            </a:pathLst>
          </a:custGeom>
          <a:solidFill>
            <a:srgbClr val="302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FE8ABAAA-B4B1-40EC-8BCF-B4FABD2D07CE}"/>
              </a:ext>
            </a:extLst>
          </p:cNvPr>
          <p:cNvSpPr>
            <a:spLocks/>
          </p:cNvSpPr>
          <p:nvPr userDrawn="1"/>
        </p:nvSpPr>
        <p:spPr bwMode="auto">
          <a:xfrm>
            <a:off x="4146893" y="1372659"/>
            <a:ext cx="1441668" cy="679718"/>
          </a:xfrm>
          <a:custGeom>
            <a:avLst/>
            <a:gdLst>
              <a:gd name="T0" fmla="*/ 1208 w 1328"/>
              <a:gd name="T1" fmla="*/ 621 h 797"/>
              <a:gd name="T2" fmla="*/ 543 w 1328"/>
              <a:gd name="T3" fmla="*/ 4 h 797"/>
              <a:gd name="T4" fmla="*/ 380 w 1328"/>
              <a:gd name="T5" fmla="*/ 24 h 797"/>
              <a:gd name="T6" fmla="*/ 61 w 1328"/>
              <a:gd name="T7" fmla="*/ 417 h 797"/>
              <a:gd name="T8" fmla="*/ 0 w 1328"/>
              <a:gd name="T9" fmla="*/ 701 h 797"/>
              <a:gd name="T10" fmla="*/ 1328 w 1328"/>
              <a:gd name="T11" fmla="*/ 797 h 797"/>
              <a:gd name="T12" fmla="*/ 1208 w 1328"/>
              <a:gd name="T13" fmla="*/ 62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28" h="797">
                <a:moveTo>
                  <a:pt x="1208" y="621"/>
                </a:moveTo>
                <a:cubicBezTo>
                  <a:pt x="987" y="316"/>
                  <a:pt x="756" y="100"/>
                  <a:pt x="543" y="4"/>
                </a:cubicBezTo>
                <a:cubicBezTo>
                  <a:pt x="486" y="0"/>
                  <a:pt x="431" y="6"/>
                  <a:pt x="380" y="24"/>
                </a:cubicBezTo>
                <a:cubicBezTo>
                  <a:pt x="233" y="76"/>
                  <a:pt x="127" y="214"/>
                  <a:pt x="61" y="417"/>
                </a:cubicBezTo>
                <a:cubicBezTo>
                  <a:pt x="34" y="501"/>
                  <a:pt x="14" y="596"/>
                  <a:pt x="0" y="701"/>
                </a:cubicBezTo>
                <a:cubicBezTo>
                  <a:pt x="438" y="751"/>
                  <a:pt x="880" y="783"/>
                  <a:pt x="1328" y="797"/>
                </a:cubicBezTo>
                <a:cubicBezTo>
                  <a:pt x="1288" y="735"/>
                  <a:pt x="1248" y="677"/>
                  <a:pt x="1208" y="62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EE2592D7-AA6C-45FB-815C-14549B5E1A34}"/>
              </a:ext>
            </a:extLst>
          </p:cNvPr>
          <p:cNvSpPr>
            <a:spLocks/>
          </p:cNvSpPr>
          <p:nvPr/>
        </p:nvSpPr>
        <p:spPr bwMode="auto">
          <a:xfrm>
            <a:off x="6089279" y="2057664"/>
            <a:ext cx="336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0B746B4E-DB33-4F6C-9CF4-A27E8AD76FA3}"/>
              </a:ext>
            </a:extLst>
          </p:cNvPr>
          <p:cNvSpPr>
            <a:spLocks/>
          </p:cNvSpPr>
          <p:nvPr/>
        </p:nvSpPr>
        <p:spPr bwMode="auto">
          <a:xfrm>
            <a:off x="4876127" y="1901621"/>
            <a:ext cx="712432" cy="150755"/>
          </a:xfrm>
          <a:custGeom>
            <a:avLst/>
            <a:gdLst>
              <a:gd name="T0" fmla="*/ 655 w 655"/>
              <a:gd name="T1" fmla="*/ 176 h 176"/>
              <a:gd name="T2" fmla="*/ 655 w 655"/>
              <a:gd name="T3" fmla="*/ 176 h 176"/>
              <a:gd name="T4" fmla="*/ 655 w 655"/>
              <a:gd name="T5" fmla="*/ 176 h 176"/>
              <a:gd name="T6" fmla="*/ 0 w 655"/>
              <a:gd name="T7" fmla="*/ 143 h 176"/>
              <a:gd name="T8" fmla="*/ 655 w 655"/>
              <a:gd name="T9" fmla="*/ 176 h 176"/>
              <a:gd name="T10" fmla="*/ 535 w 655"/>
              <a:gd name="T11" fmla="*/ 0 h 176"/>
              <a:gd name="T12" fmla="*/ 535 w 655"/>
              <a:gd name="T13" fmla="*/ 0 h 176"/>
              <a:gd name="T14" fmla="*/ 655 w 655"/>
              <a:gd name="T15" fmla="*/ 176 h 176"/>
              <a:gd name="T16" fmla="*/ 655 w 655"/>
              <a:gd name="T17" fmla="*/ 176 h 176"/>
              <a:gd name="T18" fmla="*/ 655 w 655"/>
              <a:gd name="T19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5" h="176">
                <a:moveTo>
                  <a:pt x="655" y="176"/>
                </a:move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  <a:cubicBezTo>
                  <a:pt x="436" y="169"/>
                  <a:pt x="217" y="158"/>
                  <a:pt x="0" y="143"/>
                </a:cubicBezTo>
                <a:cubicBezTo>
                  <a:pt x="217" y="158"/>
                  <a:pt x="436" y="169"/>
                  <a:pt x="655" y="176"/>
                </a:cubicBezTo>
                <a:cubicBezTo>
                  <a:pt x="615" y="114"/>
                  <a:pt x="575" y="56"/>
                  <a:pt x="535" y="0"/>
                </a:cubicBezTo>
                <a:lnTo>
                  <a:pt x="535" y="0"/>
                </a:lnTo>
                <a:cubicBezTo>
                  <a:pt x="575" y="56"/>
                  <a:pt x="615" y="114"/>
                  <a:pt x="655" y="176"/>
                </a:cubicBezTo>
                <a:lnTo>
                  <a:pt x="655" y="176"/>
                </a:lnTo>
                <a:cubicBezTo>
                  <a:pt x="655" y="176"/>
                  <a:pt x="655" y="176"/>
                  <a:pt x="655" y="176"/>
                </a:cubicBez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62BC0C41-27DF-4FBE-B075-B10BEE1E4827}"/>
              </a:ext>
            </a:extLst>
          </p:cNvPr>
          <p:cNvSpPr>
            <a:spLocks/>
          </p:cNvSpPr>
          <p:nvPr/>
        </p:nvSpPr>
        <p:spPr bwMode="auto">
          <a:xfrm>
            <a:off x="5588559" y="2052375"/>
            <a:ext cx="500720" cy="5290"/>
          </a:xfrm>
          <a:custGeom>
            <a:avLst/>
            <a:gdLst>
              <a:gd name="T0" fmla="*/ 460 w 460"/>
              <a:gd name="T1" fmla="*/ 7 h 7"/>
              <a:gd name="T2" fmla="*/ 0 w 460"/>
              <a:gd name="T3" fmla="*/ 0 h 7"/>
              <a:gd name="T4" fmla="*/ 0 w 460"/>
              <a:gd name="T5" fmla="*/ 0 h 7"/>
              <a:gd name="T6" fmla="*/ 0 w 460"/>
              <a:gd name="T7" fmla="*/ 0 h 7"/>
              <a:gd name="T8" fmla="*/ 460 w 460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7">
                <a:moveTo>
                  <a:pt x="460" y="7"/>
                </a:moveTo>
                <a:cubicBezTo>
                  <a:pt x="306" y="7"/>
                  <a:pt x="153" y="5"/>
                  <a:pt x="0" y="0"/>
                </a:cubicBez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53" y="4"/>
                  <a:pt x="306" y="7"/>
                  <a:pt x="460" y="7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44F6B146-E9C5-4F7A-B715-6332C8A0C843}"/>
              </a:ext>
            </a:extLst>
          </p:cNvPr>
          <p:cNvSpPr>
            <a:spLocks/>
          </p:cNvSpPr>
          <p:nvPr/>
        </p:nvSpPr>
        <p:spPr bwMode="auto">
          <a:xfrm>
            <a:off x="0" y="214231"/>
            <a:ext cx="4210744" cy="1756156"/>
          </a:xfrm>
          <a:custGeom>
            <a:avLst/>
            <a:gdLst>
              <a:gd name="T0" fmla="*/ 3817 w 3878"/>
              <a:gd name="T1" fmla="*/ 2054 h 2054"/>
              <a:gd name="T2" fmla="*/ 218 w 3878"/>
              <a:gd name="T3" fmla="*/ 1189 h 2054"/>
              <a:gd name="T4" fmla="*/ 217 w 3878"/>
              <a:gd name="T5" fmla="*/ 1188 h 2054"/>
              <a:gd name="T6" fmla="*/ 213 w 3878"/>
              <a:gd name="T7" fmla="*/ 1187 h 2054"/>
              <a:gd name="T8" fmla="*/ 212 w 3878"/>
              <a:gd name="T9" fmla="*/ 1186 h 2054"/>
              <a:gd name="T10" fmla="*/ 208 w 3878"/>
              <a:gd name="T11" fmla="*/ 1185 h 2054"/>
              <a:gd name="T12" fmla="*/ 207 w 3878"/>
              <a:gd name="T13" fmla="*/ 1185 h 2054"/>
              <a:gd name="T14" fmla="*/ 204 w 3878"/>
              <a:gd name="T15" fmla="*/ 1183 h 2054"/>
              <a:gd name="T16" fmla="*/ 202 w 3878"/>
              <a:gd name="T17" fmla="*/ 1183 h 2054"/>
              <a:gd name="T18" fmla="*/ 199 w 3878"/>
              <a:gd name="T19" fmla="*/ 1182 h 2054"/>
              <a:gd name="T20" fmla="*/ 196 w 3878"/>
              <a:gd name="T21" fmla="*/ 1181 h 2054"/>
              <a:gd name="T22" fmla="*/ 194 w 3878"/>
              <a:gd name="T23" fmla="*/ 1180 h 2054"/>
              <a:gd name="T24" fmla="*/ 191 w 3878"/>
              <a:gd name="T25" fmla="*/ 1179 h 2054"/>
              <a:gd name="T26" fmla="*/ 189 w 3878"/>
              <a:gd name="T27" fmla="*/ 1178 h 2054"/>
              <a:gd name="T28" fmla="*/ 185 w 3878"/>
              <a:gd name="T29" fmla="*/ 1176 h 2054"/>
              <a:gd name="T30" fmla="*/ 184 w 3878"/>
              <a:gd name="T31" fmla="*/ 1176 h 2054"/>
              <a:gd name="T32" fmla="*/ 164 w 3878"/>
              <a:gd name="T33" fmla="*/ 1168 h 2054"/>
              <a:gd name="T34" fmla="*/ 164 w 3878"/>
              <a:gd name="T35" fmla="*/ 1168 h 2054"/>
              <a:gd name="T36" fmla="*/ 31 w 3878"/>
              <a:gd name="T37" fmla="*/ 1118 h 2054"/>
              <a:gd name="T38" fmla="*/ 31 w 3878"/>
              <a:gd name="T39" fmla="*/ 1118 h 2054"/>
              <a:gd name="T40" fmla="*/ 26 w 3878"/>
              <a:gd name="T41" fmla="*/ 1116 h 2054"/>
              <a:gd name="T42" fmla="*/ 26 w 3878"/>
              <a:gd name="T43" fmla="*/ 1116 h 2054"/>
              <a:gd name="T44" fmla="*/ 21 w 3878"/>
              <a:gd name="T45" fmla="*/ 1114 h 2054"/>
              <a:gd name="T46" fmla="*/ 21 w 3878"/>
              <a:gd name="T47" fmla="*/ 1114 h 2054"/>
              <a:gd name="T48" fmla="*/ 16 w 3878"/>
              <a:gd name="T49" fmla="*/ 1112 h 2054"/>
              <a:gd name="T50" fmla="*/ 16 w 3878"/>
              <a:gd name="T51" fmla="*/ 1112 h 2054"/>
              <a:gd name="T52" fmla="*/ 11 w 3878"/>
              <a:gd name="T53" fmla="*/ 1110 h 2054"/>
              <a:gd name="T54" fmla="*/ 10 w 3878"/>
              <a:gd name="T55" fmla="*/ 1110 h 2054"/>
              <a:gd name="T56" fmla="*/ 6 w 3878"/>
              <a:gd name="T57" fmla="*/ 1108 h 2054"/>
              <a:gd name="T58" fmla="*/ 5 w 3878"/>
              <a:gd name="T59" fmla="*/ 1108 h 2054"/>
              <a:gd name="T60" fmla="*/ 0 w 3878"/>
              <a:gd name="T61" fmla="*/ 1106 h 2054"/>
              <a:gd name="T62" fmla="*/ 0 w 3878"/>
              <a:gd name="T63" fmla="*/ 0 h 2054"/>
              <a:gd name="T64" fmla="*/ 3878 w 3878"/>
              <a:gd name="T65" fmla="*/ 1770 h 2054"/>
              <a:gd name="T66" fmla="*/ 3817 w 3878"/>
              <a:gd name="T67" fmla="*/ 2054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78" h="2054">
                <a:moveTo>
                  <a:pt x="3817" y="2054"/>
                </a:moveTo>
                <a:cubicBezTo>
                  <a:pt x="2566" y="1909"/>
                  <a:pt x="1360" y="1614"/>
                  <a:pt x="218" y="1189"/>
                </a:cubicBezTo>
                <a:cubicBezTo>
                  <a:pt x="217" y="1188"/>
                  <a:pt x="217" y="1188"/>
                  <a:pt x="217" y="1188"/>
                </a:cubicBezTo>
                <a:cubicBezTo>
                  <a:pt x="216" y="1188"/>
                  <a:pt x="214" y="1187"/>
                  <a:pt x="213" y="1187"/>
                </a:cubicBezTo>
                <a:cubicBezTo>
                  <a:pt x="213" y="1187"/>
                  <a:pt x="212" y="1187"/>
                  <a:pt x="212" y="1186"/>
                </a:cubicBezTo>
                <a:cubicBezTo>
                  <a:pt x="211" y="1186"/>
                  <a:pt x="210" y="1186"/>
                  <a:pt x="208" y="1185"/>
                </a:cubicBezTo>
                <a:cubicBezTo>
                  <a:pt x="208" y="1185"/>
                  <a:pt x="207" y="1185"/>
                  <a:pt x="207" y="1185"/>
                </a:cubicBezTo>
                <a:cubicBezTo>
                  <a:pt x="206" y="1184"/>
                  <a:pt x="205" y="1184"/>
                  <a:pt x="204" y="1183"/>
                </a:cubicBezTo>
                <a:cubicBezTo>
                  <a:pt x="203" y="1183"/>
                  <a:pt x="202" y="1183"/>
                  <a:pt x="202" y="1183"/>
                </a:cubicBezTo>
                <a:cubicBezTo>
                  <a:pt x="201" y="1182"/>
                  <a:pt x="200" y="1182"/>
                  <a:pt x="199" y="1182"/>
                </a:cubicBezTo>
                <a:cubicBezTo>
                  <a:pt x="198" y="1181"/>
                  <a:pt x="197" y="1181"/>
                  <a:pt x="196" y="1181"/>
                </a:cubicBezTo>
                <a:cubicBezTo>
                  <a:pt x="196" y="1180"/>
                  <a:pt x="195" y="1180"/>
                  <a:pt x="194" y="1180"/>
                </a:cubicBezTo>
                <a:cubicBezTo>
                  <a:pt x="193" y="1179"/>
                  <a:pt x="192" y="1179"/>
                  <a:pt x="191" y="1179"/>
                </a:cubicBezTo>
                <a:cubicBezTo>
                  <a:pt x="190" y="1178"/>
                  <a:pt x="190" y="1178"/>
                  <a:pt x="189" y="1178"/>
                </a:cubicBezTo>
                <a:cubicBezTo>
                  <a:pt x="188" y="1177"/>
                  <a:pt x="186" y="1177"/>
                  <a:pt x="185" y="1176"/>
                </a:cubicBezTo>
                <a:cubicBezTo>
                  <a:pt x="185" y="1176"/>
                  <a:pt x="185" y="1176"/>
                  <a:pt x="184" y="1176"/>
                </a:cubicBezTo>
                <a:cubicBezTo>
                  <a:pt x="178" y="1174"/>
                  <a:pt x="171" y="1171"/>
                  <a:pt x="164" y="1168"/>
                </a:cubicBezTo>
                <a:lnTo>
                  <a:pt x="164" y="1168"/>
                </a:lnTo>
                <a:cubicBezTo>
                  <a:pt x="120" y="1152"/>
                  <a:pt x="75" y="1135"/>
                  <a:pt x="31" y="1118"/>
                </a:cubicBezTo>
                <a:cubicBezTo>
                  <a:pt x="31" y="1118"/>
                  <a:pt x="31" y="1118"/>
                  <a:pt x="31" y="1118"/>
                </a:cubicBezTo>
                <a:cubicBezTo>
                  <a:pt x="29" y="1117"/>
                  <a:pt x="28" y="1116"/>
                  <a:pt x="26" y="1116"/>
                </a:cubicBezTo>
                <a:cubicBezTo>
                  <a:pt x="26" y="1116"/>
                  <a:pt x="26" y="1116"/>
                  <a:pt x="26" y="1116"/>
                </a:cubicBezTo>
                <a:cubicBezTo>
                  <a:pt x="24" y="1115"/>
                  <a:pt x="23" y="1114"/>
                  <a:pt x="21" y="1114"/>
                </a:cubicBezTo>
                <a:cubicBezTo>
                  <a:pt x="21" y="1114"/>
                  <a:pt x="21" y="1114"/>
                  <a:pt x="21" y="1114"/>
                </a:cubicBezTo>
                <a:cubicBezTo>
                  <a:pt x="19" y="1113"/>
                  <a:pt x="18" y="1112"/>
                  <a:pt x="16" y="1112"/>
                </a:cubicBezTo>
                <a:cubicBezTo>
                  <a:pt x="16" y="1112"/>
                  <a:pt x="16" y="1112"/>
                  <a:pt x="16" y="1112"/>
                </a:cubicBezTo>
                <a:cubicBezTo>
                  <a:pt x="14" y="1111"/>
                  <a:pt x="13" y="1111"/>
                  <a:pt x="11" y="1110"/>
                </a:cubicBezTo>
                <a:cubicBezTo>
                  <a:pt x="11" y="1110"/>
                  <a:pt x="11" y="1110"/>
                  <a:pt x="10" y="1110"/>
                </a:cubicBezTo>
                <a:cubicBezTo>
                  <a:pt x="9" y="1109"/>
                  <a:pt x="8" y="1109"/>
                  <a:pt x="6" y="1108"/>
                </a:cubicBezTo>
                <a:cubicBezTo>
                  <a:pt x="6" y="1108"/>
                  <a:pt x="6" y="1108"/>
                  <a:pt x="5" y="1108"/>
                </a:cubicBezTo>
                <a:cubicBezTo>
                  <a:pt x="4" y="1107"/>
                  <a:pt x="2" y="1106"/>
                  <a:pt x="0" y="1106"/>
                </a:cubicBezTo>
                <a:lnTo>
                  <a:pt x="0" y="0"/>
                </a:lnTo>
                <a:cubicBezTo>
                  <a:pt x="1077" y="687"/>
                  <a:pt x="2458" y="1409"/>
                  <a:pt x="3878" y="1770"/>
                </a:cubicBezTo>
                <a:cubicBezTo>
                  <a:pt x="3851" y="1854"/>
                  <a:pt x="3831" y="1949"/>
                  <a:pt x="3817" y="205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61D9D70F-5B72-4414-A478-6B2C1CCB3C1A}"/>
              </a:ext>
            </a:extLst>
          </p:cNvPr>
          <p:cNvSpPr>
            <a:spLocks/>
          </p:cNvSpPr>
          <p:nvPr/>
        </p:nvSpPr>
        <p:spPr bwMode="auto">
          <a:xfrm>
            <a:off x="5457499" y="875434"/>
            <a:ext cx="6734501" cy="1182232"/>
          </a:xfrm>
          <a:custGeom>
            <a:avLst/>
            <a:gdLst>
              <a:gd name="T0" fmla="*/ 588 w 6200"/>
              <a:gd name="T1" fmla="*/ 1385 h 1385"/>
              <a:gd name="T2" fmla="*/ 588 w 6200"/>
              <a:gd name="T3" fmla="*/ 1385 h 1385"/>
              <a:gd name="T4" fmla="*/ 583 w 6200"/>
              <a:gd name="T5" fmla="*/ 1385 h 1385"/>
              <a:gd name="T6" fmla="*/ 580 w 6200"/>
              <a:gd name="T7" fmla="*/ 1385 h 1385"/>
              <a:gd name="T8" fmla="*/ 580 w 6200"/>
              <a:gd name="T9" fmla="*/ 1385 h 1385"/>
              <a:gd name="T10" fmla="*/ 120 w 6200"/>
              <a:gd name="T11" fmla="*/ 1378 h 1385"/>
              <a:gd name="T12" fmla="*/ 120 w 6200"/>
              <a:gd name="T13" fmla="*/ 1378 h 1385"/>
              <a:gd name="T14" fmla="*/ 0 w 6200"/>
              <a:gd name="T15" fmla="*/ 1202 h 1385"/>
              <a:gd name="T16" fmla="*/ 588 w 6200"/>
              <a:gd name="T17" fmla="*/ 1231 h 1385"/>
              <a:gd name="T18" fmla="*/ 6200 w 6200"/>
              <a:gd name="T19" fmla="*/ 0 h 1385"/>
              <a:gd name="T20" fmla="*/ 6200 w 6200"/>
              <a:gd name="T21" fmla="*/ 334 h 1385"/>
              <a:gd name="T22" fmla="*/ 588 w 6200"/>
              <a:gd name="T23" fmla="*/ 138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00" h="1385">
                <a:moveTo>
                  <a:pt x="588" y="1385"/>
                </a:moveTo>
                <a:lnTo>
                  <a:pt x="588" y="1385"/>
                </a:lnTo>
                <a:lnTo>
                  <a:pt x="583" y="1385"/>
                </a:lnTo>
                <a:lnTo>
                  <a:pt x="580" y="1385"/>
                </a:lnTo>
                <a:lnTo>
                  <a:pt x="580" y="1385"/>
                </a:lnTo>
                <a:cubicBezTo>
                  <a:pt x="426" y="1385"/>
                  <a:pt x="273" y="1382"/>
                  <a:pt x="120" y="1378"/>
                </a:cubicBezTo>
                <a:lnTo>
                  <a:pt x="120" y="1378"/>
                </a:lnTo>
                <a:cubicBezTo>
                  <a:pt x="80" y="1316"/>
                  <a:pt x="40" y="1258"/>
                  <a:pt x="0" y="1202"/>
                </a:cubicBezTo>
                <a:cubicBezTo>
                  <a:pt x="197" y="1221"/>
                  <a:pt x="393" y="1231"/>
                  <a:pt x="588" y="1231"/>
                </a:cubicBezTo>
                <a:cubicBezTo>
                  <a:pt x="2568" y="1231"/>
                  <a:pt x="4460" y="679"/>
                  <a:pt x="6200" y="0"/>
                </a:cubicBezTo>
                <a:lnTo>
                  <a:pt x="6200" y="334"/>
                </a:lnTo>
                <a:cubicBezTo>
                  <a:pt x="4460" y="1012"/>
                  <a:pt x="2568" y="1385"/>
                  <a:pt x="588" y="1385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35735249-7EE6-4EF5-98D9-A9F00C32F5B3}"/>
              </a:ext>
            </a:extLst>
          </p:cNvPr>
          <p:cNvSpPr>
            <a:spLocks/>
          </p:cNvSpPr>
          <p:nvPr/>
        </p:nvSpPr>
        <p:spPr bwMode="auto">
          <a:xfrm>
            <a:off x="4146893" y="1727063"/>
            <a:ext cx="1441668" cy="325313"/>
          </a:xfrm>
          <a:custGeom>
            <a:avLst/>
            <a:gdLst>
              <a:gd name="T0" fmla="*/ 1328 w 1328"/>
              <a:gd name="T1" fmla="*/ 380 h 380"/>
              <a:gd name="T2" fmla="*/ 673 w 1328"/>
              <a:gd name="T3" fmla="*/ 347 h 380"/>
              <a:gd name="T4" fmla="*/ 0 w 1328"/>
              <a:gd name="T5" fmla="*/ 284 h 380"/>
              <a:gd name="T6" fmla="*/ 61 w 1328"/>
              <a:gd name="T7" fmla="*/ 0 h 380"/>
              <a:gd name="T8" fmla="*/ 1208 w 1328"/>
              <a:gd name="T9" fmla="*/ 204 h 380"/>
              <a:gd name="T10" fmla="*/ 1328 w 1328"/>
              <a:gd name="T11" fmla="*/ 38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8" h="380">
                <a:moveTo>
                  <a:pt x="1328" y="380"/>
                </a:moveTo>
                <a:cubicBezTo>
                  <a:pt x="1109" y="373"/>
                  <a:pt x="890" y="362"/>
                  <a:pt x="673" y="347"/>
                </a:cubicBezTo>
                <a:cubicBezTo>
                  <a:pt x="448" y="330"/>
                  <a:pt x="223" y="309"/>
                  <a:pt x="0" y="284"/>
                </a:cubicBezTo>
                <a:cubicBezTo>
                  <a:pt x="14" y="179"/>
                  <a:pt x="34" y="84"/>
                  <a:pt x="61" y="0"/>
                </a:cubicBezTo>
                <a:cubicBezTo>
                  <a:pt x="442" y="96"/>
                  <a:pt x="826" y="167"/>
                  <a:pt x="1208" y="204"/>
                </a:cubicBezTo>
                <a:cubicBezTo>
                  <a:pt x="1248" y="260"/>
                  <a:pt x="1288" y="318"/>
                  <a:pt x="1328" y="380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2">
            <a:extLst>
              <a:ext uri="{FF2B5EF4-FFF2-40B4-BE49-F238E27FC236}">
                <a16:creationId xmlns:a16="http://schemas.microsoft.com/office/drawing/2014/main" id="{FD5FB8A2-C7F7-482E-B80F-1164CAE9ED46}"/>
              </a:ext>
            </a:extLst>
          </p:cNvPr>
          <p:cNvSpPr>
            <a:spLocks/>
          </p:cNvSpPr>
          <p:nvPr userDrawn="1"/>
        </p:nvSpPr>
        <p:spPr bwMode="auto">
          <a:xfrm>
            <a:off x="5245785" y="4797690"/>
            <a:ext cx="1213152" cy="439039"/>
          </a:xfrm>
          <a:custGeom>
            <a:avLst/>
            <a:gdLst>
              <a:gd name="T0" fmla="*/ 782 w 1114"/>
              <a:gd name="T1" fmla="*/ 0 h 515"/>
              <a:gd name="T2" fmla="*/ 0 w 1114"/>
              <a:gd name="T3" fmla="*/ 20 h 515"/>
              <a:gd name="T4" fmla="*/ 162 w 1114"/>
              <a:gd name="T5" fmla="*/ 194 h 515"/>
              <a:gd name="T6" fmla="*/ 175 w 1114"/>
              <a:gd name="T7" fmla="*/ 206 h 515"/>
              <a:gd name="T8" fmla="*/ 782 w 1114"/>
              <a:gd name="T9" fmla="*/ 499 h 515"/>
              <a:gd name="T10" fmla="*/ 1065 w 1114"/>
              <a:gd name="T11" fmla="*/ 166 h 515"/>
              <a:gd name="T12" fmla="*/ 1114 w 1114"/>
              <a:gd name="T13" fmla="*/ 4 h 515"/>
              <a:gd name="T14" fmla="*/ 782 w 1114"/>
              <a:gd name="T15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4" h="515">
                <a:moveTo>
                  <a:pt x="782" y="0"/>
                </a:moveTo>
                <a:cubicBezTo>
                  <a:pt x="519" y="0"/>
                  <a:pt x="259" y="7"/>
                  <a:pt x="0" y="20"/>
                </a:cubicBezTo>
                <a:cubicBezTo>
                  <a:pt x="54" y="84"/>
                  <a:pt x="108" y="142"/>
                  <a:pt x="162" y="194"/>
                </a:cubicBezTo>
                <a:cubicBezTo>
                  <a:pt x="166" y="198"/>
                  <a:pt x="170" y="202"/>
                  <a:pt x="175" y="206"/>
                </a:cubicBezTo>
                <a:cubicBezTo>
                  <a:pt x="389" y="408"/>
                  <a:pt x="599" y="515"/>
                  <a:pt x="782" y="499"/>
                </a:cubicBezTo>
                <a:cubicBezTo>
                  <a:pt x="907" y="448"/>
                  <a:pt x="1001" y="332"/>
                  <a:pt x="1065" y="166"/>
                </a:cubicBezTo>
                <a:cubicBezTo>
                  <a:pt x="1084" y="116"/>
                  <a:pt x="1100" y="62"/>
                  <a:pt x="1114" y="4"/>
                </a:cubicBezTo>
                <a:cubicBezTo>
                  <a:pt x="1003" y="2"/>
                  <a:pt x="893" y="0"/>
                  <a:pt x="782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D38780-8DCE-455B-94B2-506C76FBD980}"/>
              </a:ext>
            </a:extLst>
          </p:cNvPr>
          <p:cNvSpPr>
            <a:spLocks/>
          </p:cNvSpPr>
          <p:nvPr/>
        </p:nvSpPr>
        <p:spPr bwMode="auto">
          <a:xfrm>
            <a:off x="0" y="4797690"/>
            <a:ext cx="6089279" cy="2060310"/>
          </a:xfrm>
          <a:custGeom>
            <a:avLst/>
            <a:gdLst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1032319 w 2876550"/>
              <a:gd name="connsiteY10" fmla="*/ 474855 h 1236663"/>
              <a:gd name="connsiteX11" fmla="*/ 756724 w 2876550"/>
              <a:gd name="connsiteY11" fmla="*/ 543656 h 1236663"/>
              <a:gd name="connsiteX12" fmla="*/ 0 w 2876550"/>
              <a:gd name="connsiteY12" fmla="*/ 795338 h 1236663"/>
              <a:gd name="connsiteX13" fmla="*/ 0 w 2876550"/>
              <a:gd name="connsiteY13" fmla="*/ 539108 h 1236663"/>
              <a:gd name="connsiteX14" fmla="*/ 2124533 w 2876550"/>
              <a:gd name="connsiteY14" fmla="*/ 35592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756724 w 2876550"/>
              <a:gd name="connsiteY10" fmla="*/ 543656 h 1236663"/>
              <a:gd name="connsiteX11" fmla="*/ 0 w 2876550"/>
              <a:gd name="connsiteY11" fmla="*/ 795338 h 1236663"/>
              <a:gd name="connsiteX12" fmla="*/ 0 w 2876550"/>
              <a:gd name="connsiteY12" fmla="*/ 539108 h 1236663"/>
              <a:gd name="connsiteX13" fmla="*/ 2124533 w 2876550"/>
              <a:gd name="connsiteY13" fmla="*/ 35592 h 1236663"/>
              <a:gd name="connsiteX14" fmla="*/ 2479047 w 2876550"/>
              <a:gd name="connsiteY14" fmla="*/ 10426 h 1236663"/>
              <a:gd name="connsiteX15" fmla="*/ 2483052 w 2876550"/>
              <a:gd name="connsiteY15" fmla="*/ 10141 h 1236663"/>
              <a:gd name="connsiteX16" fmla="*/ 2479047 w 2876550"/>
              <a:gd name="connsiteY16" fmla="*/ 10426 h 1236663"/>
              <a:gd name="connsiteX17" fmla="*/ 2478882 w 2876550"/>
              <a:gd name="connsiteY17" fmla="*/ 10249 h 1236663"/>
              <a:gd name="connsiteX18" fmla="*/ 2483052 w 2876550"/>
              <a:gd name="connsiteY18" fmla="*/ 10141 h 1236663"/>
              <a:gd name="connsiteX19" fmla="*/ 2876550 w 2876550"/>
              <a:gd name="connsiteY19" fmla="*/ 0 h 1236663"/>
              <a:gd name="connsiteX20" fmla="*/ 2483052 w 2876550"/>
              <a:gd name="connsiteY20" fmla="*/ 10141 h 1236663"/>
              <a:gd name="connsiteX21" fmla="*/ 2498272 w 2876550"/>
              <a:gd name="connsiteY21" fmla="*/ 9061 h 1236663"/>
              <a:gd name="connsiteX22" fmla="*/ 2876550 w 2876550"/>
              <a:gd name="connsiteY22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756545 w 2876550"/>
              <a:gd name="connsiteY9" fmla="*/ 543860 h 1236663"/>
              <a:gd name="connsiteX10" fmla="*/ 0 w 2876550"/>
              <a:gd name="connsiteY10" fmla="*/ 795338 h 1236663"/>
              <a:gd name="connsiteX11" fmla="*/ 0 w 2876550"/>
              <a:gd name="connsiteY11" fmla="*/ 539108 h 1236663"/>
              <a:gd name="connsiteX12" fmla="*/ 2124533 w 2876550"/>
              <a:gd name="connsiteY12" fmla="*/ 35592 h 1236663"/>
              <a:gd name="connsiteX13" fmla="*/ 2479047 w 2876550"/>
              <a:gd name="connsiteY13" fmla="*/ 10426 h 1236663"/>
              <a:gd name="connsiteX14" fmla="*/ 2483052 w 2876550"/>
              <a:gd name="connsiteY14" fmla="*/ 10141 h 1236663"/>
              <a:gd name="connsiteX15" fmla="*/ 2479047 w 2876550"/>
              <a:gd name="connsiteY15" fmla="*/ 10426 h 1236663"/>
              <a:gd name="connsiteX16" fmla="*/ 2478882 w 2876550"/>
              <a:gd name="connsiteY16" fmla="*/ 10249 h 1236663"/>
              <a:gd name="connsiteX17" fmla="*/ 2483052 w 2876550"/>
              <a:gd name="connsiteY17" fmla="*/ 10141 h 1236663"/>
              <a:gd name="connsiteX18" fmla="*/ 2876550 w 2876550"/>
              <a:gd name="connsiteY18" fmla="*/ 0 h 1236663"/>
              <a:gd name="connsiteX19" fmla="*/ 2483052 w 2876550"/>
              <a:gd name="connsiteY19" fmla="*/ 10141 h 1236663"/>
              <a:gd name="connsiteX20" fmla="*/ 2498272 w 2876550"/>
              <a:gd name="connsiteY20" fmla="*/ 9061 h 1236663"/>
              <a:gd name="connsiteX21" fmla="*/ 2876550 w 2876550"/>
              <a:gd name="connsiteY21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795338 h 1236663"/>
              <a:gd name="connsiteX10" fmla="*/ 0 w 2876550"/>
              <a:gd name="connsiteY10" fmla="*/ 539108 h 1236663"/>
              <a:gd name="connsiteX11" fmla="*/ 2124533 w 2876550"/>
              <a:gd name="connsiteY11" fmla="*/ 35592 h 1236663"/>
              <a:gd name="connsiteX12" fmla="*/ 2479047 w 2876550"/>
              <a:gd name="connsiteY12" fmla="*/ 10426 h 1236663"/>
              <a:gd name="connsiteX13" fmla="*/ 2483052 w 2876550"/>
              <a:gd name="connsiteY13" fmla="*/ 10141 h 1236663"/>
              <a:gd name="connsiteX14" fmla="*/ 2479047 w 2876550"/>
              <a:gd name="connsiteY14" fmla="*/ 10426 h 1236663"/>
              <a:gd name="connsiteX15" fmla="*/ 2478882 w 2876550"/>
              <a:gd name="connsiteY15" fmla="*/ 10249 h 1236663"/>
              <a:gd name="connsiteX16" fmla="*/ 2483052 w 2876550"/>
              <a:gd name="connsiteY16" fmla="*/ 10141 h 1236663"/>
              <a:gd name="connsiteX17" fmla="*/ 2876550 w 2876550"/>
              <a:gd name="connsiteY17" fmla="*/ 0 h 1236663"/>
              <a:gd name="connsiteX18" fmla="*/ 2483052 w 2876550"/>
              <a:gd name="connsiteY18" fmla="*/ 10141 h 1236663"/>
              <a:gd name="connsiteX19" fmla="*/ 2498272 w 2876550"/>
              <a:gd name="connsiteY19" fmla="*/ 9061 h 1236663"/>
              <a:gd name="connsiteX20" fmla="*/ 2876550 w 2876550"/>
              <a:gd name="connsiteY20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796063 h 1236663"/>
              <a:gd name="connsiteX9" fmla="*/ 0 w 2876550"/>
              <a:gd name="connsiteY9" fmla="*/ 539108 h 1236663"/>
              <a:gd name="connsiteX10" fmla="*/ 2124533 w 2876550"/>
              <a:gd name="connsiteY10" fmla="*/ 35592 h 1236663"/>
              <a:gd name="connsiteX11" fmla="*/ 2479047 w 2876550"/>
              <a:gd name="connsiteY11" fmla="*/ 10426 h 1236663"/>
              <a:gd name="connsiteX12" fmla="*/ 2483052 w 2876550"/>
              <a:gd name="connsiteY12" fmla="*/ 10141 h 1236663"/>
              <a:gd name="connsiteX13" fmla="*/ 2479047 w 2876550"/>
              <a:gd name="connsiteY13" fmla="*/ 10426 h 1236663"/>
              <a:gd name="connsiteX14" fmla="*/ 2478882 w 2876550"/>
              <a:gd name="connsiteY14" fmla="*/ 10249 h 1236663"/>
              <a:gd name="connsiteX15" fmla="*/ 2483052 w 2876550"/>
              <a:gd name="connsiteY15" fmla="*/ 10141 h 1236663"/>
              <a:gd name="connsiteX16" fmla="*/ 2876550 w 2876550"/>
              <a:gd name="connsiteY16" fmla="*/ 0 h 1236663"/>
              <a:gd name="connsiteX17" fmla="*/ 2483052 w 2876550"/>
              <a:gd name="connsiteY17" fmla="*/ 10141 h 1236663"/>
              <a:gd name="connsiteX18" fmla="*/ 2498272 w 2876550"/>
              <a:gd name="connsiteY18" fmla="*/ 9061 h 1236663"/>
              <a:gd name="connsiteX19" fmla="*/ 2876550 w 2876550"/>
              <a:gd name="connsiteY19" fmla="*/ 0 h 1236663"/>
              <a:gd name="connsiteX0" fmla="*/ 2479047 w 2876550"/>
              <a:gd name="connsiteY0" fmla="*/ 10426 h 1236663"/>
              <a:gd name="connsiteX1" fmla="*/ 2562008 w 2876550"/>
              <a:gd name="connsiteY1" fmla="*/ 99417 h 1236663"/>
              <a:gd name="connsiteX2" fmla="*/ 2568678 w 2876550"/>
              <a:gd name="connsiteY2" fmla="*/ 105567 h 1236663"/>
              <a:gd name="connsiteX3" fmla="*/ 1545004 w 2876550"/>
              <a:gd name="connsiteY3" fmla="*/ 368459 h 1236663"/>
              <a:gd name="connsiteX4" fmla="*/ 1543664 w 2876550"/>
              <a:gd name="connsiteY4" fmla="*/ 368721 h 1236663"/>
              <a:gd name="connsiteX5" fmla="*/ 1322692 w 2876550"/>
              <a:gd name="connsiteY5" fmla="*/ 464166 h 1236663"/>
              <a:gd name="connsiteX6" fmla="*/ 130302 w 2876550"/>
              <a:gd name="connsiteY6" fmla="*/ 1236663 h 1236663"/>
              <a:gd name="connsiteX7" fmla="*/ 0 w 2876550"/>
              <a:gd name="connsiteY7" fmla="*/ 1236663 h 1236663"/>
              <a:gd name="connsiteX8" fmla="*/ 0 w 2876550"/>
              <a:gd name="connsiteY8" fmla="*/ 539108 h 1236663"/>
              <a:gd name="connsiteX9" fmla="*/ 2124533 w 2876550"/>
              <a:gd name="connsiteY9" fmla="*/ 35592 h 1236663"/>
              <a:gd name="connsiteX10" fmla="*/ 2479047 w 2876550"/>
              <a:gd name="connsiteY10" fmla="*/ 10426 h 1236663"/>
              <a:gd name="connsiteX11" fmla="*/ 2483052 w 2876550"/>
              <a:gd name="connsiteY11" fmla="*/ 10141 h 1236663"/>
              <a:gd name="connsiteX12" fmla="*/ 2479047 w 2876550"/>
              <a:gd name="connsiteY12" fmla="*/ 10426 h 1236663"/>
              <a:gd name="connsiteX13" fmla="*/ 2478882 w 2876550"/>
              <a:gd name="connsiteY13" fmla="*/ 10249 h 1236663"/>
              <a:gd name="connsiteX14" fmla="*/ 2483052 w 2876550"/>
              <a:gd name="connsiteY14" fmla="*/ 10141 h 1236663"/>
              <a:gd name="connsiteX15" fmla="*/ 2876550 w 2876550"/>
              <a:gd name="connsiteY15" fmla="*/ 0 h 1236663"/>
              <a:gd name="connsiteX16" fmla="*/ 2483052 w 2876550"/>
              <a:gd name="connsiteY16" fmla="*/ 10141 h 1236663"/>
              <a:gd name="connsiteX17" fmla="*/ 2498272 w 2876550"/>
              <a:gd name="connsiteY17" fmla="*/ 9061 h 1236663"/>
              <a:gd name="connsiteX18" fmla="*/ 2876550 w 2876550"/>
              <a:gd name="connsiteY18" fmla="*/ 0 h 12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76550" h="1236663">
                <a:moveTo>
                  <a:pt x="2479047" y="10426"/>
                </a:moveTo>
                <a:lnTo>
                  <a:pt x="2562008" y="99417"/>
                </a:lnTo>
                <a:cubicBezTo>
                  <a:pt x="2564060" y="101467"/>
                  <a:pt x="2566113" y="103517"/>
                  <a:pt x="2568678" y="105567"/>
                </a:cubicBezTo>
                <a:cubicBezTo>
                  <a:pt x="2205389" y="145538"/>
                  <a:pt x="1860573" y="241881"/>
                  <a:pt x="1545004" y="368459"/>
                </a:cubicBezTo>
                <a:lnTo>
                  <a:pt x="1543664" y="368721"/>
                </a:lnTo>
                <a:lnTo>
                  <a:pt x="1322692" y="464166"/>
                </a:lnTo>
                <a:cubicBezTo>
                  <a:pt x="817415" y="698141"/>
                  <a:pt x="402768" y="998069"/>
                  <a:pt x="130302" y="1236663"/>
                </a:cubicBezTo>
                <a:lnTo>
                  <a:pt x="0" y="1236663"/>
                </a:lnTo>
                <a:lnTo>
                  <a:pt x="0" y="539108"/>
                </a:lnTo>
                <a:cubicBezTo>
                  <a:pt x="668852" y="278522"/>
                  <a:pt x="1381864" y="105855"/>
                  <a:pt x="2124533" y="35592"/>
                </a:cubicBezTo>
                <a:lnTo>
                  <a:pt x="2479047" y="10426"/>
                </a:lnTo>
                <a:close/>
                <a:moveTo>
                  <a:pt x="2483052" y="10141"/>
                </a:moveTo>
                <a:lnTo>
                  <a:pt x="2479047" y="10426"/>
                </a:lnTo>
                <a:lnTo>
                  <a:pt x="2478882" y="10249"/>
                </a:lnTo>
                <a:lnTo>
                  <a:pt x="2483052" y="10141"/>
                </a:lnTo>
                <a:close/>
                <a:moveTo>
                  <a:pt x="2876550" y="0"/>
                </a:moveTo>
                <a:lnTo>
                  <a:pt x="2483052" y="10141"/>
                </a:lnTo>
                <a:lnTo>
                  <a:pt x="2498272" y="9061"/>
                </a:lnTo>
                <a:cubicBezTo>
                  <a:pt x="2623630" y="3107"/>
                  <a:pt x="2749745" y="64"/>
                  <a:pt x="28765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70DCC494-F2F7-4A3B-ACC3-C3F1E6EA95E1}"/>
              </a:ext>
            </a:extLst>
          </p:cNvPr>
          <p:cNvSpPr>
            <a:spLocks/>
          </p:cNvSpPr>
          <p:nvPr/>
        </p:nvSpPr>
        <p:spPr bwMode="auto">
          <a:xfrm>
            <a:off x="12185279" y="5694282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6">
            <a:extLst>
              <a:ext uri="{FF2B5EF4-FFF2-40B4-BE49-F238E27FC236}">
                <a16:creationId xmlns:a16="http://schemas.microsoft.com/office/drawing/2014/main" id="{3FE04906-09A3-4354-BD98-C1F6E60B1C63}"/>
              </a:ext>
            </a:extLst>
          </p:cNvPr>
          <p:cNvSpPr>
            <a:spLocks/>
          </p:cNvSpPr>
          <p:nvPr/>
        </p:nvSpPr>
        <p:spPr bwMode="auto">
          <a:xfrm>
            <a:off x="12178558" y="5691637"/>
            <a:ext cx="3362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7">
            <a:extLst>
              <a:ext uri="{FF2B5EF4-FFF2-40B4-BE49-F238E27FC236}">
                <a16:creationId xmlns:a16="http://schemas.microsoft.com/office/drawing/2014/main" id="{E6E6F557-3836-463C-A0BF-5E179EFBDBD6}"/>
              </a:ext>
            </a:extLst>
          </p:cNvPr>
          <p:cNvSpPr>
            <a:spLocks/>
          </p:cNvSpPr>
          <p:nvPr/>
        </p:nvSpPr>
        <p:spPr bwMode="auto">
          <a:xfrm>
            <a:off x="12175196" y="5691637"/>
            <a:ext cx="0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A39A1C0D-B30D-44DB-B357-264E581BF686}"/>
              </a:ext>
            </a:extLst>
          </p:cNvPr>
          <p:cNvSpPr>
            <a:spLocks/>
          </p:cNvSpPr>
          <p:nvPr/>
        </p:nvSpPr>
        <p:spPr bwMode="auto">
          <a:xfrm>
            <a:off x="12168475" y="5688993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9">
            <a:extLst>
              <a:ext uri="{FF2B5EF4-FFF2-40B4-BE49-F238E27FC236}">
                <a16:creationId xmlns:a16="http://schemas.microsoft.com/office/drawing/2014/main" id="{1AF60B4D-57FA-4671-8E2B-832BC600F63B}"/>
              </a:ext>
            </a:extLst>
          </p:cNvPr>
          <p:cNvSpPr>
            <a:spLocks/>
          </p:cNvSpPr>
          <p:nvPr/>
        </p:nvSpPr>
        <p:spPr bwMode="auto">
          <a:xfrm>
            <a:off x="12165116" y="5686347"/>
            <a:ext cx="0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40">
            <a:extLst>
              <a:ext uri="{FF2B5EF4-FFF2-40B4-BE49-F238E27FC236}">
                <a16:creationId xmlns:a16="http://schemas.microsoft.com/office/drawing/2014/main" id="{710145EA-C3D2-468D-9AA1-87FEFB47F2FC}"/>
              </a:ext>
            </a:extLst>
          </p:cNvPr>
          <p:cNvSpPr>
            <a:spLocks/>
          </p:cNvSpPr>
          <p:nvPr/>
        </p:nvSpPr>
        <p:spPr bwMode="auto">
          <a:xfrm>
            <a:off x="12158395" y="5686347"/>
            <a:ext cx="3362" cy="0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id="{A6432740-4428-475A-ABCD-F917ECC4666C}"/>
              </a:ext>
            </a:extLst>
          </p:cNvPr>
          <p:cNvSpPr>
            <a:spLocks/>
          </p:cNvSpPr>
          <p:nvPr/>
        </p:nvSpPr>
        <p:spPr bwMode="auto">
          <a:xfrm>
            <a:off x="12151674" y="5683703"/>
            <a:ext cx="3362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0"/>
                  <a:pt x="0" y="0"/>
                </a:cubicBezTo>
                <a:cubicBezTo>
                  <a:pt x="1" y="0"/>
                  <a:pt x="2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2">
            <a:extLst>
              <a:ext uri="{FF2B5EF4-FFF2-40B4-BE49-F238E27FC236}">
                <a16:creationId xmlns:a16="http://schemas.microsoft.com/office/drawing/2014/main" id="{F873B446-2B9E-4894-A45B-4D72A5FF7F1D}"/>
              </a:ext>
            </a:extLst>
          </p:cNvPr>
          <p:cNvSpPr>
            <a:spLocks/>
          </p:cNvSpPr>
          <p:nvPr/>
        </p:nvSpPr>
        <p:spPr bwMode="auto">
          <a:xfrm>
            <a:off x="12148312" y="5681058"/>
            <a:ext cx="0" cy="2646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43">
            <a:extLst>
              <a:ext uri="{FF2B5EF4-FFF2-40B4-BE49-F238E27FC236}">
                <a16:creationId xmlns:a16="http://schemas.microsoft.com/office/drawing/2014/main" id="{222C9E88-8A37-4F53-89B8-B2D847468741}"/>
              </a:ext>
            </a:extLst>
          </p:cNvPr>
          <p:cNvSpPr>
            <a:spLocks/>
          </p:cNvSpPr>
          <p:nvPr/>
        </p:nvSpPr>
        <p:spPr bwMode="auto">
          <a:xfrm>
            <a:off x="12141591" y="5681058"/>
            <a:ext cx="3362" cy="0"/>
          </a:xfrm>
          <a:custGeom>
            <a:avLst/>
            <a:gdLst>
              <a:gd name="T0" fmla="*/ 3 w 3"/>
              <a:gd name="T1" fmla="*/ 1 h 1"/>
              <a:gd name="T2" fmla="*/ 0 w 3"/>
              <a:gd name="T3" fmla="*/ 0 h 1"/>
              <a:gd name="T4" fmla="*/ 3 w 3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1" y="1"/>
                  <a:pt x="3" y="1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44">
            <a:extLst>
              <a:ext uri="{FF2B5EF4-FFF2-40B4-BE49-F238E27FC236}">
                <a16:creationId xmlns:a16="http://schemas.microsoft.com/office/drawing/2014/main" id="{655DD85C-C337-42EA-BC47-0A9A67A9DAB0}"/>
              </a:ext>
            </a:extLst>
          </p:cNvPr>
          <p:cNvSpPr>
            <a:spLocks/>
          </p:cNvSpPr>
          <p:nvPr/>
        </p:nvSpPr>
        <p:spPr bwMode="auto">
          <a:xfrm>
            <a:off x="12138232" y="5678414"/>
            <a:ext cx="0" cy="2646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5">
            <a:extLst>
              <a:ext uri="{FF2B5EF4-FFF2-40B4-BE49-F238E27FC236}">
                <a16:creationId xmlns:a16="http://schemas.microsoft.com/office/drawing/2014/main" id="{8CCA7C02-8969-4F5A-8B89-8F9D3BDDE59B}"/>
              </a:ext>
            </a:extLst>
          </p:cNvPr>
          <p:cNvSpPr>
            <a:spLocks/>
          </p:cNvSpPr>
          <p:nvPr/>
        </p:nvSpPr>
        <p:spPr bwMode="auto">
          <a:xfrm>
            <a:off x="12131510" y="5675768"/>
            <a:ext cx="3362" cy="2646"/>
          </a:xfrm>
          <a:custGeom>
            <a:avLst/>
            <a:gdLst>
              <a:gd name="T0" fmla="*/ 4 w 4"/>
              <a:gd name="T1" fmla="*/ 2 h 2"/>
              <a:gd name="T2" fmla="*/ 0 w 4"/>
              <a:gd name="T3" fmla="*/ 0 h 2"/>
              <a:gd name="T4" fmla="*/ 4 w 4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2">
                <a:moveTo>
                  <a:pt x="4" y="2"/>
                </a:moveTo>
                <a:cubicBezTo>
                  <a:pt x="3" y="1"/>
                  <a:pt x="2" y="1"/>
                  <a:pt x="0" y="0"/>
                </a:cubicBezTo>
                <a:cubicBezTo>
                  <a:pt x="2" y="1"/>
                  <a:pt x="3" y="1"/>
                  <a:pt x="4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F7B10946-FCF3-4E45-B096-BD969210C8CF}"/>
              </a:ext>
            </a:extLst>
          </p:cNvPr>
          <p:cNvSpPr>
            <a:spLocks/>
          </p:cNvSpPr>
          <p:nvPr/>
        </p:nvSpPr>
        <p:spPr bwMode="auto">
          <a:xfrm>
            <a:off x="12124789" y="5675768"/>
            <a:ext cx="3362" cy="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7">
            <a:extLst>
              <a:ext uri="{FF2B5EF4-FFF2-40B4-BE49-F238E27FC236}">
                <a16:creationId xmlns:a16="http://schemas.microsoft.com/office/drawing/2014/main" id="{D9E16862-AD6B-4FFC-ADE9-371C36E9C725}"/>
              </a:ext>
            </a:extLst>
          </p:cNvPr>
          <p:cNvSpPr>
            <a:spLocks/>
          </p:cNvSpPr>
          <p:nvPr/>
        </p:nvSpPr>
        <p:spPr bwMode="auto">
          <a:xfrm>
            <a:off x="6458937" y="4800336"/>
            <a:ext cx="5665852" cy="875434"/>
          </a:xfrm>
          <a:custGeom>
            <a:avLst/>
            <a:gdLst>
              <a:gd name="T0" fmla="*/ 5217 w 5217"/>
              <a:gd name="T1" fmla="*/ 1023 h 1023"/>
              <a:gd name="T2" fmla="*/ 0 w 5217"/>
              <a:gd name="T3" fmla="*/ 0 h 1023"/>
              <a:gd name="T4" fmla="*/ 0 w 5217"/>
              <a:gd name="T5" fmla="*/ 0 h 1023"/>
              <a:gd name="T6" fmla="*/ 0 w 5217"/>
              <a:gd name="T7" fmla="*/ 0 h 1023"/>
              <a:gd name="T8" fmla="*/ 0 w 5217"/>
              <a:gd name="T9" fmla="*/ 0 h 1023"/>
              <a:gd name="T10" fmla="*/ 0 w 5217"/>
              <a:gd name="T11" fmla="*/ 0 h 1023"/>
              <a:gd name="T12" fmla="*/ 5217 w 5217"/>
              <a:gd name="T13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17" h="1023">
                <a:moveTo>
                  <a:pt x="5217" y="1023"/>
                </a:moveTo>
                <a:cubicBezTo>
                  <a:pt x="3592" y="398"/>
                  <a:pt x="1835" y="39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ubicBezTo>
                  <a:pt x="0" y="0"/>
                  <a:pt x="0" y="0"/>
                  <a:pt x="0" y="0"/>
                </a:cubicBezTo>
                <a:cubicBezTo>
                  <a:pt x="1835" y="39"/>
                  <a:pt x="3592" y="398"/>
                  <a:pt x="5217" y="1023"/>
                </a:cubicBezTo>
              </a:path>
            </a:pathLst>
          </a:custGeom>
          <a:solidFill>
            <a:srgbClr val="232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8">
            <a:extLst>
              <a:ext uri="{FF2B5EF4-FFF2-40B4-BE49-F238E27FC236}">
                <a16:creationId xmlns:a16="http://schemas.microsoft.com/office/drawing/2014/main" id="{E0CAEFC9-F003-4EA9-80A8-487114ADD0B6}"/>
              </a:ext>
            </a:extLst>
          </p:cNvPr>
          <p:cNvSpPr>
            <a:spLocks noEditPoints="1"/>
          </p:cNvSpPr>
          <p:nvPr/>
        </p:nvSpPr>
        <p:spPr bwMode="auto">
          <a:xfrm>
            <a:off x="6405169" y="4800336"/>
            <a:ext cx="53768" cy="137530"/>
          </a:xfrm>
          <a:custGeom>
            <a:avLst/>
            <a:gdLst>
              <a:gd name="T0" fmla="*/ 0 w 49"/>
              <a:gd name="T1" fmla="*/ 161 h 161"/>
              <a:gd name="T2" fmla="*/ 0 w 49"/>
              <a:gd name="T3" fmla="*/ 161 h 161"/>
              <a:gd name="T4" fmla="*/ 49 w 49"/>
              <a:gd name="T5" fmla="*/ 0 h 161"/>
              <a:gd name="T6" fmla="*/ 0 w 49"/>
              <a:gd name="T7" fmla="*/ 161 h 161"/>
              <a:gd name="T8" fmla="*/ 49 w 49"/>
              <a:gd name="T9" fmla="*/ 0 h 161"/>
              <a:gd name="T10" fmla="*/ 41 w 49"/>
              <a:gd name="T11" fmla="*/ 0 h 161"/>
              <a:gd name="T12" fmla="*/ 49 w 49"/>
              <a:gd name="T13" fmla="*/ 0 h 161"/>
              <a:gd name="T14" fmla="*/ 49 w 49"/>
              <a:gd name="T15" fmla="*/ 0 h 161"/>
              <a:gd name="T16" fmla="*/ 49 w 49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61">
                <a:moveTo>
                  <a:pt x="0" y="161"/>
                </a:moveTo>
                <a:lnTo>
                  <a:pt x="0" y="161"/>
                </a:lnTo>
                <a:cubicBezTo>
                  <a:pt x="19" y="112"/>
                  <a:pt x="35" y="58"/>
                  <a:pt x="49" y="0"/>
                </a:cubicBezTo>
                <a:cubicBezTo>
                  <a:pt x="35" y="58"/>
                  <a:pt x="19" y="112"/>
                  <a:pt x="0" y="161"/>
                </a:cubicBezTo>
                <a:moveTo>
                  <a:pt x="49" y="0"/>
                </a:moveTo>
                <a:cubicBezTo>
                  <a:pt x="46" y="0"/>
                  <a:pt x="44" y="0"/>
                  <a:pt x="41" y="0"/>
                </a:cubicBezTo>
                <a:cubicBezTo>
                  <a:pt x="44" y="0"/>
                  <a:pt x="46" y="0"/>
                  <a:pt x="49" y="0"/>
                </a:cubicBezTo>
                <a:lnTo>
                  <a:pt x="49" y="0"/>
                </a:lnTo>
                <a:lnTo>
                  <a:pt x="49" y="0"/>
                </a:lnTo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9">
            <a:extLst>
              <a:ext uri="{FF2B5EF4-FFF2-40B4-BE49-F238E27FC236}">
                <a16:creationId xmlns:a16="http://schemas.microsoft.com/office/drawing/2014/main" id="{3E92C687-75BB-4D7B-896C-EEE174DB4C58}"/>
              </a:ext>
            </a:extLst>
          </p:cNvPr>
          <p:cNvSpPr>
            <a:spLocks/>
          </p:cNvSpPr>
          <p:nvPr/>
        </p:nvSpPr>
        <p:spPr bwMode="auto">
          <a:xfrm>
            <a:off x="6405169" y="4800336"/>
            <a:ext cx="5786831" cy="1036767"/>
          </a:xfrm>
          <a:custGeom>
            <a:avLst/>
            <a:gdLst>
              <a:gd name="T0" fmla="*/ 5329 w 5329"/>
              <a:gd name="T1" fmla="*/ 1214 h 1214"/>
              <a:gd name="T2" fmla="*/ 0 w 5329"/>
              <a:gd name="T3" fmla="*/ 161 h 1214"/>
              <a:gd name="T4" fmla="*/ 49 w 5329"/>
              <a:gd name="T5" fmla="*/ 0 h 1214"/>
              <a:gd name="T6" fmla="*/ 49 w 5329"/>
              <a:gd name="T7" fmla="*/ 0 h 1214"/>
              <a:gd name="T8" fmla="*/ 5266 w 5329"/>
              <a:gd name="T9" fmla="*/ 1023 h 1214"/>
              <a:gd name="T10" fmla="*/ 5267 w 5329"/>
              <a:gd name="T11" fmla="*/ 1023 h 1214"/>
              <a:gd name="T12" fmla="*/ 5270 w 5329"/>
              <a:gd name="T13" fmla="*/ 1025 h 1214"/>
              <a:gd name="T14" fmla="*/ 5271 w 5329"/>
              <a:gd name="T15" fmla="*/ 1025 h 1214"/>
              <a:gd name="T16" fmla="*/ 5275 w 5329"/>
              <a:gd name="T17" fmla="*/ 1027 h 1214"/>
              <a:gd name="T18" fmla="*/ 5277 w 5329"/>
              <a:gd name="T19" fmla="*/ 1027 h 1214"/>
              <a:gd name="T20" fmla="*/ 5280 w 5329"/>
              <a:gd name="T21" fmla="*/ 1029 h 1214"/>
              <a:gd name="T22" fmla="*/ 5281 w 5329"/>
              <a:gd name="T23" fmla="*/ 1029 h 1214"/>
              <a:gd name="T24" fmla="*/ 5285 w 5329"/>
              <a:gd name="T25" fmla="*/ 1030 h 1214"/>
              <a:gd name="T26" fmla="*/ 5287 w 5329"/>
              <a:gd name="T27" fmla="*/ 1031 h 1214"/>
              <a:gd name="T28" fmla="*/ 5289 w 5329"/>
              <a:gd name="T29" fmla="*/ 1032 h 1214"/>
              <a:gd name="T30" fmla="*/ 5291 w 5329"/>
              <a:gd name="T31" fmla="*/ 1033 h 1214"/>
              <a:gd name="T32" fmla="*/ 5294 w 5329"/>
              <a:gd name="T33" fmla="*/ 1034 h 1214"/>
              <a:gd name="T34" fmla="*/ 5297 w 5329"/>
              <a:gd name="T35" fmla="*/ 1035 h 1214"/>
              <a:gd name="T36" fmla="*/ 5299 w 5329"/>
              <a:gd name="T37" fmla="*/ 1036 h 1214"/>
              <a:gd name="T38" fmla="*/ 5302 w 5329"/>
              <a:gd name="T39" fmla="*/ 1037 h 1214"/>
              <a:gd name="T40" fmla="*/ 5304 w 5329"/>
              <a:gd name="T41" fmla="*/ 1038 h 1214"/>
              <a:gd name="T42" fmla="*/ 5307 w 5329"/>
              <a:gd name="T43" fmla="*/ 1039 h 1214"/>
              <a:gd name="T44" fmla="*/ 5309 w 5329"/>
              <a:gd name="T45" fmla="*/ 1040 h 1214"/>
              <a:gd name="T46" fmla="*/ 5312 w 5329"/>
              <a:gd name="T47" fmla="*/ 1041 h 1214"/>
              <a:gd name="T48" fmla="*/ 5314 w 5329"/>
              <a:gd name="T49" fmla="*/ 1042 h 1214"/>
              <a:gd name="T50" fmla="*/ 5317 w 5329"/>
              <a:gd name="T51" fmla="*/ 1043 h 1214"/>
              <a:gd name="T52" fmla="*/ 5319 w 5329"/>
              <a:gd name="T53" fmla="*/ 1044 h 1214"/>
              <a:gd name="T54" fmla="*/ 5322 w 5329"/>
              <a:gd name="T55" fmla="*/ 1045 h 1214"/>
              <a:gd name="T56" fmla="*/ 5324 w 5329"/>
              <a:gd name="T57" fmla="*/ 1046 h 1214"/>
              <a:gd name="T58" fmla="*/ 5329 w 5329"/>
              <a:gd name="T59" fmla="*/ 1048 h 1214"/>
              <a:gd name="T60" fmla="*/ 5329 w 5329"/>
              <a:gd name="T61" fmla="*/ 1214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329" h="1214">
                <a:moveTo>
                  <a:pt x="5329" y="1214"/>
                </a:moveTo>
                <a:cubicBezTo>
                  <a:pt x="3672" y="568"/>
                  <a:pt x="1877" y="170"/>
                  <a:pt x="0" y="161"/>
                </a:cubicBezTo>
                <a:cubicBezTo>
                  <a:pt x="19" y="112"/>
                  <a:pt x="35" y="58"/>
                  <a:pt x="49" y="0"/>
                </a:cubicBezTo>
                <a:lnTo>
                  <a:pt x="49" y="0"/>
                </a:lnTo>
                <a:cubicBezTo>
                  <a:pt x="1884" y="39"/>
                  <a:pt x="3641" y="398"/>
                  <a:pt x="5266" y="1023"/>
                </a:cubicBezTo>
                <a:cubicBezTo>
                  <a:pt x="5266" y="1023"/>
                  <a:pt x="5266" y="1023"/>
                  <a:pt x="5267" y="1023"/>
                </a:cubicBezTo>
                <a:cubicBezTo>
                  <a:pt x="5268" y="1024"/>
                  <a:pt x="5269" y="1024"/>
                  <a:pt x="5270" y="1025"/>
                </a:cubicBezTo>
                <a:cubicBezTo>
                  <a:pt x="5271" y="1025"/>
                  <a:pt x="5271" y="1025"/>
                  <a:pt x="5271" y="1025"/>
                </a:cubicBezTo>
                <a:cubicBezTo>
                  <a:pt x="5273" y="1026"/>
                  <a:pt x="5274" y="1026"/>
                  <a:pt x="5275" y="1027"/>
                </a:cubicBezTo>
                <a:cubicBezTo>
                  <a:pt x="5275" y="1027"/>
                  <a:pt x="5276" y="1027"/>
                  <a:pt x="5277" y="1027"/>
                </a:cubicBezTo>
                <a:cubicBezTo>
                  <a:pt x="5278" y="1028"/>
                  <a:pt x="5279" y="1028"/>
                  <a:pt x="5280" y="1029"/>
                </a:cubicBezTo>
                <a:cubicBezTo>
                  <a:pt x="5280" y="1029"/>
                  <a:pt x="5281" y="1029"/>
                  <a:pt x="5281" y="1029"/>
                </a:cubicBezTo>
                <a:cubicBezTo>
                  <a:pt x="5282" y="1030"/>
                  <a:pt x="5284" y="1030"/>
                  <a:pt x="5285" y="1030"/>
                </a:cubicBezTo>
                <a:cubicBezTo>
                  <a:pt x="5285" y="1031"/>
                  <a:pt x="5286" y="1031"/>
                  <a:pt x="5287" y="1031"/>
                </a:cubicBezTo>
                <a:cubicBezTo>
                  <a:pt x="5288" y="1032"/>
                  <a:pt x="5288" y="1032"/>
                  <a:pt x="5289" y="1032"/>
                </a:cubicBezTo>
                <a:cubicBezTo>
                  <a:pt x="5290" y="1033"/>
                  <a:pt x="5291" y="1033"/>
                  <a:pt x="5291" y="1033"/>
                </a:cubicBezTo>
                <a:cubicBezTo>
                  <a:pt x="5292" y="1033"/>
                  <a:pt x="5293" y="1034"/>
                  <a:pt x="5294" y="1034"/>
                </a:cubicBezTo>
                <a:cubicBezTo>
                  <a:pt x="5295" y="1034"/>
                  <a:pt x="5296" y="1035"/>
                  <a:pt x="5297" y="1035"/>
                </a:cubicBezTo>
                <a:cubicBezTo>
                  <a:pt x="5297" y="1035"/>
                  <a:pt x="5298" y="1036"/>
                  <a:pt x="5299" y="1036"/>
                </a:cubicBezTo>
                <a:cubicBezTo>
                  <a:pt x="5300" y="1036"/>
                  <a:pt x="5301" y="1037"/>
                  <a:pt x="5302" y="1037"/>
                </a:cubicBezTo>
                <a:cubicBezTo>
                  <a:pt x="5302" y="1037"/>
                  <a:pt x="5303" y="1038"/>
                  <a:pt x="5304" y="1038"/>
                </a:cubicBezTo>
                <a:cubicBezTo>
                  <a:pt x="5305" y="1038"/>
                  <a:pt x="5306" y="1039"/>
                  <a:pt x="5307" y="1039"/>
                </a:cubicBezTo>
                <a:cubicBezTo>
                  <a:pt x="5308" y="1039"/>
                  <a:pt x="5308" y="1040"/>
                  <a:pt x="5309" y="1040"/>
                </a:cubicBezTo>
                <a:cubicBezTo>
                  <a:pt x="5310" y="1040"/>
                  <a:pt x="5311" y="1041"/>
                  <a:pt x="5312" y="1041"/>
                </a:cubicBezTo>
                <a:cubicBezTo>
                  <a:pt x="5312" y="1041"/>
                  <a:pt x="5313" y="1042"/>
                  <a:pt x="5314" y="1042"/>
                </a:cubicBezTo>
                <a:cubicBezTo>
                  <a:pt x="5315" y="1042"/>
                  <a:pt x="5316" y="1043"/>
                  <a:pt x="5317" y="1043"/>
                </a:cubicBezTo>
                <a:cubicBezTo>
                  <a:pt x="5318" y="1043"/>
                  <a:pt x="5318" y="1043"/>
                  <a:pt x="5319" y="1044"/>
                </a:cubicBezTo>
                <a:cubicBezTo>
                  <a:pt x="5320" y="1044"/>
                  <a:pt x="5321" y="1045"/>
                  <a:pt x="5322" y="1045"/>
                </a:cubicBezTo>
                <a:cubicBezTo>
                  <a:pt x="5323" y="1045"/>
                  <a:pt x="5324" y="1046"/>
                  <a:pt x="5324" y="1046"/>
                </a:cubicBezTo>
                <a:cubicBezTo>
                  <a:pt x="5326" y="1046"/>
                  <a:pt x="5327" y="1047"/>
                  <a:pt x="5329" y="1048"/>
                </a:cubicBezTo>
                <a:lnTo>
                  <a:pt x="5329" y="1214"/>
                </a:lnTo>
              </a:path>
            </a:pathLst>
          </a:custGeom>
          <a:solidFill>
            <a:srgbClr val="211E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50">
            <a:extLst>
              <a:ext uri="{FF2B5EF4-FFF2-40B4-BE49-F238E27FC236}">
                <a16:creationId xmlns:a16="http://schemas.microsoft.com/office/drawing/2014/main" id="{78631BD5-EB7F-482F-BA9D-C8BD9161995C}"/>
              </a:ext>
            </a:extLst>
          </p:cNvPr>
          <p:cNvSpPr>
            <a:spLocks noEditPoints="1"/>
          </p:cNvSpPr>
          <p:nvPr/>
        </p:nvSpPr>
        <p:spPr bwMode="auto">
          <a:xfrm>
            <a:off x="6096000" y="4797690"/>
            <a:ext cx="362937" cy="2646"/>
          </a:xfrm>
          <a:custGeom>
            <a:avLst/>
            <a:gdLst>
              <a:gd name="T0" fmla="*/ 332 w 332"/>
              <a:gd name="T1" fmla="*/ 4 h 4"/>
              <a:gd name="T2" fmla="*/ 332 w 332"/>
              <a:gd name="T3" fmla="*/ 4 h 4"/>
              <a:gd name="T4" fmla="*/ 332 w 332"/>
              <a:gd name="T5" fmla="*/ 4 h 4"/>
              <a:gd name="T6" fmla="*/ 332 w 332"/>
              <a:gd name="T7" fmla="*/ 4 h 4"/>
              <a:gd name="T8" fmla="*/ 332 w 332"/>
              <a:gd name="T9" fmla="*/ 4 h 4"/>
              <a:gd name="T10" fmla="*/ 332 w 332"/>
              <a:gd name="T11" fmla="*/ 4 h 4"/>
              <a:gd name="T12" fmla="*/ 324 w 332"/>
              <a:gd name="T13" fmla="*/ 4 h 4"/>
              <a:gd name="T14" fmla="*/ 0 w 332"/>
              <a:gd name="T15" fmla="*/ 0 h 4"/>
              <a:gd name="T16" fmla="*/ 332 w 332"/>
              <a:gd name="T17" fmla="*/ 4 h 4"/>
              <a:gd name="T18" fmla="*/ 332 w 332"/>
              <a:gd name="T1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2" h="4">
                <a:moveTo>
                  <a:pt x="332" y="4"/>
                </a:moveTo>
                <a:lnTo>
                  <a:pt x="332" y="4"/>
                </a:lnTo>
                <a:lnTo>
                  <a:pt x="332" y="4"/>
                </a:lnTo>
                <a:lnTo>
                  <a:pt x="332" y="4"/>
                </a:lnTo>
                <a:moveTo>
                  <a:pt x="332" y="4"/>
                </a:moveTo>
                <a:lnTo>
                  <a:pt x="332" y="4"/>
                </a:lnTo>
                <a:cubicBezTo>
                  <a:pt x="329" y="4"/>
                  <a:pt x="327" y="4"/>
                  <a:pt x="324" y="4"/>
                </a:cubicBezTo>
                <a:cubicBezTo>
                  <a:pt x="216" y="2"/>
                  <a:pt x="108" y="0"/>
                  <a:pt x="0" y="0"/>
                </a:cubicBezTo>
                <a:cubicBezTo>
                  <a:pt x="111" y="0"/>
                  <a:pt x="221" y="2"/>
                  <a:pt x="332" y="4"/>
                </a:cubicBezTo>
                <a:cubicBezTo>
                  <a:pt x="332" y="4"/>
                  <a:pt x="332" y="4"/>
                  <a:pt x="332" y="4"/>
                </a:cubicBezTo>
              </a:path>
            </a:pathLst>
          </a:custGeom>
          <a:solidFill>
            <a:srgbClr val="8E90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51">
            <a:extLst>
              <a:ext uri="{FF2B5EF4-FFF2-40B4-BE49-F238E27FC236}">
                <a16:creationId xmlns:a16="http://schemas.microsoft.com/office/drawing/2014/main" id="{FC4529F8-5694-4879-83CA-5411ACBC3DFC}"/>
              </a:ext>
            </a:extLst>
          </p:cNvPr>
          <p:cNvSpPr>
            <a:spLocks/>
          </p:cNvSpPr>
          <p:nvPr/>
        </p:nvSpPr>
        <p:spPr bwMode="auto">
          <a:xfrm>
            <a:off x="6089279" y="4797690"/>
            <a:ext cx="6721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52">
            <a:extLst>
              <a:ext uri="{FF2B5EF4-FFF2-40B4-BE49-F238E27FC236}">
                <a16:creationId xmlns:a16="http://schemas.microsoft.com/office/drawing/2014/main" id="{6A63A209-D028-4374-AB8E-527E75180BE7}"/>
              </a:ext>
            </a:extLst>
          </p:cNvPr>
          <p:cNvSpPr>
            <a:spLocks/>
          </p:cNvSpPr>
          <p:nvPr/>
        </p:nvSpPr>
        <p:spPr bwMode="auto">
          <a:xfrm>
            <a:off x="5245785" y="4797690"/>
            <a:ext cx="1213152" cy="174558"/>
          </a:xfrm>
          <a:custGeom>
            <a:avLst/>
            <a:gdLst>
              <a:gd name="T0" fmla="*/ 175 w 1114"/>
              <a:gd name="T1" fmla="*/ 206 h 206"/>
              <a:gd name="T2" fmla="*/ 162 w 1114"/>
              <a:gd name="T3" fmla="*/ 194 h 206"/>
              <a:gd name="T4" fmla="*/ 0 w 1114"/>
              <a:gd name="T5" fmla="*/ 20 h 206"/>
              <a:gd name="T6" fmla="*/ 775 w 1114"/>
              <a:gd name="T7" fmla="*/ 0 h 206"/>
              <a:gd name="T8" fmla="*/ 776 w 1114"/>
              <a:gd name="T9" fmla="*/ 0 h 206"/>
              <a:gd name="T10" fmla="*/ 782 w 1114"/>
              <a:gd name="T11" fmla="*/ 0 h 206"/>
              <a:gd name="T12" fmla="*/ 782 w 1114"/>
              <a:gd name="T13" fmla="*/ 0 h 206"/>
              <a:gd name="T14" fmla="*/ 1106 w 1114"/>
              <a:gd name="T15" fmla="*/ 4 h 206"/>
              <a:gd name="T16" fmla="*/ 1114 w 1114"/>
              <a:gd name="T17" fmla="*/ 4 h 206"/>
              <a:gd name="T18" fmla="*/ 1114 w 1114"/>
              <a:gd name="T19" fmla="*/ 4 h 206"/>
              <a:gd name="T20" fmla="*/ 1065 w 1114"/>
              <a:gd name="T21" fmla="*/ 165 h 206"/>
              <a:gd name="T22" fmla="*/ 1003 w 1114"/>
              <a:gd name="T23" fmla="*/ 165 h 206"/>
              <a:gd name="T24" fmla="*/ 782 w 1114"/>
              <a:gd name="T25" fmla="*/ 167 h 206"/>
              <a:gd name="T26" fmla="*/ 175 w 1114"/>
              <a:gd name="T27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4" h="206">
                <a:moveTo>
                  <a:pt x="175" y="206"/>
                </a:moveTo>
                <a:cubicBezTo>
                  <a:pt x="170" y="202"/>
                  <a:pt x="166" y="198"/>
                  <a:pt x="162" y="194"/>
                </a:cubicBezTo>
                <a:cubicBezTo>
                  <a:pt x="108" y="142"/>
                  <a:pt x="54" y="84"/>
                  <a:pt x="0" y="20"/>
                </a:cubicBezTo>
                <a:cubicBezTo>
                  <a:pt x="257" y="7"/>
                  <a:pt x="515" y="0"/>
                  <a:pt x="775" y="0"/>
                </a:cubicBezTo>
                <a:lnTo>
                  <a:pt x="776" y="0"/>
                </a:lnTo>
                <a:lnTo>
                  <a:pt x="782" y="0"/>
                </a:lnTo>
                <a:lnTo>
                  <a:pt x="782" y="0"/>
                </a:lnTo>
                <a:cubicBezTo>
                  <a:pt x="890" y="0"/>
                  <a:pt x="998" y="2"/>
                  <a:pt x="1106" y="4"/>
                </a:cubicBezTo>
                <a:cubicBezTo>
                  <a:pt x="1109" y="4"/>
                  <a:pt x="1111" y="4"/>
                  <a:pt x="1114" y="4"/>
                </a:cubicBezTo>
                <a:lnTo>
                  <a:pt x="1114" y="4"/>
                </a:lnTo>
                <a:cubicBezTo>
                  <a:pt x="1100" y="62"/>
                  <a:pt x="1084" y="116"/>
                  <a:pt x="1065" y="165"/>
                </a:cubicBezTo>
                <a:cubicBezTo>
                  <a:pt x="1045" y="165"/>
                  <a:pt x="1024" y="165"/>
                  <a:pt x="1003" y="165"/>
                </a:cubicBezTo>
                <a:cubicBezTo>
                  <a:pt x="930" y="165"/>
                  <a:pt x="856" y="166"/>
                  <a:pt x="782" y="167"/>
                </a:cubicBezTo>
                <a:cubicBezTo>
                  <a:pt x="577" y="170"/>
                  <a:pt x="374" y="184"/>
                  <a:pt x="175" y="206"/>
                </a:cubicBezTo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A6168C58-D6E5-44CA-B91B-E2103E8307B8}"/>
              </a:ext>
            </a:extLst>
          </p:cNvPr>
          <p:cNvSpPr>
            <a:spLocks/>
          </p:cNvSpPr>
          <p:nvPr/>
        </p:nvSpPr>
        <p:spPr bwMode="auto">
          <a:xfrm>
            <a:off x="4734985" y="518383"/>
            <a:ext cx="7457015" cy="5604359"/>
          </a:xfrm>
          <a:custGeom>
            <a:avLst/>
            <a:gdLst>
              <a:gd name="T0" fmla="*/ 1253 w 6865"/>
              <a:gd name="T1" fmla="*/ 1051 h 6558"/>
              <a:gd name="T2" fmla="*/ 0 w 6865"/>
              <a:gd name="T3" fmla="*/ 1001 h 6558"/>
              <a:gd name="T4" fmla="*/ 785 w 6865"/>
              <a:gd name="T5" fmla="*/ 1794 h 6558"/>
              <a:gd name="T6" fmla="*/ 1328 w 6865"/>
              <a:gd name="T7" fmla="*/ 2927 h 6558"/>
              <a:gd name="T8" fmla="*/ 1585 w 6865"/>
              <a:gd name="T9" fmla="*/ 5010 h 6558"/>
              <a:gd name="T10" fmla="*/ 1251 w 6865"/>
              <a:gd name="T11" fmla="*/ 5506 h 6558"/>
              <a:gd name="T12" fmla="*/ 1253 w 6865"/>
              <a:gd name="T13" fmla="*/ 5506 h 6558"/>
              <a:gd name="T14" fmla="*/ 6865 w 6865"/>
              <a:gd name="T15" fmla="*/ 6558 h 6558"/>
              <a:gd name="T16" fmla="*/ 6865 w 6865"/>
              <a:gd name="T17" fmla="*/ 0 h 6558"/>
              <a:gd name="T18" fmla="*/ 1253 w 6865"/>
              <a:gd name="T19" fmla="*/ 1051 h 6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65" h="6558">
                <a:moveTo>
                  <a:pt x="1253" y="1051"/>
                </a:moveTo>
                <a:cubicBezTo>
                  <a:pt x="831" y="1051"/>
                  <a:pt x="413" y="1034"/>
                  <a:pt x="0" y="1001"/>
                </a:cubicBezTo>
                <a:cubicBezTo>
                  <a:pt x="252" y="1114"/>
                  <a:pt x="529" y="1397"/>
                  <a:pt x="785" y="1794"/>
                </a:cubicBezTo>
                <a:cubicBezTo>
                  <a:pt x="988" y="2109"/>
                  <a:pt x="1177" y="2495"/>
                  <a:pt x="1328" y="2927"/>
                </a:cubicBezTo>
                <a:cubicBezTo>
                  <a:pt x="1616" y="3744"/>
                  <a:pt x="1698" y="4520"/>
                  <a:pt x="1585" y="5010"/>
                </a:cubicBezTo>
                <a:cubicBezTo>
                  <a:pt x="1526" y="5264"/>
                  <a:pt x="1414" y="5441"/>
                  <a:pt x="1251" y="5506"/>
                </a:cubicBezTo>
                <a:lnTo>
                  <a:pt x="1253" y="5506"/>
                </a:lnTo>
                <a:cubicBezTo>
                  <a:pt x="3233" y="5506"/>
                  <a:pt x="5125" y="5879"/>
                  <a:pt x="6865" y="6558"/>
                </a:cubicBezTo>
                <a:lnTo>
                  <a:pt x="6865" y="0"/>
                </a:lnTo>
                <a:cubicBezTo>
                  <a:pt x="5125" y="678"/>
                  <a:pt x="3233" y="1051"/>
                  <a:pt x="1253" y="10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721058" y="2052375"/>
            <a:ext cx="5284432" cy="2724156"/>
          </a:xfrm>
        </p:spPr>
        <p:txBody>
          <a:bodyPr anchor="ctr">
            <a:noAutofit/>
          </a:bodyPr>
          <a:lstStyle>
            <a:lvl1pPr algn="ctr">
              <a:defRPr sz="6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50756" y="6068525"/>
            <a:ext cx="7699760" cy="6162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05599B7-C18B-4A49-BE57-4549D2DF8A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3977"/>
            <a:ext cx="6510236" cy="4572000"/>
          </a:xfrm>
          <a:custGeom>
            <a:avLst/>
            <a:gdLst>
              <a:gd name="connsiteX0" fmla="*/ 0 w 6510236"/>
              <a:gd name="connsiteY0" fmla="*/ 0 h 4535855"/>
              <a:gd name="connsiteX1" fmla="*/ 5588258 w 6510236"/>
              <a:gd name="connsiteY1" fmla="*/ 892131 h 4535855"/>
              <a:gd name="connsiteX2" fmla="*/ 6178040 w 6510236"/>
              <a:gd name="connsiteY2" fmla="*/ 1860316 h 4535855"/>
              <a:gd name="connsiteX3" fmla="*/ 6457181 w 6510236"/>
              <a:gd name="connsiteY3" fmla="*/ 3640306 h 4535855"/>
              <a:gd name="connsiteX4" fmla="*/ 6096578 w 6510236"/>
              <a:gd name="connsiteY4" fmla="*/ 3636888 h 4535855"/>
              <a:gd name="connsiteX5" fmla="*/ 0 w 6510236"/>
              <a:gd name="connsiteY5" fmla="*/ 4535855 h 453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0236" h="4535855">
                <a:moveTo>
                  <a:pt x="0" y="0"/>
                </a:moveTo>
                <a:cubicBezTo>
                  <a:pt x="1741104" y="534083"/>
                  <a:pt x="3622321" y="845987"/>
                  <a:pt x="5588258" y="892131"/>
                </a:cubicBezTo>
                <a:cubicBezTo>
                  <a:pt x="5808747" y="1161309"/>
                  <a:pt x="6014030" y="1491158"/>
                  <a:pt x="6178040" y="1860316"/>
                </a:cubicBezTo>
                <a:cubicBezTo>
                  <a:pt x="6490852" y="2558468"/>
                  <a:pt x="6579916" y="3221585"/>
                  <a:pt x="6457181" y="3640306"/>
                </a:cubicBezTo>
                <a:cubicBezTo>
                  <a:pt x="6336618" y="3638597"/>
                  <a:pt x="6217141" y="3636888"/>
                  <a:pt x="6096578" y="3636888"/>
                </a:cubicBezTo>
                <a:cubicBezTo>
                  <a:pt x="3945995" y="3636888"/>
                  <a:pt x="1889907" y="3955628"/>
                  <a:pt x="0" y="4535855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511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050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214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7555" y="434629"/>
            <a:ext cx="11682920" cy="64233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599" y="370789"/>
            <a:ext cx="109728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B42B2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050" y="2279650"/>
            <a:ext cx="11534775" cy="253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4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l="-13000" t="-7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72A3-E5F9-4A82-8C14-BE4B81EA34EA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FE52-1A5D-4F3C-A233-245084892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6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8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4B776-FE4B-4E84-8B83-1C2A31005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8D446-9332-493A-9231-5BA84546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8709-8463-486E-96FA-FE3BA756F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0751-9370-45F2-B779-AC3DE009752E}" type="datetimeFigureOut">
              <a:rPr lang="en-ID" smtClean="0"/>
              <a:t>01/08/2023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CAA3-CF38-432A-B5CD-BBFE1A4C5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9CAF-1173-482D-9DDF-E9EBC974D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5AC4-D494-4934-84F0-F5D188B078C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835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65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30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0" y="2749666"/>
            <a:ext cx="5971568" cy="1358667"/>
          </a:xfrm>
        </p:spPr>
        <p:txBody>
          <a:bodyPr>
            <a:noAutofit/>
          </a:bodyPr>
          <a:lstStyle/>
          <a:p>
            <a:pPr marL="12700" marR="5080" lvl="0" algn="ctr" defTabSz="914400" rtl="0" eaLnBrk="1" fontAlgn="auto" latinLnBrk="0" hangingPunct="1">
              <a:lnSpc>
                <a:spcPct val="13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Variabel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Indikator</a:t>
            </a:r>
            <a:br>
              <a:rPr kumimoji="0" lang="en-US" sz="24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24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INDEKS REFORMASI HUKUM (IRH)</a:t>
            </a:r>
            <a:br>
              <a:rPr kumimoji="0" lang="en-US" sz="24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2400" i="0" u="none" strike="noStrike" kern="1200" cap="none" spc="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TAHUN 2023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7BFE491-3F42-E2E5-3F5A-658BE394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-1008"/>
          <a:stretch/>
        </p:blipFill>
        <p:spPr>
          <a:xfrm>
            <a:off x="0" y="1135175"/>
            <a:ext cx="6510236" cy="4572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1D7EAA-815B-B209-0235-31B58ADDC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56" y="5958179"/>
            <a:ext cx="4958416" cy="713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581130-774C-02E1-22B2-65E30DA4A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" y="432567"/>
            <a:ext cx="1176971" cy="117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ketercapaian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Raperda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ID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Rekomendasi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analisis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evaluasi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per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c.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d. Belum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1905" algn="l"/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1905" algn="l"/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PHN-HN.01.03-07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tanggal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Desember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(BPHN)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7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ditargetkan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7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.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 (mis;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Perkada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Koordinator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berisi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non-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Daerah,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dikeluarkannya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RKPD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lain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menunjukkan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lanjut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rekomendasi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bersifat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non-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);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pemanfaatan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kajian-kajian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contoh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Cukup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jelas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Berbeda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existing/yang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berlaku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Kabupaten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/Kota)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ditindaklanjuti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0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Kualitas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re-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atau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deregulasi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berdasarkan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hasil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reviu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6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keterlibatan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keterlibatan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–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dilibatkan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Indonesia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perhitungan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Indonesia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Inpassing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Format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analis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Indikator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mempengaruh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perhitungan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indeks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reformasi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karena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sosialisasi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6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IV: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Penataan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Database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6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</a:t>
                      </a:r>
                      <a:endParaRPr lang="en-US" sz="10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Dasar Hukum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Tim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Struktur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Abstrak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Pelaporan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E-Report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Metadata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Pengolahan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Update Data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URL Integrasi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log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sinkronisasi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Integrasi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Capture Media Sosial JDIH</a:t>
                      </a: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dijadikan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lampiran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PDF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urutan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diminta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namun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dikelola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terintegrasi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JDIHN.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membangun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2019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Pengelolaan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Format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 update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laman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JDIH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7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Tata Nilai - Kementerian Hukum dan Hak Asasi Manusia Republik Indone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50" y="5638800"/>
            <a:ext cx="723697" cy="72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99" y="5802043"/>
            <a:ext cx="1282913" cy="3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10" y="5750189"/>
            <a:ext cx="1069912" cy="5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93" y="5840056"/>
            <a:ext cx="1203176" cy="3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33" y="5708324"/>
            <a:ext cx="977870" cy="49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37839" y="1064520"/>
            <a:ext cx="9628092" cy="1179469"/>
            <a:chOff x="1738876" y="236484"/>
            <a:chExt cx="8446902" cy="701272"/>
          </a:xfrm>
          <a:solidFill>
            <a:srgbClr val="FFC800"/>
          </a:solidFill>
        </p:grpSpPr>
        <p:sp>
          <p:nvSpPr>
            <p:cNvPr id="8" name="Flowchart: Delay 7"/>
            <p:cNvSpPr/>
            <p:nvPr/>
          </p:nvSpPr>
          <p:spPr>
            <a:xfrm>
              <a:off x="9444799" y="236484"/>
              <a:ext cx="740979" cy="69928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lowchart: Delay 70"/>
            <p:cNvSpPr/>
            <p:nvPr/>
          </p:nvSpPr>
          <p:spPr>
            <a:xfrm flipH="1">
              <a:off x="1738876" y="236484"/>
              <a:ext cx="740979" cy="69928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2610" y="238471"/>
              <a:ext cx="7299435" cy="6992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137839" y="62447"/>
            <a:ext cx="3300296" cy="2803578"/>
            <a:chOff x="387266" y="889363"/>
            <a:chExt cx="2529707" cy="2132263"/>
          </a:xfrm>
        </p:grpSpPr>
        <p:sp>
          <p:nvSpPr>
            <p:cNvPr id="73" name="Oval 72"/>
            <p:cNvSpPr/>
            <p:nvPr/>
          </p:nvSpPr>
          <p:spPr>
            <a:xfrm>
              <a:off x="966103" y="1350763"/>
              <a:ext cx="1496215" cy="1426891"/>
            </a:xfrm>
            <a:prstGeom prst="ellipse">
              <a:avLst/>
            </a:prstGeom>
            <a:solidFill>
              <a:srgbClr val="252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266" y="1661337"/>
              <a:ext cx="787890" cy="805745"/>
            </a:xfrm>
            <a:prstGeom prst="rect">
              <a:avLst/>
            </a:prstGeom>
          </p:spPr>
        </p:pic>
        <p:graphicFrame>
          <p:nvGraphicFramePr>
            <p:cNvPr id="75" name="Chart Placeholder 24" descr="Cylindrical chart">
              <a:extLst>
                <a:ext uri="{FF2B5EF4-FFF2-40B4-BE49-F238E27FC236}">
                  <a16:creationId xmlns:a16="http://schemas.microsoft.com/office/drawing/2014/main" id="{6B5D3FCB-3A7A-49C1-8EDA-7F1E703588C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87266" y="889363"/>
            <a:ext cx="2529707" cy="21322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82" name="TextBox 81"/>
          <p:cNvSpPr txBox="1"/>
          <p:nvPr/>
        </p:nvSpPr>
        <p:spPr>
          <a:xfrm>
            <a:off x="4234606" y="1324955"/>
            <a:ext cx="616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TERIMA KASIH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77B7F1-9AB1-463B-A078-AFB71D362F03}"/>
              </a:ext>
            </a:extLst>
          </p:cNvPr>
          <p:cNvGrpSpPr/>
          <p:nvPr/>
        </p:nvGrpSpPr>
        <p:grpSpPr>
          <a:xfrm>
            <a:off x="3453169" y="2817594"/>
            <a:ext cx="5567838" cy="2825833"/>
            <a:chOff x="92519" y="4132622"/>
            <a:chExt cx="5000181" cy="282583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D3F977-2DDF-4406-B515-FA0FEDC5432D}"/>
                </a:ext>
              </a:extLst>
            </p:cNvPr>
            <p:cNvGrpSpPr/>
            <p:nvPr/>
          </p:nvGrpSpPr>
          <p:grpSpPr>
            <a:xfrm>
              <a:off x="92519" y="4132622"/>
              <a:ext cx="5000181" cy="2825833"/>
              <a:chOff x="79819" y="4412913"/>
              <a:chExt cx="5000181" cy="282583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56D3A69-205B-4CB4-A497-0B1B5331B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437" y="4934817"/>
                <a:ext cx="390843" cy="39084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0394907-CABF-4EDE-8009-188088515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469" y="5408089"/>
                <a:ext cx="429292" cy="429292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8000CB2-B5CD-4360-904E-0A6B4ECBB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02" y="5909673"/>
                <a:ext cx="630272" cy="35295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56899F3-ABBE-4842-B377-3BB94BF82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48" y="4412913"/>
                <a:ext cx="429292" cy="42929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8982FDC-4C84-4372-83BA-3FDD1B22F3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19" y="6555896"/>
                <a:ext cx="630272" cy="553561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5133967-D7A6-4150-896C-B80ED8714282}"/>
                  </a:ext>
                </a:extLst>
              </p:cNvPr>
              <p:cNvSpPr txBox="1"/>
              <p:nvPr/>
            </p:nvSpPr>
            <p:spPr>
              <a:xfrm>
                <a:off x="711596" y="444163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www.kemenkumham.go.id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1F0576-6127-415D-B7E6-6A6F3AC63C9D}"/>
                  </a:ext>
                </a:extLst>
              </p:cNvPr>
              <p:cNvSpPr txBox="1"/>
              <p:nvPr/>
            </p:nvSpPr>
            <p:spPr>
              <a:xfrm>
                <a:off x="711596" y="495979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Kementerian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Hukum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dan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HAM RI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0DA6F5-DBCB-4209-844D-14893DE433CF}"/>
                  </a:ext>
                </a:extLst>
              </p:cNvPr>
              <p:cNvSpPr txBox="1"/>
              <p:nvPr/>
            </p:nvSpPr>
            <p:spPr>
              <a:xfrm>
                <a:off x="721756" y="544747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Kemenkumham_RI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391982-717D-48F3-A99F-BB81383AF80B}"/>
                  </a:ext>
                </a:extLst>
              </p:cNvPr>
              <p:cNvSpPr txBox="1"/>
              <p:nvPr/>
            </p:nvSpPr>
            <p:spPr>
              <a:xfrm>
                <a:off x="721756" y="5904671"/>
                <a:ext cx="4358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@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Kemenkumham_RI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BA4F67-721A-410B-879E-950403559D16}"/>
                  </a:ext>
                </a:extLst>
              </p:cNvPr>
              <p:cNvSpPr txBox="1"/>
              <p:nvPr/>
            </p:nvSpPr>
            <p:spPr>
              <a:xfrm>
                <a:off x="711596" y="6653971"/>
                <a:ext cx="43582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reformasibirokrasi.kemenkumham@gmail.com</a:t>
                </a:r>
                <a:endPara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E84529A-2F85-4C85-ACCA-08D8F742B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40" y="6054626"/>
              <a:ext cx="396750" cy="2758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7B4CB8-3417-43EA-8B4B-DB7FF7DC3098}"/>
                </a:ext>
              </a:extLst>
            </p:cNvPr>
            <p:cNvSpPr txBox="1"/>
            <p:nvPr/>
          </p:nvSpPr>
          <p:spPr>
            <a:xfrm>
              <a:off x="724296" y="5995936"/>
              <a:ext cx="4358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Kemenkumham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RI</a:t>
              </a: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81043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FBE88B-3847-AC86-4CA2-807FC93BF653}"/>
              </a:ext>
            </a:extLst>
          </p:cNvPr>
          <p:cNvSpPr/>
          <p:nvPr/>
        </p:nvSpPr>
        <p:spPr>
          <a:xfrm>
            <a:off x="-9054" y="0"/>
            <a:ext cx="12201053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2B9BE-40F0-714B-17DF-6C460E0F130F}"/>
              </a:ext>
            </a:extLst>
          </p:cNvPr>
          <p:cNvGrpSpPr/>
          <p:nvPr/>
        </p:nvGrpSpPr>
        <p:grpSpPr>
          <a:xfrm>
            <a:off x="6860676" y="6044501"/>
            <a:ext cx="5179818" cy="750481"/>
            <a:chOff x="3312180" y="6070053"/>
            <a:chExt cx="5567638" cy="713047"/>
          </a:xfrm>
        </p:grpSpPr>
        <p:sp>
          <p:nvSpPr>
            <p:cNvPr id="15" name="Rounded Rectangle 68">
              <a:extLst>
                <a:ext uri="{FF2B5EF4-FFF2-40B4-BE49-F238E27FC236}">
                  <a16:creationId xmlns:a16="http://schemas.microsoft.com/office/drawing/2014/main" id="{D4CDD751-B315-89E5-B968-A191910FAD3B}"/>
                </a:ext>
              </a:extLst>
            </p:cNvPr>
            <p:cNvSpPr/>
            <p:nvPr/>
          </p:nvSpPr>
          <p:spPr>
            <a:xfrm>
              <a:off x="3312180" y="6261719"/>
              <a:ext cx="5567638" cy="43241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207A6D-1B5E-459C-548B-D2E2BC2C5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6791" y="6070053"/>
              <a:ext cx="4958416" cy="713047"/>
            </a:xfrm>
            <a:prstGeom prst="rect">
              <a:avLst/>
            </a:prstGeom>
          </p:spPr>
        </p:pic>
      </p:grpSp>
      <p:sp>
        <p:nvSpPr>
          <p:cNvPr id="3" name="object 8">
            <a:extLst>
              <a:ext uri="{FF2B5EF4-FFF2-40B4-BE49-F238E27FC236}">
                <a16:creationId xmlns:a16="http://schemas.microsoft.com/office/drawing/2014/main" id="{25A76E10-FCE8-1278-764A-D4206D3FE290}"/>
              </a:ext>
            </a:extLst>
          </p:cNvPr>
          <p:cNvSpPr txBox="1"/>
          <p:nvPr/>
        </p:nvSpPr>
        <p:spPr>
          <a:xfrm>
            <a:off x="1295400" y="1219200"/>
            <a:ext cx="10058400" cy="7445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Variabel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Indikator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dan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Kuesioner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IRH pada 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Pemerintah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Daerah</a:t>
            </a:r>
            <a:endParaRPr kumimoji="0" lang="id-ID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Tahun 2023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0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urgensi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pokok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pikiran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selaras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sistematika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muatannya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</a:t>
                      </a: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ijin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Bergantung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urgensi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pokok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pikiran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selaras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sistematika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muatannya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SK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seluruh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Panitia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Antarperangkat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5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DPRD 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oleh Badan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dan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kebutuhan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tertentu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ijin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Bergantung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akademik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Hasil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pengkajian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oleh Badan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Daerah; dan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paraf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izin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termasuk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Daerah).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Dewan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Perwakilan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Rakyat Daerah.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73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906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4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6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beberapa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kedua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UU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2011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Permenkumham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Edaran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No. M.HH-O1.PP.04.02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Tata Cara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Prosedur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Pembulatan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Pemantapan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Konsepsi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dan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membidangi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231775" lvl="0" indent="-228600" fontAlgn="t">
                        <a:buFont typeface="+mj-lt"/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: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eriod"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Kesesuaian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diajukan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harmonisasi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apakah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Perencanaan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ditandatangani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Penjelasan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keterangan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dan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persetujuan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membidangi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e)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usulan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Kelengkapan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Kelima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harus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dibuat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file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terpisah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nilainya100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3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1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03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I: Tingkat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Kementerian Hukum dan HAM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/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Memperkuat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koordinasi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untuk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melakukan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harmonisasi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regulasi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Daftar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Hadir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Notula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dokumentasi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pengambilan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Dipersyaratkan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kehadiran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minimal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dihadiri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berapa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kali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21% - 40%,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juga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pemrakarsa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pengharmonisasian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pimpinan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kewenangan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5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87305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ASN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endParaRPr lang="en-ID" sz="9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en-ID" sz="9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9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penugasan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0" algn="l">
                        <a:buFont typeface="+mj-lt"/>
                        <a:buNone/>
                      </a:pP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mengalokasikan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91% - 100%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81% - 90%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61% - 80%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21% - 40%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Setiap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&lt; 21%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Font typeface="+mj-lt"/>
                        <a:buAutoNum type="alphaLcPeriod"/>
                      </a:pP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mengalokasikan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Lihat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berapa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Kemudian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berapa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berjalan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dan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dianggarkan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D" sz="1000" b="0" i="0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level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mengalokasikan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juga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pengalokasian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anggaran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peningkatan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)/(Total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10.</a:t>
                      </a: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D" sz="10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CATATAN: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Mentri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dan HAM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Kurikulum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endParaRPr lang="en-US" sz="1000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5225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45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0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Kebijakan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Pengangkatan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Calon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berdasarkan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Sebagaimana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diubah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atas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Manajemen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Pendayagunaan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Aparatur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dan Reformasi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Birokrasi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65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Kurikulum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Menteri Hukum dan HAM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Besaran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Persyaratan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dan Tata Cara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Pengenaan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Tarif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Penerimaan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Negara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Bukan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Pajak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sampai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Rupiah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28600" indent="-228600">
                        <a:buFont typeface="+mj-lt"/>
                        <a:buAutoNum type="alphaLcPeriod"/>
                      </a:pP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Keputusan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Kepala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Badan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Sumber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Hukum dan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Asasi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Manusia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Nomor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SDM-32.SM.03.02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2022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Pedoman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Penyelenggaraan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9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9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9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meluputi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 Keputusan Calon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Negeri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Sipil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Formasi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dan/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31775" lvl="0" indent="-228600" fontAlgn="t">
                        <a:buFont typeface="+mj-lt"/>
                        <a:buAutoNum type="arabi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syarat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memenuhi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syarat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81% –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semua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diikutsertakan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terhadap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keseluruhan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50%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ditugaskan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41% - 60%,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berarti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Demikian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seterusnya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melampirkan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diupload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Persentase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)/(Total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X 100%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91% - 100%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81% - 90%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61% - 80%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41% - 60%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pada interval 21% - 40%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&lt; 21%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marL="0" indent="0" algn="l">
                        <a:buNone/>
                      </a:pPr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terdapat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Ahli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Pertama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dianggap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sudah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menugaskan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sebanyak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100%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Daerahnya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Pemerintah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Daerah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meperoleh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melampirkan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pernyataan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6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/>
        </p:nvSpPr>
        <p:spPr>
          <a:xfrm>
            <a:off x="177422" y="127954"/>
            <a:ext cx="12336693" cy="3855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dk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6494" marR="0" lvl="0" indent="-9164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Variabel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II: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Kompetensi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ASN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sebagai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perancang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peraturan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perundang-undangan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333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(legal drafter)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daerah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yang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berkualitas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1" y="643738"/>
          <a:ext cx="12192002" cy="621426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2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8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2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73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Indikator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Keluaran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(Data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Dukung</a:t>
                      </a:r>
                      <a:r>
                        <a:rPr lang="en-US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Kuesione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6)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Panduan Untuk Pengampu </a:t>
                      </a:r>
                    </a:p>
                    <a:p>
                      <a:pPr algn="ctr"/>
                      <a:r>
                        <a:rPr lang="sv-SE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(Instansi Pembina)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E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1532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endParaRPr lang="en-US" sz="1000" u="none" strike="noStrike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3175" lvl="0" indent="0" fontAlgn="t">
                        <a:buFont typeface="+mj-lt"/>
                        <a:buNone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diikutsertakan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175" lvl="0" indent="0" fontAlgn="t">
                        <a:buFont typeface="+mj-lt"/>
                        <a:buNone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indent="1905" algn="l"/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5 - 6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– 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 algn="l">
                        <a:buAutoNum type="alphaLcPeriod"/>
                      </a:pP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mengikuti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keperancangan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indent="-228600" algn="l">
                        <a:buAutoNum type="alphaLcPeriod"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pada masing-masing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disesuaikan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keberadaan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 masing-masing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Tingkat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pengembangan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Kompetensi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melalui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bimbingan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teknis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pelatihan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workshop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maupun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nonklasikal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Pengampu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logic: </a:t>
                      </a:r>
                    </a:p>
                    <a:p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Sesuai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5-6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75,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25.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3-4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jika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1-2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100.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Pemda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memiliki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maka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Jika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pilihannya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nilainya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100. </a:t>
                      </a:r>
                    </a:p>
                    <a:p>
                      <a:endParaRPr lang="en-ID" sz="10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PNS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diangkat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fungsional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diberi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tugas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tanggung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jawab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secara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penuh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oleh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pejabat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berwenang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melakukan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kegiatan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penyusunan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instrumen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hukum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lainnya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Pasal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Angka 1 PP 59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Tahun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tentang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keiukutsertaan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perancang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pembentukan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peraturan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perundang-undangan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ID" sz="10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pembinaannya</a:t>
                      </a:r>
                      <a:r>
                        <a:rPr lang="en-ID" sz="10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br>
                        <a:rPr lang="en-ID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81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0000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s Slide Master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C0000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5606</Words>
  <Application>Microsoft Office PowerPoint</Application>
  <PresentationFormat>Widescreen</PresentationFormat>
  <Paragraphs>527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Open Sans Light</vt:lpstr>
      <vt:lpstr>Tahoma</vt:lpstr>
      <vt:lpstr>Office Theme</vt:lpstr>
      <vt:lpstr>1_Office Theme</vt:lpstr>
      <vt:lpstr>Contents Slide Master</vt:lpstr>
      <vt:lpstr>2_Contents Slide Master</vt:lpstr>
      <vt:lpstr>3_Office Theme</vt:lpstr>
      <vt:lpstr>1_Contents Slide Master</vt:lpstr>
      <vt:lpstr>Variabel dan Indikator INDEKS REFORMASI HUKUM (IRH) TAHUN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Ikhwan Aziz</dc:creator>
  <cp:lastModifiedBy>Rino Andrianto</cp:lastModifiedBy>
  <cp:revision>31</cp:revision>
  <cp:lastPrinted>2023-01-18T10:44:54Z</cp:lastPrinted>
  <dcterms:created xsi:type="dcterms:W3CDTF">2022-10-07T02:55:00Z</dcterms:created>
  <dcterms:modified xsi:type="dcterms:W3CDTF">2023-08-01T05:52:05Z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2022-10-07T00:00:00Z</vt:filetime>
  </property>
</Properties>
</file>