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96" r:id="rId3"/>
    <p:sldId id="295" r:id="rId4"/>
    <p:sldId id="297" r:id="rId5"/>
    <p:sldId id="298" r:id="rId6"/>
    <p:sldId id="301" r:id="rId7"/>
    <p:sldId id="300" r:id="rId8"/>
    <p:sldId id="303" r:id="rId9"/>
    <p:sldId id="305" r:id="rId10"/>
    <p:sldId id="304" r:id="rId11"/>
    <p:sldId id="306" r:id="rId12"/>
    <p:sldId id="308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</p:sldIdLst>
  <p:sldSz cx="9144000" cy="5143500" type="screen16x9"/>
  <p:notesSz cx="6858000" cy="9144000"/>
  <p:embeddedFontLst>
    <p:embeddedFont>
      <p:font typeface="Abhaya Libre" panose="020B0604020202020204" charset="0"/>
      <p:regular r:id="rId23"/>
      <p:bold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70CD8-7E7B-477E-8BDC-D440953783E8}">
  <a:tblStyle styleId="{4BA70CD8-7E7B-477E-8BDC-D440953783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754b064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754b064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48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427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abfab0929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fabfab0929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62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6868d7a69_1_4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e6868d7a69_1_4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156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fabfab092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fabfab092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42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abfab0929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abfab0929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71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720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72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678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abfab0929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abfab0929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14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fabfab0929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fabfab0929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64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fabfab0929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fabfab0929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89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fabfab092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fabfab092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91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54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e6868d7a69_1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e6868d7a69_1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02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6868d7a69_1_4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e6868d7a69_1_4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75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abfab0929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fabfab0929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2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391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fabfab0929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fabfab0929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584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32000" y="1354400"/>
            <a:ext cx="52800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932000" y="3315900"/>
            <a:ext cx="52800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833475" y="1776400"/>
            <a:ext cx="45441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title" idx="2"/>
          </p:nvPr>
        </p:nvSpPr>
        <p:spPr>
          <a:xfrm>
            <a:off x="833475" y="1339150"/>
            <a:ext cx="454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3052875" y="3432325"/>
            <a:ext cx="45441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 idx="4"/>
          </p:nvPr>
        </p:nvSpPr>
        <p:spPr>
          <a:xfrm>
            <a:off x="3052875" y="2995075"/>
            <a:ext cx="4544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76150" y="1720450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 idx="2" hasCustomPrompt="1"/>
          </p:nvPr>
        </p:nvSpPr>
        <p:spPr>
          <a:xfrm>
            <a:off x="868400" y="1379875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 idx="3"/>
          </p:nvPr>
        </p:nvSpPr>
        <p:spPr>
          <a:xfrm>
            <a:off x="1576150" y="1379775"/>
            <a:ext cx="29181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4"/>
          </p:nvPr>
        </p:nvSpPr>
        <p:spPr>
          <a:xfrm>
            <a:off x="1576150" y="2792075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title" idx="5" hasCustomPrompt="1"/>
          </p:nvPr>
        </p:nvSpPr>
        <p:spPr>
          <a:xfrm>
            <a:off x="868400" y="2451500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 idx="6"/>
          </p:nvPr>
        </p:nvSpPr>
        <p:spPr>
          <a:xfrm>
            <a:off x="1576150" y="2451400"/>
            <a:ext cx="29181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7"/>
          </p:nvPr>
        </p:nvSpPr>
        <p:spPr>
          <a:xfrm>
            <a:off x="5357825" y="1720450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title" idx="8" hasCustomPrompt="1"/>
          </p:nvPr>
        </p:nvSpPr>
        <p:spPr>
          <a:xfrm>
            <a:off x="4650075" y="1379875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 idx="9"/>
          </p:nvPr>
        </p:nvSpPr>
        <p:spPr>
          <a:xfrm>
            <a:off x="5357825" y="1379775"/>
            <a:ext cx="29181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3"/>
          </p:nvPr>
        </p:nvSpPr>
        <p:spPr>
          <a:xfrm>
            <a:off x="5357825" y="2792075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title" idx="14" hasCustomPrompt="1"/>
          </p:nvPr>
        </p:nvSpPr>
        <p:spPr>
          <a:xfrm>
            <a:off x="4650075" y="2451500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15"/>
          </p:nvPr>
        </p:nvSpPr>
        <p:spPr>
          <a:xfrm>
            <a:off x="5357825" y="2451400"/>
            <a:ext cx="29181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6"/>
          </p:nvPr>
        </p:nvSpPr>
        <p:spPr>
          <a:xfrm>
            <a:off x="1576150" y="3854625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17" hasCustomPrompt="1"/>
          </p:nvPr>
        </p:nvSpPr>
        <p:spPr>
          <a:xfrm>
            <a:off x="868400" y="3514050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 idx="18"/>
          </p:nvPr>
        </p:nvSpPr>
        <p:spPr>
          <a:xfrm>
            <a:off x="1576150" y="3513950"/>
            <a:ext cx="29181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9"/>
          </p:nvPr>
        </p:nvSpPr>
        <p:spPr>
          <a:xfrm>
            <a:off x="5357825" y="3854625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 idx="20" hasCustomPrompt="1"/>
          </p:nvPr>
        </p:nvSpPr>
        <p:spPr>
          <a:xfrm>
            <a:off x="4650075" y="3514050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21"/>
          </p:nvPr>
        </p:nvSpPr>
        <p:spPr>
          <a:xfrm>
            <a:off x="5357825" y="3513950"/>
            <a:ext cx="29181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1983825" y="2841438"/>
            <a:ext cx="517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1"/>
          </p:nvPr>
        </p:nvSpPr>
        <p:spPr>
          <a:xfrm>
            <a:off x="1983675" y="1729363"/>
            <a:ext cx="5176500" cy="10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6125" y="-306000"/>
            <a:ext cx="2321101" cy="302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31449"/>
            <a:ext cx="3141100" cy="9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6000" y="2150850"/>
            <a:ext cx="775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960300" y="1149000"/>
            <a:ext cx="1223100" cy="1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Font typeface="Abhaya Libre"/>
              <a:buNone/>
              <a:defRPr sz="10000"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44550" y="3396000"/>
            <a:ext cx="4854600" cy="5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21875" y="1928800"/>
            <a:ext cx="3339900" cy="22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797173" y="1928800"/>
            <a:ext cx="3339900" cy="22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716000" y="536950"/>
            <a:ext cx="77118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16000" y="5650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16000" y="1399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6142200" cy="40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16000" y="536950"/>
            <a:ext cx="6942600" cy="4068600"/>
          </a:xfrm>
          <a:prstGeom prst="round2DiagRect">
            <a:avLst>
              <a:gd name="adj1" fmla="val 1091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86150" y="1169250"/>
            <a:ext cx="51765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86150" y="2739150"/>
            <a:ext cx="5176500" cy="10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716000" y="39819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716000" y="1106125"/>
            <a:ext cx="7711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716000" y="3152225"/>
            <a:ext cx="77118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6750"/>
            <a:ext cx="9144000" cy="51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6000" y="1244400"/>
            <a:ext cx="7711800" cy="3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4" r:id="rId12"/>
    <p:sldLayoutId id="2147483667" r:id="rId13"/>
    <p:sldLayoutId id="2147483668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315457">
            <a:off x="6935326" y="3556807"/>
            <a:ext cx="2019343" cy="131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599" y="2969450"/>
            <a:ext cx="2173350" cy="21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28599" y="-100263"/>
            <a:ext cx="2907700" cy="390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1657351" y="1354400"/>
            <a:ext cx="6531428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2"/>
                </a:solidFill>
              </a:rPr>
              <a:t>Sosialisasi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Peraturan</a:t>
            </a:r>
            <a:r>
              <a:rPr lang="en-US" sz="2400" dirty="0">
                <a:solidFill>
                  <a:schemeClr val="dk2"/>
                </a:solidFill>
              </a:rPr>
              <a:t> Daerah </a:t>
            </a:r>
            <a:r>
              <a:rPr lang="en-US" sz="2400" dirty="0" err="1">
                <a:solidFill>
                  <a:schemeClr val="dk2"/>
                </a:solidFill>
              </a:rPr>
              <a:t>Kabupaten</a:t>
            </a:r>
            <a:r>
              <a:rPr lang="en-US" sz="2400" dirty="0">
                <a:solidFill>
                  <a:schemeClr val="dk2"/>
                </a:solidFill>
              </a:rPr>
              <a:t> Cirebon </a:t>
            </a:r>
            <a:br>
              <a:rPr lang="en-US" sz="2400" dirty="0">
                <a:solidFill>
                  <a:schemeClr val="dk2"/>
                </a:solidFill>
              </a:rPr>
            </a:br>
            <a:r>
              <a:rPr lang="en-US" sz="2400" dirty="0" err="1">
                <a:solidFill>
                  <a:schemeClr val="dk2"/>
                </a:solidFill>
              </a:rPr>
              <a:t>Nomor</a:t>
            </a:r>
            <a:r>
              <a:rPr lang="en-US" sz="2400" dirty="0">
                <a:solidFill>
                  <a:schemeClr val="dk2"/>
                </a:solidFill>
              </a:rPr>
              <a:t> 6 Tahun 2020 </a:t>
            </a:r>
            <a:br>
              <a:rPr lang="en-US" sz="2400" dirty="0">
                <a:solidFill>
                  <a:schemeClr val="dk2"/>
                </a:solidFill>
              </a:rPr>
            </a:br>
            <a:r>
              <a:rPr lang="en-US" sz="2400" dirty="0" err="1">
                <a:solidFill>
                  <a:schemeClr val="dk2"/>
                </a:solidFill>
              </a:rPr>
              <a:t>tentang</a:t>
            </a:r>
            <a:br>
              <a:rPr lang="en-US" sz="2400" dirty="0">
                <a:solidFill>
                  <a:schemeClr val="dk2"/>
                </a:solidFill>
              </a:rPr>
            </a:br>
            <a:r>
              <a:rPr lang="en-US" sz="2400" dirty="0" err="1">
                <a:solidFill>
                  <a:schemeClr val="dk2"/>
                </a:solidFill>
              </a:rPr>
              <a:t>Penyelenggaraan</a:t>
            </a:r>
            <a:r>
              <a:rPr lang="en-US" sz="2400" dirty="0">
                <a:solidFill>
                  <a:schemeClr val="dk2"/>
                </a:solidFill>
              </a:rPr>
              <a:t> </a:t>
            </a:r>
            <a:r>
              <a:rPr lang="en-US" sz="2400" dirty="0" err="1">
                <a:solidFill>
                  <a:schemeClr val="dk2"/>
                </a:solidFill>
              </a:rPr>
              <a:t>Pemakaman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2283065" y="3141112"/>
            <a:ext cx="52800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Cirebon,     September 2024</a:t>
            </a:r>
            <a:endParaRPr sz="1200" dirty="0"/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0135" y="203451"/>
            <a:ext cx="3795115" cy="11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Tempat Pemakaman Bukan Umum (TPBU)</a:t>
            </a:r>
            <a:endParaRPr sz="3200" dirty="0"/>
          </a:p>
        </p:txBody>
      </p:sp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1130060" y="1273628"/>
            <a:ext cx="6821954" cy="2979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Tata Ruang Wilayah (RTRW)</a:t>
            </a:r>
            <a:r>
              <a:rPr lang="en-US" dirty="0"/>
              <a:t> dan </a:t>
            </a:r>
            <a:r>
              <a:rPr lang="en-US" dirty="0" err="1"/>
              <a:t>lokasinya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b="1" dirty="0" err="1"/>
              <a:t>kajian</a:t>
            </a:r>
            <a:r>
              <a:rPr lang="en-US" b="1" dirty="0"/>
              <a:t> </a:t>
            </a:r>
            <a:r>
              <a:rPr lang="en-US" b="1" dirty="0" err="1"/>
              <a:t>dampak</a:t>
            </a:r>
            <a:r>
              <a:rPr lang="en-US" b="1" dirty="0"/>
              <a:t> lingkungan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/>
              <a:t>Areal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status </a:t>
            </a:r>
            <a:r>
              <a:rPr lang="en-US" b="1" dirty="0"/>
              <a:t>Hak </a:t>
            </a:r>
            <a:r>
              <a:rPr lang="en-US" b="1" dirty="0" err="1"/>
              <a:t>Pakai</a:t>
            </a:r>
            <a:r>
              <a:rPr lang="en-US" b="1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b="1" dirty="0" err="1"/>
              <a:t>tanah</a:t>
            </a:r>
            <a:r>
              <a:rPr lang="en-US" b="1" dirty="0"/>
              <a:t> </a:t>
            </a:r>
            <a:r>
              <a:rPr lang="en-US" b="1" dirty="0" err="1"/>
              <a:t>wakaf</a:t>
            </a:r>
            <a:r>
              <a:rPr lang="en-US" b="1" dirty="0"/>
              <a:t> (Hak Milik)</a:t>
            </a:r>
            <a:r>
              <a:rPr lang="en-US" dirty="0"/>
              <a:t>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badan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dan/atau </a:t>
            </a:r>
            <a:r>
              <a:rPr lang="en-US" dirty="0" err="1"/>
              <a:t>keagamaan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dibenarkan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komersil</a:t>
            </a:r>
            <a:r>
              <a:rPr lang="en-US" dirty="0"/>
              <a:t>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endParaRPr lang="en-US" dirty="0"/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603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Tempat Pemakaman Bukan Umum (TPBU)</a:t>
            </a:r>
            <a:endParaRPr sz="3200" dirty="0"/>
          </a:p>
        </p:txBody>
      </p:sp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644976" y="1273628"/>
            <a:ext cx="7711800" cy="2979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/>
              <a:t>Hak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sewaktu-waktu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dibatalkann</a:t>
            </a:r>
            <a:r>
              <a:rPr lang="en-US" dirty="0"/>
              <a:t> </a:t>
            </a:r>
            <a:r>
              <a:rPr lang="en-US" dirty="0" err="1"/>
              <a:t>haknya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:</a:t>
            </a:r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	a. Tanah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pemakaian</a:t>
            </a:r>
            <a:endParaRPr lang="en-US" dirty="0"/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	b. Tanah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ditelantarkan</a:t>
            </a:r>
            <a:endParaRPr lang="en-US" dirty="0"/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	c.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dipindahkan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TPBU </a:t>
            </a:r>
            <a:r>
              <a:rPr lang="en-US" dirty="0" err="1"/>
              <a:t>dikelola</a:t>
            </a:r>
            <a:r>
              <a:rPr lang="en-US" dirty="0"/>
              <a:t> oleh badan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social dan/atau </a:t>
            </a:r>
            <a:r>
              <a:rPr lang="en-US" dirty="0" err="1"/>
              <a:t>keagamaan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dan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dikonsultasikan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Daerah yang </a:t>
            </a:r>
            <a:r>
              <a:rPr lang="en-US" dirty="0" err="1"/>
              <a:t>membidangi</a:t>
            </a:r>
            <a:r>
              <a:rPr lang="en-US" dirty="0"/>
              <a:t> </a:t>
            </a:r>
            <a:r>
              <a:rPr lang="en-US" dirty="0" err="1"/>
              <a:t>pemakaman</a:t>
            </a:r>
            <a:endParaRPr lang="en-US" dirty="0"/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endParaRPr lang="en-US" dirty="0"/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96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/>
        </p:nvSpPr>
        <p:spPr>
          <a:xfrm>
            <a:off x="1390699" y="1218491"/>
            <a:ext cx="6830737" cy="2792792"/>
          </a:xfrm>
          <a:custGeom>
            <a:avLst/>
            <a:gdLst>
              <a:gd name="connsiteX0" fmla="*/ 0 w 6830737"/>
              <a:gd name="connsiteY0" fmla="*/ 0 h 2792792"/>
              <a:gd name="connsiteX1" fmla="*/ 751381 w 6830737"/>
              <a:gd name="connsiteY1" fmla="*/ 0 h 2792792"/>
              <a:gd name="connsiteX2" fmla="*/ 1571070 w 6830737"/>
              <a:gd name="connsiteY2" fmla="*/ 0 h 2792792"/>
              <a:gd name="connsiteX3" fmla="*/ 2185836 w 6830737"/>
              <a:gd name="connsiteY3" fmla="*/ 0 h 2792792"/>
              <a:gd name="connsiteX4" fmla="*/ 3005524 w 6830737"/>
              <a:gd name="connsiteY4" fmla="*/ 0 h 2792792"/>
              <a:gd name="connsiteX5" fmla="*/ 3620291 w 6830737"/>
              <a:gd name="connsiteY5" fmla="*/ 0 h 2792792"/>
              <a:gd name="connsiteX6" fmla="*/ 4303364 w 6830737"/>
              <a:gd name="connsiteY6" fmla="*/ 0 h 2792792"/>
              <a:gd name="connsiteX7" fmla="*/ 5054745 w 6830737"/>
              <a:gd name="connsiteY7" fmla="*/ 0 h 2792792"/>
              <a:gd name="connsiteX8" fmla="*/ 5532897 w 6830737"/>
              <a:gd name="connsiteY8" fmla="*/ 0 h 2792792"/>
              <a:gd name="connsiteX9" fmla="*/ 6011049 w 6830737"/>
              <a:gd name="connsiteY9" fmla="*/ 0 h 2792792"/>
              <a:gd name="connsiteX10" fmla="*/ 6830737 w 6830737"/>
              <a:gd name="connsiteY10" fmla="*/ 0 h 2792792"/>
              <a:gd name="connsiteX11" fmla="*/ 6830737 w 6830737"/>
              <a:gd name="connsiteY11" fmla="*/ 698198 h 2792792"/>
              <a:gd name="connsiteX12" fmla="*/ 6830737 w 6830737"/>
              <a:gd name="connsiteY12" fmla="*/ 1452252 h 2792792"/>
              <a:gd name="connsiteX13" fmla="*/ 6830737 w 6830737"/>
              <a:gd name="connsiteY13" fmla="*/ 2150450 h 2792792"/>
              <a:gd name="connsiteX14" fmla="*/ 6830737 w 6830737"/>
              <a:gd name="connsiteY14" fmla="*/ 2792792 h 2792792"/>
              <a:gd name="connsiteX15" fmla="*/ 6352585 w 6830737"/>
              <a:gd name="connsiteY15" fmla="*/ 2792792 h 2792792"/>
              <a:gd name="connsiteX16" fmla="*/ 5532897 w 6830737"/>
              <a:gd name="connsiteY16" fmla="*/ 2792792 h 2792792"/>
              <a:gd name="connsiteX17" fmla="*/ 4849823 w 6830737"/>
              <a:gd name="connsiteY17" fmla="*/ 2792792 h 2792792"/>
              <a:gd name="connsiteX18" fmla="*/ 4098442 w 6830737"/>
              <a:gd name="connsiteY18" fmla="*/ 2792792 h 2792792"/>
              <a:gd name="connsiteX19" fmla="*/ 3415369 w 6830737"/>
              <a:gd name="connsiteY19" fmla="*/ 2792792 h 2792792"/>
              <a:gd name="connsiteX20" fmla="*/ 2937217 w 6830737"/>
              <a:gd name="connsiteY20" fmla="*/ 2792792 h 2792792"/>
              <a:gd name="connsiteX21" fmla="*/ 2117528 w 6830737"/>
              <a:gd name="connsiteY21" fmla="*/ 2792792 h 2792792"/>
              <a:gd name="connsiteX22" fmla="*/ 1502762 w 6830737"/>
              <a:gd name="connsiteY22" fmla="*/ 2792792 h 2792792"/>
              <a:gd name="connsiteX23" fmla="*/ 683074 w 6830737"/>
              <a:gd name="connsiteY23" fmla="*/ 2792792 h 2792792"/>
              <a:gd name="connsiteX24" fmla="*/ 0 w 6830737"/>
              <a:gd name="connsiteY24" fmla="*/ 2792792 h 2792792"/>
              <a:gd name="connsiteX25" fmla="*/ 0 w 6830737"/>
              <a:gd name="connsiteY25" fmla="*/ 2038738 h 2792792"/>
              <a:gd name="connsiteX26" fmla="*/ 0 w 6830737"/>
              <a:gd name="connsiteY26" fmla="*/ 1312612 h 2792792"/>
              <a:gd name="connsiteX27" fmla="*/ 0 w 6830737"/>
              <a:gd name="connsiteY27" fmla="*/ 614414 h 2792792"/>
              <a:gd name="connsiteX28" fmla="*/ 0 w 6830737"/>
              <a:gd name="connsiteY28" fmla="*/ 0 h 279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30737" h="2792792" fill="none" extrusionOk="0">
                <a:moveTo>
                  <a:pt x="0" y="0"/>
                </a:moveTo>
                <a:cubicBezTo>
                  <a:pt x="239070" y="-32622"/>
                  <a:pt x="402964" y="12627"/>
                  <a:pt x="751381" y="0"/>
                </a:cubicBezTo>
                <a:cubicBezTo>
                  <a:pt x="1099798" y="-12627"/>
                  <a:pt x="1362113" y="29685"/>
                  <a:pt x="1571070" y="0"/>
                </a:cubicBezTo>
                <a:cubicBezTo>
                  <a:pt x="1780027" y="-29685"/>
                  <a:pt x="1914348" y="-27350"/>
                  <a:pt x="2185836" y="0"/>
                </a:cubicBezTo>
                <a:cubicBezTo>
                  <a:pt x="2457324" y="27350"/>
                  <a:pt x="2622238" y="16041"/>
                  <a:pt x="3005524" y="0"/>
                </a:cubicBezTo>
                <a:cubicBezTo>
                  <a:pt x="3388810" y="-16041"/>
                  <a:pt x="3459959" y="-10554"/>
                  <a:pt x="3620291" y="0"/>
                </a:cubicBezTo>
                <a:cubicBezTo>
                  <a:pt x="3780623" y="10554"/>
                  <a:pt x="4035302" y="-24985"/>
                  <a:pt x="4303364" y="0"/>
                </a:cubicBezTo>
                <a:cubicBezTo>
                  <a:pt x="4571426" y="24985"/>
                  <a:pt x="4726678" y="9621"/>
                  <a:pt x="5054745" y="0"/>
                </a:cubicBezTo>
                <a:cubicBezTo>
                  <a:pt x="5382812" y="-9621"/>
                  <a:pt x="5378896" y="-21638"/>
                  <a:pt x="5532897" y="0"/>
                </a:cubicBezTo>
                <a:cubicBezTo>
                  <a:pt x="5686898" y="21638"/>
                  <a:pt x="5813466" y="-20286"/>
                  <a:pt x="6011049" y="0"/>
                </a:cubicBezTo>
                <a:cubicBezTo>
                  <a:pt x="6208632" y="20286"/>
                  <a:pt x="6640777" y="-15446"/>
                  <a:pt x="6830737" y="0"/>
                </a:cubicBezTo>
                <a:cubicBezTo>
                  <a:pt x="6854205" y="302820"/>
                  <a:pt x="6849885" y="518094"/>
                  <a:pt x="6830737" y="698198"/>
                </a:cubicBezTo>
                <a:cubicBezTo>
                  <a:pt x="6811589" y="878302"/>
                  <a:pt x="6839385" y="1273432"/>
                  <a:pt x="6830737" y="1452252"/>
                </a:cubicBezTo>
                <a:cubicBezTo>
                  <a:pt x="6822089" y="1631072"/>
                  <a:pt x="6825460" y="1872912"/>
                  <a:pt x="6830737" y="2150450"/>
                </a:cubicBezTo>
                <a:cubicBezTo>
                  <a:pt x="6836014" y="2427988"/>
                  <a:pt x="6832166" y="2597514"/>
                  <a:pt x="6830737" y="2792792"/>
                </a:cubicBezTo>
                <a:cubicBezTo>
                  <a:pt x="6679847" y="2785725"/>
                  <a:pt x="6591404" y="2810302"/>
                  <a:pt x="6352585" y="2792792"/>
                </a:cubicBezTo>
                <a:cubicBezTo>
                  <a:pt x="6113766" y="2775282"/>
                  <a:pt x="5873556" y="2823043"/>
                  <a:pt x="5532897" y="2792792"/>
                </a:cubicBezTo>
                <a:cubicBezTo>
                  <a:pt x="5192238" y="2762541"/>
                  <a:pt x="5067361" y="2793697"/>
                  <a:pt x="4849823" y="2792792"/>
                </a:cubicBezTo>
                <a:cubicBezTo>
                  <a:pt x="4632285" y="2791887"/>
                  <a:pt x="4412807" y="2771374"/>
                  <a:pt x="4098442" y="2792792"/>
                </a:cubicBezTo>
                <a:cubicBezTo>
                  <a:pt x="3784077" y="2814210"/>
                  <a:pt x="3552594" y="2780043"/>
                  <a:pt x="3415369" y="2792792"/>
                </a:cubicBezTo>
                <a:cubicBezTo>
                  <a:pt x="3278144" y="2805541"/>
                  <a:pt x="3123186" y="2797664"/>
                  <a:pt x="2937217" y="2792792"/>
                </a:cubicBezTo>
                <a:cubicBezTo>
                  <a:pt x="2751248" y="2787920"/>
                  <a:pt x="2390882" y="2772757"/>
                  <a:pt x="2117528" y="2792792"/>
                </a:cubicBezTo>
                <a:cubicBezTo>
                  <a:pt x="1844174" y="2812827"/>
                  <a:pt x="1725447" y="2782326"/>
                  <a:pt x="1502762" y="2792792"/>
                </a:cubicBezTo>
                <a:cubicBezTo>
                  <a:pt x="1280077" y="2803258"/>
                  <a:pt x="1066337" y="2831679"/>
                  <a:pt x="683074" y="2792792"/>
                </a:cubicBezTo>
                <a:cubicBezTo>
                  <a:pt x="299811" y="2753905"/>
                  <a:pt x="274128" y="2823081"/>
                  <a:pt x="0" y="2792792"/>
                </a:cubicBezTo>
                <a:cubicBezTo>
                  <a:pt x="-33647" y="2587320"/>
                  <a:pt x="-13022" y="2392886"/>
                  <a:pt x="0" y="2038738"/>
                </a:cubicBezTo>
                <a:cubicBezTo>
                  <a:pt x="13022" y="1684590"/>
                  <a:pt x="23606" y="1600111"/>
                  <a:pt x="0" y="1312612"/>
                </a:cubicBezTo>
                <a:cubicBezTo>
                  <a:pt x="-23606" y="1025113"/>
                  <a:pt x="-28649" y="844221"/>
                  <a:pt x="0" y="614414"/>
                </a:cubicBezTo>
                <a:cubicBezTo>
                  <a:pt x="28649" y="384607"/>
                  <a:pt x="-19788" y="171233"/>
                  <a:pt x="0" y="0"/>
                </a:cubicBezTo>
                <a:close/>
              </a:path>
              <a:path w="6830737" h="2792792" stroke="0" extrusionOk="0">
                <a:moveTo>
                  <a:pt x="0" y="0"/>
                </a:moveTo>
                <a:cubicBezTo>
                  <a:pt x="296708" y="25080"/>
                  <a:pt x="450431" y="-25734"/>
                  <a:pt x="751381" y="0"/>
                </a:cubicBezTo>
                <a:cubicBezTo>
                  <a:pt x="1052331" y="25734"/>
                  <a:pt x="1099209" y="9456"/>
                  <a:pt x="1297840" y="0"/>
                </a:cubicBezTo>
                <a:cubicBezTo>
                  <a:pt x="1496471" y="-9456"/>
                  <a:pt x="1644572" y="11828"/>
                  <a:pt x="1980914" y="0"/>
                </a:cubicBezTo>
                <a:cubicBezTo>
                  <a:pt x="2317256" y="-11828"/>
                  <a:pt x="2499150" y="7022"/>
                  <a:pt x="2732295" y="0"/>
                </a:cubicBezTo>
                <a:cubicBezTo>
                  <a:pt x="2965440" y="-7022"/>
                  <a:pt x="3213001" y="22357"/>
                  <a:pt x="3551983" y="0"/>
                </a:cubicBezTo>
                <a:cubicBezTo>
                  <a:pt x="3890965" y="-22357"/>
                  <a:pt x="3917523" y="17753"/>
                  <a:pt x="4098442" y="0"/>
                </a:cubicBezTo>
                <a:cubicBezTo>
                  <a:pt x="4279361" y="-17753"/>
                  <a:pt x="4557703" y="-13867"/>
                  <a:pt x="4781516" y="0"/>
                </a:cubicBezTo>
                <a:cubicBezTo>
                  <a:pt x="5005329" y="13867"/>
                  <a:pt x="5258635" y="12418"/>
                  <a:pt x="5601204" y="0"/>
                </a:cubicBezTo>
                <a:cubicBezTo>
                  <a:pt x="5943773" y="-12418"/>
                  <a:pt x="6217412" y="-38905"/>
                  <a:pt x="6830737" y="0"/>
                </a:cubicBezTo>
                <a:cubicBezTo>
                  <a:pt x="6840424" y="137330"/>
                  <a:pt x="6825012" y="384520"/>
                  <a:pt x="6830737" y="614414"/>
                </a:cubicBezTo>
                <a:cubicBezTo>
                  <a:pt x="6836462" y="844308"/>
                  <a:pt x="6846434" y="1047818"/>
                  <a:pt x="6830737" y="1256756"/>
                </a:cubicBezTo>
                <a:cubicBezTo>
                  <a:pt x="6815040" y="1465694"/>
                  <a:pt x="6858472" y="1636249"/>
                  <a:pt x="6830737" y="1871171"/>
                </a:cubicBezTo>
                <a:cubicBezTo>
                  <a:pt x="6803002" y="2106094"/>
                  <a:pt x="6839898" y="2392932"/>
                  <a:pt x="6830737" y="2792792"/>
                </a:cubicBezTo>
                <a:cubicBezTo>
                  <a:pt x="6543030" y="2767449"/>
                  <a:pt x="6401102" y="2775590"/>
                  <a:pt x="6215971" y="2792792"/>
                </a:cubicBezTo>
                <a:cubicBezTo>
                  <a:pt x="6030840" y="2809994"/>
                  <a:pt x="5852879" y="2765635"/>
                  <a:pt x="5601204" y="2792792"/>
                </a:cubicBezTo>
                <a:cubicBezTo>
                  <a:pt x="5349529" y="2819949"/>
                  <a:pt x="5195114" y="2803293"/>
                  <a:pt x="4986438" y="2792792"/>
                </a:cubicBezTo>
                <a:cubicBezTo>
                  <a:pt x="4777762" y="2782291"/>
                  <a:pt x="4473609" y="2799617"/>
                  <a:pt x="4166750" y="2792792"/>
                </a:cubicBezTo>
                <a:cubicBezTo>
                  <a:pt x="3859891" y="2785967"/>
                  <a:pt x="3903878" y="2797234"/>
                  <a:pt x="3688598" y="2792792"/>
                </a:cubicBezTo>
                <a:cubicBezTo>
                  <a:pt x="3473318" y="2788350"/>
                  <a:pt x="3169386" y="2822138"/>
                  <a:pt x="2937217" y="2792792"/>
                </a:cubicBezTo>
                <a:cubicBezTo>
                  <a:pt x="2705048" y="2763446"/>
                  <a:pt x="2415569" y="2823112"/>
                  <a:pt x="2254143" y="2792792"/>
                </a:cubicBezTo>
                <a:cubicBezTo>
                  <a:pt x="2092717" y="2762472"/>
                  <a:pt x="1752784" y="2811121"/>
                  <a:pt x="1502762" y="2792792"/>
                </a:cubicBezTo>
                <a:cubicBezTo>
                  <a:pt x="1252740" y="2774463"/>
                  <a:pt x="933351" y="2770139"/>
                  <a:pt x="751381" y="2792792"/>
                </a:cubicBezTo>
                <a:cubicBezTo>
                  <a:pt x="569411" y="2815445"/>
                  <a:pt x="280305" y="2761272"/>
                  <a:pt x="0" y="2792792"/>
                </a:cubicBezTo>
                <a:cubicBezTo>
                  <a:pt x="-4705" y="2596795"/>
                  <a:pt x="-13613" y="2336179"/>
                  <a:pt x="0" y="2150450"/>
                </a:cubicBezTo>
                <a:cubicBezTo>
                  <a:pt x="13613" y="1964721"/>
                  <a:pt x="15292" y="1644593"/>
                  <a:pt x="0" y="1424324"/>
                </a:cubicBezTo>
                <a:cubicBezTo>
                  <a:pt x="-15292" y="1204055"/>
                  <a:pt x="14117" y="993389"/>
                  <a:pt x="0" y="754054"/>
                </a:cubicBezTo>
                <a:cubicBezTo>
                  <a:pt x="-14117" y="514719"/>
                  <a:pt x="57" y="272505"/>
                  <a:pt x="0" y="0"/>
                </a:cubicBezTo>
                <a:close/>
              </a:path>
            </a:pathLst>
          </a:custGeom>
          <a:ln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259195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Kewajiban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pengelola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TPBU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Membuat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tata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tertib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pengelolaan</a:t>
            </a:r>
            <a:endParaRPr lang="en-US" sz="1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Melaksanakan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pengelolaan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pemakaman</a:t>
            </a:r>
            <a:endParaRPr lang="en-US" sz="1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Membuat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ruang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terbuka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hijau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serta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menjaga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memelihara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TPBU,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memperbaiki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jalan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lingkungan dan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fasilitas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umu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lainnya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menuju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TPBU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Menjaga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ketentraman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ketertiban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1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sekitar</a:t>
            </a:r>
            <a:r>
              <a:rPr lang="en-US" sz="1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TPBU</a:t>
            </a:r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55150" y="37475"/>
            <a:ext cx="2429675" cy="296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300" y="3639318"/>
            <a:ext cx="1349400" cy="161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2982" y="-140712"/>
            <a:ext cx="2164750" cy="2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49;p43">
            <a:extLst>
              <a:ext uri="{FF2B5EF4-FFF2-40B4-BE49-F238E27FC236}">
                <a16:creationId xmlns:a16="http://schemas.microsoft.com/office/drawing/2014/main" id="{C6556AA1-69FE-62FC-5593-1D3549855E65}"/>
              </a:ext>
            </a:extLst>
          </p:cNvPr>
          <p:cNvSpPr txBox="1">
            <a:spLocks/>
          </p:cNvSpPr>
          <p:nvPr/>
        </p:nvSpPr>
        <p:spPr>
          <a:xfrm>
            <a:off x="5634277" y="1566793"/>
            <a:ext cx="2107587" cy="1542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buSzPts val="1400"/>
            </a:pPr>
            <a:endParaRPr lang="en-US" dirty="0"/>
          </a:p>
        </p:txBody>
      </p:sp>
      <p:sp>
        <p:nvSpPr>
          <p:cNvPr id="30" name="Google Shape;261;p34">
            <a:extLst>
              <a:ext uri="{FF2B5EF4-FFF2-40B4-BE49-F238E27FC236}">
                <a16:creationId xmlns:a16="http://schemas.microsoft.com/office/drawing/2014/main" id="{181AC9DE-02E7-15F4-8AB3-F3FB496C875C}"/>
              </a:ext>
            </a:extLst>
          </p:cNvPr>
          <p:cNvSpPr txBox="1">
            <a:spLocks/>
          </p:cNvSpPr>
          <p:nvPr/>
        </p:nvSpPr>
        <p:spPr>
          <a:xfrm>
            <a:off x="2700191" y="4214926"/>
            <a:ext cx="6227826" cy="501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Izin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berlaku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selama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5 tahun dan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dapat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diperpanjang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Google Shape;455;p43">
            <a:extLst>
              <a:ext uri="{FF2B5EF4-FFF2-40B4-BE49-F238E27FC236}">
                <a16:creationId xmlns:a16="http://schemas.microsoft.com/office/drawing/2014/main" id="{BAA1B107-90C0-C41D-708F-2FD12CDF88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Tempat Pemakaman Bukan Umum (TPBU)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7602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1286149" y="1169250"/>
            <a:ext cx="593415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Tempat Pemakaman Khusus (TPK)</a:t>
            </a:r>
            <a:endParaRPr dirty="0"/>
          </a:p>
        </p:txBody>
      </p:sp>
      <p:sp>
        <p:nvSpPr>
          <p:cNvPr id="261" name="Google Shape;261;p34"/>
          <p:cNvSpPr txBox="1">
            <a:spLocks noGrp="1"/>
          </p:cNvSpPr>
          <p:nvPr>
            <p:ph type="subTitle" idx="1"/>
          </p:nvPr>
        </p:nvSpPr>
        <p:spPr>
          <a:xfrm>
            <a:off x="1286149" y="2739149"/>
            <a:ext cx="5547357" cy="1482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Penetapan dan Pengelolaan TPK sebagai tempat pemakaman yang mempunyai nilai sejarah/ kebudayaan atau mengandung nilai kepahlawanan yang ada di Daerah Kabupaten diatur lebih lanjut dengan Peraturan Bupati berdasarkan ketentuan ketentuan peraturan perundan-undangan.</a:t>
            </a:r>
            <a:endParaRPr dirty="0"/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75" y="3316700"/>
            <a:ext cx="1337049" cy="17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">
            <a:off x="-231987" y="58075"/>
            <a:ext cx="1895975" cy="28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611" y="2145629"/>
            <a:ext cx="1348275" cy="10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9"/>
          <p:cNvSpPr txBox="1">
            <a:spLocks noGrp="1"/>
          </p:cNvSpPr>
          <p:nvPr>
            <p:ph type="title" idx="4294967295"/>
          </p:nvPr>
        </p:nvSpPr>
        <p:spPr>
          <a:xfrm>
            <a:off x="1569427" y="1648118"/>
            <a:ext cx="1639926" cy="2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TPU Islam</a:t>
            </a:r>
            <a:endParaRPr sz="1800" b="1" dirty="0"/>
          </a:p>
        </p:txBody>
      </p:sp>
      <p:sp>
        <p:nvSpPr>
          <p:cNvPr id="364" name="Google Shape;364;p39"/>
          <p:cNvSpPr/>
          <p:nvPr/>
        </p:nvSpPr>
        <p:spPr>
          <a:xfrm>
            <a:off x="814224" y="2156118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814224" y="2847702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814224" y="3541283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title" idx="4294967295"/>
          </p:nvPr>
        </p:nvSpPr>
        <p:spPr>
          <a:xfrm>
            <a:off x="5648870" y="1639954"/>
            <a:ext cx="2083500" cy="2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TPU Terpadu</a:t>
            </a:r>
            <a:endParaRPr sz="2200" b="1" dirty="0"/>
          </a:p>
        </p:txBody>
      </p:sp>
      <p:sp>
        <p:nvSpPr>
          <p:cNvPr id="372" name="Google Shape;372;p39"/>
          <p:cNvSpPr txBox="1">
            <a:spLocks noGrp="1"/>
          </p:cNvSpPr>
          <p:nvPr>
            <p:ph type="subTitle" idx="4294967295"/>
          </p:nvPr>
        </p:nvSpPr>
        <p:spPr>
          <a:xfrm flipH="1">
            <a:off x="5386402" y="1850286"/>
            <a:ext cx="2744439" cy="1804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TPU yang diperuntukkan untuk semua pemeluk agama sesuai peraturan perundang-undangan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Lokasi merupakan areal yang berada dalam satu kawasan</a:t>
            </a:r>
            <a:endParaRPr dirty="0"/>
          </a:p>
        </p:txBody>
      </p:sp>
      <p:grpSp>
        <p:nvGrpSpPr>
          <p:cNvPr id="374" name="Google Shape;374;p39"/>
          <p:cNvGrpSpPr/>
          <p:nvPr/>
        </p:nvGrpSpPr>
        <p:grpSpPr>
          <a:xfrm>
            <a:off x="1013157" y="2298307"/>
            <a:ext cx="275634" cy="364232"/>
            <a:chOff x="2185121" y="4491229"/>
            <a:chExt cx="275634" cy="364232"/>
          </a:xfrm>
        </p:grpSpPr>
        <p:sp>
          <p:nvSpPr>
            <p:cNvPr id="375" name="Google Shape;375;p39"/>
            <p:cNvSpPr/>
            <p:nvPr/>
          </p:nvSpPr>
          <p:spPr>
            <a:xfrm>
              <a:off x="2185121" y="4491229"/>
              <a:ext cx="275634" cy="364232"/>
            </a:xfrm>
            <a:custGeom>
              <a:avLst/>
              <a:gdLst/>
              <a:ahLst/>
              <a:cxnLst/>
              <a:rect l="l" t="t" r="r" b="b"/>
              <a:pathLst>
                <a:path w="115570" h="152718" extrusionOk="0">
                  <a:moveTo>
                    <a:pt x="73805" y="8721"/>
                  </a:moveTo>
                  <a:cubicBezTo>
                    <a:pt x="74294" y="8721"/>
                    <a:pt x="74781" y="8773"/>
                    <a:pt x="75248" y="8890"/>
                  </a:cubicBezTo>
                  <a:cubicBezTo>
                    <a:pt x="78423" y="10160"/>
                    <a:pt x="78740" y="15875"/>
                    <a:pt x="76518" y="23813"/>
                  </a:cubicBezTo>
                  <a:cubicBezTo>
                    <a:pt x="73978" y="22860"/>
                    <a:pt x="71755" y="22543"/>
                    <a:pt x="69215" y="22543"/>
                  </a:cubicBezTo>
                  <a:cubicBezTo>
                    <a:pt x="69533" y="20955"/>
                    <a:pt x="69533" y="19685"/>
                    <a:pt x="69533" y="18098"/>
                  </a:cubicBezTo>
                  <a:cubicBezTo>
                    <a:pt x="69533" y="15558"/>
                    <a:pt x="69533" y="13018"/>
                    <a:pt x="68898" y="10795"/>
                  </a:cubicBezTo>
                  <a:cubicBezTo>
                    <a:pt x="69416" y="9758"/>
                    <a:pt x="71628" y="8721"/>
                    <a:pt x="73805" y="8721"/>
                  </a:cubicBezTo>
                  <a:close/>
                  <a:moveTo>
                    <a:pt x="56515" y="6668"/>
                  </a:moveTo>
                  <a:cubicBezTo>
                    <a:pt x="57785" y="6668"/>
                    <a:pt x="61278" y="6668"/>
                    <a:pt x="62865" y="11430"/>
                  </a:cubicBezTo>
                  <a:lnTo>
                    <a:pt x="62865" y="11748"/>
                  </a:lnTo>
                  <a:cubicBezTo>
                    <a:pt x="63183" y="13335"/>
                    <a:pt x="63500" y="15875"/>
                    <a:pt x="63500" y="18733"/>
                  </a:cubicBezTo>
                  <a:cubicBezTo>
                    <a:pt x="63500" y="20638"/>
                    <a:pt x="63183" y="22543"/>
                    <a:pt x="62865" y="24130"/>
                  </a:cubicBezTo>
                  <a:cubicBezTo>
                    <a:pt x="60159" y="25870"/>
                    <a:pt x="58041" y="26668"/>
                    <a:pt x="55508" y="26668"/>
                  </a:cubicBezTo>
                  <a:cubicBezTo>
                    <a:pt x="53881" y="26668"/>
                    <a:pt x="52083" y="26338"/>
                    <a:pt x="49848" y="25718"/>
                  </a:cubicBezTo>
                  <a:lnTo>
                    <a:pt x="48578" y="25400"/>
                  </a:lnTo>
                  <a:cubicBezTo>
                    <a:pt x="48895" y="22860"/>
                    <a:pt x="48895" y="20638"/>
                    <a:pt x="48895" y="18733"/>
                  </a:cubicBezTo>
                  <a:cubicBezTo>
                    <a:pt x="48895" y="6668"/>
                    <a:pt x="54610" y="6668"/>
                    <a:pt x="56515" y="6668"/>
                  </a:cubicBezTo>
                  <a:close/>
                  <a:moveTo>
                    <a:pt x="85519" y="14872"/>
                  </a:moveTo>
                  <a:cubicBezTo>
                    <a:pt x="86449" y="14872"/>
                    <a:pt x="87630" y="14986"/>
                    <a:pt x="88583" y="15558"/>
                  </a:cubicBezTo>
                  <a:cubicBezTo>
                    <a:pt x="90488" y="16510"/>
                    <a:pt x="91123" y="20955"/>
                    <a:pt x="87313" y="28575"/>
                  </a:cubicBezTo>
                  <a:cubicBezTo>
                    <a:pt x="85725" y="27305"/>
                    <a:pt x="84138" y="26670"/>
                    <a:pt x="82233" y="25718"/>
                  </a:cubicBezTo>
                  <a:cubicBezTo>
                    <a:pt x="83503" y="21908"/>
                    <a:pt x="84138" y="18098"/>
                    <a:pt x="84138" y="14923"/>
                  </a:cubicBezTo>
                  <a:cubicBezTo>
                    <a:pt x="84392" y="14923"/>
                    <a:pt x="84900" y="14872"/>
                    <a:pt x="85519" y="14872"/>
                  </a:cubicBezTo>
                  <a:close/>
                  <a:moveTo>
                    <a:pt x="96285" y="23213"/>
                  </a:moveTo>
                  <a:cubicBezTo>
                    <a:pt x="96450" y="23213"/>
                    <a:pt x="96626" y="23283"/>
                    <a:pt x="96838" y="23495"/>
                  </a:cubicBezTo>
                  <a:cubicBezTo>
                    <a:pt x="98108" y="23495"/>
                    <a:pt x="100013" y="24448"/>
                    <a:pt x="100965" y="26670"/>
                  </a:cubicBezTo>
                  <a:cubicBezTo>
                    <a:pt x="102235" y="29210"/>
                    <a:pt x="100648" y="33655"/>
                    <a:pt x="96838" y="38100"/>
                  </a:cubicBezTo>
                  <a:cubicBezTo>
                    <a:pt x="95250" y="36195"/>
                    <a:pt x="93663" y="33973"/>
                    <a:pt x="91758" y="32385"/>
                  </a:cubicBezTo>
                  <a:cubicBezTo>
                    <a:pt x="93345" y="29210"/>
                    <a:pt x="94615" y="26035"/>
                    <a:pt x="95250" y="23495"/>
                  </a:cubicBezTo>
                  <a:cubicBezTo>
                    <a:pt x="95673" y="23495"/>
                    <a:pt x="95956" y="23213"/>
                    <a:pt x="96285" y="23213"/>
                  </a:cubicBezTo>
                  <a:close/>
                  <a:moveTo>
                    <a:pt x="105410" y="35560"/>
                  </a:moveTo>
                  <a:cubicBezTo>
                    <a:pt x="106045" y="35560"/>
                    <a:pt x="106363" y="36513"/>
                    <a:pt x="106998" y="37148"/>
                  </a:cubicBezTo>
                  <a:cubicBezTo>
                    <a:pt x="107950" y="39370"/>
                    <a:pt x="107315" y="43180"/>
                    <a:pt x="102870" y="47943"/>
                  </a:cubicBezTo>
                  <a:lnTo>
                    <a:pt x="100648" y="43180"/>
                  </a:lnTo>
                  <a:cubicBezTo>
                    <a:pt x="102870" y="40323"/>
                    <a:pt x="104458" y="38100"/>
                    <a:pt x="105410" y="35560"/>
                  </a:cubicBezTo>
                  <a:close/>
                  <a:moveTo>
                    <a:pt x="35878" y="26670"/>
                  </a:moveTo>
                  <a:lnTo>
                    <a:pt x="44133" y="29845"/>
                  </a:lnTo>
                  <a:lnTo>
                    <a:pt x="46673" y="30480"/>
                  </a:lnTo>
                  <a:lnTo>
                    <a:pt x="51118" y="41275"/>
                  </a:lnTo>
                  <a:lnTo>
                    <a:pt x="22860" y="69850"/>
                  </a:lnTo>
                  <a:lnTo>
                    <a:pt x="7620" y="54610"/>
                  </a:lnTo>
                  <a:lnTo>
                    <a:pt x="35878" y="26670"/>
                  </a:lnTo>
                  <a:close/>
                  <a:moveTo>
                    <a:pt x="56515" y="0"/>
                  </a:moveTo>
                  <a:cubicBezTo>
                    <a:pt x="51753" y="0"/>
                    <a:pt x="48260" y="1905"/>
                    <a:pt x="45720" y="6033"/>
                  </a:cubicBezTo>
                  <a:cubicBezTo>
                    <a:pt x="43815" y="8890"/>
                    <a:pt x="42863" y="13018"/>
                    <a:pt x="42863" y="18098"/>
                  </a:cubicBezTo>
                  <a:cubicBezTo>
                    <a:pt x="42863" y="19685"/>
                    <a:pt x="42863" y="20955"/>
                    <a:pt x="42545" y="22860"/>
                  </a:cubicBezTo>
                  <a:lnTo>
                    <a:pt x="35878" y="20320"/>
                  </a:lnTo>
                  <a:cubicBezTo>
                    <a:pt x="35506" y="20134"/>
                    <a:pt x="35134" y="20057"/>
                    <a:pt x="34778" y="20057"/>
                  </a:cubicBezTo>
                  <a:cubicBezTo>
                    <a:pt x="33918" y="20057"/>
                    <a:pt x="33152" y="20506"/>
                    <a:pt x="32703" y="20955"/>
                  </a:cubicBezTo>
                  <a:lnTo>
                    <a:pt x="953" y="52705"/>
                  </a:lnTo>
                  <a:cubicBezTo>
                    <a:pt x="635" y="53023"/>
                    <a:pt x="0" y="53975"/>
                    <a:pt x="0" y="54610"/>
                  </a:cubicBezTo>
                  <a:cubicBezTo>
                    <a:pt x="0" y="55563"/>
                    <a:pt x="635" y="56198"/>
                    <a:pt x="953" y="56833"/>
                  </a:cubicBezTo>
                  <a:lnTo>
                    <a:pt x="20320" y="76200"/>
                  </a:lnTo>
                  <a:cubicBezTo>
                    <a:pt x="20638" y="76518"/>
                    <a:pt x="21590" y="76835"/>
                    <a:pt x="22225" y="76835"/>
                  </a:cubicBezTo>
                  <a:cubicBezTo>
                    <a:pt x="23178" y="76835"/>
                    <a:pt x="23813" y="76518"/>
                    <a:pt x="24448" y="76200"/>
                  </a:cubicBezTo>
                  <a:lnTo>
                    <a:pt x="40323" y="60325"/>
                  </a:lnTo>
                  <a:cubicBezTo>
                    <a:pt x="40958" y="63183"/>
                    <a:pt x="42228" y="65405"/>
                    <a:pt x="43815" y="68263"/>
                  </a:cubicBezTo>
                  <a:cubicBezTo>
                    <a:pt x="51753" y="85725"/>
                    <a:pt x="53340" y="89535"/>
                    <a:pt x="47308" y="110490"/>
                  </a:cubicBezTo>
                  <a:cubicBezTo>
                    <a:pt x="44133" y="122238"/>
                    <a:pt x="43498" y="130810"/>
                    <a:pt x="45085" y="137160"/>
                  </a:cubicBezTo>
                  <a:cubicBezTo>
                    <a:pt x="46673" y="144145"/>
                    <a:pt x="50800" y="149225"/>
                    <a:pt x="58103" y="151448"/>
                  </a:cubicBezTo>
                  <a:cubicBezTo>
                    <a:pt x="60008" y="152400"/>
                    <a:pt x="61913" y="152718"/>
                    <a:pt x="64453" y="152718"/>
                  </a:cubicBezTo>
                  <a:cubicBezTo>
                    <a:pt x="68898" y="152718"/>
                    <a:pt x="73025" y="151130"/>
                    <a:pt x="77470" y="148273"/>
                  </a:cubicBezTo>
                  <a:cubicBezTo>
                    <a:pt x="83503" y="144463"/>
                    <a:pt x="88583" y="137478"/>
                    <a:pt x="91440" y="130175"/>
                  </a:cubicBezTo>
                  <a:cubicBezTo>
                    <a:pt x="91758" y="128588"/>
                    <a:pt x="91440" y="127000"/>
                    <a:pt x="89853" y="126048"/>
                  </a:cubicBezTo>
                  <a:cubicBezTo>
                    <a:pt x="89496" y="125976"/>
                    <a:pt x="89139" y="125937"/>
                    <a:pt x="88789" y="125937"/>
                  </a:cubicBezTo>
                  <a:cubicBezTo>
                    <a:pt x="87584" y="125937"/>
                    <a:pt x="86463" y="126404"/>
                    <a:pt x="85725" y="127635"/>
                  </a:cubicBezTo>
                  <a:cubicBezTo>
                    <a:pt x="81363" y="138813"/>
                    <a:pt x="72319" y="146713"/>
                    <a:pt x="64222" y="146713"/>
                  </a:cubicBezTo>
                  <a:cubicBezTo>
                    <a:pt x="62889" y="146713"/>
                    <a:pt x="61582" y="146499"/>
                    <a:pt x="60325" y="146050"/>
                  </a:cubicBezTo>
                  <a:cubicBezTo>
                    <a:pt x="55245" y="144145"/>
                    <a:pt x="52070" y="140970"/>
                    <a:pt x="50800" y="135890"/>
                  </a:cubicBezTo>
                  <a:cubicBezTo>
                    <a:pt x="49848" y="130493"/>
                    <a:pt x="50483" y="122873"/>
                    <a:pt x="53340" y="112078"/>
                  </a:cubicBezTo>
                  <a:cubicBezTo>
                    <a:pt x="59690" y="89218"/>
                    <a:pt x="58103" y="84138"/>
                    <a:pt x="49213" y="65723"/>
                  </a:cubicBezTo>
                  <a:lnTo>
                    <a:pt x="49213" y="65405"/>
                  </a:lnTo>
                  <a:cubicBezTo>
                    <a:pt x="47308" y="62230"/>
                    <a:pt x="46038" y="59055"/>
                    <a:pt x="45720" y="55563"/>
                  </a:cubicBezTo>
                  <a:lnTo>
                    <a:pt x="56515" y="44768"/>
                  </a:lnTo>
                  <a:cubicBezTo>
                    <a:pt x="57150" y="43815"/>
                    <a:pt x="57785" y="42863"/>
                    <a:pt x="57150" y="41593"/>
                  </a:cubicBezTo>
                  <a:lnTo>
                    <a:pt x="53658" y="32385"/>
                  </a:lnTo>
                  <a:lnTo>
                    <a:pt x="55880" y="32385"/>
                  </a:lnTo>
                  <a:cubicBezTo>
                    <a:pt x="59690" y="32385"/>
                    <a:pt x="62865" y="31115"/>
                    <a:pt x="66993" y="28575"/>
                  </a:cubicBezTo>
                  <a:cubicBezTo>
                    <a:pt x="67637" y="28511"/>
                    <a:pt x="68289" y="28479"/>
                    <a:pt x="68945" y="28479"/>
                  </a:cubicBezTo>
                  <a:cubicBezTo>
                    <a:pt x="74755" y="28479"/>
                    <a:pt x="80972" y="30964"/>
                    <a:pt x="86678" y="35243"/>
                  </a:cubicBezTo>
                  <a:lnTo>
                    <a:pt x="86995" y="35560"/>
                  </a:lnTo>
                  <a:cubicBezTo>
                    <a:pt x="89853" y="38100"/>
                    <a:pt x="92710" y="40640"/>
                    <a:pt x="94933" y="43815"/>
                  </a:cubicBezTo>
                  <a:lnTo>
                    <a:pt x="95568" y="44450"/>
                  </a:lnTo>
                  <a:cubicBezTo>
                    <a:pt x="97155" y="46990"/>
                    <a:pt x="98743" y="50165"/>
                    <a:pt x="99695" y="53340"/>
                  </a:cubicBezTo>
                  <a:cubicBezTo>
                    <a:pt x="105410" y="70485"/>
                    <a:pt x="99378" y="87313"/>
                    <a:pt x="94298" y="102235"/>
                  </a:cubicBezTo>
                  <a:cubicBezTo>
                    <a:pt x="93980" y="103188"/>
                    <a:pt x="93345" y="103823"/>
                    <a:pt x="93345" y="105093"/>
                  </a:cubicBezTo>
                  <a:cubicBezTo>
                    <a:pt x="93028" y="106680"/>
                    <a:pt x="93980" y="108268"/>
                    <a:pt x="95568" y="109220"/>
                  </a:cubicBezTo>
                  <a:lnTo>
                    <a:pt x="96203" y="109220"/>
                  </a:lnTo>
                  <a:cubicBezTo>
                    <a:pt x="97473" y="109220"/>
                    <a:pt x="98743" y="108268"/>
                    <a:pt x="99060" y="106998"/>
                  </a:cubicBezTo>
                  <a:cubicBezTo>
                    <a:pt x="99378" y="106363"/>
                    <a:pt x="99695" y="105410"/>
                    <a:pt x="99695" y="104775"/>
                  </a:cubicBezTo>
                  <a:cubicBezTo>
                    <a:pt x="105093" y="89535"/>
                    <a:pt x="111443" y="72390"/>
                    <a:pt x="106045" y="54293"/>
                  </a:cubicBezTo>
                  <a:cubicBezTo>
                    <a:pt x="115570" y="44450"/>
                    <a:pt x="113665" y="37148"/>
                    <a:pt x="112395" y="34608"/>
                  </a:cubicBezTo>
                  <a:cubicBezTo>
                    <a:pt x="111125" y="32068"/>
                    <a:pt x="109220" y="30480"/>
                    <a:pt x="107315" y="29845"/>
                  </a:cubicBezTo>
                  <a:cubicBezTo>
                    <a:pt x="107633" y="27623"/>
                    <a:pt x="107315" y="25718"/>
                    <a:pt x="106363" y="24130"/>
                  </a:cubicBezTo>
                  <a:cubicBezTo>
                    <a:pt x="105410" y="20320"/>
                    <a:pt x="101600" y="17463"/>
                    <a:pt x="97790" y="16828"/>
                  </a:cubicBezTo>
                  <a:lnTo>
                    <a:pt x="95885" y="16828"/>
                  </a:lnTo>
                  <a:lnTo>
                    <a:pt x="94615" y="13335"/>
                  </a:lnTo>
                  <a:cubicBezTo>
                    <a:pt x="93028" y="10795"/>
                    <a:pt x="89853" y="8573"/>
                    <a:pt x="86360" y="8573"/>
                  </a:cubicBezTo>
                  <a:cubicBezTo>
                    <a:pt x="85090" y="8573"/>
                    <a:pt x="84138" y="8573"/>
                    <a:pt x="83185" y="8890"/>
                  </a:cubicBezTo>
                  <a:cubicBezTo>
                    <a:pt x="82550" y="7303"/>
                    <a:pt x="81915" y="6350"/>
                    <a:pt x="80645" y="5080"/>
                  </a:cubicBezTo>
                  <a:cubicBezTo>
                    <a:pt x="78808" y="3243"/>
                    <a:pt x="76577" y="2325"/>
                    <a:pt x="74038" y="2325"/>
                  </a:cubicBezTo>
                  <a:cubicBezTo>
                    <a:pt x="72627" y="2325"/>
                    <a:pt x="71120" y="2608"/>
                    <a:pt x="69533" y="3175"/>
                  </a:cubicBezTo>
                  <a:cubicBezTo>
                    <a:pt x="68263" y="3493"/>
                    <a:pt x="67310" y="3810"/>
                    <a:pt x="66358" y="4763"/>
                  </a:cubicBezTo>
                  <a:cubicBezTo>
                    <a:pt x="64135" y="1588"/>
                    <a:pt x="60960" y="0"/>
                    <a:pt x="5651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2226012" y="4599513"/>
              <a:ext cx="34833" cy="34835"/>
            </a:xfrm>
            <a:custGeom>
              <a:avLst/>
              <a:gdLst/>
              <a:ahLst/>
              <a:cxnLst/>
              <a:rect l="l" t="t" r="r" b="b"/>
              <a:pathLst>
                <a:path w="14605" h="14606" extrusionOk="0">
                  <a:moveTo>
                    <a:pt x="11708" y="1"/>
                  </a:moveTo>
                  <a:cubicBezTo>
                    <a:pt x="10954" y="1"/>
                    <a:pt x="10160" y="318"/>
                    <a:pt x="9525" y="953"/>
                  </a:cubicBezTo>
                  <a:lnTo>
                    <a:pt x="1270" y="9208"/>
                  </a:lnTo>
                  <a:cubicBezTo>
                    <a:pt x="0" y="10478"/>
                    <a:pt x="0" y="12383"/>
                    <a:pt x="1270" y="13653"/>
                  </a:cubicBezTo>
                  <a:cubicBezTo>
                    <a:pt x="1588" y="13971"/>
                    <a:pt x="2540" y="14606"/>
                    <a:pt x="3175" y="14606"/>
                  </a:cubicBezTo>
                  <a:cubicBezTo>
                    <a:pt x="4128" y="14606"/>
                    <a:pt x="4763" y="13971"/>
                    <a:pt x="5080" y="13653"/>
                  </a:cubicBezTo>
                  <a:lnTo>
                    <a:pt x="13653" y="5398"/>
                  </a:lnTo>
                  <a:cubicBezTo>
                    <a:pt x="14605" y="4128"/>
                    <a:pt x="14605" y="2223"/>
                    <a:pt x="13653" y="953"/>
                  </a:cubicBezTo>
                  <a:cubicBezTo>
                    <a:pt x="13176" y="318"/>
                    <a:pt x="12462" y="1"/>
                    <a:pt x="11708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2266144" y="4579825"/>
              <a:ext cx="15903" cy="14389"/>
            </a:xfrm>
            <a:custGeom>
              <a:avLst/>
              <a:gdLst/>
              <a:ahLst/>
              <a:cxnLst/>
              <a:rect l="l" t="t" r="r" b="b"/>
              <a:pathLst>
                <a:path w="6668" h="6033" extrusionOk="0">
                  <a:moveTo>
                    <a:pt x="3176" y="1"/>
                  </a:moveTo>
                  <a:cubicBezTo>
                    <a:pt x="2382" y="1"/>
                    <a:pt x="1588" y="318"/>
                    <a:pt x="953" y="953"/>
                  </a:cubicBezTo>
                  <a:cubicBezTo>
                    <a:pt x="1" y="2223"/>
                    <a:pt x="1" y="4128"/>
                    <a:pt x="953" y="5398"/>
                  </a:cubicBezTo>
                  <a:cubicBezTo>
                    <a:pt x="1588" y="6033"/>
                    <a:pt x="2541" y="6033"/>
                    <a:pt x="3493" y="6033"/>
                  </a:cubicBezTo>
                  <a:cubicBezTo>
                    <a:pt x="4128" y="6033"/>
                    <a:pt x="5081" y="5716"/>
                    <a:pt x="5398" y="5398"/>
                  </a:cubicBezTo>
                  <a:cubicBezTo>
                    <a:pt x="6668" y="4128"/>
                    <a:pt x="6668" y="2223"/>
                    <a:pt x="5398" y="953"/>
                  </a:cubicBezTo>
                  <a:cubicBezTo>
                    <a:pt x="4763" y="318"/>
                    <a:pt x="3969" y="1"/>
                    <a:pt x="3176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2332025" y="4739973"/>
              <a:ext cx="48463" cy="20833"/>
            </a:xfrm>
            <a:custGeom>
              <a:avLst/>
              <a:gdLst/>
              <a:ahLst/>
              <a:cxnLst/>
              <a:rect l="l" t="t" r="r" b="b"/>
              <a:pathLst>
                <a:path w="20320" h="8735" extrusionOk="0">
                  <a:moveTo>
                    <a:pt x="5704" y="1"/>
                  </a:moveTo>
                  <a:cubicBezTo>
                    <a:pt x="4738" y="1"/>
                    <a:pt x="3784" y="54"/>
                    <a:pt x="2858" y="163"/>
                  </a:cubicBezTo>
                  <a:cubicBezTo>
                    <a:pt x="1270" y="480"/>
                    <a:pt x="0" y="1750"/>
                    <a:pt x="0" y="3338"/>
                  </a:cubicBezTo>
                  <a:cubicBezTo>
                    <a:pt x="318" y="4925"/>
                    <a:pt x="1588" y="5878"/>
                    <a:pt x="3175" y="5878"/>
                  </a:cubicBezTo>
                  <a:cubicBezTo>
                    <a:pt x="3740" y="5837"/>
                    <a:pt x="4309" y="5817"/>
                    <a:pt x="4880" y="5817"/>
                  </a:cubicBezTo>
                  <a:cubicBezTo>
                    <a:pt x="8804" y="5817"/>
                    <a:pt x="12786" y="6754"/>
                    <a:pt x="15558" y="8418"/>
                  </a:cubicBezTo>
                  <a:cubicBezTo>
                    <a:pt x="15875" y="8735"/>
                    <a:pt x="16828" y="8735"/>
                    <a:pt x="17145" y="8735"/>
                  </a:cubicBezTo>
                  <a:cubicBezTo>
                    <a:pt x="18415" y="8735"/>
                    <a:pt x="19050" y="8418"/>
                    <a:pt x="19368" y="7148"/>
                  </a:cubicBezTo>
                  <a:cubicBezTo>
                    <a:pt x="20320" y="5560"/>
                    <a:pt x="20003" y="3973"/>
                    <a:pt x="18733" y="3338"/>
                  </a:cubicBezTo>
                  <a:cubicBezTo>
                    <a:pt x="15313" y="1233"/>
                    <a:pt x="10369" y="1"/>
                    <a:pt x="5704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2395633" y="4764402"/>
              <a:ext cx="15145" cy="13063"/>
            </a:xfrm>
            <a:custGeom>
              <a:avLst/>
              <a:gdLst/>
              <a:ahLst/>
              <a:cxnLst/>
              <a:rect l="l" t="t" r="r" b="b"/>
              <a:pathLst>
                <a:path w="6350" h="5477" extrusionOk="0">
                  <a:moveTo>
                    <a:pt x="3022" y="0"/>
                  </a:moveTo>
                  <a:cubicBezTo>
                    <a:pt x="1729" y="0"/>
                    <a:pt x="582" y="662"/>
                    <a:pt x="318" y="1985"/>
                  </a:cubicBezTo>
                  <a:cubicBezTo>
                    <a:pt x="0" y="3572"/>
                    <a:pt x="635" y="5160"/>
                    <a:pt x="2223" y="5477"/>
                  </a:cubicBezTo>
                  <a:lnTo>
                    <a:pt x="3175" y="5477"/>
                  </a:lnTo>
                  <a:cubicBezTo>
                    <a:pt x="4445" y="5477"/>
                    <a:pt x="5398" y="4842"/>
                    <a:pt x="6033" y="3255"/>
                  </a:cubicBezTo>
                  <a:cubicBezTo>
                    <a:pt x="6350" y="1985"/>
                    <a:pt x="5398" y="397"/>
                    <a:pt x="3810" y="80"/>
                  </a:cubicBezTo>
                  <a:cubicBezTo>
                    <a:pt x="3545" y="27"/>
                    <a:pt x="3281" y="0"/>
                    <a:pt x="3022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963179" y="3699863"/>
            <a:ext cx="375592" cy="331436"/>
            <a:chOff x="5638880" y="3801621"/>
            <a:chExt cx="375592" cy="331436"/>
          </a:xfrm>
        </p:grpSpPr>
        <p:sp>
          <p:nvSpPr>
            <p:cNvPr id="394" name="Google Shape;394;p39"/>
            <p:cNvSpPr/>
            <p:nvPr/>
          </p:nvSpPr>
          <p:spPr>
            <a:xfrm>
              <a:off x="5638880" y="3801621"/>
              <a:ext cx="200669" cy="310234"/>
            </a:xfrm>
            <a:custGeom>
              <a:avLst/>
              <a:gdLst/>
              <a:ahLst/>
              <a:cxnLst/>
              <a:rect l="l" t="t" r="r" b="b"/>
              <a:pathLst>
                <a:path w="84138" h="130077" extrusionOk="0">
                  <a:moveTo>
                    <a:pt x="45915" y="0"/>
                  </a:moveTo>
                  <a:cubicBezTo>
                    <a:pt x="38229" y="0"/>
                    <a:pt x="30839" y="2128"/>
                    <a:pt x="24131" y="5617"/>
                  </a:cubicBezTo>
                  <a:cubicBezTo>
                    <a:pt x="22543" y="6569"/>
                    <a:pt x="21908" y="8474"/>
                    <a:pt x="22861" y="9744"/>
                  </a:cubicBezTo>
                  <a:cubicBezTo>
                    <a:pt x="23294" y="10829"/>
                    <a:pt x="24470" y="11321"/>
                    <a:pt x="25474" y="11321"/>
                  </a:cubicBezTo>
                  <a:cubicBezTo>
                    <a:pt x="25940" y="11321"/>
                    <a:pt x="26369" y="11215"/>
                    <a:pt x="26671" y="11014"/>
                  </a:cubicBezTo>
                  <a:cubicBezTo>
                    <a:pt x="32713" y="7642"/>
                    <a:pt x="39439" y="6011"/>
                    <a:pt x="46161" y="6011"/>
                  </a:cubicBezTo>
                  <a:cubicBezTo>
                    <a:pt x="54628" y="6011"/>
                    <a:pt x="63089" y="8598"/>
                    <a:pt x="70168" y="13554"/>
                  </a:cubicBezTo>
                  <a:lnTo>
                    <a:pt x="54928" y="70069"/>
                  </a:lnTo>
                  <a:cubicBezTo>
                    <a:pt x="54611" y="70704"/>
                    <a:pt x="54928" y="71657"/>
                    <a:pt x="55246" y="72292"/>
                  </a:cubicBezTo>
                  <a:cubicBezTo>
                    <a:pt x="55881" y="73244"/>
                    <a:pt x="56516" y="73562"/>
                    <a:pt x="57468" y="73562"/>
                  </a:cubicBezTo>
                  <a:lnTo>
                    <a:pt x="77788" y="79277"/>
                  </a:lnTo>
                  <a:lnTo>
                    <a:pt x="66041" y="121504"/>
                  </a:lnTo>
                  <a:lnTo>
                    <a:pt x="18416" y="73879"/>
                  </a:lnTo>
                  <a:cubicBezTo>
                    <a:pt x="5716" y="61179"/>
                    <a:pt x="3176" y="41812"/>
                    <a:pt x="11748" y="26254"/>
                  </a:cubicBezTo>
                  <a:cubicBezTo>
                    <a:pt x="12701" y="24667"/>
                    <a:pt x="12066" y="23079"/>
                    <a:pt x="10478" y="22444"/>
                  </a:cubicBezTo>
                  <a:cubicBezTo>
                    <a:pt x="9969" y="22139"/>
                    <a:pt x="9460" y="21996"/>
                    <a:pt x="8983" y="21996"/>
                  </a:cubicBezTo>
                  <a:cubicBezTo>
                    <a:pt x="7971" y="21996"/>
                    <a:pt x="7099" y="22635"/>
                    <a:pt x="6668" y="23714"/>
                  </a:cubicBezTo>
                  <a:cubicBezTo>
                    <a:pt x="1906" y="32287"/>
                    <a:pt x="1" y="42129"/>
                    <a:pt x="1588" y="51654"/>
                  </a:cubicBezTo>
                  <a:cubicBezTo>
                    <a:pt x="2541" y="61814"/>
                    <a:pt x="7303" y="70704"/>
                    <a:pt x="14606" y="78007"/>
                  </a:cubicBezTo>
                  <a:lnTo>
                    <a:pt x="65723" y="129124"/>
                  </a:lnTo>
                  <a:cubicBezTo>
                    <a:pt x="66041" y="129442"/>
                    <a:pt x="66993" y="130077"/>
                    <a:pt x="67628" y="130077"/>
                  </a:cubicBezTo>
                  <a:lnTo>
                    <a:pt x="68581" y="130077"/>
                  </a:lnTo>
                  <a:cubicBezTo>
                    <a:pt x="69851" y="129442"/>
                    <a:pt x="70486" y="128807"/>
                    <a:pt x="70486" y="127854"/>
                  </a:cubicBezTo>
                  <a:lnTo>
                    <a:pt x="84138" y="78007"/>
                  </a:lnTo>
                  <a:cubicBezTo>
                    <a:pt x="84138" y="77054"/>
                    <a:pt x="84138" y="76419"/>
                    <a:pt x="83503" y="75784"/>
                  </a:cubicBezTo>
                  <a:cubicBezTo>
                    <a:pt x="83186" y="75149"/>
                    <a:pt x="82551" y="74832"/>
                    <a:pt x="81598" y="74832"/>
                  </a:cubicBezTo>
                  <a:lnTo>
                    <a:pt x="61278" y="69117"/>
                  </a:lnTo>
                  <a:lnTo>
                    <a:pt x="75883" y="13554"/>
                  </a:lnTo>
                  <a:cubicBezTo>
                    <a:pt x="76518" y="12602"/>
                    <a:pt x="75883" y="11332"/>
                    <a:pt x="75248" y="10379"/>
                  </a:cubicBezTo>
                  <a:cubicBezTo>
                    <a:pt x="67946" y="4347"/>
                    <a:pt x="59373" y="854"/>
                    <a:pt x="50166" y="219"/>
                  </a:cubicBezTo>
                  <a:cubicBezTo>
                    <a:pt x="48740" y="72"/>
                    <a:pt x="47323" y="0"/>
                    <a:pt x="4591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03958" y="3801890"/>
              <a:ext cx="210514" cy="331167"/>
            </a:xfrm>
            <a:custGeom>
              <a:avLst/>
              <a:gdLst/>
              <a:ahLst/>
              <a:cxnLst/>
              <a:rect l="l" t="t" r="r" b="b"/>
              <a:pathLst>
                <a:path w="88266" h="138854" extrusionOk="0">
                  <a:moveTo>
                    <a:pt x="52388" y="70909"/>
                  </a:moveTo>
                  <a:lnTo>
                    <a:pt x="61596" y="80116"/>
                  </a:lnTo>
                  <a:cubicBezTo>
                    <a:pt x="67311" y="85196"/>
                    <a:pt x="67311" y="93769"/>
                    <a:pt x="61913" y="98849"/>
                  </a:cubicBezTo>
                  <a:cubicBezTo>
                    <a:pt x="59373" y="101389"/>
                    <a:pt x="56039" y="102659"/>
                    <a:pt x="52666" y="102659"/>
                  </a:cubicBezTo>
                  <a:cubicBezTo>
                    <a:pt x="49292" y="102659"/>
                    <a:pt x="45879" y="101389"/>
                    <a:pt x="43181" y="98849"/>
                  </a:cubicBezTo>
                  <a:cubicBezTo>
                    <a:pt x="38101" y="93769"/>
                    <a:pt x="38101" y="85196"/>
                    <a:pt x="43181" y="80116"/>
                  </a:cubicBezTo>
                  <a:lnTo>
                    <a:pt x="52388" y="70909"/>
                  </a:lnTo>
                  <a:close/>
                  <a:moveTo>
                    <a:pt x="38074" y="0"/>
                  </a:moveTo>
                  <a:cubicBezTo>
                    <a:pt x="30629" y="0"/>
                    <a:pt x="23249" y="1729"/>
                    <a:pt x="16828" y="5186"/>
                  </a:cubicBezTo>
                  <a:cubicBezTo>
                    <a:pt x="15876" y="5504"/>
                    <a:pt x="15558" y="6456"/>
                    <a:pt x="15241" y="7091"/>
                  </a:cubicBezTo>
                  <a:lnTo>
                    <a:pt x="636" y="62019"/>
                  </a:lnTo>
                  <a:cubicBezTo>
                    <a:pt x="1" y="62654"/>
                    <a:pt x="636" y="63606"/>
                    <a:pt x="953" y="64241"/>
                  </a:cubicBezTo>
                  <a:cubicBezTo>
                    <a:pt x="1271" y="65194"/>
                    <a:pt x="2223" y="65511"/>
                    <a:pt x="2858" y="65511"/>
                  </a:cubicBezTo>
                  <a:lnTo>
                    <a:pt x="23178" y="70909"/>
                  </a:lnTo>
                  <a:lnTo>
                    <a:pt x="18098" y="90594"/>
                  </a:lnTo>
                  <a:cubicBezTo>
                    <a:pt x="17463" y="92181"/>
                    <a:pt x="18416" y="93769"/>
                    <a:pt x="20003" y="94086"/>
                  </a:cubicBezTo>
                  <a:lnTo>
                    <a:pt x="20638" y="94086"/>
                  </a:lnTo>
                  <a:cubicBezTo>
                    <a:pt x="21908" y="94086"/>
                    <a:pt x="23178" y="93134"/>
                    <a:pt x="23496" y="91546"/>
                  </a:cubicBezTo>
                  <a:lnTo>
                    <a:pt x="29528" y="69321"/>
                  </a:lnTo>
                  <a:cubicBezTo>
                    <a:pt x="29846" y="68686"/>
                    <a:pt x="29528" y="67734"/>
                    <a:pt x="29211" y="67099"/>
                  </a:cubicBezTo>
                  <a:cubicBezTo>
                    <a:pt x="28576" y="66146"/>
                    <a:pt x="27941" y="65829"/>
                    <a:pt x="26988" y="65829"/>
                  </a:cubicBezTo>
                  <a:lnTo>
                    <a:pt x="6986" y="60431"/>
                  </a:lnTo>
                  <a:lnTo>
                    <a:pt x="20321" y="9631"/>
                  </a:lnTo>
                  <a:cubicBezTo>
                    <a:pt x="25962" y="6868"/>
                    <a:pt x="31895" y="5524"/>
                    <a:pt x="37758" y="5524"/>
                  </a:cubicBezTo>
                  <a:cubicBezTo>
                    <a:pt x="48063" y="5524"/>
                    <a:pt x="58148" y="9676"/>
                    <a:pt x="66041" y="17569"/>
                  </a:cubicBezTo>
                  <a:cubicBezTo>
                    <a:pt x="81598" y="32809"/>
                    <a:pt x="81598" y="58209"/>
                    <a:pt x="66041" y="73766"/>
                  </a:cubicBezTo>
                  <a:lnTo>
                    <a:pt x="65088" y="75036"/>
                  </a:lnTo>
                  <a:lnTo>
                    <a:pt x="54928" y="64559"/>
                  </a:lnTo>
                  <a:cubicBezTo>
                    <a:pt x="54293" y="64082"/>
                    <a:pt x="53499" y="63844"/>
                    <a:pt x="52706" y="63844"/>
                  </a:cubicBezTo>
                  <a:cubicBezTo>
                    <a:pt x="51912" y="63844"/>
                    <a:pt x="51118" y="64082"/>
                    <a:pt x="50483" y="64559"/>
                  </a:cubicBezTo>
                  <a:lnTo>
                    <a:pt x="39053" y="76306"/>
                  </a:lnTo>
                  <a:cubicBezTo>
                    <a:pt x="31751" y="83291"/>
                    <a:pt x="31433" y="94404"/>
                    <a:pt x="37783" y="102024"/>
                  </a:cubicBezTo>
                  <a:lnTo>
                    <a:pt x="13653" y="126154"/>
                  </a:lnTo>
                  <a:lnTo>
                    <a:pt x="16828" y="114724"/>
                  </a:lnTo>
                  <a:cubicBezTo>
                    <a:pt x="17146" y="113136"/>
                    <a:pt x="16511" y="111549"/>
                    <a:pt x="14923" y="111231"/>
                  </a:cubicBezTo>
                  <a:cubicBezTo>
                    <a:pt x="14584" y="111095"/>
                    <a:pt x="14245" y="111032"/>
                    <a:pt x="13915" y="111032"/>
                  </a:cubicBezTo>
                  <a:cubicBezTo>
                    <a:pt x="12701" y="111032"/>
                    <a:pt x="11612" y="111888"/>
                    <a:pt x="11113" y="113136"/>
                  </a:cubicBezTo>
                  <a:lnTo>
                    <a:pt x="5398" y="135361"/>
                  </a:lnTo>
                  <a:cubicBezTo>
                    <a:pt x="4763" y="136631"/>
                    <a:pt x="5716" y="138219"/>
                    <a:pt x="6351" y="138536"/>
                  </a:cubicBezTo>
                  <a:cubicBezTo>
                    <a:pt x="6986" y="138854"/>
                    <a:pt x="7303" y="138854"/>
                    <a:pt x="7938" y="138854"/>
                  </a:cubicBezTo>
                  <a:cubicBezTo>
                    <a:pt x="8891" y="138854"/>
                    <a:pt x="9526" y="138536"/>
                    <a:pt x="10161" y="138219"/>
                  </a:cubicBezTo>
                  <a:lnTo>
                    <a:pt x="42546" y="105516"/>
                  </a:lnTo>
                  <a:cubicBezTo>
                    <a:pt x="45721" y="107739"/>
                    <a:pt x="48896" y="108374"/>
                    <a:pt x="52388" y="108374"/>
                  </a:cubicBezTo>
                  <a:cubicBezTo>
                    <a:pt x="57151" y="108374"/>
                    <a:pt x="62548" y="106469"/>
                    <a:pt x="66041" y="102976"/>
                  </a:cubicBezTo>
                  <a:cubicBezTo>
                    <a:pt x="72391" y="96626"/>
                    <a:pt x="73026" y="87101"/>
                    <a:pt x="68898" y="79481"/>
                  </a:cubicBezTo>
                  <a:lnTo>
                    <a:pt x="70486" y="78211"/>
                  </a:lnTo>
                  <a:cubicBezTo>
                    <a:pt x="88266" y="60431"/>
                    <a:pt x="88266" y="31221"/>
                    <a:pt x="70486" y="13441"/>
                  </a:cubicBezTo>
                  <a:cubicBezTo>
                    <a:pt x="63183" y="6456"/>
                    <a:pt x="54611" y="2011"/>
                    <a:pt x="44451" y="424"/>
                  </a:cubicBezTo>
                  <a:cubicBezTo>
                    <a:pt x="42334" y="141"/>
                    <a:pt x="40201" y="0"/>
                    <a:pt x="38074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5669169" y="3830918"/>
              <a:ext cx="15903" cy="14389"/>
            </a:xfrm>
            <a:custGeom>
              <a:avLst/>
              <a:gdLst/>
              <a:ahLst/>
              <a:cxnLst/>
              <a:rect l="l" t="t" r="r" b="b"/>
              <a:pathLst>
                <a:path w="6668" h="6033" extrusionOk="0">
                  <a:moveTo>
                    <a:pt x="3176" y="0"/>
                  </a:moveTo>
                  <a:cubicBezTo>
                    <a:pt x="2382" y="0"/>
                    <a:pt x="1588" y="318"/>
                    <a:pt x="953" y="953"/>
                  </a:cubicBezTo>
                  <a:cubicBezTo>
                    <a:pt x="1" y="2223"/>
                    <a:pt x="1" y="4128"/>
                    <a:pt x="953" y="5398"/>
                  </a:cubicBezTo>
                  <a:cubicBezTo>
                    <a:pt x="1906" y="6033"/>
                    <a:pt x="2541" y="6033"/>
                    <a:pt x="3493" y="6033"/>
                  </a:cubicBezTo>
                  <a:cubicBezTo>
                    <a:pt x="4128" y="6033"/>
                    <a:pt x="5081" y="5715"/>
                    <a:pt x="5398" y="5398"/>
                  </a:cubicBezTo>
                  <a:cubicBezTo>
                    <a:pt x="6668" y="4128"/>
                    <a:pt x="6668" y="2223"/>
                    <a:pt x="5398" y="953"/>
                  </a:cubicBezTo>
                  <a:cubicBezTo>
                    <a:pt x="4763" y="318"/>
                    <a:pt x="3969" y="0"/>
                    <a:pt x="317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5837276" y="4039012"/>
              <a:ext cx="15903" cy="13778"/>
            </a:xfrm>
            <a:custGeom>
              <a:avLst/>
              <a:gdLst/>
              <a:ahLst/>
              <a:cxnLst/>
              <a:rect l="l" t="t" r="r" b="b"/>
              <a:pathLst>
                <a:path w="6668" h="5777" extrusionOk="0">
                  <a:moveTo>
                    <a:pt x="3833" y="1"/>
                  </a:moveTo>
                  <a:cubicBezTo>
                    <a:pt x="2469" y="1"/>
                    <a:pt x="1229" y="902"/>
                    <a:pt x="953" y="2284"/>
                  </a:cubicBezTo>
                  <a:cubicBezTo>
                    <a:pt x="1" y="3872"/>
                    <a:pt x="1271" y="5459"/>
                    <a:pt x="2858" y="5777"/>
                  </a:cubicBezTo>
                  <a:lnTo>
                    <a:pt x="3493" y="5777"/>
                  </a:lnTo>
                  <a:cubicBezTo>
                    <a:pt x="4763" y="5777"/>
                    <a:pt x="6033" y="4824"/>
                    <a:pt x="6351" y="3872"/>
                  </a:cubicBezTo>
                  <a:cubicBezTo>
                    <a:pt x="6668" y="2284"/>
                    <a:pt x="6033" y="697"/>
                    <a:pt x="4446" y="62"/>
                  </a:cubicBezTo>
                  <a:cubicBezTo>
                    <a:pt x="4240" y="20"/>
                    <a:pt x="4035" y="1"/>
                    <a:pt x="3833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8" name="Google Shape;3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7350" y="-120637"/>
            <a:ext cx="2380799" cy="15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37000" y="-217807"/>
            <a:ext cx="1349400" cy="161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Penggolongan TPU</a:t>
            </a:r>
            <a:endParaRPr dirty="0"/>
          </a:p>
        </p:txBody>
      </p:sp>
      <p:grpSp>
        <p:nvGrpSpPr>
          <p:cNvPr id="402" name="Google Shape;402;p39"/>
          <p:cNvGrpSpPr/>
          <p:nvPr/>
        </p:nvGrpSpPr>
        <p:grpSpPr>
          <a:xfrm>
            <a:off x="1016186" y="2989501"/>
            <a:ext cx="269577" cy="364988"/>
            <a:chOff x="3587525" y="3090340"/>
            <a:chExt cx="269577" cy="364988"/>
          </a:xfrm>
        </p:grpSpPr>
        <p:sp>
          <p:nvSpPr>
            <p:cNvPr id="403" name="Google Shape;403;p39"/>
            <p:cNvSpPr/>
            <p:nvPr/>
          </p:nvSpPr>
          <p:spPr>
            <a:xfrm>
              <a:off x="3587525" y="3091854"/>
              <a:ext cx="269577" cy="363474"/>
            </a:xfrm>
            <a:custGeom>
              <a:avLst/>
              <a:gdLst/>
              <a:ahLst/>
              <a:cxnLst/>
              <a:rect l="l" t="t" r="r" b="b"/>
              <a:pathLst>
                <a:path w="113030" h="152400" extrusionOk="0">
                  <a:moveTo>
                    <a:pt x="101918" y="132715"/>
                  </a:moveTo>
                  <a:lnTo>
                    <a:pt x="101918" y="136208"/>
                  </a:lnTo>
                  <a:lnTo>
                    <a:pt x="93028" y="136208"/>
                  </a:lnTo>
                  <a:cubicBezTo>
                    <a:pt x="91440" y="136208"/>
                    <a:pt x="89853" y="137478"/>
                    <a:pt x="89853" y="139383"/>
                  </a:cubicBezTo>
                  <a:cubicBezTo>
                    <a:pt x="89853" y="141288"/>
                    <a:pt x="91123" y="142558"/>
                    <a:pt x="93028" y="142558"/>
                  </a:cubicBezTo>
                  <a:lnTo>
                    <a:pt x="101918" y="142558"/>
                  </a:lnTo>
                  <a:lnTo>
                    <a:pt x="101918" y="146050"/>
                  </a:lnTo>
                  <a:lnTo>
                    <a:pt x="11748" y="146050"/>
                  </a:lnTo>
                  <a:cubicBezTo>
                    <a:pt x="8255" y="146050"/>
                    <a:pt x="5398" y="143193"/>
                    <a:pt x="5398" y="139383"/>
                  </a:cubicBezTo>
                  <a:cubicBezTo>
                    <a:pt x="5398" y="135255"/>
                    <a:pt x="8255" y="132715"/>
                    <a:pt x="11748" y="132715"/>
                  </a:cubicBezTo>
                  <a:close/>
                  <a:moveTo>
                    <a:pt x="12065" y="0"/>
                  </a:moveTo>
                  <a:cubicBezTo>
                    <a:pt x="5398" y="0"/>
                    <a:pt x="0" y="5715"/>
                    <a:pt x="0" y="12383"/>
                  </a:cubicBezTo>
                  <a:lnTo>
                    <a:pt x="0" y="139700"/>
                  </a:lnTo>
                  <a:cubicBezTo>
                    <a:pt x="0" y="146685"/>
                    <a:pt x="5398" y="152400"/>
                    <a:pt x="12065" y="152400"/>
                  </a:cubicBezTo>
                  <a:lnTo>
                    <a:pt x="109855" y="152400"/>
                  </a:lnTo>
                  <a:cubicBezTo>
                    <a:pt x="111443" y="152400"/>
                    <a:pt x="113030" y="151448"/>
                    <a:pt x="113030" y="149225"/>
                  </a:cubicBezTo>
                  <a:cubicBezTo>
                    <a:pt x="113030" y="147320"/>
                    <a:pt x="111760" y="146050"/>
                    <a:pt x="109855" y="146050"/>
                  </a:cubicBezTo>
                  <a:lnTo>
                    <a:pt x="108268" y="146050"/>
                  </a:lnTo>
                  <a:lnTo>
                    <a:pt x="108268" y="132398"/>
                  </a:lnTo>
                  <a:cubicBezTo>
                    <a:pt x="110490" y="131445"/>
                    <a:pt x="112713" y="128588"/>
                    <a:pt x="112713" y="125413"/>
                  </a:cubicBezTo>
                  <a:lnTo>
                    <a:pt x="112713" y="7620"/>
                  </a:lnTo>
                  <a:cubicBezTo>
                    <a:pt x="112713" y="3175"/>
                    <a:pt x="108903" y="0"/>
                    <a:pt x="105093" y="0"/>
                  </a:cubicBezTo>
                  <a:lnTo>
                    <a:pt x="35878" y="0"/>
                  </a:lnTo>
                  <a:cubicBezTo>
                    <a:pt x="34290" y="0"/>
                    <a:pt x="32703" y="1270"/>
                    <a:pt x="32703" y="3175"/>
                  </a:cubicBezTo>
                  <a:cubicBezTo>
                    <a:pt x="32703" y="5080"/>
                    <a:pt x="33973" y="6350"/>
                    <a:pt x="35878" y="6350"/>
                  </a:cubicBezTo>
                  <a:lnTo>
                    <a:pt x="105093" y="6350"/>
                  </a:lnTo>
                  <a:cubicBezTo>
                    <a:pt x="105728" y="6350"/>
                    <a:pt x="106680" y="7303"/>
                    <a:pt x="106680" y="7938"/>
                  </a:cubicBezTo>
                  <a:lnTo>
                    <a:pt x="106680" y="126048"/>
                  </a:lnTo>
                  <a:cubicBezTo>
                    <a:pt x="106680" y="126683"/>
                    <a:pt x="105728" y="127635"/>
                    <a:pt x="105093" y="127635"/>
                  </a:cubicBezTo>
                  <a:lnTo>
                    <a:pt x="12065" y="127635"/>
                  </a:lnTo>
                  <a:cubicBezTo>
                    <a:pt x="9843" y="127635"/>
                    <a:pt x="7303" y="128270"/>
                    <a:pt x="5715" y="129540"/>
                  </a:cubicBezTo>
                  <a:lnTo>
                    <a:pt x="5715" y="12700"/>
                  </a:lnTo>
                  <a:cubicBezTo>
                    <a:pt x="5715" y="9208"/>
                    <a:pt x="8573" y="6350"/>
                    <a:pt x="12065" y="6350"/>
                  </a:cubicBezTo>
                  <a:cubicBezTo>
                    <a:pt x="13653" y="6350"/>
                    <a:pt x="15240" y="5398"/>
                    <a:pt x="15240" y="3175"/>
                  </a:cubicBezTo>
                  <a:cubicBezTo>
                    <a:pt x="15240" y="1270"/>
                    <a:pt x="14288" y="0"/>
                    <a:pt x="1206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3638258" y="3090340"/>
              <a:ext cx="14389" cy="15145"/>
            </a:xfrm>
            <a:custGeom>
              <a:avLst/>
              <a:gdLst/>
              <a:ahLst/>
              <a:cxnLst/>
              <a:rect l="l" t="t" r="r" b="b"/>
              <a:pathLst>
                <a:path w="6033" h="6350" extrusionOk="0">
                  <a:moveTo>
                    <a:pt x="2858" y="0"/>
                  </a:moveTo>
                  <a:cubicBezTo>
                    <a:pt x="1271" y="0"/>
                    <a:pt x="1" y="953"/>
                    <a:pt x="1" y="3175"/>
                  </a:cubicBezTo>
                  <a:cubicBezTo>
                    <a:pt x="1" y="5080"/>
                    <a:pt x="953" y="6350"/>
                    <a:pt x="2858" y="6350"/>
                  </a:cubicBezTo>
                  <a:cubicBezTo>
                    <a:pt x="4446" y="6350"/>
                    <a:pt x="6033" y="5080"/>
                    <a:pt x="6033" y="3175"/>
                  </a:cubicBezTo>
                  <a:cubicBezTo>
                    <a:pt x="6033" y="953"/>
                    <a:pt x="4763" y="0"/>
                    <a:pt x="2858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3773805" y="3417466"/>
              <a:ext cx="15145" cy="15145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3175" y="0"/>
                  </a:moveTo>
                  <a:cubicBezTo>
                    <a:pt x="1588" y="0"/>
                    <a:pt x="0" y="1270"/>
                    <a:pt x="0" y="3175"/>
                  </a:cubicBezTo>
                  <a:cubicBezTo>
                    <a:pt x="0" y="5080"/>
                    <a:pt x="1270" y="6350"/>
                    <a:pt x="3175" y="6350"/>
                  </a:cubicBezTo>
                  <a:cubicBezTo>
                    <a:pt x="4763" y="6350"/>
                    <a:pt x="6350" y="5080"/>
                    <a:pt x="6350" y="3175"/>
                  </a:cubicBezTo>
                  <a:cubicBezTo>
                    <a:pt x="6350" y="1270"/>
                    <a:pt x="4763" y="0"/>
                    <a:pt x="317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3648104" y="3133501"/>
              <a:ext cx="170380" cy="233232"/>
            </a:xfrm>
            <a:custGeom>
              <a:avLst/>
              <a:gdLst/>
              <a:ahLst/>
              <a:cxnLst/>
              <a:rect l="l" t="t" r="r" b="b"/>
              <a:pathLst>
                <a:path w="71438" h="97791" extrusionOk="0">
                  <a:moveTo>
                    <a:pt x="36195" y="5716"/>
                  </a:moveTo>
                  <a:cubicBezTo>
                    <a:pt x="43498" y="5716"/>
                    <a:pt x="49530" y="11431"/>
                    <a:pt x="49530" y="19051"/>
                  </a:cubicBezTo>
                  <a:cubicBezTo>
                    <a:pt x="49530" y="20638"/>
                    <a:pt x="50800" y="22226"/>
                    <a:pt x="52705" y="22226"/>
                  </a:cubicBezTo>
                  <a:cubicBezTo>
                    <a:pt x="60325" y="22226"/>
                    <a:pt x="66358" y="28258"/>
                    <a:pt x="66358" y="35878"/>
                  </a:cubicBezTo>
                  <a:lnTo>
                    <a:pt x="66358" y="61913"/>
                  </a:lnTo>
                  <a:cubicBezTo>
                    <a:pt x="66358" y="69533"/>
                    <a:pt x="60325" y="75566"/>
                    <a:pt x="52705" y="75566"/>
                  </a:cubicBezTo>
                  <a:cubicBezTo>
                    <a:pt x="51118" y="75566"/>
                    <a:pt x="49530" y="76518"/>
                    <a:pt x="49530" y="78741"/>
                  </a:cubicBezTo>
                  <a:cubicBezTo>
                    <a:pt x="49530" y="86043"/>
                    <a:pt x="43498" y="92076"/>
                    <a:pt x="36195" y="92076"/>
                  </a:cubicBezTo>
                  <a:cubicBezTo>
                    <a:pt x="28575" y="92076"/>
                    <a:pt x="22543" y="86043"/>
                    <a:pt x="22543" y="78741"/>
                  </a:cubicBezTo>
                  <a:cubicBezTo>
                    <a:pt x="22543" y="77153"/>
                    <a:pt x="21273" y="75566"/>
                    <a:pt x="19368" y="75566"/>
                  </a:cubicBezTo>
                  <a:cubicBezTo>
                    <a:pt x="11748" y="75566"/>
                    <a:pt x="5715" y="69533"/>
                    <a:pt x="5715" y="61913"/>
                  </a:cubicBezTo>
                  <a:lnTo>
                    <a:pt x="5715" y="35878"/>
                  </a:lnTo>
                  <a:cubicBezTo>
                    <a:pt x="5715" y="28258"/>
                    <a:pt x="11748" y="22226"/>
                    <a:pt x="19368" y="22226"/>
                  </a:cubicBezTo>
                  <a:cubicBezTo>
                    <a:pt x="20955" y="22226"/>
                    <a:pt x="22543" y="20956"/>
                    <a:pt x="22543" y="19051"/>
                  </a:cubicBezTo>
                  <a:cubicBezTo>
                    <a:pt x="22543" y="11431"/>
                    <a:pt x="28575" y="5716"/>
                    <a:pt x="36195" y="5716"/>
                  </a:cubicBezTo>
                  <a:close/>
                  <a:moveTo>
                    <a:pt x="35560" y="1"/>
                  </a:moveTo>
                  <a:cubicBezTo>
                    <a:pt x="26035" y="1"/>
                    <a:pt x="17780" y="7303"/>
                    <a:pt x="16510" y="16828"/>
                  </a:cubicBezTo>
                  <a:cubicBezTo>
                    <a:pt x="6985" y="17781"/>
                    <a:pt x="0" y="26353"/>
                    <a:pt x="0" y="35878"/>
                  </a:cubicBezTo>
                  <a:lnTo>
                    <a:pt x="0" y="61913"/>
                  </a:lnTo>
                  <a:cubicBezTo>
                    <a:pt x="0" y="71438"/>
                    <a:pt x="6985" y="79693"/>
                    <a:pt x="16510" y="80963"/>
                  </a:cubicBezTo>
                  <a:cubicBezTo>
                    <a:pt x="17780" y="90488"/>
                    <a:pt x="26035" y="97791"/>
                    <a:pt x="35560" y="97791"/>
                  </a:cubicBezTo>
                  <a:cubicBezTo>
                    <a:pt x="45085" y="97791"/>
                    <a:pt x="53340" y="90488"/>
                    <a:pt x="54610" y="80963"/>
                  </a:cubicBezTo>
                  <a:cubicBezTo>
                    <a:pt x="64135" y="79693"/>
                    <a:pt x="71438" y="71438"/>
                    <a:pt x="71438" y="61913"/>
                  </a:cubicBezTo>
                  <a:lnTo>
                    <a:pt x="71438" y="35878"/>
                  </a:lnTo>
                  <a:cubicBezTo>
                    <a:pt x="71438" y="26353"/>
                    <a:pt x="64135" y="17781"/>
                    <a:pt x="54610" y="16828"/>
                  </a:cubicBezTo>
                  <a:cubicBezTo>
                    <a:pt x="53340" y="7303"/>
                    <a:pt x="45085" y="1"/>
                    <a:pt x="35560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682936" y="3201653"/>
              <a:ext cx="98441" cy="98443"/>
            </a:xfrm>
            <a:custGeom>
              <a:avLst/>
              <a:gdLst/>
              <a:ahLst/>
              <a:cxnLst/>
              <a:rect l="l" t="t" r="r" b="b"/>
              <a:pathLst>
                <a:path w="41275" h="41276" extrusionOk="0">
                  <a:moveTo>
                    <a:pt x="20638" y="5716"/>
                  </a:moveTo>
                  <a:cubicBezTo>
                    <a:pt x="28893" y="5716"/>
                    <a:pt x="35560" y="12383"/>
                    <a:pt x="35560" y="20638"/>
                  </a:cubicBezTo>
                  <a:cubicBezTo>
                    <a:pt x="35560" y="28893"/>
                    <a:pt x="28893" y="35878"/>
                    <a:pt x="20638" y="35878"/>
                  </a:cubicBezTo>
                  <a:cubicBezTo>
                    <a:pt x="12383" y="35878"/>
                    <a:pt x="5398" y="28893"/>
                    <a:pt x="5398" y="20638"/>
                  </a:cubicBezTo>
                  <a:cubicBezTo>
                    <a:pt x="6033" y="12066"/>
                    <a:pt x="12700" y="5716"/>
                    <a:pt x="20638" y="5716"/>
                  </a:cubicBezTo>
                  <a:close/>
                  <a:moveTo>
                    <a:pt x="20638" y="1"/>
                  </a:moveTo>
                  <a:cubicBezTo>
                    <a:pt x="9525" y="1"/>
                    <a:pt x="0" y="9526"/>
                    <a:pt x="0" y="20638"/>
                  </a:cubicBezTo>
                  <a:cubicBezTo>
                    <a:pt x="0" y="31751"/>
                    <a:pt x="9525" y="41276"/>
                    <a:pt x="20638" y="41276"/>
                  </a:cubicBezTo>
                  <a:cubicBezTo>
                    <a:pt x="32068" y="41276"/>
                    <a:pt x="41275" y="31751"/>
                    <a:pt x="41275" y="20638"/>
                  </a:cubicBezTo>
                  <a:cubicBezTo>
                    <a:pt x="41275" y="9526"/>
                    <a:pt x="31750" y="1"/>
                    <a:pt x="20638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11;p33">
            <a:extLst>
              <a:ext uri="{FF2B5EF4-FFF2-40B4-BE49-F238E27FC236}">
                <a16:creationId xmlns:a16="http://schemas.microsoft.com/office/drawing/2014/main" id="{8A56DA1F-A7BA-FAF3-BCAD-493CC2E4CD76}"/>
              </a:ext>
            </a:extLst>
          </p:cNvPr>
          <p:cNvSpPr/>
          <p:nvPr/>
        </p:nvSpPr>
        <p:spPr>
          <a:xfrm>
            <a:off x="814224" y="1448453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28;p33">
            <a:extLst>
              <a:ext uri="{FF2B5EF4-FFF2-40B4-BE49-F238E27FC236}">
                <a16:creationId xmlns:a16="http://schemas.microsoft.com/office/drawing/2014/main" id="{A0DEDBF1-358D-8DCA-D53A-72177C807360}"/>
              </a:ext>
            </a:extLst>
          </p:cNvPr>
          <p:cNvGrpSpPr/>
          <p:nvPr/>
        </p:nvGrpSpPr>
        <p:grpSpPr>
          <a:xfrm>
            <a:off x="968110" y="1635644"/>
            <a:ext cx="365747" cy="271849"/>
            <a:chOff x="2839374" y="4537419"/>
            <a:chExt cx="365747" cy="271849"/>
          </a:xfrm>
        </p:grpSpPr>
        <p:sp>
          <p:nvSpPr>
            <p:cNvPr id="4" name="Google Shape;229;p33">
              <a:extLst>
                <a:ext uri="{FF2B5EF4-FFF2-40B4-BE49-F238E27FC236}">
                  <a16:creationId xmlns:a16="http://schemas.microsoft.com/office/drawing/2014/main" id="{CED4BC15-8EAB-F976-E3EE-70682FF79533}"/>
                </a:ext>
              </a:extLst>
            </p:cNvPr>
            <p:cNvSpPr/>
            <p:nvPr/>
          </p:nvSpPr>
          <p:spPr>
            <a:xfrm>
              <a:off x="2839374" y="4537419"/>
              <a:ext cx="365747" cy="271849"/>
            </a:xfrm>
            <a:custGeom>
              <a:avLst/>
              <a:gdLst/>
              <a:ahLst/>
              <a:cxnLst/>
              <a:rect l="l" t="t" r="r" b="b"/>
              <a:pathLst>
                <a:path w="153353" h="113983" extrusionOk="0">
                  <a:moveTo>
                    <a:pt x="73025" y="18733"/>
                  </a:moveTo>
                  <a:lnTo>
                    <a:pt x="73025" y="48578"/>
                  </a:lnTo>
                  <a:lnTo>
                    <a:pt x="23495" y="48578"/>
                  </a:lnTo>
                  <a:lnTo>
                    <a:pt x="23495" y="18733"/>
                  </a:lnTo>
                  <a:close/>
                  <a:moveTo>
                    <a:pt x="137478" y="42546"/>
                  </a:moveTo>
                  <a:cubicBezTo>
                    <a:pt x="139065" y="42546"/>
                    <a:pt x="140653" y="43816"/>
                    <a:pt x="140653" y="45721"/>
                  </a:cubicBezTo>
                  <a:lnTo>
                    <a:pt x="140653" y="48578"/>
                  </a:lnTo>
                  <a:lnTo>
                    <a:pt x="79058" y="48578"/>
                  </a:lnTo>
                  <a:lnTo>
                    <a:pt x="79058" y="42546"/>
                  </a:lnTo>
                  <a:close/>
                  <a:moveTo>
                    <a:pt x="142875" y="54293"/>
                  </a:moveTo>
                  <a:cubicBezTo>
                    <a:pt x="144463" y="54293"/>
                    <a:pt x="146050" y="55563"/>
                    <a:pt x="146050" y="57468"/>
                  </a:cubicBezTo>
                  <a:cubicBezTo>
                    <a:pt x="146050" y="59056"/>
                    <a:pt x="144780" y="60326"/>
                    <a:pt x="142875" y="60326"/>
                  </a:cubicBezTo>
                  <a:lnTo>
                    <a:pt x="8255" y="60326"/>
                  </a:lnTo>
                  <a:cubicBezTo>
                    <a:pt x="6668" y="60326"/>
                    <a:pt x="5080" y="59056"/>
                    <a:pt x="5080" y="57468"/>
                  </a:cubicBezTo>
                  <a:cubicBezTo>
                    <a:pt x="5715" y="55563"/>
                    <a:pt x="6668" y="54293"/>
                    <a:pt x="8255" y="54293"/>
                  </a:cubicBezTo>
                  <a:close/>
                  <a:moveTo>
                    <a:pt x="140018" y="66358"/>
                  </a:moveTo>
                  <a:lnTo>
                    <a:pt x="140018" y="72391"/>
                  </a:lnTo>
                  <a:lnTo>
                    <a:pt x="131445" y="72391"/>
                  </a:lnTo>
                  <a:cubicBezTo>
                    <a:pt x="129858" y="72391"/>
                    <a:pt x="128270" y="73343"/>
                    <a:pt x="128270" y="75566"/>
                  </a:cubicBezTo>
                  <a:cubicBezTo>
                    <a:pt x="128270" y="77153"/>
                    <a:pt x="129540" y="78106"/>
                    <a:pt x="131445" y="78106"/>
                  </a:cubicBezTo>
                  <a:lnTo>
                    <a:pt x="140018" y="78106"/>
                  </a:lnTo>
                  <a:lnTo>
                    <a:pt x="140018" y="96203"/>
                  </a:lnTo>
                  <a:lnTo>
                    <a:pt x="11430" y="96203"/>
                  </a:lnTo>
                  <a:lnTo>
                    <a:pt x="11430" y="78106"/>
                  </a:lnTo>
                  <a:lnTo>
                    <a:pt x="107315" y="78106"/>
                  </a:lnTo>
                  <a:cubicBezTo>
                    <a:pt x="108903" y="78106"/>
                    <a:pt x="110490" y="77153"/>
                    <a:pt x="110490" y="75566"/>
                  </a:cubicBezTo>
                  <a:cubicBezTo>
                    <a:pt x="110490" y="73978"/>
                    <a:pt x="109220" y="72391"/>
                    <a:pt x="107315" y="72391"/>
                  </a:cubicBezTo>
                  <a:lnTo>
                    <a:pt x="11430" y="72391"/>
                  </a:lnTo>
                  <a:lnTo>
                    <a:pt x="11430" y="66358"/>
                  </a:lnTo>
                  <a:close/>
                  <a:moveTo>
                    <a:pt x="143193" y="101601"/>
                  </a:moveTo>
                  <a:cubicBezTo>
                    <a:pt x="145098" y="101601"/>
                    <a:pt x="146685" y="102871"/>
                    <a:pt x="146685" y="104776"/>
                  </a:cubicBezTo>
                  <a:lnTo>
                    <a:pt x="146685" y="107951"/>
                  </a:lnTo>
                  <a:lnTo>
                    <a:pt x="5715" y="107951"/>
                  </a:lnTo>
                  <a:lnTo>
                    <a:pt x="5715" y="104776"/>
                  </a:lnTo>
                  <a:cubicBezTo>
                    <a:pt x="5715" y="103188"/>
                    <a:pt x="6668" y="101601"/>
                    <a:pt x="8890" y="101601"/>
                  </a:cubicBezTo>
                  <a:close/>
                  <a:moveTo>
                    <a:pt x="15240" y="1"/>
                  </a:moveTo>
                  <a:cubicBezTo>
                    <a:pt x="10478" y="1"/>
                    <a:pt x="6350" y="3811"/>
                    <a:pt x="6350" y="8573"/>
                  </a:cubicBezTo>
                  <a:lnTo>
                    <a:pt x="6350" y="47943"/>
                  </a:lnTo>
                  <a:cubicBezTo>
                    <a:pt x="2858" y="49213"/>
                    <a:pt x="635" y="52388"/>
                    <a:pt x="635" y="56516"/>
                  </a:cubicBezTo>
                  <a:cubicBezTo>
                    <a:pt x="635" y="60326"/>
                    <a:pt x="2858" y="63501"/>
                    <a:pt x="6350" y="64771"/>
                  </a:cubicBezTo>
                  <a:lnTo>
                    <a:pt x="6350" y="72391"/>
                  </a:lnTo>
                  <a:lnTo>
                    <a:pt x="3175" y="72391"/>
                  </a:lnTo>
                  <a:cubicBezTo>
                    <a:pt x="1588" y="72391"/>
                    <a:pt x="0" y="73343"/>
                    <a:pt x="0" y="75566"/>
                  </a:cubicBezTo>
                  <a:cubicBezTo>
                    <a:pt x="0" y="77153"/>
                    <a:pt x="1270" y="78106"/>
                    <a:pt x="3175" y="78106"/>
                  </a:cubicBezTo>
                  <a:lnTo>
                    <a:pt x="6350" y="78106"/>
                  </a:lnTo>
                  <a:lnTo>
                    <a:pt x="6350" y="96521"/>
                  </a:lnTo>
                  <a:cubicBezTo>
                    <a:pt x="2858" y="97791"/>
                    <a:pt x="635" y="100966"/>
                    <a:pt x="635" y="104776"/>
                  </a:cubicBezTo>
                  <a:lnTo>
                    <a:pt x="635" y="110808"/>
                  </a:lnTo>
                  <a:cubicBezTo>
                    <a:pt x="635" y="112396"/>
                    <a:pt x="1588" y="113983"/>
                    <a:pt x="3810" y="113983"/>
                  </a:cubicBezTo>
                  <a:lnTo>
                    <a:pt x="150178" y="113983"/>
                  </a:lnTo>
                  <a:cubicBezTo>
                    <a:pt x="151765" y="113983"/>
                    <a:pt x="153353" y="112713"/>
                    <a:pt x="153353" y="110808"/>
                  </a:cubicBezTo>
                  <a:lnTo>
                    <a:pt x="153353" y="104776"/>
                  </a:lnTo>
                  <a:cubicBezTo>
                    <a:pt x="153353" y="100966"/>
                    <a:pt x="150813" y="97791"/>
                    <a:pt x="147320" y="96521"/>
                  </a:cubicBezTo>
                  <a:lnTo>
                    <a:pt x="147320" y="78106"/>
                  </a:lnTo>
                  <a:lnTo>
                    <a:pt x="148908" y="78106"/>
                  </a:lnTo>
                  <a:cubicBezTo>
                    <a:pt x="150495" y="78106"/>
                    <a:pt x="152083" y="77153"/>
                    <a:pt x="152083" y="75566"/>
                  </a:cubicBezTo>
                  <a:cubicBezTo>
                    <a:pt x="152083" y="73978"/>
                    <a:pt x="150813" y="72391"/>
                    <a:pt x="148908" y="72391"/>
                  </a:cubicBezTo>
                  <a:lnTo>
                    <a:pt x="145733" y="72391"/>
                  </a:lnTo>
                  <a:lnTo>
                    <a:pt x="145733" y="66041"/>
                  </a:lnTo>
                  <a:cubicBezTo>
                    <a:pt x="149225" y="64771"/>
                    <a:pt x="151765" y="61596"/>
                    <a:pt x="151765" y="57468"/>
                  </a:cubicBezTo>
                  <a:cubicBezTo>
                    <a:pt x="151765" y="53658"/>
                    <a:pt x="149225" y="50483"/>
                    <a:pt x="145733" y="49213"/>
                  </a:cubicBezTo>
                  <a:lnTo>
                    <a:pt x="145733" y="45721"/>
                  </a:lnTo>
                  <a:cubicBezTo>
                    <a:pt x="145733" y="40958"/>
                    <a:pt x="141605" y="36831"/>
                    <a:pt x="136843" y="36831"/>
                  </a:cubicBezTo>
                  <a:lnTo>
                    <a:pt x="79058" y="36831"/>
                  </a:lnTo>
                  <a:lnTo>
                    <a:pt x="79058" y="9843"/>
                  </a:lnTo>
                  <a:cubicBezTo>
                    <a:pt x="79058" y="5081"/>
                    <a:pt x="74930" y="1271"/>
                    <a:pt x="70168" y="1271"/>
                  </a:cubicBezTo>
                  <a:lnTo>
                    <a:pt x="44450" y="1271"/>
                  </a:lnTo>
                  <a:cubicBezTo>
                    <a:pt x="42863" y="1271"/>
                    <a:pt x="41275" y="2223"/>
                    <a:pt x="41275" y="4446"/>
                  </a:cubicBezTo>
                  <a:cubicBezTo>
                    <a:pt x="41275" y="6351"/>
                    <a:pt x="42545" y="7621"/>
                    <a:pt x="44450" y="7621"/>
                  </a:cubicBezTo>
                  <a:lnTo>
                    <a:pt x="70168" y="7621"/>
                  </a:lnTo>
                  <a:cubicBezTo>
                    <a:pt x="71755" y="7621"/>
                    <a:pt x="73660" y="8891"/>
                    <a:pt x="73660" y="10796"/>
                  </a:cubicBezTo>
                  <a:lnTo>
                    <a:pt x="73660" y="12701"/>
                  </a:lnTo>
                  <a:lnTo>
                    <a:pt x="21273" y="12701"/>
                  </a:lnTo>
                  <a:cubicBezTo>
                    <a:pt x="19685" y="12701"/>
                    <a:pt x="18098" y="13971"/>
                    <a:pt x="18098" y="15876"/>
                  </a:cubicBezTo>
                  <a:lnTo>
                    <a:pt x="18098" y="48578"/>
                  </a:lnTo>
                  <a:lnTo>
                    <a:pt x="12065" y="48578"/>
                  </a:lnTo>
                  <a:lnTo>
                    <a:pt x="12065" y="9526"/>
                  </a:lnTo>
                  <a:cubicBezTo>
                    <a:pt x="12065" y="7938"/>
                    <a:pt x="13335" y="6351"/>
                    <a:pt x="15240" y="6351"/>
                  </a:cubicBezTo>
                  <a:lnTo>
                    <a:pt x="21273" y="6351"/>
                  </a:lnTo>
                  <a:cubicBezTo>
                    <a:pt x="22543" y="6351"/>
                    <a:pt x="24448" y="5081"/>
                    <a:pt x="24448" y="3176"/>
                  </a:cubicBezTo>
                  <a:cubicBezTo>
                    <a:pt x="24448" y="1271"/>
                    <a:pt x="23178" y="1"/>
                    <a:pt x="2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30;p33">
              <a:extLst>
                <a:ext uri="{FF2B5EF4-FFF2-40B4-BE49-F238E27FC236}">
                  <a16:creationId xmlns:a16="http://schemas.microsoft.com/office/drawing/2014/main" id="{D58EDCF8-2E34-0FC1-584B-E66FF25D0D26}"/>
                </a:ext>
              </a:extLst>
            </p:cNvPr>
            <p:cNvSpPr/>
            <p:nvPr/>
          </p:nvSpPr>
          <p:spPr>
            <a:xfrm>
              <a:off x="2910554" y="4538178"/>
              <a:ext cx="14389" cy="15145"/>
            </a:xfrm>
            <a:custGeom>
              <a:avLst/>
              <a:gdLst/>
              <a:ahLst/>
              <a:cxnLst/>
              <a:rect l="l" t="t" r="r" b="b"/>
              <a:pathLst>
                <a:path w="6033" h="6350" extrusionOk="0">
                  <a:moveTo>
                    <a:pt x="2858" y="0"/>
                  </a:moveTo>
                  <a:cubicBezTo>
                    <a:pt x="1270" y="0"/>
                    <a:pt x="0" y="1270"/>
                    <a:pt x="0" y="3175"/>
                  </a:cubicBezTo>
                  <a:cubicBezTo>
                    <a:pt x="0" y="5398"/>
                    <a:pt x="635" y="6350"/>
                    <a:pt x="2858" y="6350"/>
                  </a:cubicBezTo>
                  <a:cubicBezTo>
                    <a:pt x="4445" y="6350"/>
                    <a:pt x="6033" y="5398"/>
                    <a:pt x="6033" y="3175"/>
                  </a:cubicBezTo>
                  <a:cubicBezTo>
                    <a:pt x="6033" y="1270"/>
                    <a:pt x="4763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1;p33">
              <a:extLst>
                <a:ext uri="{FF2B5EF4-FFF2-40B4-BE49-F238E27FC236}">
                  <a16:creationId xmlns:a16="http://schemas.microsoft.com/office/drawing/2014/main" id="{7A2D14EF-3A2C-E5B1-DA0D-788C5E84BC4B}"/>
                </a:ext>
              </a:extLst>
            </p:cNvPr>
            <p:cNvSpPr/>
            <p:nvPr/>
          </p:nvSpPr>
          <p:spPr>
            <a:xfrm>
              <a:off x="3115764" y="4710070"/>
              <a:ext cx="15147" cy="13633"/>
            </a:xfrm>
            <a:custGeom>
              <a:avLst/>
              <a:gdLst/>
              <a:ahLst/>
              <a:cxnLst/>
              <a:rect l="l" t="t" r="r" b="b"/>
              <a:pathLst>
                <a:path w="6351" h="5716" extrusionOk="0">
                  <a:moveTo>
                    <a:pt x="3176" y="1"/>
                  </a:moveTo>
                  <a:cubicBezTo>
                    <a:pt x="1588" y="1"/>
                    <a:pt x="1" y="953"/>
                    <a:pt x="1" y="3176"/>
                  </a:cubicBezTo>
                  <a:cubicBezTo>
                    <a:pt x="1" y="4763"/>
                    <a:pt x="1271" y="5716"/>
                    <a:pt x="3176" y="5716"/>
                  </a:cubicBezTo>
                  <a:cubicBezTo>
                    <a:pt x="4763" y="5716"/>
                    <a:pt x="6351" y="4763"/>
                    <a:pt x="6351" y="3176"/>
                  </a:cubicBezTo>
                  <a:cubicBezTo>
                    <a:pt x="6351" y="953"/>
                    <a:pt x="5398" y="1"/>
                    <a:pt x="3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63;p39">
            <a:extLst>
              <a:ext uri="{FF2B5EF4-FFF2-40B4-BE49-F238E27FC236}">
                <a16:creationId xmlns:a16="http://schemas.microsoft.com/office/drawing/2014/main" id="{90A1E946-CBF9-E65F-0E06-09C707B602DF}"/>
              </a:ext>
            </a:extLst>
          </p:cNvPr>
          <p:cNvSpPr txBox="1">
            <a:spLocks/>
          </p:cNvSpPr>
          <p:nvPr/>
        </p:nvSpPr>
        <p:spPr>
          <a:xfrm>
            <a:off x="1569427" y="2330678"/>
            <a:ext cx="1639926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TPU </a:t>
            </a:r>
            <a:r>
              <a:rPr lang="en-US" sz="1800" b="1" dirty="0" err="1"/>
              <a:t>Katolik</a:t>
            </a:r>
            <a:endParaRPr lang="en-US" sz="1800" b="1" dirty="0"/>
          </a:p>
        </p:txBody>
      </p:sp>
      <p:sp>
        <p:nvSpPr>
          <p:cNvPr id="8" name="Google Shape;363;p39">
            <a:extLst>
              <a:ext uri="{FF2B5EF4-FFF2-40B4-BE49-F238E27FC236}">
                <a16:creationId xmlns:a16="http://schemas.microsoft.com/office/drawing/2014/main" id="{C9123B65-151C-F592-0797-CCE62BE51EB7}"/>
              </a:ext>
            </a:extLst>
          </p:cNvPr>
          <p:cNvSpPr txBox="1">
            <a:spLocks/>
          </p:cNvSpPr>
          <p:nvPr/>
        </p:nvSpPr>
        <p:spPr>
          <a:xfrm>
            <a:off x="1567616" y="3004646"/>
            <a:ext cx="1639926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TPU </a:t>
            </a:r>
            <a:r>
              <a:rPr lang="en-US" sz="1800" b="1" dirty="0" err="1"/>
              <a:t>Protestan</a:t>
            </a:r>
            <a:endParaRPr lang="en-US" sz="1800" b="1" dirty="0"/>
          </a:p>
        </p:txBody>
      </p:sp>
      <p:sp>
        <p:nvSpPr>
          <p:cNvPr id="9" name="Google Shape;363;p39">
            <a:extLst>
              <a:ext uri="{FF2B5EF4-FFF2-40B4-BE49-F238E27FC236}">
                <a16:creationId xmlns:a16="http://schemas.microsoft.com/office/drawing/2014/main" id="{C98402A4-C426-7AC0-5F46-4E63DE53C5CE}"/>
              </a:ext>
            </a:extLst>
          </p:cNvPr>
          <p:cNvSpPr txBox="1">
            <a:spLocks/>
          </p:cNvSpPr>
          <p:nvPr/>
        </p:nvSpPr>
        <p:spPr>
          <a:xfrm>
            <a:off x="1595860" y="3605888"/>
            <a:ext cx="3286384" cy="49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TPU Hindu/ Budha/ Kong Hu Cu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EC7B563-40A9-FF31-BD9B-E1D029F96E15}"/>
              </a:ext>
            </a:extLst>
          </p:cNvPr>
          <p:cNvSpPr/>
          <p:nvPr/>
        </p:nvSpPr>
        <p:spPr>
          <a:xfrm>
            <a:off x="4816931" y="1590970"/>
            <a:ext cx="382903" cy="2289136"/>
          </a:xfrm>
          <a:custGeom>
            <a:avLst/>
            <a:gdLst>
              <a:gd name="connsiteX0" fmla="*/ 0 w 382903"/>
              <a:gd name="connsiteY0" fmla="*/ 0 h 2289136"/>
              <a:gd name="connsiteX1" fmla="*/ 191452 w 382903"/>
              <a:gd name="connsiteY1" fmla="*/ 31907 h 2289136"/>
              <a:gd name="connsiteX2" fmla="*/ 191452 w 382903"/>
              <a:gd name="connsiteY2" fmla="*/ 696290 h 2289136"/>
              <a:gd name="connsiteX3" fmla="*/ 382904 w 382903"/>
              <a:gd name="connsiteY3" fmla="*/ 728197 h 2289136"/>
              <a:gd name="connsiteX4" fmla="*/ 191452 w 382903"/>
              <a:gd name="connsiteY4" fmla="*/ 760104 h 2289136"/>
              <a:gd name="connsiteX5" fmla="*/ 191452 w 382903"/>
              <a:gd name="connsiteY5" fmla="*/ 1289088 h 2289136"/>
              <a:gd name="connsiteX6" fmla="*/ 191452 w 382903"/>
              <a:gd name="connsiteY6" fmla="*/ 1818072 h 2289136"/>
              <a:gd name="connsiteX7" fmla="*/ 191452 w 382903"/>
              <a:gd name="connsiteY7" fmla="*/ 2257229 h 2289136"/>
              <a:gd name="connsiteX8" fmla="*/ 0 w 382903"/>
              <a:gd name="connsiteY8" fmla="*/ 2289136 h 2289136"/>
              <a:gd name="connsiteX9" fmla="*/ 0 w 382903"/>
              <a:gd name="connsiteY9" fmla="*/ 1671069 h 2289136"/>
              <a:gd name="connsiteX10" fmla="*/ 0 w 382903"/>
              <a:gd name="connsiteY10" fmla="*/ 1121677 h 2289136"/>
              <a:gd name="connsiteX11" fmla="*/ 0 w 382903"/>
              <a:gd name="connsiteY11" fmla="*/ 595175 h 2289136"/>
              <a:gd name="connsiteX12" fmla="*/ 0 w 382903"/>
              <a:gd name="connsiteY12" fmla="*/ 0 h 2289136"/>
              <a:gd name="connsiteX0" fmla="*/ 0 w 382903"/>
              <a:gd name="connsiteY0" fmla="*/ 0 h 2289136"/>
              <a:gd name="connsiteX1" fmla="*/ 191452 w 382903"/>
              <a:gd name="connsiteY1" fmla="*/ 31907 h 2289136"/>
              <a:gd name="connsiteX2" fmla="*/ 191452 w 382903"/>
              <a:gd name="connsiteY2" fmla="*/ 696290 h 2289136"/>
              <a:gd name="connsiteX3" fmla="*/ 382904 w 382903"/>
              <a:gd name="connsiteY3" fmla="*/ 728197 h 2289136"/>
              <a:gd name="connsiteX4" fmla="*/ 191452 w 382903"/>
              <a:gd name="connsiteY4" fmla="*/ 760104 h 2289136"/>
              <a:gd name="connsiteX5" fmla="*/ 191452 w 382903"/>
              <a:gd name="connsiteY5" fmla="*/ 1229203 h 2289136"/>
              <a:gd name="connsiteX6" fmla="*/ 191452 w 382903"/>
              <a:gd name="connsiteY6" fmla="*/ 1713274 h 2289136"/>
              <a:gd name="connsiteX7" fmla="*/ 191452 w 382903"/>
              <a:gd name="connsiteY7" fmla="*/ 2257229 h 2289136"/>
              <a:gd name="connsiteX8" fmla="*/ 0 w 382903"/>
              <a:gd name="connsiteY8" fmla="*/ 2289136 h 22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03" h="2289136" stroke="0" extrusionOk="0">
                <a:moveTo>
                  <a:pt x="0" y="0"/>
                </a:moveTo>
                <a:cubicBezTo>
                  <a:pt x="106136" y="146"/>
                  <a:pt x="193287" y="15039"/>
                  <a:pt x="191452" y="31907"/>
                </a:cubicBezTo>
                <a:cubicBezTo>
                  <a:pt x="177476" y="206639"/>
                  <a:pt x="189177" y="433959"/>
                  <a:pt x="191452" y="696290"/>
                </a:cubicBezTo>
                <a:cubicBezTo>
                  <a:pt x="200704" y="701998"/>
                  <a:pt x="267961" y="730050"/>
                  <a:pt x="382904" y="728197"/>
                </a:cubicBezTo>
                <a:cubicBezTo>
                  <a:pt x="276666" y="727395"/>
                  <a:pt x="192225" y="743937"/>
                  <a:pt x="191452" y="760104"/>
                </a:cubicBezTo>
                <a:cubicBezTo>
                  <a:pt x="209734" y="985151"/>
                  <a:pt x="199563" y="1077790"/>
                  <a:pt x="191452" y="1289088"/>
                </a:cubicBezTo>
                <a:cubicBezTo>
                  <a:pt x="183341" y="1500386"/>
                  <a:pt x="180403" y="1693556"/>
                  <a:pt x="191452" y="1818072"/>
                </a:cubicBezTo>
                <a:cubicBezTo>
                  <a:pt x="202501" y="1942588"/>
                  <a:pt x="192155" y="2082643"/>
                  <a:pt x="191452" y="2257229"/>
                </a:cubicBezTo>
                <a:cubicBezTo>
                  <a:pt x="198999" y="2261441"/>
                  <a:pt x="107466" y="2288143"/>
                  <a:pt x="0" y="2289136"/>
                </a:cubicBezTo>
                <a:cubicBezTo>
                  <a:pt x="13664" y="2091875"/>
                  <a:pt x="7903" y="1977720"/>
                  <a:pt x="0" y="1671069"/>
                </a:cubicBezTo>
                <a:cubicBezTo>
                  <a:pt x="-7903" y="1364418"/>
                  <a:pt x="11951" y="1333873"/>
                  <a:pt x="0" y="1121677"/>
                </a:cubicBezTo>
                <a:cubicBezTo>
                  <a:pt x="-11951" y="909481"/>
                  <a:pt x="15179" y="851124"/>
                  <a:pt x="0" y="595175"/>
                </a:cubicBezTo>
                <a:cubicBezTo>
                  <a:pt x="-15179" y="339226"/>
                  <a:pt x="-11754" y="185806"/>
                  <a:pt x="0" y="0"/>
                </a:cubicBezTo>
                <a:close/>
              </a:path>
              <a:path w="382903" h="2289136" fill="none" extrusionOk="0">
                <a:moveTo>
                  <a:pt x="0" y="0"/>
                </a:moveTo>
                <a:cubicBezTo>
                  <a:pt x="105834" y="-1133"/>
                  <a:pt x="194964" y="13409"/>
                  <a:pt x="191452" y="31907"/>
                </a:cubicBezTo>
                <a:cubicBezTo>
                  <a:pt x="172184" y="346952"/>
                  <a:pt x="180384" y="444298"/>
                  <a:pt x="191452" y="696290"/>
                </a:cubicBezTo>
                <a:cubicBezTo>
                  <a:pt x="197394" y="728357"/>
                  <a:pt x="279209" y="728453"/>
                  <a:pt x="382904" y="728197"/>
                </a:cubicBezTo>
                <a:cubicBezTo>
                  <a:pt x="277531" y="727810"/>
                  <a:pt x="190327" y="744076"/>
                  <a:pt x="191452" y="760104"/>
                </a:cubicBezTo>
                <a:cubicBezTo>
                  <a:pt x="185127" y="951043"/>
                  <a:pt x="199254" y="998567"/>
                  <a:pt x="191452" y="1229203"/>
                </a:cubicBezTo>
                <a:cubicBezTo>
                  <a:pt x="183650" y="1459839"/>
                  <a:pt x="210614" y="1557459"/>
                  <a:pt x="191452" y="1713274"/>
                </a:cubicBezTo>
                <a:cubicBezTo>
                  <a:pt x="172290" y="1869089"/>
                  <a:pt x="211142" y="2090616"/>
                  <a:pt x="191452" y="2257229"/>
                </a:cubicBezTo>
                <a:cubicBezTo>
                  <a:pt x="205860" y="2272215"/>
                  <a:pt x="87664" y="2290207"/>
                  <a:pt x="0" y="2289136"/>
                </a:cubicBezTo>
              </a:path>
              <a:path w="382903" h="2289136" fill="none" stroke="0" extrusionOk="0">
                <a:moveTo>
                  <a:pt x="0" y="0"/>
                </a:moveTo>
                <a:cubicBezTo>
                  <a:pt x="106566" y="-2936"/>
                  <a:pt x="195531" y="15512"/>
                  <a:pt x="191452" y="31907"/>
                </a:cubicBezTo>
                <a:cubicBezTo>
                  <a:pt x="197508" y="241203"/>
                  <a:pt x="221399" y="408138"/>
                  <a:pt x="191452" y="696290"/>
                </a:cubicBezTo>
                <a:cubicBezTo>
                  <a:pt x="186020" y="713342"/>
                  <a:pt x="274148" y="744471"/>
                  <a:pt x="382904" y="728197"/>
                </a:cubicBezTo>
                <a:cubicBezTo>
                  <a:pt x="280117" y="725308"/>
                  <a:pt x="191537" y="740967"/>
                  <a:pt x="191452" y="760104"/>
                </a:cubicBezTo>
                <a:cubicBezTo>
                  <a:pt x="181759" y="976345"/>
                  <a:pt x="202316" y="1009967"/>
                  <a:pt x="191452" y="1244174"/>
                </a:cubicBezTo>
                <a:cubicBezTo>
                  <a:pt x="180589" y="1478381"/>
                  <a:pt x="205343" y="1525385"/>
                  <a:pt x="191452" y="1713274"/>
                </a:cubicBezTo>
                <a:cubicBezTo>
                  <a:pt x="177561" y="1901163"/>
                  <a:pt x="206983" y="2031567"/>
                  <a:pt x="191452" y="2257229"/>
                </a:cubicBezTo>
                <a:cubicBezTo>
                  <a:pt x="175639" y="2269521"/>
                  <a:pt x="118895" y="2280165"/>
                  <a:pt x="0" y="2289136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23071344">
                  <a:prstGeom prst="rightBrace">
                    <a:avLst>
                      <a:gd name="adj1" fmla="val 8333"/>
                      <a:gd name="adj2" fmla="val 3181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Jenis pelayanan pemakaman yang diberikan pengelolaan TPU :</a:t>
            </a:r>
            <a:endParaRPr sz="2800" dirty="0"/>
          </a:p>
        </p:txBody>
      </p:sp>
      <p:pic>
        <p:nvPicPr>
          <p:cNvPr id="353" name="Google Shape;3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575" y="1805337"/>
            <a:ext cx="1610714" cy="34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9475" y="3484275"/>
            <a:ext cx="2164750" cy="2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 txBox="1">
            <a:spLocks noGrp="1"/>
          </p:cNvSpPr>
          <p:nvPr>
            <p:ph type="body" idx="1"/>
          </p:nvPr>
        </p:nvSpPr>
        <p:spPr>
          <a:xfrm>
            <a:off x="1021875" y="1438797"/>
            <a:ext cx="6662700" cy="2551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;</a:t>
            </a:r>
          </a:p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penyangkutan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;</a:t>
            </a:r>
          </a:p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pemindahan</a:t>
            </a:r>
            <a:r>
              <a:rPr lang="en-US" dirty="0"/>
              <a:t>/ </a:t>
            </a:r>
            <a:r>
              <a:rPr lang="en-US" dirty="0" err="1"/>
              <a:t>pembongkaran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/ </a:t>
            </a:r>
            <a:r>
              <a:rPr lang="en-US" dirty="0" err="1"/>
              <a:t>pusara</a:t>
            </a:r>
            <a:endParaRPr lang="en-US" dirty="0"/>
          </a:p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Cadangan</a:t>
            </a:r>
          </a:p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dan </a:t>
            </a:r>
            <a:r>
              <a:rPr lang="en-US" dirty="0" err="1"/>
              <a:t>keindahan</a:t>
            </a:r>
            <a:r>
              <a:rPr lang="en-US" dirty="0"/>
              <a:t> lingkungan </a:t>
            </a:r>
            <a:r>
              <a:rPr lang="en-US" dirty="0" err="1"/>
              <a:t>makam</a:t>
            </a:r>
            <a:r>
              <a:rPr lang="en-US" dirty="0"/>
              <a:t>;</a:t>
            </a:r>
          </a:p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penitipan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 di rumah </a:t>
            </a:r>
            <a:r>
              <a:rPr lang="en-US" dirty="0" err="1"/>
              <a:t>duka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Daerah,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pengelola</a:t>
            </a:r>
            <a:r>
              <a:rPr lang="en-US" dirty="0"/>
              <a:t> TPBU</a:t>
            </a:r>
          </a:p>
          <a:p>
            <a:pPr marL="4826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lphaLcParenR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penggalian</a:t>
            </a:r>
            <a:r>
              <a:rPr lang="en-US" dirty="0"/>
              <a:t> dan </a:t>
            </a:r>
            <a:r>
              <a:rPr lang="en-US" dirty="0" err="1"/>
              <a:t>pengurugan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8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1110343" y="1229390"/>
            <a:ext cx="6866164" cy="2762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Krematorium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Abu </a:t>
            </a:r>
            <a:r>
              <a:rPr lang="en-US" dirty="0" err="1"/>
              <a:t>Jenazah</a:t>
            </a:r>
            <a:r>
              <a:rPr lang="en-US" dirty="0"/>
              <a:t> yang </a:t>
            </a:r>
            <a:r>
              <a:rPr lang="en-US" dirty="0" err="1"/>
              <a:t>dikelola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Daerah atau Badan Hukum yang </a:t>
            </a:r>
            <a:r>
              <a:rPr lang="en-US" dirty="0" err="1"/>
              <a:t>bersifat</a:t>
            </a:r>
            <a:r>
              <a:rPr lang="en-US" dirty="0"/>
              <a:t> social dan/atau </a:t>
            </a:r>
            <a:r>
              <a:rPr lang="en-US" dirty="0" err="1"/>
              <a:t>keagamaan</a:t>
            </a:r>
            <a:endParaRPr lang="en-US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meinggal</a:t>
            </a:r>
            <a:r>
              <a:rPr lang="en-US" dirty="0"/>
              <a:t> dunia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dikremasi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wilayah Daerah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Lurah</a:t>
            </a:r>
            <a:r>
              <a:rPr lang="en-US" dirty="0"/>
              <a:t>/</a:t>
            </a:r>
            <a:r>
              <a:rPr lang="en-US" dirty="0" err="1"/>
              <a:t>Kuwu</a:t>
            </a:r>
            <a:r>
              <a:rPr lang="en-US" dirty="0"/>
              <a:t> dan Pusat Kesehatan Masyarakat </a:t>
            </a:r>
            <a:r>
              <a:rPr lang="en-US" dirty="0" err="1"/>
              <a:t>setempat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Krematorium dan Pengabuan Jenazah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17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1110343" y="1526720"/>
            <a:ext cx="6866164" cy="2841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 dan/atau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di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lainnya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waris</a:t>
            </a:r>
            <a:r>
              <a:rPr lang="en-US" dirty="0"/>
              <a:t>/</a:t>
            </a:r>
            <a:r>
              <a:rPr lang="en-US" dirty="0" err="1"/>
              <a:t>penanggungjawab</a:t>
            </a:r>
            <a:r>
              <a:rPr lang="en-US" dirty="0"/>
              <a:t>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Penggalian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endParaRPr lang="en-US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</a:t>
            </a:r>
            <a:r>
              <a:rPr lang="en-US" dirty="0"/>
              <a:t> dan </a:t>
            </a:r>
            <a:r>
              <a:rPr lang="en-US" dirty="0" err="1"/>
              <a:t>penataan</a:t>
            </a:r>
            <a:r>
              <a:rPr lang="en-US" dirty="0"/>
              <a:t> Lokasi </a:t>
            </a:r>
            <a:r>
              <a:rPr lang="en-US" dirty="0" err="1"/>
              <a:t>pemakaman</a:t>
            </a:r>
            <a:r>
              <a:rPr lang="en-US" dirty="0"/>
              <a:t> dan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waris</a:t>
            </a:r>
            <a:endParaRPr dirty="0"/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Pembongkaran dan Pemindahan Makam/Pusara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18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1110343" y="1526720"/>
            <a:ext cx="6866164" cy="2841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TPU yang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Pemda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10 tahun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diperpanjang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10 tahun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perpanjangan</a:t>
            </a:r>
            <a:r>
              <a:rPr lang="en-US" dirty="0"/>
              <a:t> paling </a:t>
            </a:r>
            <a:r>
              <a:rPr lang="en-US" dirty="0" err="1"/>
              <a:t>lambat</a:t>
            </a:r>
            <a:r>
              <a:rPr lang="en-US" dirty="0"/>
              <a:t> 3 bulan </a:t>
            </a:r>
            <a:r>
              <a:rPr lang="en-US" dirty="0" err="1"/>
              <a:t>sebelum</a:t>
            </a:r>
            <a:r>
              <a:rPr lang="en-US" dirty="0"/>
              <a:t> masa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.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perpanjangan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memakamkan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 yang baru.</a:t>
            </a:r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398" y="-304984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Batas Waktu Penggunaan Tanah Makam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504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Sanksi Administrasi</a:t>
            </a:r>
            <a:endParaRPr sz="3600" dirty="0"/>
          </a:p>
        </p:txBody>
      </p:sp>
      <p:pic>
        <p:nvPicPr>
          <p:cNvPr id="353" name="Google Shape;3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4575" y="1805337"/>
            <a:ext cx="1610714" cy="34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9475" y="3484275"/>
            <a:ext cx="2164750" cy="2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 txBox="1">
            <a:spLocks noGrp="1"/>
          </p:cNvSpPr>
          <p:nvPr>
            <p:ph type="body" idx="1"/>
          </p:nvPr>
        </p:nvSpPr>
        <p:spPr>
          <a:xfrm>
            <a:off x="1975275" y="1805337"/>
            <a:ext cx="6662700" cy="19685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/>
              <a:t>Teguran</a:t>
            </a:r>
            <a:r>
              <a:rPr lang="en-US" dirty="0"/>
              <a:t>;</a:t>
            </a:r>
          </a:p>
          <a:p>
            <a:pPr marL="4826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;</a:t>
            </a:r>
          </a:p>
          <a:p>
            <a:pPr marL="4826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/>
              <a:t>Denda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paling </a:t>
            </a:r>
            <a:r>
              <a:rPr lang="en-US" dirty="0" err="1"/>
              <a:t>tinggi</a:t>
            </a:r>
            <a:r>
              <a:rPr lang="en-US" dirty="0"/>
              <a:t> Rp 25.000.000,00;</a:t>
            </a:r>
          </a:p>
          <a:p>
            <a:pPr marL="4826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;</a:t>
            </a:r>
          </a:p>
          <a:p>
            <a:pPr marL="4826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/>
              <a:t>Pembongkaran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atau </a:t>
            </a:r>
            <a:r>
              <a:rPr lang="en-US" dirty="0" err="1"/>
              <a:t>makam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3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>
            <a:off x="1372275" y="1202050"/>
            <a:ext cx="6399300" cy="2738400"/>
          </a:xfrm>
          <a:prstGeom prst="round2DiagRect">
            <a:avLst>
              <a:gd name="adj1" fmla="val 1824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1905665" y="1659995"/>
            <a:ext cx="517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—Asas</a:t>
            </a: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1"/>
          </p:nvPr>
        </p:nvSpPr>
        <p:spPr>
          <a:xfrm>
            <a:off x="1828800" y="2082246"/>
            <a:ext cx="5409535" cy="1507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“Penyelenggaraan Pemakaman dilaksanakan berdasarkan asas pemanfaatan tanah, asas keagamaan, asas sosial budaya dan asas kualitas lingkungan hidup.”</a:t>
            </a:r>
            <a:endParaRPr dirty="0"/>
          </a:p>
        </p:txBody>
      </p:sp>
      <p:pic>
        <p:nvPicPr>
          <p:cNvPr id="327" name="Google Shape;3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085" y="473351"/>
            <a:ext cx="3795115" cy="1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05525" y="1935401"/>
            <a:ext cx="2091575" cy="272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30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>
            <a:off x="1372275" y="1202050"/>
            <a:ext cx="6399300" cy="2738400"/>
          </a:xfrm>
          <a:prstGeom prst="round2DiagRect">
            <a:avLst>
              <a:gd name="adj1" fmla="val 18248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1983750" y="2155640"/>
            <a:ext cx="517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Terima Kasih</a:t>
            </a:r>
            <a:endParaRPr sz="4400" dirty="0"/>
          </a:p>
        </p:txBody>
      </p:sp>
      <p:pic>
        <p:nvPicPr>
          <p:cNvPr id="327" name="Google Shape;3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085" y="473351"/>
            <a:ext cx="3795115" cy="1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05525" y="1935401"/>
            <a:ext cx="2091575" cy="272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9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2136" y="2119599"/>
            <a:ext cx="1348275" cy="10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>
            <a:spLocks noGrp="1"/>
          </p:cNvSpPr>
          <p:nvPr>
            <p:ph type="subTitle" idx="4294967295"/>
          </p:nvPr>
        </p:nvSpPr>
        <p:spPr>
          <a:xfrm flipH="1">
            <a:off x="809716" y="2098950"/>
            <a:ext cx="20835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yang </a:t>
            </a:r>
            <a:r>
              <a:rPr lang="en-US" dirty="0" err="1">
                <a:solidFill>
                  <a:schemeClr val="dk1"/>
                </a:solidFill>
              </a:rPr>
              <a:t>dikelola</a:t>
            </a:r>
            <a:r>
              <a:rPr lang="en-US" dirty="0">
                <a:solidFill>
                  <a:schemeClr val="dk1"/>
                </a:solidFill>
              </a:rPr>
              <a:t> oleh </a:t>
            </a:r>
            <a:r>
              <a:rPr lang="en-US" dirty="0" err="1">
                <a:solidFill>
                  <a:schemeClr val="dk1"/>
                </a:solidFill>
              </a:rPr>
              <a:t>Pemerintah</a:t>
            </a:r>
            <a:r>
              <a:rPr lang="en-US" dirty="0">
                <a:solidFill>
                  <a:schemeClr val="dk1"/>
                </a:solidFill>
              </a:rPr>
              <a:t> Daerah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63" name="Google Shape;363;p39"/>
          <p:cNvSpPr txBox="1">
            <a:spLocks noGrp="1"/>
          </p:cNvSpPr>
          <p:nvPr>
            <p:ph type="title" idx="4294967295"/>
          </p:nvPr>
        </p:nvSpPr>
        <p:spPr>
          <a:xfrm>
            <a:off x="809725" y="1778925"/>
            <a:ext cx="2083500" cy="2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TPU (Tempat Pemakamann Umum)</a:t>
            </a:r>
            <a:endParaRPr sz="1600" b="1" dirty="0"/>
          </a:p>
        </p:txBody>
      </p:sp>
      <p:sp>
        <p:nvSpPr>
          <p:cNvPr id="364" name="Google Shape;364;p39"/>
          <p:cNvSpPr/>
          <p:nvPr/>
        </p:nvSpPr>
        <p:spPr>
          <a:xfrm>
            <a:off x="2884225" y="1598503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subTitle" idx="4294967295"/>
          </p:nvPr>
        </p:nvSpPr>
        <p:spPr>
          <a:xfrm flipH="1">
            <a:off x="809716" y="3463825"/>
            <a:ext cx="20835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dirty="0"/>
              <a:t>yang dikelola oleh Pemerintahan Desa</a:t>
            </a:r>
            <a:endParaRPr lang="en-US" dirty="0"/>
          </a:p>
        </p:txBody>
      </p:sp>
      <p:sp>
        <p:nvSpPr>
          <p:cNvPr id="366" name="Google Shape;366;p39"/>
          <p:cNvSpPr txBox="1">
            <a:spLocks noGrp="1"/>
          </p:cNvSpPr>
          <p:nvPr>
            <p:ph type="title" idx="4294967295"/>
          </p:nvPr>
        </p:nvSpPr>
        <p:spPr>
          <a:xfrm>
            <a:off x="809725" y="3143800"/>
            <a:ext cx="2083500" cy="2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TPU </a:t>
            </a:r>
            <a:r>
              <a:rPr lang="en-US" sz="1600" b="1" dirty="0"/>
              <a:t>(</a:t>
            </a:r>
            <a:r>
              <a:rPr lang="en-US" sz="1600" b="1" dirty="0" err="1"/>
              <a:t>Tempat</a:t>
            </a:r>
            <a:r>
              <a:rPr lang="en-US" sz="1600" b="1" dirty="0"/>
              <a:t> </a:t>
            </a:r>
            <a:r>
              <a:rPr lang="en-US" sz="1600" b="1" dirty="0" err="1"/>
              <a:t>Pemakamann</a:t>
            </a:r>
            <a:r>
              <a:rPr lang="en-US" sz="1600" b="1" dirty="0"/>
              <a:t> </a:t>
            </a:r>
            <a:r>
              <a:rPr lang="en-US" sz="1600" b="1" dirty="0" err="1"/>
              <a:t>Umum</a:t>
            </a:r>
            <a:r>
              <a:rPr lang="en-US" sz="1600" b="1" dirty="0"/>
              <a:t>)</a:t>
            </a:r>
            <a:endParaRPr sz="1600" b="1" dirty="0"/>
          </a:p>
        </p:txBody>
      </p:sp>
      <p:sp>
        <p:nvSpPr>
          <p:cNvPr id="367" name="Google Shape;367;p39"/>
          <p:cNvSpPr/>
          <p:nvPr/>
        </p:nvSpPr>
        <p:spPr>
          <a:xfrm>
            <a:off x="2884225" y="2963378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5569250" y="1598503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title" idx="4294967295"/>
          </p:nvPr>
        </p:nvSpPr>
        <p:spPr>
          <a:xfrm>
            <a:off x="6065020" y="1778925"/>
            <a:ext cx="2273530" cy="248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TPBU (Tempat Pemakaman Bukan Umum)</a:t>
            </a:r>
            <a:endParaRPr sz="1600" b="1" dirty="0"/>
          </a:p>
        </p:txBody>
      </p:sp>
      <p:sp>
        <p:nvSpPr>
          <p:cNvPr id="370" name="Google Shape;370;p39"/>
          <p:cNvSpPr/>
          <p:nvPr/>
        </p:nvSpPr>
        <p:spPr>
          <a:xfrm>
            <a:off x="5569250" y="3208261"/>
            <a:ext cx="673500" cy="648600"/>
          </a:xfrm>
          <a:prstGeom prst="round2DiagRect">
            <a:avLst>
              <a:gd name="adj1" fmla="val 2606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title" idx="4294967295"/>
          </p:nvPr>
        </p:nvSpPr>
        <p:spPr>
          <a:xfrm>
            <a:off x="6255050" y="3388683"/>
            <a:ext cx="2083500" cy="2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TPK (Tempat Pemakaman Khusus)</a:t>
            </a:r>
            <a:endParaRPr sz="1600" b="1" dirty="0"/>
          </a:p>
        </p:txBody>
      </p:sp>
      <p:sp>
        <p:nvSpPr>
          <p:cNvPr id="372" name="Google Shape;372;p39"/>
          <p:cNvSpPr txBox="1">
            <a:spLocks noGrp="1"/>
          </p:cNvSpPr>
          <p:nvPr>
            <p:ph type="subTitle" idx="4294967295"/>
          </p:nvPr>
        </p:nvSpPr>
        <p:spPr>
          <a:xfrm flipH="1">
            <a:off x="6255041" y="2164262"/>
            <a:ext cx="20835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yang </a:t>
            </a:r>
            <a:r>
              <a:rPr lang="en-US" dirty="0" err="1"/>
              <a:t>dikelola</a:t>
            </a:r>
            <a:r>
              <a:rPr lang="en-US" dirty="0"/>
              <a:t> oleh Yayasan, badan social/</a:t>
            </a:r>
            <a:r>
              <a:rPr lang="en-US" dirty="0" err="1"/>
              <a:t>keagamaan</a:t>
            </a:r>
            <a:endParaRPr dirty="0"/>
          </a:p>
        </p:txBody>
      </p:sp>
      <p:grpSp>
        <p:nvGrpSpPr>
          <p:cNvPr id="374" name="Google Shape;374;p39"/>
          <p:cNvGrpSpPr/>
          <p:nvPr/>
        </p:nvGrpSpPr>
        <p:grpSpPr>
          <a:xfrm>
            <a:off x="3083158" y="1740692"/>
            <a:ext cx="275634" cy="364232"/>
            <a:chOff x="2185121" y="4491229"/>
            <a:chExt cx="275634" cy="364232"/>
          </a:xfrm>
        </p:grpSpPr>
        <p:sp>
          <p:nvSpPr>
            <p:cNvPr id="375" name="Google Shape;375;p39"/>
            <p:cNvSpPr/>
            <p:nvPr/>
          </p:nvSpPr>
          <p:spPr>
            <a:xfrm>
              <a:off x="2185121" y="4491229"/>
              <a:ext cx="275634" cy="364232"/>
            </a:xfrm>
            <a:custGeom>
              <a:avLst/>
              <a:gdLst/>
              <a:ahLst/>
              <a:cxnLst/>
              <a:rect l="l" t="t" r="r" b="b"/>
              <a:pathLst>
                <a:path w="115570" h="152718" extrusionOk="0">
                  <a:moveTo>
                    <a:pt x="73805" y="8721"/>
                  </a:moveTo>
                  <a:cubicBezTo>
                    <a:pt x="74294" y="8721"/>
                    <a:pt x="74781" y="8773"/>
                    <a:pt x="75248" y="8890"/>
                  </a:cubicBezTo>
                  <a:cubicBezTo>
                    <a:pt x="78423" y="10160"/>
                    <a:pt x="78740" y="15875"/>
                    <a:pt x="76518" y="23813"/>
                  </a:cubicBezTo>
                  <a:cubicBezTo>
                    <a:pt x="73978" y="22860"/>
                    <a:pt x="71755" y="22543"/>
                    <a:pt x="69215" y="22543"/>
                  </a:cubicBezTo>
                  <a:cubicBezTo>
                    <a:pt x="69533" y="20955"/>
                    <a:pt x="69533" y="19685"/>
                    <a:pt x="69533" y="18098"/>
                  </a:cubicBezTo>
                  <a:cubicBezTo>
                    <a:pt x="69533" y="15558"/>
                    <a:pt x="69533" y="13018"/>
                    <a:pt x="68898" y="10795"/>
                  </a:cubicBezTo>
                  <a:cubicBezTo>
                    <a:pt x="69416" y="9758"/>
                    <a:pt x="71628" y="8721"/>
                    <a:pt x="73805" y="8721"/>
                  </a:cubicBezTo>
                  <a:close/>
                  <a:moveTo>
                    <a:pt x="56515" y="6668"/>
                  </a:moveTo>
                  <a:cubicBezTo>
                    <a:pt x="57785" y="6668"/>
                    <a:pt x="61278" y="6668"/>
                    <a:pt x="62865" y="11430"/>
                  </a:cubicBezTo>
                  <a:lnTo>
                    <a:pt x="62865" y="11748"/>
                  </a:lnTo>
                  <a:cubicBezTo>
                    <a:pt x="63183" y="13335"/>
                    <a:pt x="63500" y="15875"/>
                    <a:pt x="63500" y="18733"/>
                  </a:cubicBezTo>
                  <a:cubicBezTo>
                    <a:pt x="63500" y="20638"/>
                    <a:pt x="63183" y="22543"/>
                    <a:pt x="62865" y="24130"/>
                  </a:cubicBezTo>
                  <a:cubicBezTo>
                    <a:pt x="60159" y="25870"/>
                    <a:pt x="58041" y="26668"/>
                    <a:pt x="55508" y="26668"/>
                  </a:cubicBezTo>
                  <a:cubicBezTo>
                    <a:pt x="53881" y="26668"/>
                    <a:pt x="52083" y="26338"/>
                    <a:pt x="49848" y="25718"/>
                  </a:cubicBezTo>
                  <a:lnTo>
                    <a:pt x="48578" y="25400"/>
                  </a:lnTo>
                  <a:cubicBezTo>
                    <a:pt x="48895" y="22860"/>
                    <a:pt x="48895" y="20638"/>
                    <a:pt x="48895" y="18733"/>
                  </a:cubicBezTo>
                  <a:cubicBezTo>
                    <a:pt x="48895" y="6668"/>
                    <a:pt x="54610" y="6668"/>
                    <a:pt x="56515" y="6668"/>
                  </a:cubicBezTo>
                  <a:close/>
                  <a:moveTo>
                    <a:pt x="85519" y="14872"/>
                  </a:moveTo>
                  <a:cubicBezTo>
                    <a:pt x="86449" y="14872"/>
                    <a:pt x="87630" y="14986"/>
                    <a:pt x="88583" y="15558"/>
                  </a:cubicBezTo>
                  <a:cubicBezTo>
                    <a:pt x="90488" y="16510"/>
                    <a:pt x="91123" y="20955"/>
                    <a:pt x="87313" y="28575"/>
                  </a:cubicBezTo>
                  <a:cubicBezTo>
                    <a:pt x="85725" y="27305"/>
                    <a:pt x="84138" y="26670"/>
                    <a:pt x="82233" y="25718"/>
                  </a:cubicBezTo>
                  <a:cubicBezTo>
                    <a:pt x="83503" y="21908"/>
                    <a:pt x="84138" y="18098"/>
                    <a:pt x="84138" y="14923"/>
                  </a:cubicBezTo>
                  <a:cubicBezTo>
                    <a:pt x="84392" y="14923"/>
                    <a:pt x="84900" y="14872"/>
                    <a:pt x="85519" y="14872"/>
                  </a:cubicBezTo>
                  <a:close/>
                  <a:moveTo>
                    <a:pt x="96285" y="23213"/>
                  </a:moveTo>
                  <a:cubicBezTo>
                    <a:pt x="96450" y="23213"/>
                    <a:pt x="96626" y="23283"/>
                    <a:pt x="96838" y="23495"/>
                  </a:cubicBezTo>
                  <a:cubicBezTo>
                    <a:pt x="98108" y="23495"/>
                    <a:pt x="100013" y="24448"/>
                    <a:pt x="100965" y="26670"/>
                  </a:cubicBezTo>
                  <a:cubicBezTo>
                    <a:pt x="102235" y="29210"/>
                    <a:pt x="100648" y="33655"/>
                    <a:pt x="96838" y="38100"/>
                  </a:cubicBezTo>
                  <a:cubicBezTo>
                    <a:pt x="95250" y="36195"/>
                    <a:pt x="93663" y="33973"/>
                    <a:pt x="91758" y="32385"/>
                  </a:cubicBezTo>
                  <a:cubicBezTo>
                    <a:pt x="93345" y="29210"/>
                    <a:pt x="94615" y="26035"/>
                    <a:pt x="95250" y="23495"/>
                  </a:cubicBezTo>
                  <a:cubicBezTo>
                    <a:pt x="95673" y="23495"/>
                    <a:pt x="95956" y="23213"/>
                    <a:pt x="96285" y="23213"/>
                  </a:cubicBezTo>
                  <a:close/>
                  <a:moveTo>
                    <a:pt x="105410" y="35560"/>
                  </a:moveTo>
                  <a:cubicBezTo>
                    <a:pt x="106045" y="35560"/>
                    <a:pt x="106363" y="36513"/>
                    <a:pt x="106998" y="37148"/>
                  </a:cubicBezTo>
                  <a:cubicBezTo>
                    <a:pt x="107950" y="39370"/>
                    <a:pt x="107315" y="43180"/>
                    <a:pt x="102870" y="47943"/>
                  </a:cubicBezTo>
                  <a:lnTo>
                    <a:pt x="100648" y="43180"/>
                  </a:lnTo>
                  <a:cubicBezTo>
                    <a:pt x="102870" y="40323"/>
                    <a:pt x="104458" y="38100"/>
                    <a:pt x="105410" y="35560"/>
                  </a:cubicBezTo>
                  <a:close/>
                  <a:moveTo>
                    <a:pt x="35878" y="26670"/>
                  </a:moveTo>
                  <a:lnTo>
                    <a:pt x="44133" y="29845"/>
                  </a:lnTo>
                  <a:lnTo>
                    <a:pt x="46673" y="30480"/>
                  </a:lnTo>
                  <a:lnTo>
                    <a:pt x="51118" y="41275"/>
                  </a:lnTo>
                  <a:lnTo>
                    <a:pt x="22860" y="69850"/>
                  </a:lnTo>
                  <a:lnTo>
                    <a:pt x="7620" y="54610"/>
                  </a:lnTo>
                  <a:lnTo>
                    <a:pt x="35878" y="26670"/>
                  </a:lnTo>
                  <a:close/>
                  <a:moveTo>
                    <a:pt x="56515" y="0"/>
                  </a:moveTo>
                  <a:cubicBezTo>
                    <a:pt x="51753" y="0"/>
                    <a:pt x="48260" y="1905"/>
                    <a:pt x="45720" y="6033"/>
                  </a:cubicBezTo>
                  <a:cubicBezTo>
                    <a:pt x="43815" y="8890"/>
                    <a:pt x="42863" y="13018"/>
                    <a:pt x="42863" y="18098"/>
                  </a:cubicBezTo>
                  <a:cubicBezTo>
                    <a:pt x="42863" y="19685"/>
                    <a:pt x="42863" y="20955"/>
                    <a:pt x="42545" y="22860"/>
                  </a:cubicBezTo>
                  <a:lnTo>
                    <a:pt x="35878" y="20320"/>
                  </a:lnTo>
                  <a:cubicBezTo>
                    <a:pt x="35506" y="20134"/>
                    <a:pt x="35134" y="20057"/>
                    <a:pt x="34778" y="20057"/>
                  </a:cubicBezTo>
                  <a:cubicBezTo>
                    <a:pt x="33918" y="20057"/>
                    <a:pt x="33152" y="20506"/>
                    <a:pt x="32703" y="20955"/>
                  </a:cubicBezTo>
                  <a:lnTo>
                    <a:pt x="953" y="52705"/>
                  </a:lnTo>
                  <a:cubicBezTo>
                    <a:pt x="635" y="53023"/>
                    <a:pt x="0" y="53975"/>
                    <a:pt x="0" y="54610"/>
                  </a:cubicBezTo>
                  <a:cubicBezTo>
                    <a:pt x="0" y="55563"/>
                    <a:pt x="635" y="56198"/>
                    <a:pt x="953" y="56833"/>
                  </a:cubicBezTo>
                  <a:lnTo>
                    <a:pt x="20320" y="76200"/>
                  </a:lnTo>
                  <a:cubicBezTo>
                    <a:pt x="20638" y="76518"/>
                    <a:pt x="21590" y="76835"/>
                    <a:pt x="22225" y="76835"/>
                  </a:cubicBezTo>
                  <a:cubicBezTo>
                    <a:pt x="23178" y="76835"/>
                    <a:pt x="23813" y="76518"/>
                    <a:pt x="24448" y="76200"/>
                  </a:cubicBezTo>
                  <a:lnTo>
                    <a:pt x="40323" y="60325"/>
                  </a:lnTo>
                  <a:cubicBezTo>
                    <a:pt x="40958" y="63183"/>
                    <a:pt x="42228" y="65405"/>
                    <a:pt x="43815" y="68263"/>
                  </a:cubicBezTo>
                  <a:cubicBezTo>
                    <a:pt x="51753" y="85725"/>
                    <a:pt x="53340" y="89535"/>
                    <a:pt x="47308" y="110490"/>
                  </a:cubicBezTo>
                  <a:cubicBezTo>
                    <a:pt x="44133" y="122238"/>
                    <a:pt x="43498" y="130810"/>
                    <a:pt x="45085" y="137160"/>
                  </a:cubicBezTo>
                  <a:cubicBezTo>
                    <a:pt x="46673" y="144145"/>
                    <a:pt x="50800" y="149225"/>
                    <a:pt x="58103" y="151448"/>
                  </a:cubicBezTo>
                  <a:cubicBezTo>
                    <a:pt x="60008" y="152400"/>
                    <a:pt x="61913" y="152718"/>
                    <a:pt x="64453" y="152718"/>
                  </a:cubicBezTo>
                  <a:cubicBezTo>
                    <a:pt x="68898" y="152718"/>
                    <a:pt x="73025" y="151130"/>
                    <a:pt x="77470" y="148273"/>
                  </a:cubicBezTo>
                  <a:cubicBezTo>
                    <a:pt x="83503" y="144463"/>
                    <a:pt x="88583" y="137478"/>
                    <a:pt x="91440" y="130175"/>
                  </a:cubicBezTo>
                  <a:cubicBezTo>
                    <a:pt x="91758" y="128588"/>
                    <a:pt x="91440" y="127000"/>
                    <a:pt x="89853" y="126048"/>
                  </a:cubicBezTo>
                  <a:cubicBezTo>
                    <a:pt x="89496" y="125976"/>
                    <a:pt x="89139" y="125937"/>
                    <a:pt x="88789" y="125937"/>
                  </a:cubicBezTo>
                  <a:cubicBezTo>
                    <a:pt x="87584" y="125937"/>
                    <a:pt x="86463" y="126404"/>
                    <a:pt x="85725" y="127635"/>
                  </a:cubicBezTo>
                  <a:cubicBezTo>
                    <a:pt x="81363" y="138813"/>
                    <a:pt x="72319" y="146713"/>
                    <a:pt x="64222" y="146713"/>
                  </a:cubicBezTo>
                  <a:cubicBezTo>
                    <a:pt x="62889" y="146713"/>
                    <a:pt x="61582" y="146499"/>
                    <a:pt x="60325" y="146050"/>
                  </a:cubicBezTo>
                  <a:cubicBezTo>
                    <a:pt x="55245" y="144145"/>
                    <a:pt x="52070" y="140970"/>
                    <a:pt x="50800" y="135890"/>
                  </a:cubicBezTo>
                  <a:cubicBezTo>
                    <a:pt x="49848" y="130493"/>
                    <a:pt x="50483" y="122873"/>
                    <a:pt x="53340" y="112078"/>
                  </a:cubicBezTo>
                  <a:cubicBezTo>
                    <a:pt x="59690" y="89218"/>
                    <a:pt x="58103" y="84138"/>
                    <a:pt x="49213" y="65723"/>
                  </a:cubicBezTo>
                  <a:lnTo>
                    <a:pt x="49213" y="65405"/>
                  </a:lnTo>
                  <a:cubicBezTo>
                    <a:pt x="47308" y="62230"/>
                    <a:pt x="46038" y="59055"/>
                    <a:pt x="45720" y="55563"/>
                  </a:cubicBezTo>
                  <a:lnTo>
                    <a:pt x="56515" y="44768"/>
                  </a:lnTo>
                  <a:cubicBezTo>
                    <a:pt x="57150" y="43815"/>
                    <a:pt x="57785" y="42863"/>
                    <a:pt x="57150" y="41593"/>
                  </a:cubicBezTo>
                  <a:lnTo>
                    <a:pt x="53658" y="32385"/>
                  </a:lnTo>
                  <a:lnTo>
                    <a:pt x="55880" y="32385"/>
                  </a:lnTo>
                  <a:cubicBezTo>
                    <a:pt x="59690" y="32385"/>
                    <a:pt x="62865" y="31115"/>
                    <a:pt x="66993" y="28575"/>
                  </a:cubicBezTo>
                  <a:cubicBezTo>
                    <a:pt x="67637" y="28511"/>
                    <a:pt x="68289" y="28479"/>
                    <a:pt x="68945" y="28479"/>
                  </a:cubicBezTo>
                  <a:cubicBezTo>
                    <a:pt x="74755" y="28479"/>
                    <a:pt x="80972" y="30964"/>
                    <a:pt x="86678" y="35243"/>
                  </a:cubicBezTo>
                  <a:lnTo>
                    <a:pt x="86995" y="35560"/>
                  </a:lnTo>
                  <a:cubicBezTo>
                    <a:pt x="89853" y="38100"/>
                    <a:pt x="92710" y="40640"/>
                    <a:pt x="94933" y="43815"/>
                  </a:cubicBezTo>
                  <a:lnTo>
                    <a:pt x="95568" y="44450"/>
                  </a:lnTo>
                  <a:cubicBezTo>
                    <a:pt x="97155" y="46990"/>
                    <a:pt x="98743" y="50165"/>
                    <a:pt x="99695" y="53340"/>
                  </a:cubicBezTo>
                  <a:cubicBezTo>
                    <a:pt x="105410" y="70485"/>
                    <a:pt x="99378" y="87313"/>
                    <a:pt x="94298" y="102235"/>
                  </a:cubicBezTo>
                  <a:cubicBezTo>
                    <a:pt x="93980" y="103188"/>
                    <a:pt x="93345" y="103823"/>
                    <a:pt x="93345" y="105093"/>
                  </a:cubicBezTo>
                  <a:cubicBezTo>
                    <a:pt x="93028" y="106680"/>
                    <a:pt x="93980" y="108268"/>
                    <a:pt x="95568" y="109220"/>
                  </a:cubicBezTo>
                  <a:lnTo>
                    <a:pt x="96203" y="109220"/>
                  </a:lnTo>
                  <a:cubicBezTo>
                    <a:pt x="97473" y="109220"/>
                    <a:pt x="98743" y="108268"/>
                    <a:pt x="99060" y="106998"/>
                  </a:cubicBezTo>
                  <a:cubicBezTo>
                    <a:pt x="99378" y="106363"/>
                    <a:pt x="99695" y="105410"/>
                    <a:pt x="99695" y="104775"/>
                  </a:cubicBezTo>
                  <a:cubicBezTo>
                    <a:pt x="105093" y="89535"/>
                    <a:pt x="111443" y="72390"/>
                    <a:pt x="106045" y="54293"/>
                  </a:cubicBezTo>
                  <a:cubicBezTo>
                    <a:pt x="115570" y="44450"/>
                    <a:pt x="113665" y="37148"/>
                    <a:pt x="112395" y="34608"/>
                  </a:cubicBezTo>
                  <a:cubicBezTo>
                    <a:pt x="111125" y="32068"/>
                    <a:pt x="109220" y="30480"/>
                    <a:pt x="107315" y="29845"/>
                  </a:cubicBezTo>
                  <a:cubicBezTo>
                    <a:pt x="107633" y="27623"/>
                    <a:pt x="107315" y="25718"/>
                    <a:pt x="106363" y="24130"/>
                  </a:cubicBezTo>
                  <a:cubicBezTo>
                    <a:pt x="105410" y="20320"/>
                    <a:pt x="101600" y="17463"/>
                    <a:pt x="97790" y="16828"/>
                  </a:cubicBezTo>
                  <a:lnTo>
                    <a:pt x="95885" y="16828"/>
                  </a:lnTo>
                  <a:lnTo>
                    <a:pt x="94615" y="13335"/>
                  </a:lnTo>
                  <a:cubicBezTo>
                    <a:pt x="93028" y="10795"/>
                    <a:pt x="89853" y="8573"/>
                    <a:pt x="86360" y="8573"/>
                  </a:cubicBezTo>
                  <a:cubicBezTo>
                    <a:pt x="85090" y="8573"/>
                    <a:pt x="84138" y="8573"/>
                    <a:pt x="83185" y="8890"/>
                  </a:cubicBezTo>
                  <a:cubicBezTo>
                    <a:pt x="82550" y="7303"/>
                    <a:pt x="81915" y="6350"/>
                    <a:pt x="80645" y="5080"/>
                  </a:cubicBezTo>
                  <a:cubicBezTo>
                    <a:pt x="78808" y="3243"/>
                    <a:pt x="76577" y="2325"/>
                    <a:pt x="74038" y="2325"/>
                  </a:cubicBezTo>
                  <a:cubicBezTo>
                    <a:pt x="72627" y="2325"/>
                    <a:pt x="71120" y="2608"/>
                    <a:pt x="69533" y="3175"/>
                  </a:cubicBezTo>
                  <a:cubicBezTo>
                    <a:pt x="68263" y="3493"/>
                    <a:pt x="67310" y="3810"/>
                    <a:pt x="66358" y="4763"/>
                  </a:cubicBezTo>
                  <a:cubicBezTo>
                    <a:pt x="64135" y="1588"/>
                    <a:pt x="60960" y="0"/>
                    <a:pt x="5651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2226012" y="4599513"/>
              <a:ext cx="34833" cy="34835"/>
            </a:xfrm>
            <a:custGeom>
              <a:avLst/>
              <a:gdLst/>
              <a:ahLst/>
              <a:cxnLst/>
              <a:rect l="l" t="t" r="r" b="b"/>
              <a:pathLst>
                <a:path w="14605" h="14606" extrusionOk="0">
                  <a:moveTo>
                    <a:pt x="11708" y="1"/>
                  </a:moveTo>
                  <a:cubicBezTo>
                    <a:pt x="10954" y="1"/>
                    <a:pt x="10160" y="318"/>
                    <a:pt x="9525" y="953"/>
                  </a:cubicBezTo>
                  <a:lnTo>
                    <a:pt x="1270" y="9208"/>
                  </a:lnTo>
                  <a:cubicBezTo>
                    <a:pt x="0" y="10478"/>
                    <a:pt x="0" y="12383"/>
                    <a:pt x="1270" y="13653"/>
                  </a:cubicBezTo>
                  <a:cubicBezTo>
                    <a:pt x="1588" y="13971"/>
                    <a:pt x="2540" y="14606"/>
                    <a:pt x="3175" y="14606"/>
                  </a:cubicBezTo>
                  <a:cubicBezTo>
                    <a:pt x="4128" y="14606"/>
                    <a:pt x="4763" y="13971"/>
                    <a:pt x="5080" y="13653"/>
                  </a:cubicBezTo>
                  <a:lnTo>
                    <a:pt x="13653" y="5398"/>
                  </a:lnTo>
                  <a:cubicBezTo>
                    <a:pt x="14605" y="4128"/>
                    <a:pt x="14605" y="2223"/>
                    <a:pt x="13653" y="953"/>
                  </a:cubicBezTo>
                  <a:cubicBezTo>
                    <a:pt x="13176" y="318"/>
                    <a:pt x="12462" y="1"/>
                    <a:pt x="11708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2266144" y="4579825"/>
              <a:ext cx="15903" cy="14389"/>
            </a:xfrm>
            <a:custGeom>
              <a:avLst/>
              <a:gdLst/>
              <a:ahLst/>
              <a:cxnLst/>
              <a:rect l="l" t="t" r="r" b="b"/>
              <a:pathLst>
                <a:path w="6668" h="6033" extrusionOk="0">
                  <a:moveTo>
                    <a:pt x="3176" y="1"/>
                  </a:moveTo>
                  <a:cubicBezTo>
                    <a:pt x="2382" y="1"/>
                    <a:pt x="1588" y="318"/>
                    <a:pt x="953" y="953"/>
                  </a:cubicBezTo>
                  <a:cubicBezTo>
                    <a:pt x="1" y="2223"/>
                    <a:pt x="1" y="4128"/>
                    <a:pt x="953" y="5398"/>
                  </a:cubicBezTo>
                  <a:cubicBezTo>
                    <a:pt x="1588" y="6033"/>
                    <a:pt x="2541" y="6033"/>
                    <a:pt x="3493" y="6033"/>
                  </a:cubicBezTo>
                  <a:cubicBezTo>
                    <a:pt x="4128" y="6033"/>
                    <a:pt x="5081" y="5716"/>
                    <a:pt x="5398" y="5398"/>
                  </a:cubicBezTo>
                  <a:cubicBezTo>
                    <a:pt x="6668" y="4128"/>
                    <a:pt x="6668" y="2223"/>
                    <a:pt x="5398" y="953"/>
                  </a:cubicBezTo>
                  <a:cubicBezTo>
                    <a:pt x="4763" y="318"/>
                    <a:pt x="3969" y="1"/>
                    <a:pt x="3176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2332025" y="4739973"/>
              <a:ext cx="48463" cy="20833"/>
            </a:xfrm>
            <a:custGeom>
              <a:avLst/>
              <a:gdLst/>
              <a:ahLst/>
              <a:cxnLst/>
              <a:rect l="l" t="t" r="r" b="b"/>
              <a:pathLst>
                <a:path w="20320" h="8735" extrusionOk="0">
                  <a:moveTo>
                    <a:pt x="5704" y="1"/>
                  </a:moveTo>
                  <a:cubicBezTo>
                    <a:pt x="4738" y="1"/>
                    <a:pt x="3784" y="54"/>
                    <a:pt x="2858" y="163"/>
                  </a:cubicBezTo>
                  <a:cubicBezTo>
                    <a:pt x="1270" y="480"/>
                    <a:pt x="0" y="1750"/>
                    <a:pt x="0" y="3338"/>
                  </a:cubicBezTo>
                  <a:cubicBezTo>
                    <a:pt x="318" y="4925"/>
                    <a:pt x="1588" y="5878"/>
                    <a:pt x="3175" y="5878"/>
                  </a:cubicBezTo>
                  <a:cubicBezTo>
                    <a:pt x="3740" y="5837"/>
                    <a:pt x="4309" y="5817"/>
                    <a:pt x="4880" y="5817"/>
                  </a:cubicBezTo>
                  <a:cubicBezTo>
                    <a:pt x="8804" y="5817"/>
                    <a:pt x="12786" y="6754"/>
                    <a:pt x="15558" y="8418"/>
                  </a:cubicBezTo>
                  <a:cubicBezTo>
                    <a:pt x="15875" y="8735"/>
                    <a:pt x="16828" y="8735"/>
                    <a:pt x="17145" y="8735"/>
                  </a:cubicBezTo>
                  <a:cubicBezTo>
                    <a:pt x="18415" y="8735"/>
                    <a:pt x="19050" y="8418"/>
                    <a:pt x="19368" y="7148"/>
                  </a:cubicBezTo>
                  <a:cubicBezTo>
                    <a:pt x="20320" y="5560"/>
                    <a:pt x="20003" y="3973"/>
                    <a:pt x="18733" y="3338"/>
                  </a:cubicBezTo>
                  <a:cubicBezTo>
                    <a:pt x="15313" y="1233"/>
                    <a:pt x="10369" y="1"/>
                    <a:pt x="5704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2395633" y="4764402"/>
              <a:ext cx="15145" cy="13063"/>
            </a:xfrm>
            <a:custGeom>
              <a:avLst/>
              <a:gdLst/>
              <a:ahLst/>
              <a:cxnLst/>
              <a:rect l="l" t="t" r="r" b="b"/>
              <a:pathLst>
                <a:path w="6350" h="5477" extrusionOk="0">
                  <a:moveTo>
                    <a:pt x="3022" y="0"/>
                  </a:moveTo>
                  <a:cubicBezTo>
                    <a:pt x="1729" y="0"/>
                    <a:pt x="582" y="662"/>
                    <a:pt x="318" y="1985"/>
                  </a:cubicBezTo>
                  <a:cubicBezTo>
                    <a:pt x="0" y="3572"/>
                    <a:pt x="635" y="5160"/>
                    <a:pt x="2223" y="5477"/>
                  </a:cubicBezTo>
                  <a:lnTo>
                    <a:pt x="3175" y="5477"/>
                  </a:lnTo>
                  <a:cubicBezTo>
                    <a:pt x="4445" y="5477"/>
                    <a:pt x="5398" y="4842"/>
                    <a:pt x="6033" y="3255"/>
                  </a:cubicBezTo>
                  <a:cubicBezTo>
                    <a:pt x="6350" y="1985"/>
                    <a:pt x="5398" y="397"/>
                    <a:pt x="3810" y="80"/>
                  </a:cubicBezTo>
                  <a:cubicBezTo>
                    <a:pt x="3545" y="27"/>
                    <a:pt x="3281" y="0"/>
                    <a:pt x="3022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9"/>
          <p:cNvGrpSpPr/>
          <p:nvPr/>
        </p:nvGrpSpPr>
        <p:grpSpPr>
          <a:xfrm>
            <a:off x="5746979" y="3366810"/>
            <a:ext cx="318042" cy="364232"/>
            <a:chOff x="4257679" y="3090340"/>
            <a:chExt cx="318042" cy="364232"/>
          </a:xfrm>
        </p:grpSpPr>
        <p:sp>
          <p:nvSpPr>
            <p:cNvPr id="381" name="Google Shape;381;p39"/>
            <p:cNvSpPr/>
            <p:nvPr/>
          </p:nvSpPr>
          <p:spPr>
            <a:xfrm>
              <a:off x="4281910" y="3204858"/>
              <a:ext cx="90871" cy="185348"/>
            </a:xfrm>
            <a:custGeom>
              <a:avLst/>
              <a:gdLst/>
              <a:ahLst/>
              <a:cxnLst/>
              <a:rect l="l" t="t" r="r" b="b"/>
              <a:pathLst>
                <a:path w="38101" h="77714" extrusionOk="0">
                  <a:moveTo>
                    <a:pt x="34659" y="1"/>
                  </a:moveTo>
                  <a:cubicBezTo>
                    <a:pt x="33513" y="1"/>
                    <a:pt x="32457" y="654"/>
                    <a:pt x="31751" y="1832"/>
                  </a:cubicBezTo>
                  <a:lnTo>
                    <a:pt x="23813" y="19612"/>
                  </a:lnTo>
                  <a:cubicBezTo>
                    <a:pt x="15558" y="39614"/>
                    <a:pt x="15241" y="40884"/>
                    <a:pt x="14606" y="68824"/>
                  </a:cubicBezTo>
                  <a:lnTo>
                    <a:pt x="2541" y="71999"/>
                  </a:lnTo>
                  <a:cubicBezTo>
                    <a:pt x="953" y="71999"/>
                    <a:pt x="1" y="73587"/>
                    <a:pt x="318" y="75174"/>
                  </a:cubicBezTo>
                  <a:cubicBezTo>
                    <a:pt x="953" y="76444"/>
                    <a:pt x="1906" y="77714"/>
                    <a:pt x="3176" y="77714"/>
                  </a:cubicBezTo>
                  <a:lnTo>
                    <a:pt x="4128" y="77714"/>
                  </a:lnTo>
                  <a:lnTo>
                    <a:pt x="18416" y="74222"/>
                  </a:lnTo>
                  <a:cubicBezTo>
                    <a:pt x="19368" y="73587"/>
                    <a:pt x="20638" y="72634"/>
                    <a:pt x="20638" y="71364"/>
                  </a:cubicBezTo>
                  <a:cubicBezTo>
                    <a:pt x="20956" y="41837"/>
                    <a:pt x="20956" y="41837"/>
                    <a:pt x="29528" y="22152"/>
                  </a:cubicBezTo>
                  <a:lnTo>
                    <a:pt x="37466" y="4372"/>
                  </a:lnTo>
                  <a:cubicBezTo>
                    <a:pt x="38101" y="2784"/>
                    <a:pt x="37466" y="1197"/>
                    <a:pt x="35878" y="244"/>
                  </a:cubicBezTo>
                  <a:cubicBezTo>
                    <a:pt x="35468" y="80"/>
                    <a:pt x="35058" y="1"/>
                    <a:pt x="34659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4483335" y="3429864"/>
              <a:ext cx="67395" cy="24709"/>
            </a:xfrm>
            <a:custGeom>
              <a:avLst/>
              <a:gdLst/>
              <a:ahLst/>
              <a:cxnLst/>
              <a:rect l="l" t="t" r="r" b="b"/>
              <a:pathLst>
                <a:path w="28258" h="10360" extrusionOk="0">
                  <a:moveTo>
                    <a:pt x="3123" y="1"/>
                  </a:moveTo>
                  <a:cubicBezTo>
                    <a:pt x="1920" y="1"/>
                    <a:pt x="885" y="856"/>
                    <a:pt x="636" y="2105"/>
                  </a:cubicBezTo>
                  <a:cubicBezTo>
                    <a:pt x="1" y="3692"/>
                    <a:pt x="953" y="5280"/>
                    <a:pt x="2541" y="5597"/>
                  </a:cubicBezTo>
                  <a:cubicBezTo>
                    <a:pt x="9526" y="8137"/>
                    <a:pt x="17463" y="9725"/>
                    <a:pt x="25083" y="10360"/>
                  </a:cubicBezTo>
                  <a:lnTo>
                    <a:pt x="25401" y="10360"/>
                  </a:lnTo>
                  <a:cubicBezTo>
                    <a:pt x="26988" y="10360"/>
                    <a:pt x="28258" y="9090"/>
                    <a:pt x="28258" y="7502"/>
                  </a:cubicBezTo>
                  <a:cubicBezTo>
                    <a:pt x="28258" y="5915"/>
                    <a:pt x="26988" y="4327"/>
                    <a:pt x="25401" y="4327"/>
                  </a:cubicBezTo>
                  <a:cubicBezTo>
                    <a:pt x="18098" y="3692"/>
                    <a:pt x="10796" y="2105"/>
                    <a:pt x="4128" y="200"/>
                  </a:cubicBezTo>
                  <a:cubicBezTo>
                    <a:pt x="3789" y="64"/>
                    <a:pt x="3450" y="1"/>
                    <a:pt x="3123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4284183" y="3143327"/>
              <a:ext cx="266548" cy="311245"/>
            </a:xfrm>
            <a:custGeom>
              <a:avLst/>
              <a:gdLst/>
              <a:ahLst/>
              <a:cxnLst/>
              <a:rect l="l" t="t" r="r" b="b"/>
              <a:pathLst>
                <a:path w="111760" h="130501" extrusionOk="0">
                  <a:moveTo>
                    <a:pt x="55563" y="17788"/>
                  </a:moveTo>
                  <a:lnTo>
                    <a:pt x="61278" y="33981"/>
                  </a:lnTo>
                  <a:cubicBezTo>
                    <a:pt x="58738" y="35568"/>
                    <a:pt x="56515" y="39061"/>
                    <a:pt x="57468" y="42871"/>
                  </a:cubicBezTo>
                  <a:cubicBezTo>
                    <a:pt x="57468" y="44458"/>
                    <a:pt x="57785" y="46998"/>
                    <a:pt x="58103" y="49856"/>
                  </a:cubicBezTo>
                  <a:cubicBezTo>
                    <a:pt x="58738" y="52713"/>
                    <a:pt x="59055" y="55888"/>
                    <a:pt x="59055" y="57476"/>
                  </a:cubicBezTo>
                  <a:cubicBezTo>
                    <a:pt x="60008" y="64143"/>
                    <a:pt x="60008" y="64143"/>
                    <a:pt x="57785" y="68588"/>
                  </a:cubicBezTo>
                  <a:cubicBezTo>
                    <a:pt x="57468" y="69223"/>
                    <a:pt x="56833" y="70811"/>
                    <a:pt x="55880" y="72081"/>
                  </a:cubicBezTo>
                  <a:cubicBezTo>
                    <a:pt x="55880" y="72398"/>
                    <a:pt x="55563" y="72398"/>
                    <a:pt x="55563" y="73033"/>
                  </a:cubicBezTo>
                  <a:cubicBezTo>
                    <a:pt x="55563" y="72716"/>
                    <a:pt x="55245" y="72716"/>
                    <a:pt x="55245" y="72081"/>
                  </a:cubicBezTo>
                  <a:cubicBezTo>
                    <a:pt x="54293" y="70493"/>
                    <a:pt x="53975" y="69223"/>
                    <a:pt x="53023" y="68588"/>
                  </a:cubicBezTo>
                  <a:cubicBezTo>
                    <a:pt x="51118" y="64143"/>
                    <a:pt x="51118" y="64143"/>
                    <a:pt x="52070" y="57476"/>
                  </a:cubicBezTo>
                  <a:cubicBezTo>
                    <a:pt x="52070" y="55888"/>
                    <a:pt x="52388" y="53031"/>
                    <a:pt x="52705" y="49856"/>
                  </a:cubicBezTo>
                  <a:cubicBezTo>
                    <a:pt x="53023" y="46998"/>
                    <a:pt x="53658" y="43823"/>
                    <a:pt x="53658" y="42871"/>
                  </a:cubicBezTo>
                  <a:cubicBezTo>
                    <a:pt x="53975" y="39061"/>
                    <a:pt x="52388" y="35886"/>
                    <a:pt x="49530" y="33981"/>
                  </a:cubicBezTo>
                  <a:lnTo>
                    <a:pt x="55563" y="17788"/>
                  </a:lnTo>
                  <a:close/>
                  <a:moveTo>
                    <a:pt x="49220" y="1"/>
                  </a:moveTo>
                  <a:cubicBezTo>
                    <a:pt x="45908" y="1"/>
                    <a:pt x="42504" y="1677"/>
                    <a:pt x="40640" y="5406"/>
                  </a:cubicBezTo>
                  <a:cubicBezTo>
                    <a:pt x="40005" y="6993"/>
                    <a:pt x="40640" y="8581"/>
                    <a:pt x="42228" y="9533"/>
                  </a:cubicBezTo>
                  <a:cubicBezTo>
                    <a:pt x="42720" y="9697"/>
                    <a:pt x="43169" y="9776"/>
                    <a:pt x="43582" y="9776"/>
                  </a:cubicBezTo>
                  <a:cubicBezTo>
                    <a:pt x="44768" y="9776"/>
                    <a:pt x="45649" y="9123"/>
                    <a:pt x="46355" y="7946"/>
                  </a:cubicBezTo>
                  <a:cubicBezTo>
                    <a:pt x="47129" y="6397"/>
                    <a:pt x="48139" y="5911"/>
                    <a:pt x="49098" y="5911"/>
                  </a:cubicBezTo>
                  <a:cubicBezTo>
                    <a:pt x="49712" y="5911"/>
                    <a:pt x="50304" y="6110"/>
                    <a:pt x="50800" y="6358"/>
                  </a:cubicBezTo>
                  <a:cubicBezTo>
                    <a:pt x="51435" y="6676"/>
                    <a:pt x="53023" y="7946"/>
                    <a:pt x="52388" y="10168"/>
                  </a:cubicBezTo>
                  <a:lnTo>
                    <a:pt x="44133" y="32711"/>
                  </a:lnTo>
                  <a:cubicBezTo>
                    <a:pt x="40323" y="33663"/>
                    <a:pt x="37783" y="35886"/>
                    <a:pt x="36830" y="40013"/>
                  </a:cubicBezTo>
                  <a:cubicBezTo>
                    <a:pt x="35243" y="45411"/>
                    <a:pt x="33973" y="50808"/>
                    <a:pt x="32703" y="55888"/>
                  </a:cubicBezTo>
                  <a:cubicBezTo>
                    <a:pt x="32068" y="58746"/>
                    <a:pt x="31750" y="60968"/>
                    <a:pt x="30798" y="63826"/>
                  </a:cubicBezTo>
                  <a:cubicBezTo>
                    <a:pt x="30480" y="65413"/>
                    <a:pt x="31115" y="67001"/>
                    <a:pt x="33338" y="67318"/>
                  </a:cubicBezTo>
                  <a:cubicBezTo>
                    <a:pt x="33595" y="67370"/>
                    <a:pt x="33853" y="67396"/>
                    <a:pt x="34105" y="67396"/>
                  </a:cubicBezTo>
                  <a:cubicBezTo>
                    <a:pt x="35407" y="67396"/>
                    <a:pt x="36564" y="66691"/>
                    <a:pt x="36830" y="65096"/>
                  </a:cubicBezTo>
                  <a:cubicBezTo>
                    <a:pt x="37465" y="62238"/>
                    <a:pt x="38100" y="59698"/>
                    <a:pt x="38735" y="57158"/>
                  </a:cubicBezTo>
                  <a:cubicBezTo>
                    <a:pt x="40005" y="51761"/>
                    <a:pt x="41275" y="46681"/>
                    <a:pt x="42863" y="41283"/>
                  </a:cubicBezTo>
                  <a:cubicBezTo>
                    <a:pt x="43152" y="39834"/>
                    <a:pt x="44236" y="38385"/>
                    <a:pt x="45630" y="38385"/>
                  </a:cubicBezTo>
                  <a:cubicBezTo>
                    <a:pt x="45763" y="38385"/>
                    <a:pt x="45899" y="38398"/>
                    <a:pt x="46038" y="38426"/>
                  </a:cubicBezTo>
                  <a:cubicBezTo>
                    <a:pt x="47625" y="38743"/>
                    <a:pt x="48578" y="40013"/>
                    <a:pt x="48260" y="41601"/>
                  </a:cubicBezTo>
                  <a:cubicBezTo>
                    <a:pt x="48260" y="43188"/>
                    <a:pt x="47943" y="46046"/>
                    <a:pt x="47625" y="49221"/>
                  </a:cubicBezTo>
                  <a:cubicBezTo>
                    <a:pt x="46990" y="51761"/>
                    <a:pt x="46673" y="54936"/>
                    <a:pt x="46673" y="56206"/>
                  </a:cubicBezTo>
                  <a:cubicBezTo>
                    <a:pt x="45403" y="64461"/>
                    <a:pt x="46038" y="65413"/>
                    <a:pt x="48578" y="70493"/>
                  </a:cubicBezTo>
                  <a:cubicBezTo>
                    <a:pt x="49213" y="71446"/>
                    <a:pt x="49848" y="72398"/>
                    <a:pt x="50165" y="73986"/>
                  </a:cubicBezTo>
                  <a:cubicBezTo>
                    <a:pt x="53340" y="80336"/>
                    <a:pt x="52705" y="89226"/>
                    <a:pt x="48578" y="101608"/>
                  </a:cubicBezTo>
                  <a:cubicBezTo>
                    <a:pt x="44450" y="114626"/>
                    <a:pt x="21590" y="122563"/>
                    <a:pt x="2540" y="124468"/>
                  </a:cubicBezTo>
                  <a:cubicBezTo>
                    <a:pt x="953" y="124468"/>
                    <a:pt x="0" y="126056"/>
                    <a:pt x="0" y="127643"/>
                  </a:cubicBezTo>
                  <a:cubicBezTo>
                    <a:pt x="0" y="129231"/>
                    <a:pt x="1588" y="130501"/>
                    <a:pt x="2540" y="130501"/>
                  </a:cubicBezTo>
                  <a:lnTo>
                    <a:pt x="3175" y="130501"/>
                  </a:lnTo>
                  <a:cubicBezTo>
                    <a:pt x="24448" y="128596"/>
                    <a:pt x="48578" y="119388"/>
                    <a:pt x="54293" y="103513"/>
                  </a:cubicBezTo>
                  <a:cubicBezTo>
                    <a:pt x="54928" y="101608"/>
                    <a:pt x="55563" y="100021"/>
                    <a:pt x="55880" y="97798"/>
                  </a:cubicBezTo>
                  <a:cubicBezTo>
                    <a:pt x="56198" y="99386"/>
                    <a:pt x="57150" y="101608"/>
                    <a:pt x="57468" y="103513"/>
                  </a:cubicBezTo>
                  <a:cubicBezTo>
                    <a:pt x="58738" y="107006"/>
                    <a:pt x="60960" y="110181"/>
                    <a:pt x="63818" y="113356"/>
                  </a:cubicBezTo>
                  <a:cubicBezTo>
                    <a:pt x="64135" y="113673"/>
                    <a:pt x="65088" y="114308"/>
                    <a:pt x="65723" y="114308"/>
                  </a:cubicBezTo>
                  <a:cubicBezTo>
                    <a:pt x="66675" y="114308"/>
                    <a:pt x="67310" y="113673"/>
                    <a:pt x="67628" y="113356"/>
                  </a:cubicBezTo>
                  <a:cubicBezTo>
                    <a:pt x="68898" y="112086"/>
                    <a:pt x="68898" y="110181"/>
                    <a:pt x="67628" y="108911"/>
                  </a:cubicBezTo>
                  <a:cubicBezTo>
                    <a:pt x="65405" y="106688"/>
                    <a:pt x="63818" y="104148"/>
                    <a:pt x="62548" y="101608"/>
                  </a:cubicBezTo>
                  <a:cubicBezTo>
                    <a:pt x="58103" y="89226"/>
                    <a:pt x="57785" y="80336"/>
                    <a:pt x="60960" y="73986"/>
                  </a:cubicBezTo>
                  <a:cubicBezTo>
                    <a:pt x="61913" y="72398"/>
                    <a:pt x="62230" y="71763"/>
                    <a:pt x="62548" y="70493"/>
                  </a:cubicBezTo>
                  <a:cubicBezTo>
                    <a:pt x="65405" y="65413"/>
                    <a:pt x="65405" y="64143"/>
                    <a:pt x="64453" y="56206"/>
                  </a:cubicBezTo>
                  <a:cubicBezTo>
                    <a:pt x="64453" y="54618"/>
                    <a:pt x="64135" y="51761"/>
                    <a:pt x="63818" y="48586"/>
                  </a:cubicBezTo>
                  <a:cubicBezTo>
                    <a:pt x="63500" y="46046"/>
                    <a:pt x="62865" y="42871"/>
                    <a:pt x="62865" y="41283"/>
                  </a:cubicBezTo>
                  <a:cubicBezTo>
                    <a:pt x="62865" y="40331"/>
                    <a:pt x="62865" y="39696"/>
                    <a:pt x="63500" y="39061"/>
                  </a:cubicBezTo>
                  <a:cubicBezTo>
                    <a:pt x="63818" y="38743"/>
                    <a:pt x="64453" y="38426"/>
                    <a:pt x="65405" y="38108"/>
                  </a:cubicBezTo>
                  <a:cubicBezTo>
                    <a:pt x="66993" y="38108"/>
                    <a:pt x="68263" y="39061"/>
                    <a:pt x="68580" y="40648"/>
                  </a:cubicBezTo>
                  <a:cubicBezTo>
                    <a:pt x="70168" y="46363"/>
                    <a:pt x="71438" y="51443"/>
                    <a:pt x="72390" y="56523"/>
                  </a:cubicBezTo>
                  <a:cubicBezTo>
                    <a:pt x="73343" y="59381"/>
                    <a:pt x="73660" y="61921"/>
                    <a:pt x="74613" y="64461"/>
                  </a:cubicBezTo>
                  <a:cubicBezTo>
                    <a:pt x="74930" y="66048"/>
                    <a:pt x="76518" y="67001"/>
                    <a:pt x="78105" y="67001"/>
                  </a:cubicBezTo>
                  <a:cubicBezTo>
                    <a:pt x="79693" y="66683"/>
                    <a:pt x="80328" y="65096"/>
                    <a:pt x="80328" y="63508"/>
                  </a:cubicBezTo>
                  <a:cubicBezTo>
                    <a:pt x="79693" y="60651"/>
                    <a:pt x="79375" y="58111"/>
                    <a:pt x="78423" y="55571"/>
                  </a:cubicBezTo>
                  <a:cubicBezTo>
                    <a:pt x="77153" y="50173"/>
                    <a:pt x="76200" y="45093"/>
                    <a:pt x="74613" y="39696"/>
                  </a:cubicBezTo>
                  <a:cubicBezTo>
                    <a:pt x="73660" y="35568"/>
                    <a:pt x="70485" y="32711"/>
                    <a:pt x="67310" y="32393"/>
                  </a:cubicBezTo>
                  <a:lnTo>
                    <a:pt x="59055" y="9851"/>
                  </a:lnTo>
                  <a:cubicBezTo>
                    <a:pt x="58103" y="7311"/>
                    <a:pt x="59373" y="6358"/>
                    <a:pt x="60643" y="5723"/>
                  </a:cubicBezTo>
                  <a:cubicBezTo>
                    <a:pt x="61092" y="5611"/>
                    <a:pt x="61620" y="5499"/>
                    <a:pt x="62172" y="5499"/>
                  </a:cubicBezTo>
                  <a:cubicBezTo>
                    <a:pt x="63180" y="5499"/>
                    <a:pt x="64267" y="5874"/>
                    <a:pt x="65088" y="7311"/>
                  </a:cubicBezTo>
                  <a:lnTo>
                    <a:pt x="82868" y="46998"/>
                  </a:lnTo>
                  <a:cubicBezTo>
                    <a:pt x="91123" y="67001"/>
                    <a:pt x="91123" y="67318"/>
                    <a:pt x="91440" y="96211"/>
                  </a:cubicBezTo>
                  <a:cubicBezTo>
                    <a:pt x="91123" y="98433"/>
                    <a:pt x="92393" y="99386"/>
                    <a:pt x="93663" y="99386"/>
                  </a:cubicBezTo>
                  <a:lnTo>
                    <a:pt x="107950" y="103196"/>
                  </a:lnTo>
                  <a:cubicBezTo>
                    <a:pt x="108155" y="103237"/>
                    <a:pt x="108360" y="103256"/>
                    <a:pt x="108562" y="103256"/>
                  </a:cubicBezTo>
                  <a:cubicBezTo>
                    <a:pt x="109926" y="103256"/>
                    <a:pt x="111166" y="102355"/>
                    <a:pt x="111443" y="100973"/>
                  </a:cubicBezTo>
                  <a:cubicBezTo>
                    <a:pt x="111760" y="99386"/>
                    <a:pt x="111125" y="97798"/>
                    <a:pt x="109538" y="97481"/>
                  </a:cubicBezTo>
                  <a:lnTo>
                    <a:pt x="97155" y="94306"/>
                  </a:lnTo>
                  <a:cubicBezTo>
                    <a:pt x="96838" y="66048"/>
                    <a:pt x="96203" y="65096"/>
                    <a:pt x="87948" y="45093"/>
                  </a:cubicBezTo>
                  <a:lnTo>
                    <a:pt x="70168" y="5406"/>
                  </a:lnTo>
                  <a:cubicBezTo>
                    <a:pt x="68536" y="1677"/>
                    <a:pt x="65023" y="1"/>
                    <a:pt x="61637" y="1"/>
                  </a:cubicBezTo>
                  <a:cubicBezTo>
                    <a:pt x="60411" y="1"/>
                    <a:pt x="59200" y="221"/>
                    <a:pt x="58103" y="643"/>
                  </a:cubicBezTo>
                  <a:cubicBezTo>
                    <a:pt x="57468" y="961"/>
                    <a:pt x="56198" y="1596"/>
                    <a:pt x="55563" y="2231"/>
                  </a:cubicBezTo>
                  <a:cubicBezTo>
                    <a:pt x="54610" y="1596"/>
                    <a:pt x="53975" y="961"/>
                    <a:pt x="52705" y="643"/>
                  </a:cubicBezTo>
                  <a:cubicBezTo>
                    <a:pt x="51607" y="221"/>
                    <a:pt x="50419" y="1"/>
                    <a:pt x="49220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4409126" y="3090340"/>
              <a:ext cx="15147" cy="37862"/>
            </a:xfrm>
            <a:custGeom>
              <a:avLst/>
              <a:gdLst/>
              <a:ahLst/>
              <a:cxnLst/>
              <a:rect l="l" t="t" r="r" b="b"/>
              <a:pathLst>
                <a:path w="6351" h="15875" extrusionOk="0">
                  <a:moveTo>
                    <a:pt x="3176" y="0"/>
                  </a:moveTo>
                  <a:cubicBezTo>
                    <a:pt x="953" y="0"/>
                    <a:pt x="1" y="953"/>
                    <a:pt x="1" y="3175"/>
                  </a:cubicBezTo>
                  <a:lnTo>
                    <a:pt x="1" y="12700"/>
                  </a:lnTo>
                  <a:cubicBezTo>
                    <a:pt x="318" y="14605"/>
                    <a:pt x="1588" y="15875"/>
                    <a:pt x="3176" y="15875"/>
                  </a:cubicBezTo>
                  <a:cubicBezTo>
                    <a:pt x="4763" y="15875"/>
                    <a:pt x="6351" y="14605"/>
                    <a:pt x="6351" y="12700"/>
                  </a:cubicBezTo>
                  <a:lnTo>
                    <a:pt x="6351" y="3175"/>
                  </a:lnTo>
                  <a:cubicBezTo>
                    <a:pt x="6351" y="1588"/>
                    <a:pt x="5081" y="0"/>
                    <a:pt x="317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4334161" y="3111988"/>
              <a:ext cx="27261" cy="34387"/>
            </a:xfrm>
            <a:custGeom>
              <a:avLst/>
              <a:gdLst/>
              <a:ahLst/>
              <a:cxnLst/>
              <a:rect l="l" t="t" r="r" b="b"/>
              <a:pathLst>
                <a:path w="11430" h="14418" extrusionOk="0">
                  <a:moveTo>
                    <a:pt x="3270" y="1"/>
                  </a:moveTo>
                  <a:cubicBezTo>
                    <a:pt x="2784" y="1"/>
                    <a:pt x="2312" y="143"/>
                    <a:pt x="1905" y="448"/>
                  </a:cubicBezTo>
                  <a:cubicBezTo>
                    <a:pt x="318" y="1083"/>
                    <a:pt x="0" y="2988"/>
                    <a:pt x="953" y="4258"/>
                  </a:cubicBezTo>
                  <a:lnTo>
                    <a:pt x="5080" y="12513"/>
                  </a:lnTo>
                  <a:cubicBezTo>
                    <a:pt x="5398" y="13466"/>
                    <a:pt x="6668" y="14418"/>
                    <a:pt x="7938" y="14418"/>
                  </a:cubicBezTo>
                  <a:cubicBezTo>
                    <a:pt x="8255" y="14418"/>
                    <a:pt x="9208" y="14418"/>
                    <a:pt x="9525" y="13783"/>
                  </a:cubicBezTo>
                  <a:cubicBezTo>
                    <a:pt x="11113" y="13148"/>
                    <a:pt x="11430" y="11243"/>
                    <a:pt x="10795" y="9973"/>
                  </a:cubicBezTo>
                  <a:lnTo>
                    <a:pt x="6033" y="1718"/>
                  </a:lnTo>
                  <a:cubicBezTo>
                    <a:pt x="5385" y="639"/>
                    <a:pt x="4298" y="1"/>
                    <a:pt x="3270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4277367" y="3166846"/>
              <a:ext cx="37106" cy="25722"/>
            </a:xfrm>
            <a:custGeom>
              <a:avLst/>
              <a:gdLst/>
              <a:ahLst/>
              <a:cxnLst/>
              <a:rect l="l" t="t" r="r" b="b"/>
              <a:pathLst>
                <a:path w="15558" h="10785" extrusionOk="0">
                  <a:moveTo>
                    <a:pt x="3603" y="0"/>
                  </a:moveTo>
                  <a:cubicBezTo>
                    <a:pt x="2583" y="0"/>
                    <a:pt x="1704" y="492"/>
                    <a:pt x="1271" y="1577"/>
                  </a:cubicBezTo>
                  <a:cubicBezTo>
                    <a:pt x="1" y="2847"/>
                    <a:pt x="636" y="4752"/>
                    <a:pt x="1906" y="5387"/>
                  </a:cubicBezTo>
                  <a:lnTo>
                    <a:pt x="10161" y="10150"/>
                  </a:lnTo>
                  <a:cubicBezTo>
                    <a:pt x="10796" y="10785"/>
                    <a:pt x="11113" y="10785"/>
                    <a:pt x="11748" y="10785"/>
                  </a:cubicBezTo>
                  <a:cubicBezTo>
                    <a:pt x="13018" y="10785"/>
                    <a:pt x="13971" y="10150"/>
                    <a:pt x="14606" y="9197"/>
                  </a:cubicBezTo>
                  <a:cubicBezTo>
                    <a:pt x="15558" y="7610"/>
                    <a:pt x="14923" y="6022"/>
                    <a:pt x="13336" y="5070"/>
                  </a:cubicBezTo>
                  <a:lnTo>
                    <a:pt x="5081" y="307"/>
                  </a:lnTo>
                  <a:cubicBezTo>
                    <a:pt x="4578" y="106"/>
                    <a:pt x="4075" y="0"/>
                    <a:pt x="3603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4257679" y="3241787"/>
              <a:ext cx="37864" cy="15145"/>
            </a:xfrm>
            <a:custGeom>
              <a:avLst/>
              <a:gdLst/>
              <a:ahLst/>
              <a:cxnLst/>
              <a:rect l="l" t="t" r="r" b="b"/>
              <a:pathLst>
                <a:path w="15876" h="6350" extrusionOk="0">
                  <a:moveTo>
                    <a:pt x="3176" y="0"/>
                  </a:moveTo>
                  <a:cubicBezTo>
                    <a:pt x="1588" y="0"/>
                    <a:pt x="1" y="953"/>
                    <a:pt x="1" y="3175"/>
                  </a:cubicBezTo>
                  <a:cubicBezTo>
                    <a:pt x="1" y="4763"/>
                    <a:pt x="953" y="6350"/>
                    <a:pt x="3176" y="6350"/>
                  </a:cubicBezTo>
                  <a:lnTo>
                    <a:pt x="12701" y="6350"/>
                  </a:lnTo>
                  <a:cubicBezTo>
                    <a:pt x="14606" y="6350"/>
                    <a:pt x="15876" y="4763"/>
                    <a:pt x="15876" y="3175"/>
                  </a:cubicBezTo>
                  <a:cubicBezTo>
                    <a:pt x="15876" y="1588"/>
                    <a:pt x="14606" y="0"/>
                    <a:pt x="12701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4471978" y="3111779"/>
              <a:ext cx="28775" cy="33841"/>
            </a:xfrm>
            <a:custGeom>
              <a:avLst/>
              <a:gdLst/>
              <a:ahLst/>
              <a:cxnLst/>
              <a:rect l="l" t="t" r="r" b="b"/>
              <a:pathLst>
                <a:path w="12065" h="14189" extrusionOk="0">
                  <a:moveTo>
                    <a:pt x="8408" y="0"/>
                  </a:moveTo>
                  <a:cubicBezTo>
                    <a:pt x="7471" y="0"/>
                    <a:pt x="6628" y="496"/>
                    <a:pt x="6033" y="1489"/>
                  </a:cubicBezTo>
                  <a:lnTo>
                    <a:pt x="1270" y="10061"/>
                  </a:lnTo>
                  <a:cubicBezTo>
                    <a:pt x="0" y="11014"/>
                    <a:pt x="635" y="13236"/>
                    <a:pt x="2223" y="13871"/>
                  </a:cubicBezTo>
                  <a:cubicBezTo>
                    <a:pt x="2540" y="14189"/>
                    <a:pt x="2858" y="14189"/>
                    <a:pt x="3810" y="14189"/>
                  </a:cubicBezTo>
                  <a:cubicBezTo>
                    <a:pt x="4763" y="14189"/>
                    <a:pt x="5715" y="13871"/>
                    <a:pt x="6350" y="12601"/>
                  </a:cubicBezTo>
                  <a:lnTo>
                    <a:pt x="11113" y="4346"/>
                  </a:lnTo>
                  <a:cubicBezTo>
                    <a:pt x="12065" y="2759"/>
                    <a:pt x="11748" y="1171"/>
                    <a:pt x="10160" y="536"/>
                  </a:cubicBezTo>
                  <a:cubicBezTo>
                    <a:pt x="9565" y="179"/>
                    <a:pt x="8969" y="0"/>
                    <a:pt x="8408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519683" y="3166846"/>
              <a:ext cx="35591" cy="25722"/>
            </a:xfrm>
            <a:custGeom>
              <a:avLst/>
              <a:gdLst/>
              <a:ahLst/>
              <a:cxnLst/>
              <a:rect l="l" t="t" r="r" b="b"/>
              <a:pathLst>
                <a:path w="14923" h="10785" extrusionOk="0">
                  <a:moveTo>
                    <a:pt x="11507" y="0"/>
                  </a:moveTo>
                  <a:cubicBezTo>
                    <a:pt x="11028" y="0"/>
                    <a:pt x="10563" y="106"/>
                    <a:pt x="10161" y="307"/>
                  </a:cubicBezTo>
                  <a:lnTo>
                    <a:pt x="1906" y="5070"/>
                  </a:lnTo>
                  <a:cubicBezTo>
                    <a:pt x="318" y="6022"/>
                    <a:pt x="1" y="7927"/>
                    <a:pt x="953" y="9197"/>
                  </a:cubicBezTo>
                  <a:cubicBezTo>
                    <a:pt x="1271" y="10150"/>
                    <a:pt x="2223" y="10785"/>
                    <a:pt x="3176" y="10785"/>
                  </a:cubicBezTo>
                  <a:cubicBezTo>
                    <a:pt x="3493" y="10785"/>
                    <a:pt x="4446" y="10785"/>
                    <a:pt x="4763" y="10150"/>
                  </a:cubicBezTo>
                  <a:lnTo>
                    <a:pt x="13018" y="5387"/>
                  </a:lnTo>
                  <a:cubicBezTo>
                    <a:pt x="14606" y="4752"/>
                    <a:pt x="14923" y="2847"/>
                    <a:pt x="14288" y="1577"/>
                  </a:cubicBezTo>
                  <a:cubicBezTo>
                    <a:pt x="13637" y="492"/>
                    <a:pt x="12541" y="0"/>
                    <a:pt x="11507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537856" y="3242543"/>
              <a:ext cx="37864" cy="15147"/>
            </a:xfrm>
            <a:custGeom>
              <a:avLst/>
              <a:gdLst/>
              <a:ahLst/>
              <a:cxnLst/>
              <a:rect l="l" t="t" r="r" b="b"/>
              <a:pathLst>
                <a:path w="15876" h="6351" extrusionOk="0">
                  <a:moveTo>
                    <a:pt x="3176" y="1"/>
                  </a:moveTo>
                  <a:cubicBezTo>
                    <a:pt x="1588" y="1"/>
                    <a:pt x="1" y="1271"/>
                    <a:pt x="1" y="3176"/>
                  </a:cubicBezTo>
                  <a:cubicBezTo>
                    <a:pt x="1" y="4763"/>
                    <a:pt x="953" y="6351"/>
                    <a:pt x="3176" y="6351"/>
                  </a:cubicBezTo>
                  <a:lnTo>
                    <a:pt x="12701" y="6351"/>
                  </a:lnTo>
                  <a:cubicBezTo>
                    <a:pt x="14288" y="6351"/>
                    <a:pt x="15876" y="5081"/>
                    <a:pt x="15876" y="3176"/>
                  </a:cubicBezTo>
                  <a:cubicBezTo>
                    <a:pt x="15241" y="1271"/>
                    <a:pt x="14288" y="1"/>
                    <a:pt x="12701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4368235" y="3178342"/>
              <a:ext cx="15903" cy="14227"/>
            </a:xfrm>
            <a:custGeom>
              <a:avLst/>
              <a:gdLst/>
              <a:ahLst/>
              <a:cxnLst/>
              <a:rect l="l" t="t" r="r" b="b"/>
              <a:pathLst>
                <a:path w="6668" h="5965" extrusionOk="0">
                  <a:moveTo>
                    <a:pt x="3505" y="0"/>
                  </a:moveTo>
                  <a:cubicBezTo>
                    <a:pt x="2393" y="0"/>
                    <a:pt x="1418" y="590"/>
                    <a:pt x="953" y="1520"/>
                  </a:cubicBezTo>
                  <a:cubicBezTo>
                    <a:pt x="1" y="3107"/>
                    <a:pt x="953" y="4695"/>
                    <a:pt x="1906" y="5330"/>
                  </a:cubicBezTo>
                  <a:cubicBezTo>
                    <a:pt x="2223" y="5965"/>
                    <a:pt x="2858" y="5965"/>
                    <a:pt x="3176" y="5965"/>
                  </a:cubicBezTo>
                  <a:cubicBezTo>
                    <a:pt x="4446" y="5965"/>
                    <a:pt x="5081" y="5012"/>
                    <a:pt x="6033" y="4377"/>
                  </a:cubicBezTo>
                  <a:cubicBezTo>
                    <a:pt x="6668" y="2790"/>
                    <a:pt x="6033" y="1202"/>
                    <a:pt x="4763" y="250"/>
                  </a:cubicBezTo>
                  <a:cubicBezTo>
                    <a:pt x="4338" y="79"/>
                    <a:pt x="3912" y="0"/>
                    <a:pt x="350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4456075" y="3417643"/>
              <a:ext cx="15903" cy="14968"/>
            </a:xfrm>
            <a:custGeom>
              <a:avLst/>
              <a:gdLst/>
              <a:ahLst/>
              <a:cxnLst/>
              <a:rect l="l" t="t" r="r" b="b"/>
              <a:pathLst>
                <a:path w="6668" h="6276" extrusionOk="0">
                  <a:moveTo>
                    <a:pt x="3549" y="0"/>
                  </a:moveTo>
                  <a:cubicBezTo>
                    <a:pt x="2419" y="0"/>
                    <a:pt x="1424" y="654"/>
                    <a:pt x="953" y="1831"/>
                  </a:cubicBezTo>
                  <a:cubicBezTo>
                    <a:pt x="1" y="3419"/>
                    <a:pt x="953" y="5006"/>
                    <a:pt x="2541" y="5959"/>
                  </a:cubicBezTo>
                  <a:cubicBezTo>
                    <a:pt x="2858" y="5959"/>
                    <a:pt x="3176" y="6276"/>
                    <a:pt x="3493" y="6276"/>
                  </a:cubicBezTo>
                  <a:cubicBezTo>
                    <a:pt x="4763" y="6276"/>
                    <a:pt x="6033" y="5641"/>
                    <a:pt x="6351" y="4371"/>
                  </a:cubicBezTo>
                  <a:cubicBezTo>
                    <a:pt x="6668" y="2784"/>
                    <a:pt x="6033" y="1196"/>
                    <a:pt x="4763" y="244"/>
                  </a:cubicBezTo>
                  <a:cubicBezTo>
                    <a:pt x="4353" y="79"/>
                    <a:pt x="3943" y="0"/>
                    <a:pt x="3549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5718205" y="1757083"/>
            <a:ext cx="375592" cy="331436"/>
            <a:chOff x="5638880" y="3801621"/>
            <a:chExt cx="375592" cy="331436"/>
          </a:xfrm>
        </p:grpSpPr>
        <p:sp>
          <p:nvSpPr>
            <p:cNvPr id="394" name="Google Shape;394;p39"/>
            <p:cNvSpPr/>
            <p:nvPr/>
          </p:nvSpPr>
          <p:spPr>
            <a:xfrm>
              <a:off x="5638880" y="3801621"/>
              <a:ext cx="200669" cy="310234"/>
            </a:xfrm>
            <a:custGeom>
              <a:avLst/>
              <a:gdLst/>
              <a:ahLst/>
              <a:cxnLst/>
              <a:rect l="l" t="t" r="r" b="b"/>
              <a:pathLst>
                <a:path w="84138" h="130077" extrusionOk="0">
                  <a:moveTo>
                    <a:pt x="45915" y="0"/>
                  </a:moveTo>
                  <a:cubicBezTo>
                    <a:pt x="38229" y="0"/>
                    <a:pt x="30839" y="2128"/>
                    <a:pt x="24131" y="5617"/>
                  </a:cubicBezTo>
                  <a:cubicBezTo>
                    <a:pt x="22543" y="6569"/>
                    <a:pt x="21908" y="8474"/>
                    <a:pt x="22861" y="9744"/>
                  </a:cubicBezTo>
                  <a:cubicBezTo>
                    <a:pt x="23294" y="10829"/>
                    <a:pt x="24470" y="11321"/>
                    <a:pt x="25474" y="11321"/>
                  </a:cubicBezTo>
                  <a:cubicBezTo>
                    <a:pt x="25940" y="11321"/>
                    <a:pt x="26369" y="11215"/>
                    <a:pt x="26671" y="11014"/>
                  </a:cubicBezTo>
                  <a:cubicBezTo>
                    <a:pt x="32713" y="7642"/>
                    <a:pt x="39439" y="6011"/>
                    <a:pt x="46161" y="6011"/>
                  </a:cubicBezTo>
                  <a:cubicBezTo>
                    <a:pt x="54628" y="6011"/>
                    <a:pt x="63089" y="8598"/>
                    <a:pt x="70168" y="13554"/>
                  </a:cubicBezTo>
                  <a:lnTo>
                    <a:pt x="54928" y="70069"/>
                  </a:lnTo>
                  <a:cubicBezTo>
                    <a:pt x="54611" y="70704"/>
                    <a:pt x="54928" y="71657"/>
                    <a:pt x="55246" y="72292"/>
                  </a:cubicBezTo>
                  <a:cubicBezTo>
                    <a:pt x="55881" y="73244"/>
                    <a:pt x="56516" y="73562"/>
                    <a:pt x="57468" y="73562"/>
                  </a:cubicBezTo>
                  <a:lnTo>
                    <a:pt x="77788" y="79277"/>
                  </a:lnTo>
                  <a:lnTo>
                    <a:pt x="66041" y="121504"/>
                  </a:lnTo>
                  <a:lnTo>
                    <a:pt x="18416" y="73879"/>
                  </a:lnTo>
                  <a:cubicBezTo>
                    <a:pt x="5716" y="61179"/>
                    <a:pt x="3176" y="41812"/>
                    <a:pt x="11748" y="26254"/>
                  </a:cubicBezTo>
                  <a:cubicBezTo>
                    <a:pt x="12701" y="24667"/>
                    <a:pt x="12066" y="23079"/>
                    <a:pt x="10478" y="22444"/>
                  </a:cubicBezTo>
                  <a:cubicBezTo>
                    <a:pt x="9969" y="22139"/>
                    <a:pt x="9460" y="21996"/>
                    <a:pt x="8983" y="21996"/>
                  </a:cubicBezTo>
                  <a:cubicBezTo>
                    <a:pt x="7971" y="21996"/>
                    <a:pt x="7099" y="22635"/>
                    <a:pt x="6668" y="23714"/>
                  </a:cubicBezTo>
                  <a:cubicBezTo>
                    <a:pt x="1906" y="32287"/>
                    <a:pt x="1" y="42129"/>
                    <a:pt x="1588" y="51654"/>
                  </a:cubicBezTo>
                  <a:cubicBezTo>
                    <a:pt x="2541" y="61814"/>
                    <a:pt x="7303" y="70704"/>
                    <a:pt x="14606" y="78007"/>
                  </a:cubicBezTo>
                  <a:lnTo>
                    <a:pt x="65723" y="129124"/>
                  </a:lnTo>
                  <a:cubicBezTo>
                    <a:pt x="66041" y="129442"/>
                    <a:pt x="66993" y="130077"/>
                    <a:pt x="67628" y="130077"/>
                  </a:cubicBezTo>
                  <a:lnTo>
                    <a:pt x="68581" y="130077"/>
                  </a:lnTo>
                  <a:cubicBezTo>
                    <a:pt x="69851" y="129442"/>
                    <a:pt x="70486" y="128807"/>
                    <a:pt x="70486" y="127854"/>
                  </a:cubicBezTo>
                  <a:lnTo>
                    <a:pt x="84138" y="78007"/>
                  </a:lnTo>
                  <a:cubicBezTo>
                    <a:pt x="84138" y="77054"/>
                    <a:pt x="84138" y="76419"/>
                    <a:pt x="83503" y="75784"/>
                  </a:cubicBezTo>
                  <a:cubicBezTo>
                    <a:pt x="83186" y="75149"/>
                    <a:pt x="82551" y="74832"/>
                    <a:pt x="81598" y="74832"/>
                  </a:cubicBezTo>
                  <a:lnTo>
                    <a:pt x="61278" y="69117"/>
                  </a:lnTo>
                  <a:lnTo>
                    <a:pt x="75883" y="13554"/>
                  </a:lnTo>
                  <a:cubicBezTo>
                    <a:pt x="76518" y="12602"/>
                    <a:pt x="75883" y="11332"/>
                    <a:pt x="75248" y="10379"/>
                  </a:cubicBezTo>
                  <a:cubicBezTo>
                    <a:pt x="67946" y="4347"/>
                    <a:pt x="59373" y="854"/>
                    <a:pt x="50166" y="219"/>
                  </a:cubicBezTo>
                  <a:cubicBezTo>
                    <a:pt x="48740" y="72"/>
                    <a:pt x="47323" y="0"/>
                    <a:pt x="4591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03958" y="3801890"/>
              <a:ext cx="210514" cy="331167"/>
            </a:xfrm>
            <a:custGeom>
              <a:avLst/>
              <a:gdLst/>
              <a:ahLst/>
              <a:cxnLst/>
              <a:rect l="l" t="t" r="r" b="b"/>
              <a:pathLst>
                <a:path w="88266" h="138854" extrusionOk="0">
                  <a:moveTo>
                    <a:pt x="52388" y="70909"/>
                  </a:moveTo>
                  <a:lnTo>
                    <a:pt x="61596" y="80116"/>
                  </a:lnTo>
                  <a:cubicBezTo>
                    <a:pt x="67311" y="85196"/>
                    <a:pt x="67311" y="93769"/>
                    <a:pt x="61913" y="98849"/>
                  </a:cubicBezTo>
                  <a:cubicBezTo>
                    <a:pt x="59373" y="101389"/>
                    <a:pt x="56039" y="102659"/>
                    <a:pt x="52666" y="102659"/>
                  </a:cubicBezTo>
                  <a:cubicBezTo>
                    <a:pt x="49292" y="102659"/>
                    <a:pt x="45879" y="101389"/>
                    <a:pt x="43181" y="98849"/>
                  </a:cubicBezTo>
                  <a:cubicBezTo>
                    <a:pt x="38101" y="93769"/>
                    <a:pt x="38101" y="85196"/>
                    <a:pt x="43181" y="80116"/>
                  </a:cubicBezTo>
                  <a:lnTo>
                    <a:pt x="52388" y="70909"/>
                  </a:lnTo>
                  <a:close/>
                  <a:moveTo>
                    <a:pt x="38074" y="0"/>
                  </a:moveTo>
                  <a:cubicBezTo>
                    <a:pt x="30629" y="0"/>
                    <a:pt x="23249" y="1729"/>
                    <a:pt x="16828" y="5186"/>
                  </a:cubicBezTo>
                  <a:cubicBezTo>
                    <a:pt x="15876" y="5504"/>
                    <a:pt x="15558" y="6456"/>
                    <a:pt x="15241" y="7091"/>
                  </a:cubicBezTo>
                  <a:lnTo>
                    <a:pt x="636" y="62019"/>
                  </a:lnTo>
                  <a:cubicBezTo>
                    <a:pt x="1" y="62654"/>
                    <a:pt x="636" y="63606"/>
                    <a:pt x="953" y="64241"/>
                  </a:cubicBezTo>
                  <a:cubicBezTo>
                    <a:pt x="1271" y="65194"/>
                    <a:pt x="2223" y="65511"/>
                    <a:pt x="2858" y="65511"/>
                  </a:cubicBezTo>
                  <a:lnTo>
                    <a:pt x="23178" y="70909"/>
                  </a:lnTo>
                  <a:lnTo>
                    <a:pt x="18098" y="90594"/>
                  </a:lnTo>
                  <a:cubicBezTo>
                    <a:pt x="17463" y="92181"/>
                    <a:pt x="18416" y="93769"/>
                    <a:pt x="20003" y="94086"/>
                  </a:cubicBezTo>
                  <a:lnTo>
                    <a:pt x="20638" y="94086"/>
                  </a:lnTo>
                  <a:cubicBezTo>
                    <a:pt x="21908" y="94086"/>
                    <a:pt x="23178" y="93134"/>
                    <a:pt x="23496" y="91546"/>
                  </a:cubicBezTo>
                  <a:lnTo>
                    <a:pt x="29528" y="69321"/>
                  </a:lnTo>
                  <a:cubicBezTo>
                    <a:pt x="29846" y="68686"/>
                    <a:pt x="29528" y="67734"/>
                    <a:pt x="29211" y="67099"/>
                  </a:cubicBezTo>
                  <a:cubicBezTo>
                    <a:pt x="28576" y="66146"/>
                    <a:pt x="27941" y="65829"/>
                    <a:pt x="26988" y="65829"/>
                  </a:cubicBezTo>
                  <a:lnTo>
                    <a:pt x="6986" y="60431"/>
                  </a:lnTo>
                  <a:lnTo>
                    <a:pt x="20321" y="9631"/>
                  </a:lnTo>
                  <a:cubicBezTo>
                    <a:pt x="25962" y="6868"/>
                    <a:pt x="31895" y="5524"/>
                    <a:pt x="37758" y="5524"/>
                  </a:cubicBezTo>
                  <a:cubicBezTo>
                    <a:pt x="48063" y="5524"/>
                    <a:pt x="58148" y="9676"/>
                    <a:pt x="66041" y="17569"/>
                  </a:cubicBezTo>
                  <a:cubicBezTo>
                    <a:pt x="81598" y="32809"/>
                    <a:pt x="81598" y="58209"/>
                    <a:pt x="66041" y="73766"/>
                  </a:cubicBezTo>
                  <a:lnTo>
                    <a:pt x="65088" y="75036"/>
                  </a:lnTo>
                  <a:lnTo>
                    <a:pt x="54928" y="64559"/>
                  </a:lnTo>
                  <a:cubicBezTo>
                    <a:pt x="54293" y="64082"/>
                    <a:pt x="53499" y="63844"/>
                    <a:pt x="52706" y="63844"/>
                  </a:cubicBezTo>
                  <a:cubicBezTo>
                    <a:pt x="51912" y="63844"/>
                    <a:pt x="51118" y="64082"/>
                    <a:pt x="50483" y="64559"/>
                  </a:cubicBezTo>
                  <a:lnTo>
                    <a:pt x="39053" y="76306"/>
                  </a:lnTo>
                  <a:cubicBezTo>
                    <a:pt x="31751" y="83291"/>
                    <a:pt x="31433" y="94404"/>
                    <a:pt x="37783" y="102024"/>
                  </a:cubicBezTo>
                  <a:lnTo>
                    <a:pt x="13653" y="126154"/>
                  </a:lnTo>
                  <a:lnTo>
                    <a:pt x="16828" y="114724"/>
                  </a:lnTo>
                  <a:cubicBezTo>
                    <a:pt x="17146" y="113136"/>
                    <a:pt x="16511" y="111549"/>
                    <a:pt x="14923" y="111231"/>
                  </a:cubicBezTo>
                  <a:cubicBezTo>
                    <a:pt x="14584" y="111095"/>
                    <a:pt x="14245" y="111032"/>
                    <a:pt x="13915" y="111032"/>
                  </a:cubicBezTo>
                  <a:cubicBezTo>
                    <a:pt x="12701" y="111032"/>
                    <a:pt x="11612" y="111888"/>
                    <a:pt x="11113" y="113136"/>
                  </a:cubicBezTo>
                  <a:lnTo>
                    <a:pt x="5398" y="135361"/>
                  </a:lnTo>
                  <a:cubicBezTo>
                    <a:pt x="4763" y="136631"/>
                    <a:pt x="5716" y="138219"/>
                    <a:pt x="6351" y="138536"/>
                  </a:cubicBezTo>
                  <a:cubicBezTo>
                    <a:pt x="6986" y="138854"/>
                    <a:pt x="7303" y="138854"/>
                    <a:pt x="7938" y="138854"/>
                  </a:cubicBezTo>
                  <a:cubicBezTo>
                    <a:pt x="8891" y="138854"/>
                    <a:pt x="9526" y="138536"/>
                    <a:pt x="10161" y="138219"/>
                  </a:cubicBezTo>
                  <a:lnTo>
                    <a:pt x="42546" y="105516"/>
                  </a:lnTo>
                  <a:cubicBezTo>
                    <a:pt x="45721" y="107739"/>
                    <a:pt x="48896" y="108374"/>
                    <a:pt x="52388" y="108374"/>
                  </a:cubicBezTo>
                  <a:cubicBezTo>
                    <a:pt x="57151" y="108374"/>
                    <a:pt x="62548" y="106469"/>
                    <a:pt x="66041" y="102976"/>
                  </a:cubicBezTo>
                  <a:cubicBezTo>
                    <a:pt x="72391" y="96626"/>
                    <a:pt x="73026" y="87101"/>
                    <a:pt x="68898" y="79481"/>
                  </a:cubicBezTo>
                  <a:lnTo>
                    <a:pt x="70486" y="78211"/>
                  </a:lnTo>
                  <a:cubicBezTo>
                    <a:pt x="88266" y="60431"/>
                    <a:pt x="88266" y="31221"/>
                    <a:pt x="70486" y="13441"/>
                  </a:cubicBezTo>
                  <a:cubicBezTo>
                    <a:pt x="63183" y="6456"/>
                    <a:pt x="54611" y="2011"/>
                    <a:pt x="44451" y="424"/>
                  </a:cubicBezTo>
                  <a:cubicBezTo>
                    <a:pt x="42334" y="141"/>
                    <a:pt x="40201" y="0"/>
                    <a:pt x="38074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5669169" y="3830918"/>
              <a:ext cx="15903" cy="14389"/>
            </a:xfrm>
            <a:custGeom>
              <a:avLst/>
              <a:gdLst/>
              <a:ahLst/>
              <a:cxnLst/>
              <a:rect l="l" t="t" r="r" b="b"/>
              <a:pathLst>
                <a:path w="6668" h="6033" extrusionOk="0">
                  <a:moveTo>
                    <a:pt x="3176" y="0"/>
                  </a:moveTo>
                  <a:cubicBezTo>
                    <a:pt x="2382" y="0"/>
                    <a:pt x="1588" y="318"/>
                    <a:pt x="953" y="953"/>
                  </a:cubicBezTo>
                  <a:cubicBezTo>
                    <a:pt x="1" y="2223"/>
                    <a:pt x="1" y="4128"/>
                    <a:pt x="953" y="5398"/>
                  </a:cubicBezTo>
                  <a:cubicBezTo>
                    <a:pt x="1906" y="6033"/>
                    <a:pt x="2541" y="6033"/>
                    <a:pt x="3493" y="6033"/>
                  </a:cubicBezTo>
                  <a:cubicBezTo>
                    <a:pt x="4128" y="6033"/>
                    <a:pt x="5081" y="5715"/>
                    <a:pt x="5398" y="5398"/>
                  </a:cubicBezTo>
                  <a:cubicBezTo>
                    <a:pt x="6668" y="4128"/>
                    <a:pt x="6668" y="2223"/>
                    <a:pt x="5398" y="953"/>
                  </a:cubicBezTo>
                  <a:cubicBezTo>
                    <a:pt x="4763" y="318"/>
                    <a:pt x="3969" y="0"/>
                    <a:pt x="317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5837276" y="4039012"/>
              <a:ext cx="15903" cy="13778"/>
            </a:xfrm>
            <a:custGeom>
              <a:avLst/>
              <a:gdLst/>
              <a:ahLst/>
              <a:cxnLst/>
              <a:rect l="l" t="t" r="r" b="b"/>
              <a:pathLst>
                <a:path w="6668" h="5777" extrusionOk="0">
                  <a:moveTo>
                    <a:pt x="3833" y="1"/>
                  </a:moveTo>
                  <a:cubicBezTo>
                    <a:pt x="2469" y="1"/>
                    <a:pt x="1229" y="902"/>
                    <a:pt x="953" y="2284"/>
                  </a:cubicBezTo>
                  <a:cubicBezTo>
                    <a:pt x="1" y="3872"/>
                    <a:pt x="1271" y="5459"/>
                    <a:pt x="2858" y="5777"/>
                  </a:cubicBezTo>
                  <a:lnTo>
                    <a:pt x="3493" y="5777"/>
                  </a:lnTo>
                  <a:cubicBezTo>
                    <a:pt x="4763" y="5777"/>
                    <a:pt x="6033" y="4824"/>
                    <a:pt x="6351" y="3872"/>
                  </a:cubicBezTo>
                  <a:cubicBezTo>
                    <a:pt x="6668" y="2284"/>
                    <a:pt x="6033" y="697"/>
                    <a:pt x="4446" y="62"/>
                  </a:cubicBezTo>
                  <a:cubicBezTo>
                    <a:pt x="4240" y="20"/>
                    <a:pt x="4035" y="1"/>
                    <a:pt x="3833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8" name="Google Shape;3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7350" y="-120637"/>
            <a:ext cx="2380799" cy="15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37000" y="-217807"/>
            <a:ext cx="1349400" cy="161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1750" y="3636875"/>
            <a:ext cx="2164750" cy="2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Objek Pengelolaan Pemakaman</a:t>
            </a:r>
            <a:endParaRPr dirty="0"/>
          </a:p>
        </p:txBody>
      </p:sp>
      <p:grpSp>
        <p:nvGrpSpPr>
          <p:cNvPr id="402" name="Google Shape;402;p39"/>
          <p:cNvGrpSpPr/>
          <p:nvPr/>
        </p:nvGrpSpPr>
        <p:grpSpPr>
          <a:xfrm>
            <a:off x="3086187" y="3105177"/>
            <a:ext cx="269577" cy="364988"/>
            <a:chOff x="3587525" y="3090340"/>
            <a:chExt cx="269577" cy="364988"/>
          </a:xfrm>
        </p:grpSpPr>
        <p:sp>
          <p:nvSpPr>
            <p:cNvPr id="403" name="Google Shape;403;p39"/>
            <p:cNvSpPr/>
            <p:nvPr/>
          </p:nvSpPr>
          <p:spPr>
            <a:xfrm>
              <a:off x="3587525" y="3091854"/>
              <a:ext cx="269577" cy="363474"/>
            </a:xfrm>
            <a:custGeom>
              <a:avLst/>
              <a:gdLst/>
              <a:ahLst/>
              <a:cxnLst/>
              <a:rect l="l" t="t" r="r" b="b"/>
              <a:pathLst>
                <a:path w="113030" h="152400" extrusionOk="0">
                  <a:moveTo>
                    <a:pt x="101918" y="132715"/>
                  </a:moveTo>
                  <a:lnTo>
                    <a:pt x="101918" y="136208"/>
                  </a:lnTo>
                  <a:lnTo>
                    <a:pt x="93028" y="136208"/>
                  </a:lnTo>
                  <a:cubicBezTo>
                    <a:pt x="91440" y="136208"/>
                    <a:pt x="89853" y="137478"/>
                    <a:pt x="89853" y="139383"/>
                  </a:cubicBezTo>
                  <a:cubicBezTo>
                    <a:pt x="89853" y="141288"/>
                    <a:pt x="91123" y="142558"/>
                    <a:pt x="93028" y="142558"/>
                  </a:cubicBezTo>
                  <a:lnTo>
                    <a:pt x="101918" y="142558"/>
                  </a:lnTo>
                  <a:lnTo>
                    <a:pt x="101918" y="146050"/>
                  </a:lnTo>
                  <a:lnTo>
                    <a:pt x="11748" y="146050"/>
                  </a:lnTo>
                  <a:cubicBezTo>
                    <a:pt x="8255" y="146050"/>
                    <a:pt x="5398" y="143193"/>
                    <a:pt x="5398" y="139383"/>
                  </a:cubicBezTo>
                  <a:cubicBezTo>
                    <a:pt x="5398" y="135255"/>
                    <a:pt x="8255" y="132715"/>
                    <a:pt x="11748" y="132715"/>
                  </a:cubicBezTo>
                  <a:close/>
                  <a:moveTo>
                    <a:pt x="12065" y="0"/>
                  </a:moveTo>
                  <a:cubicBezTo>
                    <a:pt x="5398" y="0"/>
                    <a:pt x="0" y="5715"/>
                    <a:pt x="0" y="12383"/>
                  </a:cubicBezTo>
                  <a:lnTo>
                    <a:pt x="0" y="139700"/>
                  </a:lnTo>
                  <a:cubicBezTo>
                    <a:pt x="0" y="146685"/>
                    <a:pt x="5398" y="152400"/>
                    <a:pt x="12065" y="152400"/>
                  </a:cubicBezTo>
                  <a:lnTo>
                    <a:pt x="109855" y="152400"/>
                  </a:lnTo>
                  <a:cubicBezTo>
                    <a:pt x="111443" y="152400"/>
                    <a:pt x="113030" y="151448"/>
                    <a:pt x="113030" y="149225"/>
                  </a:cubicBezTo>
                  <a:cubicBezTo>
                    <a:pt x="113030" y="147320"/>
                    <a:pt x="111760" y="146050"/>
                    <a:pt x="109855" y="146050"/>
                  </a:cubicBezTo>
                  <a:lnTo>
                    <a:pt x="108268" y="146050"/>
                  </a:lnTo>
                  <a:lnTo>
                    <a:pt x="108268" y="132398"/>
                  </a:lnTo>
                  <a:cubicBezTo>
                    <a:pt x="110490" y="131445"/>
                    <a:pt x="112713" y="128588"/>
                    <a:pt x="112713" y="125413"/>
                  </a:cubicBezTo>
                  <a:lnTo>
                    <a:pt x="112713" y="7620"/>
                  </a:lnTo>
                  <a:cubicBezTo>
                    <a:pt x="112713" y="3175"/>
                    <a:pt x="108903" y="0"/>
                    <a:pt x="105093" y="0"/>
                  </a:cubicBezTo>
                  <a:lnTo>
                    <a:pt x="35878" y="0"/>
                  </a:lnTo>
                  <a:cubicBezTo>
                    <a:pt x="34290" y="0"/>
                    <a:pt x="32703" y="1270"/>
                    <a:pt x="32703" y="3175"/>
                  </a:cubicBezTo>
                  <a:cubicBezTo>
                    <a:pt x="32703" y="5080"/>
                    <a:pt x="33973" y="6350"/>
                    <a:pt x="35878" y="6350"/>
                  </a:cubicBezTo>
                  <a:lnTo>
                    <a:pt x="105093" y="6350"/>
                  </a:lnTo>
                  <a:cubicBezTo>
                    <a:pt x="105728" y="6350"/>
                    <a:pt x="106680" y="7303"/>
                    <a:pt x="106680" y="7938"/>
                  </a:cubicBezTo>
                  <a:lnTo>
                    <a:pt x="106680" y="126048"/>
                  </a:lnTo>
                  <a:cubicBezTo>
                    <a:pt x="106680" y="126683"/>
                    <a:pt x="105728" y="127635"/>
                    <a:pt x="105093" y="127635"/>
                  </a:cubicBezTo>
                  <a:lnTo>
                    <a:pt x="12065" y="127635"/>
                  </a:lnTo>
                  <a:cubicBezTo>
                    <a:pt x="9843" y="127635"/>
                    <a:pt x="7303" y="128270"/>
                    <a:pt x="5715" y="129540"/>
                  </a:cubicBezTo>
                  <a:lnTo>
                    <a:pt x="5715" y="12700"/>
                  </a:lnTo>
                  <a:cubicBezTo>
                    <a:pt x="5715" y="9208"/>
                    <a:pt x="8573" y="6350"/>
                    <a:pt x="12065" y="6350"/>
                  </a:cubicBezTo>
                  <a:cubicBezTo>
                    <a:pt x="13653" y="6350"/>
                    <a:pt x="15240" y="5398"/>
                    <a:pt x="15240" y="3175"/>
                  </a:cubicBezTo>
                  <a:cubicBezTo>
                    <a:pt x="15240" y="1270"/>
                    <a:pt x="14288" y="0"/>
                    <a:pt x="1206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3638258" y="3090340"/>
              <a:ext cx="14389" cy="15145"/>
            </a:xfrm>
            <a:custGeom>
              <a:avLst/>
              <a:gdLst/>
              <a:ahLst/>
              <a:cxnLst/>
              <a:rect l="l" t="t" r="r" b="b"/>
              <a:pathLst>
                <a:path w="6033" h="6350" extrusionOk="0">
                  <a:moveTo>
                    <a:pt x="2858" y="0"/>
                  </a:moveTo>
                  <a:cubicBezTo>
                    <a:pt x="1271" y="0"/>
                    <a:pt x="1" y="953"/>
                    <a:pt x="1" y="3175"/>
                  </a:cubicBezTo>
                  <a:cubicBezTo>
                    <a:pt x="1" y="5080"/>
                    <a:pt x="953" y="6350"/>
                    <a:pt x="2858" y="6350"/>
                  </a:cubicBezTo>
                  <a:cubicBezTo>
                    <a:pt x="4446" y="6350"/>
                    <a:pt x="6033" y="5080"/>
                    <a:pt x="6033" y="3175"/>
                  </a:cubicBezTo>
                  <a:cubicBezTo>
                    <a:pt x="6033" y="953"/>
                    <a:pt x="4763" y="0"/>
                    <a:pt x="2858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3773805" y="3417466"/>
              <a:ext cx="15145" cy="15145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3175" y="0"/>
                  </a:moveTo>
                  <a:cubicBezTo>
                    <a:pt x="1588" y="0"/>
                    <a:pt x="0" y="1270"/>
                    <a:pt x="0" y="3175"/>
                  </a:cubicBezTo>
                  <a:cubicBezTo>
                    <a:pt x="0" y="5080"/>
                    <a:pt x="1270" y="6350"/>
                    <a:pt x="3175" y="6350"/>
                  </a:cubicBezTo>
                  <a:cubicBezTo>
                    <a:pt x="4763" y="6350"/>
                    <a:pt x="6350" y="5080"/>
                    <a:pt x="6350" y="3175"/>
                  </a:cubicBezTo>
                  <a:cubicBezTo>
                    <a:pt x="6350" y="1270"/>
                    <a:pt x="4763" y="0"/>
                    <a:pt x="3175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3648104" y="3133501"/>
              <a:ext cx="170380" cy="233232"/>
            </a:xfrm>
            <a:custGeom>
              <a:avLst/>
              <a:gdLst/>
              <a:ahLst/>
              <a:cxnLst/>
              <a:rect l="l" t="t" r="r" b="b"/>
              <a:pathLst>
                <a:path w="71438" h="97791" extrusionOk="0">
                  <a:moveTo>
                    <a:pt x="36195" y="5716"/>
                  </a:moveTo>
                  <a:cubicBezTo>
                    <a:pt x="43498" y="5716"/>
                    <a:pt x="49530" y="11431"/>
                    <a:pt x="49530" y="19051"/>
                  </a:cubicBezTo>
                  <a:cubicBezTo>
                    <a:pt x="49530" y="20638"/>
                    <a:pt x="50800" y="22226"/>
                    <a:pt x="52705" y="22226"/>
                  </a:cubicBezTo>
                  <a:cubicBezTo>
                    <a:pt x="60325" y="22226"/>
                    <a:pt x="66358" y="28258"/>
                    <a:pt x="66358" y="35878"/>
                  </a:cubicBezTo>
                  <a:lnTo>
                    <a:pt x="66358" y="61913"/>
                  </a:lnTo>
                  <a:cubicBezTo>
                    <a:pt x="66358" y="69533"/>
                    <a:pt x="60325" y="75566"/>
                    <a:pt x="52705" y="75566"/>
                  </a:cubicBezTo>
                  <a:cubicBezTo>
                    <a:pt x="51118" y="75566"/>
                    <a:pt x="49530" y="76518"/>
                    <a:pt x="49530" y="78741"/>
                  </a:cubicBezTo>
                  <a:cubicBezTo>
                    <a:pt x="49530" y="86043"/>
                    <a:pt x="43498" y="92076"/>
                    <a:pt x="36195" y="92076"/>
                  </a:cubicBezTo>
                  <a:cubicBezTo>
                    <a:pt x="28575" y="92076"/>
                    <a:pt x="22543" y="86043"/>
                    <a:pt x="22543" y="78741"/>
                  </a:cubicBezTo>
                  <a:cubicBezTo>
                    <a:pt x="22543" y="77153"/>
                    <a:pt x="21273" y="75566"/>
                    <a:pt x="19368" y="75566"/>
                  </a:cubicBezTo>
                  <a:cubicBezTo>
                    <a:pt x="11748" y="75566"/>
                    <a:pt x="5715" y="69533"/>
                    <a:pt x="5715" y="61913"/>
                  </a:cubicBezTo>
                  <a:lnTo>
                    <a:pt x="5715" y="35878"/>
                  </a:lnTo>
                  <a:cubicBezTo>
                    <a:pt x="5715" y="28258"/>
                    <a:pt x="11748" y="22226"/>
                    <a:pt x="19368" y="22226"/>
                  </a:cubicBezTo>
                  <a:cubicBezTo>
                    <a:pt x="20955" y="22226"/>
                    <a:pt x="22543" y="20956"/>
                    <a:pt x="22543" y="19051"/>
                  </a:cubicBezTo>
                  <a:cubicBezTo>
                    <a:pt x="22543" y="11431"/>
                    <a:pt x="28575" y="5716"/>
                    <a:pt x="36195" y="5716"/>
                  </a:cubicBezTo>
                  <a:close/>
                  <a:moveTo>
                    <a:pt x="35560" y="1"/>
                  </a:moveTo>
                  <a:cubicBezTo>
                    <a:pt x="26035" y="1"/>
                    <a:pt x="17780" y="7303"/>
                    <a:pt x="16510" y="16828"/>
                  </a:cubicBezTo>
                  <a:cubicBezTo>
                    <a:pt x="6985" y="17781"/>
                    <a:pt x="0" y="26353"/>
                    <a:pt x="0" y="35878"/>
                  </a:cubicBezTo>
                  <a:lnTo>
                    <a:pt x="0" y="61913"/>
                  </a:lnTo>
                  <a:cubicBezTo>
                    <a:pt x="0" y="71438"/>
                    <a:pt x="6985" y="79693"/>
                    <a:pt x="16510" y="80963"/>
                  </a:cubicBezTo>
                  <a:cubicBezTo>
                    <a:pt x="17780" y="90488"/>
                    <a:pt x="26035" y="97791"/>
                    <a:pt x="35560" y="97791"/>
                  </a:cubicBezTo>
                  <a:cubicBezTo>
                    <a:pt x="45085" y="97791"/>
                    <a:pt x="53340" y="90488"/>
                    <a:pt x="54610" y="80963"/>
                  </a:cubicBezTo>
                  <a:cubicBezTo>
                    <a:pt x="64135" y="79693"/>
                    <a:pt x="71438" y="71438"/>
                    <a:pt x="71438" y="61913"/>
                  </a:cubicBezTo>
                  <a:lnTo>
                    <a:pt x="71438" y="35878"/>
                  </a:lnTo>
                  <a:cubicBezTo>
                    <a:pt x="71438" y="26353"/>
                    <a:pt x="64135" y="17781"/>
                    <a:pt x="54610" y="16828"/>
                  </a:cubicBezTo>
                  <a:cubicBezTo>
                    <a:pt x="53340" y="7303"/>
                    <a:pt x="45085" y="1"/>
                    <a:pt x="35560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682936" y="3201653"/>
              <a:ext cx="98441" cy="98443"/>
            </a:xfrm>
            <a:custGeom>
              <a:avLst/>
              <a:gdLst/>
              <a:ahLst/>
              <a:cxnLst/>
              <a:rect l="l" t="t" r="r" b="b"/>
              <a:pathLst>
                <a:path w="41275" h="41276" extrusionOk="0">
                  <a:moveTo>
                    <a:pt x="20638" y="5716"/>
                  </a:moveTo>
                  <a:cubicBezTo>
                    <a:pt x="28893" y="5716"/>
                    <a:pt x="35560" y="12383"/>
                    <a:pt x="35560" y="20638"/>
                  </a:cubicBezTo>
                  <a:cubicBezTo>
                    <a:pt x="35560" y="28893"/>
                    <a:pt x="28893" y="35878"/>
                    <a:pt x="20638" y="35878"/>
                  </a:cubicBezTo>
                  <a:cubicBezTo>
                    <a:pt x="12383" y="35878"/>
                    <a:pt x="5398" y="28893"/>
                    <a:pt x="5398" y="20638"/>
                  </a:cubicBezTo>
                  <a:cubicBezTo>
                    <a:pt x="6033" y="12066"/>
                    <a:pt x="12700" y="5716"/>
                    <a:pt x="20638" y="5716"/>
                  </a:cubicBezTo>
                  <a:close/>
                  <a:moveTo>
                    <a:pt x="20638" y="1"/>
                  </a:moveTo>
                  <a:cubicBezTo>
                    <a:pt x="9525" y="1"/>
                    <a:pt x="0" y="9526"/>
                    <a:pt x="0" y="20638"/>
                  </a:cubicBezTo>
                  <a:cubicBezTo>
                    <a:pt x="0" y="31751"/>
                    <a:pt x="9525" y="41276"/>
                    <a:pt x="20638" y="41276"/>
                  </a:cubicBezTo>
                  <a:cubicBezTo>
                    <a:pt x="32068" y="41276"/>
                    <a:pt x="41275" y="31751"/>
                    <a:pt x="41275" y="20638"/>
                  </a:cubicBezTo>
                  <a:cubicBezTo>
                    <a:pt x="41275" y="9526"/>
                    <a:pt x="31750" y="1"/>
                    <a:pt x="20638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2503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1162349" y="1407298"/>
            <a:ext cx="6955254" cy="2642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sz="1600" dirty="0" err="1"/>
              <a:t>Pemerintah</a:t>
            </a:r>
            <a:r>
              <a:rPr lang="en-US" sz="1600" dirty="0"/>
              <a:t> Daerah </a:t>
            </a:r>
            <a:r>
              <a:rPr lang="en-US" sz="1600" dirty="0" err="1"/>
              <a:t>berkewajiban</a:t>
            </a:r>
            <a:r>
              <a:rPr lang="en-US" sz="1600" dirty="0"/>
              <a:t> </a:t>
            </a:r>
            <a:r>
              <a:rPr lang="en-US" sz="1600" dirty="0" err="1"/>
              <a:t>mengurus</a:t>
            </a:r>
            <a:r>
              <a:rPr lang="en-US" sz="1600" dirty="0"/>
              <a:t> dan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pemakaman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jenazah</a:t>
            </a:r>
            <a:r>
              <a:rPr lang="en-US" sz="1600" dirty="0"/>
              <a:t> orang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mampu</a:t>
            </a:r>
            <a:r>
              <a:rPr lang="en-US" sz="1600" dirty="0"/>
              <a:t>, </a:t>
            </a:r>
            <a:r>
              <a:rPr lang="en-US" sz="1600" dirty="0" err="1"/>
              <a:t>terlantar</a:t>
            </a:r>
            <a:r>
              <a:rPr lang="en-US" sz="1600" dirty="0"/>
              <a:t> dan/atau korban </a:t>
            </a:r>
            <a:r>
              <a:rPr lang="en-US" sz="1600" dirty="0" err="1"/>
              <a:t>bencana</a:t>
            </a:r>
            <a:endParaRPr lang="en-US"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sz="1600" dirty="0" err="1"/>
              <a:t>Pemerintah</a:t>
            </a:r>
            <a:r>
              <a:rPr lang="en-US" sz="1600" dirty="0"/>
              <a:t> Daerah </a:t>
            </a:r>
            <a:r>
              <a:rPr lang="en-US" sz="1600" dirty="0" err="1"/>
              <a:t>melaksanakan</a:t>
            </a:r>
            <a:r>
              <a:rPr lang="en-US" sz="1600" dirty="0"/>
              <a:t> program RTH (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 </a:t>
            </a:r>
            <a:r>
              <a:rPr lang="en-US" sz="1600" dirty="0" err="1"/>
              <a:t>hijau</a:t>
            </a:r>
            <a:r>
              <a:rPr lang="en-US" sz="1600" dirty="0"/>
              <a:t>) di </a:t>
            </a:r>
            <a:r>
              <a:rPr lang="en-US" sz="1600" dirty="0" err="1"/>
              <a:t>setiap</a:t>
            </a:r>
            <a:r>
              <a:rPr lang="en-US" sz="1600" dirty="0"/>
              <a:t> Lokasi TPU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sz="1600" dirty="0"/>
              <a:t>Lokasi TPU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Kajian </a:t>
            </a:r>
            <a:r>
              <a:rPr lang="en-US" sz="1600" dirty="0" err="1"/>
              <a:t>Dampak</a:t>
            </a:r>
            <a:r>
              <a:rPr lang="en-US" sz="1600" dirty="0"/>
              <a:t> Lingkungan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sz="1600" dirty="0"/>
              <a:t>Harus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dirty="0"/>
              <a:t>RTRW</a:t>
            </a:r>
            <a:r>
              <a:rPr lang="en-US" sz="1600" dirty="0"/>
              <a:t> (</a:t>
            </a:r>
            <a:r>
              <a:rPr lang="en-US" sz="1600" dirty="0" err="1"/>
              <a:t>Rencana</a:t>
            </a:r>
            <a:r>
              <a:rPr lang="en-US" sz="1600" dirty="0"/>
              <a:t> Tata Ruang Wilayah)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100" y="807088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TPU yang dikelola oleh Pemerintah Daerah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0701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825" y="40325"/>
            <a:ext cx="1610714" cy="34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21001" y="329397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>
            <a:spLocks noGrp="1"/>
          </p:cNvSpPr>
          <p:nvPr>
            <p:ph type="subTitle" idx="1"/>
          </p:nvPr>
        </p:nvSpPr>
        <p:spPr>
          <a:xfrm>
            <a:off x="1809929" y="1856399"/>
            <a:ext cx="2224836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Pengadaan Tanah</a:t>
            </a:r>
            <a:endParaRPr sz="1600" dirty="0"/>
          </a:p>
        </p:txBody>
      </p:sp>
      <p:sp>
        <p:nvSpPr>
          <p:cNvPr id="172" name="Google Shape;172;p32"/>
          <p:cNvSpPr txBox="1">
            <a:spLocks noGrp="1"/>
          </p:cNvSpPr>
          <p:nvPr>
            <p:ph type="title" idx="2"/>
          </p:nvPr>
        </p:nvSpPr>
        <p:spPr>
          <a:xfrm>
            <a:off x="1300949" y="1853401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3" name="Google Shape;173;p32"/>
          <p:cNvSpPr txBox="1">
            <a:spLocks noGrp="1"/>
          </p:cNvSpPr>
          <p:nvPr>
            <p:ph type="title" idx="3"/>
          </p:nvPr>
        </p:nvSpPr>
        <p:spPr>
          <a:xfrm>
            <a:off x="1592315" y="1379775"/>
            <a:ext cx="6290838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Penyediaan lahan dapat diperoleh dari : </a:t>
            </a:r>
            <a:endParaRPr sz="2400"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subTitle" idx="4"/>
          </p:nvPr>
        </p:nvSpPr>
        <p:spPr>
          <a:xfrm>
            <a:off x="1850978" y="2437012"/>
            <a:ext cx="2026876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Hibah</a:t>
            </a:r>
            <a:endParaRPr sz="1600" dirty="0"/>
          </a:p>
        </p:txBody>
      </p:sp>
      <p:sp>
        <p:nvSpPr>
          <p:cNvPr id="175" name="Google Shape;175;p32"/>
          <p:cNvSpPr txBox="1">
            <a:spLocks noGrp="1"/>
          </p:cNvSpPr>
          <p:nvPr>
            <p:ph type="title" idx="5"/>
          </p:nvPr>
        </p:nvSpPr>
        <p:spPr>
          <a:xfrm>
            <a:off x="1300949" y="2451044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7"/>
          </p:nvPr>
        </p:nvSpPr>
        <p:spPr>
          <a:xfrm>
            <a:off x="4832317" y="1838754"/>
            <a:ext cx="3383280" cy="42989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Pengembangan Perumahan</a:t>
            </a:r>
            <a:endParaRPr sz="1600" dirty="0"/>
          </a:p>
        </p:txBody>
      </p:sp>
      <p:sp>
        <p:nvSpPr>
          <p:cNvPr id="178" name="Google Shape;178;p32"/>
          <p:cNvSpPr txBox="1">
            <a:spLocks noGrp="1"/>
          </p:cNvSpPr>
          <p:nvPr>
            <p:ph type="title" idx="8"/>
          </p:nvPr>
        </p:nvSpPr>
        <p:spPr>
          <a:xfrm>
            <a:off x="4282518" y="1918716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13"/>
          </p:nvPr>
        </p:nvSpPr>
        <p:spPr>
          <a:xfrm>
            <a:off x="1894266" y="3603099"/>
            <a:ext cx="2918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Berdasarkan ketentuan Perundang-undangan</a:t>
            </a:r>
            <a:endParaRPr sz="1600" dirty="0"/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 idx="14"/>
          </p:nvPr>
        </p:nvSpPr>
        <p:spPr>
          <a:xfrm>
            <a:off x="1294394" y="3684306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3" name="Google Shape;183;p32"/>
          <p:cNvSpPr/>
          <p:nvPr/>
        </p:nvSpPr>
        <p:spPr>
          <a:xfrm>
            <a:off x="1458899" y="2336076"/>
            <a:ext cx="3003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/>
          <p:nvPr/>
        </p:nvSpPr>
        <p:spPr>
          <a:xfrm>
            <a:off x="1458899" y="2925625"/>
            <a:ext cx="3003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/>
          <p:nvPr/>
        </p:nvSpPr>
        <p:spPr>
          <a:xfrm>
            <a:off x="4440468" y="2401391"/>
            <a:ext cx="3003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2"/>
          <p:cNvSpPr/>
          <p:nvPr/>
        </p:nvSpPr>
        <p:spPr>
          <a:xfrm>
            <a:off x="1452344" y="4158431"/>
            <a:ext cx="3003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6"/>
          </p:nvPr>
        </p:nvSpPr>
        <p:spPr>
          <a:xfrm>
            <a:off x="1850978" y="3039762"/>
            <a:ext cx="2026876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Wakaf</a:t>
            </a:r>
            <a:endParaRPr sz="1600" dirty="0"/>
          </a:p>
        </p:txBody>
      </p:sp>
      <p:sp>
        <p:nvSpPr>
          <p:cNvPr id="192" name="Google Shape;192;p32"/>
          <p:cNvSpPr/>
          <p:nvPr/>
        </p:nvSpPr>
        <p:spPr>
          <a:xfrm>
            <a:off x="1458899" y="3524613"/>
            <a:ext cx="300300" cy="6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TPU yang </a:t>
            </a:r>
            <a:r>
              <a:rPr lang="en-US" sz="3200" dirty="0" err="1"/>
              <a:t>dikelola</a:t>
            </a:r>
            <a:r>
              <a:rPr lang="en-US" sz="3200" dirty="0"/>
              <a:t> oleh </a:t>
            </a:r>
            <a:r>
              <a:rPr lang="en-US" sz="3200" dirty="0" err="1"/>
              <a:t>Pemerintah</a:t>
            </a:r>
            <a:r>
              <a:rPr lang="en-US" sz="3200" dirty="0"/>
              <a:t> Daerah</a:t>
            </a: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 idx="17"/>
          </p:nvPr>
        </p:nvSpPr>
        <p:spPr>
          <a:xfrm>
            <a:off x="1300949" y="3048688"/>
            <a:ext cx="616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6" name="Google Shape;757;p47">
            <a:extLst>
              <a:ext uri="{FF2B5EF4-FFF2-40B4-BE49-F238E27FC236}">
                <a16:creationId xmlns:a16="http://schemas.microsoft.com/office/drawing/2014/main" id="{10D39939-8FDB-BA3C-9A1F-9557C1F50B5F}"/>
              </a:ext>
            </a:extLst>
          </p:cNvPr>
          <p:cNvGrpSpPr/>
          <p:nvPr/>
        </p:nvGrpSpPr>
        <p:grpSpPr>
          <a:xfrm>
            <a:off x="3979354" y="2032743"/>
            <a:ext cx="366503" cy="365938"/>
            <a:chOff x="3536032" y="3791351"/>
            <a:chExt cx="366503" cy="365938"/>
          </a:xfrm>
        </p:grpSpPr>
        <p:sp>
          <p:nvSpPr>
            <p:cNvPr id="17" name="Google Shape;758;p47">
              <a:extLst>
                <a:ext uri="{FF2B5EF4-FFF2-40B4-BE49-F238E27FC236}">
                  <a16:creationId xmlns:a16="http://schemas.microsoft.com/office/drawing/2014/main" id="{6467D20E-A741-4ED1-8B32-8A18C26B9840}"/>
                </a:ext>
              </a:extLst>
            </p:cNvPr>
            <p:cNvSpPr/>
            <p:nvPr/>
          </p:nvSpPr>
          <p:spPr>
            <a:xfrm>
              <a:off x="3536032" y="3791351"/>
              <a:ext cx="366503" cy="365938"/>
            </a:xfrm>
            <a:custGeom>
              <a:avLst/>
              <a:gdLst/>
              <a:ahLst/>
              <a:cxnLst/>
              <a:rect l="l" t="t" r="r" b="b"/>
              <a:pathLst>
                <a:path w="153670" h="153433" extrusionOk="0">
                  <a:moveTo>
                    <a:pt x="61595" y="88028"/>
                  </a:moveTo>
                  <a:lnTo>
                    <a:pt x="65405" y="92155"/>
                  </a:lnTo>
                  <a:lnTo>
                    <a:pt x="42545" y="115015"/>
                  </a:lnTo>
                  <a:cubicBezTo>
                    <a:pt x="42146" y="115414"/>
                    <a:pt x="41636" y="115590"/>
                    <a:pt x="41107" y="115590"/>
                  </a:cubicBezTo>
                  <a:cubicBezTo>
                    <a:pt x="40374" y="115590"/>
                    <a:pt x="39606" y="115251"/>
                    <a:pt x="39053" y="114698"/>
                  </a:cubicBezTo>
                  <a:cubicBezTo>
                    <a:pt x="38100" y="114063"/>
                    <a:pt x="37465" y="111840"/>
                    <a:pt x="38418" y="111205"/>
                  </a:cubicBezTo>
                  <a:lnTo>
                    <a:pt x="61595" y="88028"/>
                  </a:lnTo>
                  <a:close/>
                  <a:moveTo>
                    <a:pt x="116205" y="1"/>
                  </a:moveTo>
                  <a:cubicBezTo>
                    <a:pt x="115411" y="1"/>
                    <a:pt x="114618" y="239"/>
                    <a:pt x="113983" y="715"/>
                  </a:cubicBezTo>
                  <a:cubicBezTo>
                    <a:pt x="103505" y="11193"/>
                    <a:pt x="100965" y="23893"/>
                    <a:pt x="106363" y="34688"/>
                  </a:cubicBezTo>
                  <a:lnTo>
                    <a:pt x="99695" y="41355"/>
                  </a:lnTo>
                  <a:cubicBezTo>
                    <a:pt x="98425" y="42625"/>
                    <a:pt x="98425" y="44530"/>
                    <a:pt x="99695" y="45800"/>
                  </a:cubicBezTo>
                  <a:cubicBezTo>
                    <a:pt x="100330" y="46276"/>
                    <a:pt x="101124" y="46514"/>
                    <a:pt x="101918" y="46514"/>
                  </a:cubicBezTo>
                  <a:cubicBezTo>
                    <a:pt x="102711" y="46514"/>
                    <a:pt x="103505" y="46276"/>
                    <a:pt x="104140" y="45800"/>
                  </a:cubicBezTo>
                  <a:lnTo>
                    <a:pt x="112395" y="37545"/>
                  </a:lnTo>
                  <a:cubicBezTo>
                    <a:pt x="113030" y="36593"/>
                    <a:pt x="113665" y="35005"/>
                    <a:pt x="112713" y="33735"/>
                  </a:cubicBezTo>
                  <a:cubicBezTo>
                    <a:pt x="107633" y="25798"/>
                    <a:pt x="108903" y="16273"/>
                    <a:pt x="116205" y="7700"/>
                  </a:cubicBezTo>
                  <a:lnTo>
                    <a:pt x="146368" y="37863"/>
                  </a:lnTo>
                  <a:cubicBezTo>
                    <a:pt x="141483" y="41995"/>
                    <a:pt x="136043" y="44127"/>
                    <a:pt x="130771" y="44127"/>
                  </a:cubicBezTo>
                  <a:cubicBezTo>
                    <a:pt x="127133" y="44127"/>
                    <a:pt x="123574" y="43112"/>
                    <a:pt x="120333" y="41038"/>
                  </a:cubicBezTo>
                  <a:cubicBezTo>
                    <a:pt x="119801" y="40639"/>
                    <a:pt x="119213" y="40462"/>
                    <a:pt x="118663" y="40462"/>
                  </a:cubicBezTo>
                  <a:cubicBezTo>
                    <a:pt x="117900" y="40462"/>
                    <a:pt x="117209" y="40801"/>
                    <a:pt x="116840" y="41355"/>
                  </a:cubicBezTo>
                  <a:lnTo>
                    <a:pt x="69850" y="88028"/>
                  </a:lnTo>
                  <a:lnTo>
                    <a:pt x="66040" y="84218"/>
                  </a:lnTo>
                  <a:lnTo>
                    <a:pt x="87313" y="62628"/>
                  </a:lnTo>
                  <a:cubicBezTo>
                    <a:pt x="88583" y="61675"/>
                    <a:pt x="88583" y="59770"/>
                    <a:pt x="87313" y="58500"/>
                  </a:cubicBezTo>
                  <a:cubicBezTo>
                    <a:pt x="86678" y="57865"/>
                    <a:pt x="85884" y="57548"/>
                    <a:pt x="85090" y="57548"/>
                  </a:cubicBezTo>
                  <a:cubicBezTo>
                    <a:pt x="84296" y="57548"/>
                    <a:pt x="83503" y="57865"/>
                    <a:pt x="82868" y="58500"/>
                  </a:cubicBezTo>
                  <a:lnTo>
                    <a:pt x="47308" y="94060"/>
                  </a:lnTo>
                  <a:lnTo>
                    <a:pt x="33655" y="80725"/>
                  </a:lnTo>
                  <a:cubicBezTo>
                    <a:pt x="33338" y="80090"/>
                    <a:pt x="32703" y="79773"/>
                    <a:pt x="31750" y="79773"/>
                  </a:cubicBezTo>
                  <a:cubicBezTo>
                    <a:pt x="31115" y="79773"/>
                    <a:pt x="30163" y="80090"/>
                    <a:pt x="29845" y="80725"/>
                  </a:cubicBezTo>
                  <a:cubicBezTo>
                    <a:pt x="13653" y="96918"/>
                    <a:pt x="4128" y="112158"/>
                    <a:pt x="1905" y="125493"/>
                  </a:cubicBezTo>
                  <a:cubicBezTo>
                    <a:pt x="0" y="138193"/>
                    <a:pt x="6033" y="144860"/>
                    <a:pt x="7620" y="147083"/>
                  </a:cubicBezTo>
                  <a:cubicBezTo>
                    <a:pt x="9208" y="148670"/>
                    <a:pt x="13018" y="151845"/>
                    <a:pt x="20638" y="152798"/>
                  </a:cubicBezTo>
                  <a:cubicBezTo>
                    <a:pt x="21908" y="152798"/>
                    <a:pt x="23178" y="153433"/>
                    <a:pt x="24130" y="153433"/>
                  </a:cubicBezTo>
                  <a:cubicBezTo>
                    <a:pt x="30480" y="153433"/>
                    <a:pt x="37783" y="151210"/>
                    <a:pt x="45403" y="147400"/>
                  </a:cubicBezTo>
                  <a:cubicBezTo>
                    <a:pt x="46990" y="146448"/>
                    <a:pt x="47308" y="144860"/>
                    <a:pt x="46673" y="143273"/>
                  </a:cubicBezTo>
                  <a:cubicBezTo>
                    <a:pt x="46077" y="142280"/>
                    <a:pt x="45234" y="141784"/>
                    <a:pt x="44297" y="141784"/>
                  </a:cubicBezTo>
                  <a:cubicBezTo>
                    <a:pt x="43736" y="141784"/>
                    <a:pt x="43140" y="141963"/>
                    <a:pt x="42545" y="142320"/>
                  </a:cubicBezTo>
                  <a:cubicBezTo>
                    <a:pt x="34967" y="146231"/>
                    <a:pt x="28942" y="147507"/>
                    <a:pt x="24307" y="147507"/>
                  </a:cubicBezTo>
                  <a:cubicBezTo>
                    <a:pt x="16900" y="147507"/>
                    <a:pt x="13041" y="144249"/>
                    <a:pt x="12065" y="143273"/>
                  </a:cubicBezTo>
                  <a:cubicBezTo>
                    <a:pt x="11113" y="142638"/>
                    <a:pt x="6350" y="137558"/>
                    <a:pt x="7938" y="127080"/>
                  </a:cubicBezTo>
                  <a:cubicBezTo>
                    <a:pt x="9525" y="115968"/>
                    <a:pt x="18098" y="102633"/>
                    <a:pt x="31750" y="87710"/>
                  </a:cubicBezTo>
                  <a:lnTo>
                    <a:pt x="43498" y="99458"/>
                  </a:lnTo>
                  <a:lnTo>
                    <a:pt x="34608" y="108030"/>
                  </a:lnTo>
                  <a:cubicBezTo>
                    <a:pt x="31433" y="111205"/>
                    <a:pt x="31750" y="116920"/>
                    <a:pt x="34925" y="120095"/>
                  </a:cubicBezTo>
                  <a:cubicBezTo>
                    <a:pt x="37148" y="122000"/>
                    <a:pt x="39370" y="122635"/>
                    <a:pt x="41275" y="122635"/>
                  </a:cubicBezTo>
                  <a:cubicBezTo>
                    <a:pt x="43498" y="122635"/>
                    <a:pt x="45403" y="122000"/>
                    <a:pt x="46990" y="120413"/>
                  </a:cubicBezTo>
                  <a:lnTo>
                    <a:pt x="55563" y="111523"/>
                  </a:lnTo>
                  <a:lnTo>
                    <a:pt x="67310" y="123270"/>
                  </a:lnTo>
                  <a:cubicBezTo>
                    <a:pt x="65088" y="125175"/>
                    <a:pt x="63183" y="127080"/>
                    <a:pt x="61278" y="128668"/>
                  </a:cubicBezTo>
                  <a:cubicBezTo>
                    <a:pt x="60008" y="129938"/>
                    <a:pt x="60008" y="131525"/>
                    <a:pt x="60960" y="133113"/>
                  </a:cubicBezTo>
                  <a:cubicBezTo>
                    <a:pt x="61278" y="133748"/>
                    <a:pt x="62548" y="134383"/>
                    <a:pt x="63183" y="134383"/>
                  </a:cubicBezTo>
                  <a:cubicBezTo>
                    <a:pt x="64135" y="134383"/>
                    <a:pt x="64770" y="133748"/>
                    <a:pt x="65088" y="133430"/>
                  </a:cubicBezTo>
                  <a:cubicBezTo>
                    <a:pt x="67945" y="131208"/>
                    <a:pt x="70803" y="128350"/>
                    <a:pt x="73660" y="125493"/>
                  </a:cubicBezTo>
                  <a:cubicBezTo>
                    <a:pt x="73978" y="125175"/>
                    <a:pt x="74295" y="124223"/>
                    <a:pt x="74295" y="123588"/>
                  </a:cubicBezTo>
                  <a:cubicBezTo>
                    <a:pt x="74295" y="122635"/>
                    <a:pt x="73978" y="122000"/>
                    <a:pt x="73660" y="121683"/>
                  </a:cubicBezTo>
                  <a:lnTo>
                    <a:pt x="60008" y="108030"/>
                  </a:lnTo>
                  <a:lnTo>
                    <a:pt x="119063" y="48658"/>
                  </a:lnTo>
                  <a:cubicBezTo>
                    <a:pt x="122661" y="50457"/>
                    <a:pt x="126471" y="51339"/>
                    <a:pt x="130340" y="51339"/>
                  </a:cubicBezTo>
                  <a:cubicBezTo>
                    <a:pt x="138077" y="51339"/>
                    <a:pt x="146050" y="47811"/>
                    <a:pt x="153035" y="41038"/>
                  </a:cubicBezTo>
                  <a:cubicBezTo>
                    <a:pt x="153353" y="40720"/>
                    <a:pt x="153670" y="39768"/>
                    <a:pt x="153670" y="39133"/>
                  </a:cubicBezTo>
                  <a:cubicBezTo>
                    <a:pt x="153670" y="36910"/>
                    <a:pt x="153353" y="36275"/>
                    <a:pt x="152718" y="35323"/>
                  </a:cubicBezTo>
                  <a:lnTo>
                    <a:pt x="118428" y="715"/>
                  </a:lnTo>
                  <a:cubicBezTo>
                    <a:pt x="117793" y="239"/>
                    <a:pt x="116999" y="1"/>
                    <a:pt x="116205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9;p47">
              <a:extLst>
                <a:ext uri="{FF2B5EF4-FFF2-40B4-BE49-F238E27FC236}">
                  <a16:creationId xmlns:a16="http://schemas.microsoft.com/office/drawing/2014/main" id="{EB8FB6D9-1E85-2F63-8ABF-CD6ECF3FB210}"/>
                </a:ext>
              </a:extLst>
            </p:cNvPr>
            <p:cNvSpPr/>
            <p:nvPr/>
          </p:nvSpPr>
          <p:spPr>
            <a:xfrm>
              <a:off x="3810908" y="3843602"/>
              <a:ext cx="38620" cy="37294"/>
            </a:xfrm>
            <a:custGeom>
              <a:avLst/>
              <a:gdLst/>
              <a:ahLst/>
              <a:cxnLst/>
              <a:rect l="l" t="t" r="r" b="b"/>
              <a:pathLst>
                <a:path w="16193" h="15637" extrusionOk="0">
                  <a:moveTo>
                    <a:pt x="3176" y="0"/>
                  </a:moveTo>
                  <a:cubicBezTo>
                    <a:pt x="2382" y="0"/>
                    <a:pt x="1588" y="238"/>
                    <a:pt x="953" y="715"/>
                  </a:cubicBezTo>
                  <a:cubicBezTo>
                    <a:pt x="1" y="1985"/>
                    <a:pt x="1" y="3890"/>
                    <a:pt x="953" y="5160"/>
                  </a:cubicBezTo>
                  <a:lnTo>
                    <a:pt x="11113" y="14685"/>
                  </a:lnTo>
                  <a:cubicBezTo>
                    <a:pt x="11431" y="15002"/>
                    <a:pt x="12066" y="15637"/>
                    <a:pt x="13018" y="15637"/>
                  </a:cubicBezTo>
                  <a:cubicBezTo>
                    <a:pt x="13653" y="15637"/>
                    <a:pt x="14606" y="15002"/>
                    <a:pt x="14923" y="14685"/>
                  </a:cubicBezTo>
                  <a:cubicBezTo>
                    <a:pt x="16193" y="13415"/>
                    <a:pt x="16193" y="11510"/>
                    <a:pt x="14923" y="10240"/>
                  </a:cubicBezTo>
                  <a:lnTo>
                    <a:pt x="5398" y="715"/>
                  </a:lnTo>
                  <a:cubicBezTo>
                    <a:pt x="4763" y="238"/>
                    <a:pt x="3969" y="0"/>
                    <a:pt x="317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0;p47">
              <a:extLst>
                <a:ext uri="{FF2B5EF4-FFF2-40B4-BE49-F238E27FC236}">
                  <a16:creationId xmlns:a16="http://schemas.microsoft.com/office/drawing/2014/main" id="{FCA7F97E-0B2B-6B1A-4850-D5E03D73EE64}"/>
                </a:ext>
              </a:extLst>
            </p:cNvPr>
            <p:cNvSpPr/>
            <p:nvPr/>
          </p:nvSpPr>
          <p:spPr>
            <a:xfrm>
              <a:off x="3751088" y="3907293"/>
              <a:ext cx="15145" cy="14494"/>
            </a:xfrm>
            <a:custGeom>
              <a:avLst/>
              <a:gdLst/>
              <a:ahLst/>
              <a:cxnLst/>
              <a:rect l="l" t="t" r="r" b="b"/>
              <a:pathLst>
                <a:path w="6350" h="6077" extrusionOk="0">
                  <a:moveTo>
                    <a:pt x="3163" y="1"/>
                  </a:moveTo>
                  <a:cubicBezTo>
                    <a:pt x="2428" y="1"/>
                    <a:pt x="1712" y="237"/>
                    <a:pt x="1270" y="680"/>
                  </a:cubicBezTo>
                  <a:cubicBezTo>
                    <a:pt x="0" y="1950"/>
                    <a:pt x="0" y="3855"/>
                    <a:pt x="635" y="5125"/>
                  </a:cubicBezTo>
                  <a:cubicBezTo>
                    <a:pt x="1588" y="5760"/>
                    <a:pt x="2223" y="6077"/>
                    <a:pt x="3175" y="6077"/>
                  </a:cubicBezTo>
                  <a:cubicBezTo>
                    <a:pt x="3810" y="6077"/>
                    <a:pt x="4763" y="5760"/>
                    <a:pt x="5080" y="5442"/>
                  </a:cubicBezTo>
                  <a:cubicBezTo>
                    <a:pt x="6350" y="4172"/>
                    <a:pt x="6350" y="2267"/>
                    <a:pt x="5398" y="997"/>
                  </a:cubicBezTo>
                  <a:cubicBezTo>
                    <a:pt x="4887" y="316"/>
                    <a:pt x="4012" y="1"/>
                    <a:pt x="3163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1;p47">
              <a:extLst>
                <a:ext uri="{FF2B5EF4-FFF2-40B4-BE49-F238E27FC236}">
                  <a16:creationId xmlns:a16="http://schemas.microsoft.com/office/drawing/2014/main" id="{9EC6D545-1A93-351B-FA6F-06E2B017BD6B}"/>
                </a:ext>
              </a:extLst>
            </p:cNvPr>
            <p:cNvSpPr/>
            <p:nvPr/>
          </p:nvSpPr>
          <p:spPr>
            <a:xfrm>
              <a:off x="3656432" y="4112243"/>
              <a:ext cx="15147" cy="13242"/>
            </a:xfrm>
            <a:custGeom>
              <a:avLst/>
              <a:gdLst/>
              <a:ahLst/>
              <a:cxnLst/>
              <a:rect l="l" t="t" r="r" b="b"/>
              <a:pathLst>
                <a:path w="6351" h="5552" extrusionOk="0">
                  <a:moveTo>
                    <a:pt x="3208" y="0"/>
                  </a:moveTo>
                  <a:cubicBezTo>
                    <a:pt x="2695" y="0"/>
                    <a:pt x="2141" y="139"/>
                    <a:pt x="1588" y="472"/>
                  </a:cubicBezTo>
                  <a:cubicBezTo>
                    <a:pt x="318" y="1424"/>
                    <a:pt x="1" y="3329"/>
                    <a:pt x="953" y="4282"/>
                  </a:cubicBezTo>
                  <a:cubicBezTo>
                    <a:pt x="1271" y="5234"/>
                    <a:pt x="2541" y="5552"/>
                    <a:pt x="3176" y="5552"/>
                  </a:cubicBezTo>
                  <a:cubicBezTo>
                    <a:pt x="3493" y="5552"/>
                    <a:pt x="4446" y="5552"/>
                    <a:pt x="4763" y="5234"/>
                  </a:cubicBezTo>
                  <a:cubicBezTo>
                    <a:pt x="6033" y="4282"/>
                    <a:pt x="6351" y="2377"/>
                    <a:pt x="5398" y="1107"/>
                  </a:cubicBezTo>
                  <a:cubicBezTo>
                    <a:pt x="4984" y="486"/>
                    <a:pt x="4167" y="0"/>
                    <a:pt x="3208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757;p47">
            <a:extLst>
              <a:ext uri="{FF2B5EF4-FFF2-40B4-BE49-F238E27FC236}">
                <a16:creationId xmlns:a16="http://schemas.microsoft.com/office/drawing/2014/main" id="{E698F592-E137-13CC-EF89-1B4342B54F63}"/>
              </a:ext>
            </a:extLst>
          </p:cNvPr>
          <p:cNvGrpSpPr/>
          <p:nvPr/>
        </p:nvGrpSpPr>
        <p:grpSpPr>
          <a:xfrm>
            <a:off x="960267" y="2480889"/>
            <a:ext cx="366503" cy="365938"/>
            <a:chOff x="3536032" y="3791351"/>
            <a:chExt cx="366503" cy="365938"/>
          </a:xfrm>
        </p:grpSpPr>
        <p:sp>
          <p:nvSpPr>
            <p:cNvPr id="22" name="Google Shape;758;p47">
              <a:extLst>
                <a:ext uri="{FF2B5EF4-FFF2-40B4-BE49-F238E27FC236}">
                  <a16:creationId xmlns:a16="http://schemas.microsoft.com/office/drawing/2014/main" id="{C9304585-27E9-6A50-61DB-495DFC6CA664}"/>
                </a:ext>
              </a:extLst>
            </p:cNvPr>
            <p:cNvSpPr/>
            <p:nvPr/>
          </p:nvSpPr>
          <p:spPr>
            <a:xfrm>
              <a:off x="3536032" y="3791351"/>
              <a:ext cx="366503" cy="365938"/>
            </a:xfrm>
            <a:custGeom>
              <a:avLst/>
              <a:gdLst/>
              <a:ahLst/>
              <a:cxnLst/>
              <a:rect l="l" t="t" r="r" b="b"/>
              <a:pathLst>
                <a:path w="153670" h="153433" extrusionOk="0">
                  <a:moveTo>
                    <a:pt x="61595" y="88028"/>
                  </a:moveTo>
                  <a:lnTo>
                    <a:pt x="65405" y="92155"/>
                  </a:lnTo>
                  <a:lnTo>
                    <a:pt x="42545" y="115015"/>
                  </a:lnTo>
                  <a:cubicBezTo>
                    <a:pt x="42146" y="115414"/>
                    <a:pt x="41636" y="115590"/>
                    <a:pt x="41107" y="115590"/>
                  </a:cubicBezTo>
                  <a:cubicBezTo>
                    <a:pt x="40374" y="115590"/>
                    <a:pt x="39606" y="115251"/>
                    <a:pt x="39053" y="114698"/>
                  </a:cubicBezTo>
                  <a:cubicBezTo>
                    <a:pt x="38100" y="114063"/>
                    <a:pt x="37465" y="111840"/>
                    <a:pt x="38418" y="111205"/>
                  </a:cubicBezTo>
                  <a:lnTo>
                    <a:pt x="61595" y="88028"/>
                  </a:lnTo>
                  <a:close/>
                  <a:moveTo>
                    <a:pt x="116205" y="1"/>
                  </a:moveTo>
                  <a:cubicBezTo>
                    <a:pt x="115411" y="1"/>
                    <a:pt x="114618" y="239"/>
                    <a:pt x="113983" y="715"/>
                  </a:cubicBezTo>
                  <a:cubicBezTo>
                    <a:pt x="103505" y="11193"/>
                    <a:pt x="100965" y="23893"/>
                    <a:pt x="106363" y="34688"/>
                  </a:cubicBezTo>
                  <a:lnTo>
                    <a:pt x="99695" y="41355"/>
                  </a:lnTo>
                  <a:cubicBezTo>
                    <a:pt x="98425" y="42625"/>
                    <a:pt x="98425" y="44530"/>
                    <a:pt x="99695" y="45800"/>
                  </a:cubicBezTo>
                  <a:cubicBezTo>
                    <a:pt x="100330" y="46276"/>
                    <a:pt x="101124" y="46514"/>
                    <a:pt x="101918" y="46514"/>
                  </a:cubicBezTo>
                  <a:cubicBezTo>
                    <a:pt x="102711" y="46514"/>
                    <a:pt x="103505" y="46276"/>
                    <a:pt x="104140" y="45800"/>
                  </a:cubicBezTo>
                  <a:lnTo>
                    <a:pt x="112395" y="37545"/>
                  </a:lnTo>
                  <a:cubicBezTo>
                    <a:pt x="113030" y="36593"/>
                    <a:pt x="113665" y="35005"/>
                    <a:pt x="112713" y="33735"/>
                  </a:cubicBezTo>
                  <a:cubicBezTo>
                    <a:pt x="107633" y="25798"/>
                    <a:pt x="108903" y="16273"/>
                    <a:pt x="116205" y="7700"/>
                  </a:cubicBezTo>
                  <a:lnTo>
                    <a:pt x="146368" y="37863"/>
                  </a:lnTo>
                  <a:cubicBezTo>
                    <a:pt x="141483" y="41995"/>
                    <a:pt x="136043" y="44127"/>
                    <a:pt x="130771" y="44127"/>
                  </a:cubicBezTo>
                  <a:cubicBezTo>
                    <a:pt x="127133" y="44127"/>
                    <a:pt x="123574" y="43112"/>
                    <a:pt x="120333" y="41038"/>
                  </a:cubicBezTo>
                  <a:cubicBezTo>
                    <a:pt x="119801" y="40639"/>
                    <a:pt x="119213" y="40462"/>
                    <a:pt x="118663" y="40462"/>
                  </a:cubicBezTo>
                  <a:cubicBezTo>
                    <a:pt x="117900" y="40462"/>
                    <a:pt x="117209" y="40801"/>
                    <a:pt x="116840" y="41355"/>
                  </a:cubicBezTo>
                  <a:lnTo>
                    <a:pt x="69850" y="88028"/>
                  </a:lnTo>
                  <a:lnTo>
                    <a:pt x="66040" y="84218"/>
                  </a:lnTo>
                  <a:lnTo>
                    <a:pt x="87313" y="62628"/>
                  </a:lnTo>
                  <a:cubicBezTo>
                    <a:pt x="88583" y="61675"/>
                    <a:pt x="88583" y="59770"/>
                    <a:pt x="87313" y="58500"/>
                  </a:cubicBezTo>
                  <a:cubicBezTo>
                    <a:pt x="86678" y="57865"/>
                    <a:pt x="85884" y="57548"/>
                    <a:pt x="85090" y="57548"/>
                  </a:cubicBezTo>
                  <a:cubicBezTo>
                    <a:pt x="84296" y="57548"/>
                    <a:pt x="83503" y="57865"/>
                    <a:pt x="82868" y="58500"/>
                  </a:cubicBezTo>
                  <a:lnTo>
                    <a:pt x="47308" y="94060"/>
                  </a:lnTo>
                  <a:lnTo>
                    <a:pt x="33655" y="80725"/>
                  </a:lnTo>
                  <a:cubicBezTo>
                    <a:pt x="33338" y="80090"/>
                    <a:pt x="32703" y="79773"/>
                    <a:pt x="31750" y="79773"/>
                  </a:cubicBezTo>
                  <a:cubicBezTo>
                    <a:pt x="31115" y="79773"/>
                    <a:pt x="30163" y="80090"/>
                    <a:pt x="29845" y="80725"/>
                  </a:cubicBezTo>
                  <a:cubicBezTo>
                    <a:pt x="13653" y="96918"/>
                    <a:pt x="4128" y="112158"/>
                    <a:pt x="1905" y="125493"/>
                  </a:cubicBezTo>
                  <a:cubicBezTo>
                    <a:pt x="0" y="138193"/>
                    <a:pt x="6033" y="144860"/>
                    <a:pt x="7620" y="147083"/>
                  </a:cubicBezTo>
                  <a:cubicBezTo>
                    <a:pt x="9208" y="148670"/>
                    <a:pt x="13018" y="151845"/>
                    <a:pt x="20638" y="152798"/>
                  </a:cubicBezTo>
                  <a:cubicBezTo>
                    <a:pt x="21908" y="152798"/>
                    <a:pt x="23178" y="153433"/>
                    <a:pt x="24130" y="153433"/>
                  </a:cubicBezTo>
                  <a:cubicBezTo>
                    <a:pt x="30480" y="153433"/>
                    <a:pt x="37783" y="151210"/>
                    <a:pt x="45403" y="147400"/>
                  </a:cubicBezTo>
                  <a:cubicBezTo>
                    <a:pt x="46990" y="146448"/>
                    <a:pt x="47308" y="144860"/>
                    <a:pt x="46673" y="143273"/>
                  </a:cubicBezTo>
                  <a:cubicBezTo>
                    <a:pt x="46077" y="142280"/>
                    <a:pt x="45234" y="141784"/>
                    <a:pt x="44297" y="141784"/>
                  </a:cubicBezTo>
                  <a:cubicBezTo>
                    <a:pt x="43736" y="141784"/>
                    <a:pt x="43140" y="141963"/>
                    <a:pt x="42545" y="142320"/>
                  </a:cubicBezTo>
                  <a:cubicBezTo>
                    <a:pt x="34967" y="146231"/>
                    <a:pt x="28942" y="147507"/>
                    <a:pt x="24307" y="147507"/>
                  </a:cubicBezTo>
                  <a:cubicBezTo>
                    <a:pt x="16900" y="147507"/>
                    <a:pt x="13041" y="144249"/>
                    <a:pt x="12065" y="143273"/>
                  </a:cubicBezTo>
                  <a:cubicBezTo>
                    <a:pt x="11113" y="142638"/>
                    <a:pt x="6350" y="137558"/>
                    <a:pt x="7938" y="127080"/>
                  </a:cubicBezTo>
                  <a:cubicBezTo>
                    <a:pt x="9525" y="115968"/>
                    <a:pt x="18098" y="102633"/>
                    <a:pt x="31750" y="87710"/>
                  </a:cubicBezTo>
                  <a:lnTo>
                    <a:pt x="43498" y="99458"/>
                  </a:lnTo>
                  <a:lnTo>
                    <a:pt x="34608" y="108030"/>
                  </a:lnTo>
                  <a:cubicBezTo>
                    <a:pt x="31433" y="111205"/>
                    <a:pt x="31750" y="116920"/>
                    <a:pt x="34925" y="120095"/>
                  </a:cubicBezTo>
                  <a:cubicBezTo>
                    <a:pt x="37148" y="122000"/>
                    <a:pt x="39370" y="122635"/>
                    <a:pt x="41275" y="122635"/>
                  </a:cubicBezTo>
                  <a:cubicBezTo>
                    <a:pt x="43498" y="122635"/>
                    <a:pt x="45403" y="122000"/>
                    <a:pt x="46990" y="120413"/>
                  </a:cubicBezTo>
                  <a:lnTo>
                    <a:pt x="55563" y="111523"/>
                  </a:lnTo>
                  <a:lnTo>
                    <a:pt x="67310" y="123270"/>
                  </a:lnTo>
                  <a:cubicBezTo>
                    <a:pt x="65088" y="125175"/>
                    <a:pt x="63183" y="127080"/>
                    <a:pt x="61278" y="128668"/>
                  </a:cubicBezTo>
                  <a:cubicBezTo>
                    <a:pt x="60008" y="129938"/>
                    <a:pt x="60008" y="131525"/>
                    <a:pt x="60960" y="133113"/>
                  </a:cubicBezTo>
                  <a:cubicBezTo>
                    <a:pt x="61278" y="133748"/>
                    <a:pt x="62548" y="134383"/>
                    <a:pt x="63183" y="134383"/>
                  </a:cubicBezTo>
                  <a:cubicBezTo>
                    <a:pt x="64135" y="134383"/>
                    <a:pt x="64770" y="133748"/>
                    <a:pt x="65088" y="133430"/>
                  </a:cubicBezTo>
                  <a:cubicBezTo>
                    <a:pt x="67945" y="131208"/>
                    <a:pt x="70803" y="128350"/>
                    <a:pt x="73660" y="125493"/>
                  </a:cubicBezTo>
                  <a:cubicBezTo>
                    <a:pt x="73978" y="125175"/>
                    <a:pt x="74295" y="124223"/>
                    <a:pt x="74295" y="123588"/>
                  </a:cubicBezTo>
                  <a:cubicBezTo>
                    <a:pt x="74295" y="122635"/>
                    <a:pt x="73978" y="122000"/>
                    <a:pt x="73660" y="121683"/>
                  </a:cubicBezTo>
                  <a:lnTo>
                    <a:pt x="60008" y="108030"/>
                  </a:lnTo>
                  <a:lnTo>
                    <a:pt x="119063" y="48658"/>
                  </a:lnTo>
                  <a:cubicBezTo>
                    <a:pt x="122661" y="50457"/>
                    <a:pt x="126471" y="51339"/>
                    <a:pt x="130340" y="51339"/>
                  </a:cubicBezTo>
                  <a:cubicBezTo>
                    <a:pt x="138077" y="51339"/>
                    <a:pt x="146050" y="47811"/>
                    <a:pt x="153035" y="41038"/>
                  </a:cubicBezTo>
                  <a:cubicBezTo>
                    <a:pt x="153353" y="40720"/>
                    <a:pt x="153670" y="39768"/>
                    <a:pt x="153670" y="39133"/>
                  </a:cubicBezTo>
                  <a:cubicBezTo>
                    <a:pt x="153670" y="36910"/>
                    <a:pt x="153353" y="36275"/>
                    <a:pt x="152718" y="35323"/>
                  </a:cubicBezTo>
                  <a:lnTo>
                    <a:pt x="118428" y="715"/>
                  </a:lnTo>
                  <a:cubicBezTo>
                    <a:pt x="117793" y="239"/>
                    <a:pt x="116999" y="1"/>
                    <a:pt x="116205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9;p47">
              <a:extLst>
                <a:ext uri="{FF2B5EF4-FFF2-40B4-BE49-F238E27FC236}">
                  <a16:creationId xmlns:a16="http://schemas.microsoft.com/office/drawing/2014/main" id="{F5F13C79-5CBA-EEFC-5CBE-0A543B9BA065}"/>
                </a:ext>
              </a:extLst>
            </p:cNvPr>
            <p:cNvSpPr/>
            <p:nvPr/>
          </p:nvSpPr>
          <p:spPr>
            <a:xfrm>
              <a:off x="3810908" y="3843602"/>
              <a:ext cx="38620" cy="37294"/>
            </a:xfrm>
            <a:custGeom>
              <a:avLst/>
              <a:gdLst/>
              <a:ahLst/>
              <a:cxnLst/>
              <a:rect l="l" t="t" r="r" b="b"/>
              <a:pathLst>
                <a:path w="16193" h="15637" extrusionOk="0">
                  <a:moveTo>
                    <a:pt x="3176" y="0"/>
                  </a:moveTo>
                  <a:cubicBezTo>
                    <a:pt x="2382" y="0"/>
                    <a:pt x="1588" y="238"/>
                    <a:pt x="953" y="715"/>
                  </a:cubicBezTo>
                  <a:cubicBezTo>
                    <a:pt x="1" y="1985"/>
                    <a:pt x="1" y="3890"/>
                    <a:pt x="953" y="5160"/>
                  </a:cubicBezTo>
                  <a:lnTo>
                    <a:pt x="11113" y="14685"/>
                  </a:lnTo>
                  <a:cubicBezTo>
                    <a:pt x="11431" y="15002"/>
                    <a:pt x="12066" y="15637"/>
                    <a:pt x="13018" y="15637"/>
                  </a:cubicBezTo>
                  <a:cubicBezTo>
                    <a:pt x="13653" y="15637"/>
                    <a:pt x="14606" y="15002"/>
                    <a:pt x="14923" y="14685"/>
                  </a:cubicBezTo>
                  <a:cubicBezTo>
                    <a:pt x="16193" y="13415"/>
                    <a:pt x="16193" y="11510"/>
                    <a:pt x="14923" y="10240"/>
                  </a:cubicBezTo>
                  <a:lnTo>
                    <a:pt x="5398" y="715"/>
                  </a:lnTo>
                  <a:cubicBezTo>
                    <a:pt x="4763" y="238"/>
                    <a:pt x="3969" y="0"/>
                    <a:pt x="317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0;p47">
              <a:extLst>
                <a:ext uri="{FF2B5EF4-FFF2-40B4-BE49-F238E27FC236}">
                  <a16:creationId xmlns:a16="http://schemas.microsoft.com/office/drawing/2014/main" id="{24587E8C-0E0C-7FC2-1FE8-D457E0701258}"/>
                </a:ext>
              </a:extLst>
            </p:cNvPr>
            <p:cNvSpPr/>
            <p:nvPr/>
          </p:nvSpPr>
          <p:spPr>
            <a:xfrm>
              <a:off x="3751088" y="3907293"/>
              <a:ext cx="15145" cy="14494"/>
            </a:xfrm>
            <a:custGeom>
              <a:avLst/>
              <a:gdLst/>
              <a:ahLst/>
              <a:cxnLst/>
              <a:rect l="l" t="t" r="r" b="b"/>
              <a:pathLst>
                <a:path w="6350" h="6077" extrusionOk="0">
                  <a:moveTo>
                    <a:pt x="3163" y="1"/>
                  </a:moveTo>
                  <a:cubicBezTo>
                    <a:pt x="2428" y="1"/>
                    <a:pt x="1712" y="237"/>
                    <a:pt x="1270" y="680"/>
                  </a:cubicBezTo>
                  <a:cubicBezTo>
                    <a:pt x="0" y="1950"/>
                    <a:pt x="0" y="3855"/>
                    <a:pt x="635" y="5125"/>
                  </a:cubicBezTo>
                  <a:cubicBezTo>
                    <a:pt x="1588" y="5760"/>
                    <a:pt x="2223" y="6077"/>
                    <a:pt x="3175" y="6077"/>
                  </a:cubicBezTo>
                  <a:cubicBezTo>
                    <a:pt x="3810" y="6077"/>
                    <a:pt x="4763" y="5760"/>
                    <a:pt x="5080" y="5442"/>
                  </a:cubicBezTo>
                  <a:cubicBezTo>
                    <a:pt x="6350" y="4172"/>
                    <a:pt x="6350" y="2267"/>
                    <a:pt x="5398" y="997"/>
                  </a:cubicBezTo>
                  <a:cubicBezTo>
                    <a:pt x="4887" y="316"/>
                    <a:pt x="4012" y="1"/>
                    <a:pt x="3163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1;p47">
              <a:extLst>
                <a:ext uri="{FF2B5EF4-FFF2-40B4-BE49-F238E27FC236}">
                  <a16:creationId xmlns:a16="http://schemas.microsoft.com/office/drawing/2014/main" id="{5EB91F6F-2860-8403-D486-6A5E8DCBA243}"/>
                </a:ext>
              </a:extLst>
            </p:cNvPr>
            <p:cNvSpPr/>
            <p:nvPr/>
          </p:nvSpPr>
          <p:spPr>
            <a:xfrm>
              <a:off x="3656432" y="4112243"/>
              <a:ext cx="15147" cy="13242"/>
            </a:xfrm>
            <a:custGeom>
              <a:avLst/>
              <a:gdLst/>
              <a:ahLst/>
              <a:cxnLst/>
              <a:rect l="l" t="t" r="r" b="b"/>
              <a:pathLst>
                <a:path w="6351" h="5552" extrusionOk="0">
                  <a:moveTo>
                    <a:pt x="3208" y="0"/>
                  </a:moveTo>
                  <a:cubicBezTo>
                    <a:pt x="2695" y="0"/>
                    <a:pt x="2141" y="139"/>
                    <a:pt x="1588" y="472"/>
                  </a:cubicBezTo>
                  <a:cubicBezTo>
                    <a:pt x="318" y="1424"/>
                    <a:pt x="1" y="3329"/>
                    <a:pt x="953" y="4282"/>
                  </a:cubicBezTo>
                  <a:cubicBezTo>
                    <a:pt x="1271" y="5234"/>
                    <a:pt x="2541" y="5552"/>
                    <a:pt x="3176" y="5552"/>
                  </a:cubicBezTo>
                  <a:cubicBezTo>
                    <a:pt x="3493" y="5552"/>
                    <a:pt x="4446" y="5552"/>
                    <a:pt x="4763" y="5234"/>
                  </a:cubicBezTo>
                  <a:cubicBezTo>
                    <a:pt x="6033" y="4282"/>
                    <a:pt x="6351" y="2377"/>
                    <a:pt x="5398" y="1107"/>
                  </a:cubicBezTo>
                  <a:cubicBezTo>
                    <a:pt x="4984" y="486"/>
                    <a:pt x="4167" y="0"/>
                    <a:pt x="3208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628;p47">
            <a:extLst>
              <a:ext uri="{FF2B5EF4-FFF2-40B4-BE49-F238E27FC236}">
                <a16:creationId xmlns:a16="http://schemas.microsoft.com/office/drawing/2014/main" id="{81C9106B-EA22-F89F-2A96-BC9A498C7626}"/>
              </a:ext>
            </a:extLst>
          </p:cNvPr>
          <p:cNvGrpSpPr/>
          <p:nvPr/>
        </p:nvGrpSpPr>
        <p:grpSpPr>
          <a:xfrm>
            <a:off x="957722" y="1911824"/>
            <a:ext cx="365747" cy="361960"/>
            <a:chOff x="2137414" y="290076"/>
            <a:chExt cx="365747" cy="361960"/>
          </a:xfrm>
        </p:grpSpPr>
        <p:sp>
          <p:nvSpPr>
            <p:cNvPr id="32" name="Google Shape;629;p47">
              <a:extLst>
                <a:ext uri="{FF2B5EF4-FFF2-40B4-BE49-F238E27FC236}">
                  <a16:creationId xmlns:a16="http://schemas.microsoft.com/office/drawing/2014/main" id="{5EF063B4-3BCB-3E8C-F6B0-640562A6093C}"/>
                </a:ext>
              </a:extLst>
            </p:cNvPr>
            <p:cNvSpPr/>
            <p:nvPr/>
          </p:nvSpPr>
          <p:spPr>
            <a:xfrm>
              <a:off x="2137414" y="290076"/>
              <a:ext cx="185524" cy="361960"/>
            </a:xfrm>
            <a:custGeom>
              <a:avLst/>
              <a:gdLst/>
              <a:ahLst/>
              <a:cxnLst/>
              <a:rect l="l" t="t" r="r" b="b"/>
              <a:pathLst>
                <a:path w="77788" h="151765" extrusionOk="0">
                  <a:moveTo>
                    <a:pt x="39053" y="5715"/>
                  </a:moveTo>
                  <a:cubicBezTo>
                    <a:pt x="43181" y="5715"/>
                    <a:pt x="46991" y="7303"/>
                    <a:pt x="49848" y="9843"/>
                  </a:cubicBezTo>
                  <a:cubicBezTo>
                    <a:pt x="46038" y="11430"/>
                    <a:pt x="42228" y="13970"/>
                    <a:pt x="39053" y="16828"/>
                  </a:cubicBezTo>
                  <a:cubicBezTo>
                    <a:pt x="35561" y="13970"/>
                    <a:pt x="32068" y="11430"/>
                    <a:pt x="28576" y="9843"/>
                  </a:cubicBezTo>
                  <a:cubicBezTo>
                    <a:pt x="30798" y="7303"/>
                    <a:pt x="34926" y="5715"/>
                    <a:pt x="39053" y="5715"/>
                  </a:cubicBezTo>
                  <a:close/>
                  <a:moveTo>
                    <a:pt x="61913" y="13653"/>
                  </a:moveTo>
                  <a:cubicBezTo>
                    <a:pt x="66041" y="13653"/>
                    <a:pt x="71438" y="15240"/>
                    <a:pt x="71438" y="18415"/>
                  </a:cubicBezTo>
                  <a:cubicBezTo>
                    <a:pt x="71756" y="20003"/>
                    <a:pt x="70803" y="20638"/>
                    <a:pt x="68898" y="21908"/>
                  </a:cubicBezTo>
                  <a:cubicBezTo>
                    <a:pt x="66993" y="23495"/>
                    <a:pt x="63818" y="25400"/>
                    <a:pt x="62866" y="30163"/>
                  </a:cubicBezTo>
                  <a:cubicBezTo>
                    <a:pt x="61913" y="37465"/>
                    <a:pt x="62548" y="44768"/>
                    <a:pt x="62866" y="50165"/>
                  </a:cubicBezTo>
                  <a:cubicBezTo>
                    <a:pt x="63501" y="52070"/>
                    <a:pt x="63501" y="53658"/>
                    <a:pt x="63501" y="54610"/>
                  </a:cubicBezTo>
                  <a:cubicBezTo>
                    <a:pt x="63501" y="63500"/>
                    <a:pt x="55881" y="71120"/>
                    <a:pt x="46356" y="71120"/>
                  </a:cubicBezTo>
                  <a:cubicBezTo>
                    <a:pt x="37148" y="71120"/>
                    <a:pt x="29211" y="63500"/>
                    <a:pt x="29211" y="54610"/>
                  </a:cubicBezTo>
                  <a:cubicBezTo>
                    <a:pt x="29211" y="41275"/>
                    <a:pt x="33338" y="30163"/>
                    <a:pt x="40641" y="22860"/>
                  </a:cubicBezTo>
                  <a:cubicBezTo>
                    <a:pt x="44768" y="18733"/>
                    <a:pt x="49531" y="15875"/>
                    <a:pt x="54611" y="14288"/>
                  </a:cubicBezTo>
                  <a:lnTo>
                    <a:pt x="54928" y="14288"/>
                  </a:lnTo>
                  <a:cubicBezTo>
                    <a:pt x="57468" y="13970"/>
                    <a:pt x="59373" y="13653"/>
                    <a:pt x="61913" y="13653"/>
                  </a:cubicBezTo>
                  <a:close/>
                  <a:moveTo>
                    <a:pt x="57604" y="91955"/>
                  </a:moveTo>
                  <a:cubicBezTo>
                    <a:pt x="58858" y="91955"/>
                    <a:pt x="60099" y="92098"/>
                    <a:pt x="61278" y="92393"/>
                  </a:cubicBezTo>
                  <a:cubicBezTo>
                    <a:pt x="60326" y="93980"/>
                    <a:pt x="59373" y="95885"/>
                    <a:pt x="58738" y="97155"/>
                  </a:cubicBezTo>
                  <a:cubicBezTo>
                    <a:pt x="56198" y="101600"/>
                    <a:pt x="53976" y="106045"/>
                    <a:pt x="49848" y="106680"/>
                  </a:cubicBezTo>
                  <a:cubicBezTo>
                    <a:pt x="49356" y="106844"/>
                    <a:pt x="48800" y="106923"/>
                    <a:pt x="48192" y="106923"/>
                  </a:cubicBezTo>
                  <a:cubicBezTo>
                    <a:pt x="46445" y="106923"/>
                    <a:pt x="44265" y="106270"/>
                    <a:pt x="41911" y="105093"/>
                  </a:cubicBezTo>
                  <a:cubicBezTo>
                    <a:pt x="42228" y="100965"/>
                    <a:pt x="45086" y="96838"/>
                    <a:pt x="49531" y="93980"/>
                  </a:cubicBezTo>
                  <a:cubicBezTo>
                    <a:pt x="51942" y="92665"/>
                    <a:pt x="54807" y="91955"/>
                    <a:pt x="57604" y="91955"/>
                  </a:cubicBezTo>
                  <a:close/>
                  <a:moveTo>
                    <a:pt x="20820" y="126035"/>
                  </a:moveTo>
                  <a:cubicBezTo>
                    <a:pt x="23576" y="126035"/>
                    <a:pt x="26281" y="126810"/>
                    <a:pt x="28576" y="128270"/>
                  </a:cubicBezTo>
                  <a:cubicBezTo>
                    <a:pt x="33021" y="130810"/>
                    <a:pt x="35561" y="134938"/>
                    <a:pt x="35878" y="139700"/>
                  </a:cubicBezTo>
                  <a:cubicBezTo>
                    <a:pt x="33554" y="140630"/>
                    <a:pt x="31740" y="141219"/>
                    <a:pt x="29938" y="141219"/>
                  </a:cubicBezTo>
                  <a:cubicBezTo>
                    <a:pt x="29279" y="141219"/>
                    <a:pt x="28621" y="141140"/>
                    <a:pt x="27941" y="140970"/>
                  </a:cubicBezTo>
                  <a:cubicBezTo>
                    <a:pt x="24448" y="140018"/>
                    <a:pt x="22226" y="135890"/>
                    <a:pt x="19368" y="131445"/>
                  </a:cubicBezTo>
                  <a:cubicBezTo>
                    <a:pt x="18416" y="129858"/>
                    <a:pt x="17463" y="128270"/>
                    <a:pt x="16511" y="126683"/>
                  </a:cubicBezTo>
                  <a:cubicBezTo>
                    <a:pt x="17927" y="126247"/>
                    <a:pt x="19381" y="126035"/>
                    <a:pt x="20820" y="126035"/>
                  </a:cubicBezTo>
                  <a:close/>
                  <a:moveTo>
                    <a:pt x="38736" y="0"/>
                  </a:moveTo>
                  <a:cubicBezTo>
                    <a:pt x="32068" y="0"/>
                    <a:pt x="25718" y="3175"/>
                    <a:pt x="21591" y="8255"/>
                  </a:cubicBezTo>
                  <a:cubicBezTo>
                    <a:pt x="19567" y="7898"/>
                    <a:pt x="17587" y="7719"/>
                    <a:pt x="15686" y="7719"/>
                  </a:cubicBezTo>
                  <a:cubicBezTo>
                    <a:pt x="12517" y="7719"/>
                    <a:pt x="9565" y="8215"/>
                    <a:pt x="6986" y="9208"/>
                  </a:cubicBezTo>
                  <a:cubicBezTo>
                    <a:pt x="2541" y="11113"/>
                    <a:pt x="1" y="14288"/>
                    <a:pt x="1" y="18415"/>
                  </a:cubicBezTo>
                  <a:cubicBezTo>
                    <a:pt x="1" y="23178"/>
                    <a:pt x="2541" y="25083"/>
                    <a:pt x="5081" y="26670"/>
                  </a:cubicBezTo>
                  <a:cubicBezTo>
                    <a:pt x="6986" y="28258"/>
                    <a:pt x="8256" y="28893"/>
                    <a:pt x="8573" y="31115"/>
                  </a:cubicBezTo>
                  <a:cubicBezTo>
                    <a:pt x="8891" y="33020"/>
                    <a:pt x="8891" y="34925"/>
                    <a:pt x="9526" y="36830"/>
                  </a:cubicBezTo>
                  <a:cubicBezTo>
                    <a:pt x="9526" y="38418"/>
                    <a:pt x="10478" y="39688"/>
                    <a:pt x="12066" y="39688"/>
                  </a:cubicBezTo>
                  <a:cubicBezTo>
                    <a:pt x="13653" y="39688"/>
                    <a:pt x="14923" y="38100"/>
                    <a:pt x="14923" y="36513"/>
                  </a:cubicBezTo>
                  <a:cubicBezTo>
                    <a:pt x="14923" y="34290"/>
                    <a:pt x="14606" y="31750"/>
                    <a:pt x="14288" y="29528"/>
                  </a:cubicBezTo>
                  <a:cubicBezTo>
                    <a:pt x="13336" y="25083"/>
                    <a:pt x="10478" y="22543"/>
                    <a:pt x="8256" y="20955"/>
                  </a:cubicBezTo>
                  <a:cubicBezTo>
                    <a:pt x="6351" y="19368"/>
                    <a:pt x="5398" y="19050"/>
                    <a:pt x="5398" y="17463"/>
                  </a:cubicBezTo>
                  <a:cubicBezTo>
                    <a:pt x="5398" y="15558"/>
                    <a:pt x="7303" y="14288"/>
                    <a:pt x="8573" y="13653"/>
                  </a:cubicBezTo>
                  <a:cubicBezTo>
                    <a:pt x="10080" y="12983"/>
                    <a:pt x="12118" y="12578"/>
                    <a:pt x="14453" y="12578"/>
                  </a:cubicBezTo>
                  <a:cubicBezTo>
                    <a:pt x="16544" y="12578"/>
                    <a:pt x="18873" y="12903"/>
                    <a:pt x="21273" y="13653"/>
                  </a:cubicBezTo>
                  <a:lnTo>
                    <a:pt x="21591" y="13653"/>
                  </a:lnTo>
                  <a:cubicBezTo>
                    <a:pt x="25718" y="14605"/>
                    <a:pt x="29528" y="16828"/>
                    <a:pt x="33656" y="20003"/>
                  </a:cubicBezTo>
                  <a:cubicBezTo>
                    <a:pt x="27941" y="26353"/>
                    <a:pt x="22543" y="36830"/>
                    <a:pt x="22543" y="53658"/>
                  </a:cubicBezTo>
                  <a:cubicBezTo>
                    <a:pt x="22543" y="60325"/>
                    <a:pt x="25401" y="66358"/>
                    <a:pt x="30163" y="70168"/>
                  </a:cubicBezTo>
                  <a:cubicBezTo>
                    <a:pt x="22861" y="70168"/>
                    <a:pt x="16511" y="66040"/>
                    <a:pt x="14288" y="59055"/>
                  </a:cubicBezTo>
                  <a:cubicBezTo>
                    <a:pt x="13817" y="57878"/>
                    <a:pt x="12648" y="57224"/>
                    <a:pt x="11427" y="57224"/>
                  </a:cubicBezTo>
                  <a:cubicBezTo>
                    <a:pt x="11002" y="57224"/>
                    <a:pt x="10571" y="57304"/>
                    <a:pt x="10161" y="57468"/>
                  </a:cubicBezTo>
                  <a:cubicBezTo>
                    <a:pt x="8573" y="58103"/>
                    <a:pt x="7938" y="60008"/>
                    <a:pt x="8573" y="61595"/>
                  </a:cubicBezTo>
                  <a:cubicBezTo>
                    <a:pt x="11748" y="70168"/>
                    <a:pt x="20638" y="76518"/>
                    <a:pt x="30163" y="76518"/>
                  </a:cubicBezTo>
                  <a:cubicBezTo>
                    <a:pt x="31116" y="76518"/>
                    <a:pt x="32386" y="76518"/>
                    <a:pt x="33656" y="76200"/>
                  </a:cubicBezTo>
                  <a:lnTo>
                    <a:pt x="33656" y="76200"/>
                  </a:lnTo>
                  <a:cubicBezTo>
                    <a:pt x="31116" y="88583"/>
                    <a:pt x="32703" y="100330"/>
                    <a:pt x="34291" y="112395"/>
                  </a:cubicBezTo>
                  <a:cubicBezTo>
                    <a:pt x="35243" y="117475"/>
                    <a:pt x="35561" y="122873"/>
                    <a:pt x="35878" y="127953"/>
                  </a:cubicBezTo>
                  <a:cubicBezTo>
                    <a:pt x="34291" y="125730"/>
                    <a:pt x="32386" y="123825"/>
                    <a:pt x="30163" y="122555"/>
                  </a:cubicBezTo>
                  <a:cubicBezTo>
                    <a:pt x="26671" y="120650"/>
                    <a:pt x="22940" y="119698"/>
                    <a:pt x="19289" y="119698"/>
                  </a:cubicBezTo>
                  <a:cubicBezTo>
                    <a:pt x="15637" y="119698"/>
                    <a:pt x="12066" y="120650"/>
                    <a:pt x="8891" y="122555"/>
                  </a:cubicBezTo>
                  <a:cubicBezTo>
                    <a:pt x="8256" y="123190"/>
                    <a:pt x="7938" y="123825"/>
                    <a:pt x="7303" y="125095"/>
                  </a:cubicBezTo>
                  <a:cubicBezTo>
                    <a:pt x="7303" y="125730"/>
                    <a:pt x="7303" y="127000"/>
                    <a:pt x="8256" y="127635"/>
                  </a:cubicBezTo>
                  <a:cubicBezTo>
                    <a:pt x="9843" y="128905"/>
                    <a:pt x="11431" y="131763"/>
                    <a:pt x="13018" y="134303"/>
                  </a:cubicBezTo>
                  <a:cubicBezTo>
                    <a:pt x="15876" y="139383"/>
                    <a:pt x="19368" y="144780"/>
                    <a:pt x="25401" y="146685"/>
                  </a:cubicBezTo>
                  <a:cubicBezTo>
                    <a:pt x="26353" y="147003"/>
                    <a:pt x="27623" y="147003"/>
                    <a:pt x="28576" y="147003"/>
                  </a:cubicBezTo>
                  <a:cubicBezTo>
                    <a:pt x="30481" y="147003"/>
                    <a:pt x="32703" y="146685"/>
                    <a:pt x="35243" y="145415"/>
                  </a:cubicBezTo>
                  <a:lnTo>
                    <a:pt x="35243" y="145415"/>
                  </a:lnTo>
                  <a:cubicBezTo>
                    <a:pt x="35243" y="146050"/>
                    <a:pt x="34926" y="147003"/>
                    <a:pt x="34291" y="148273"/>
                  </a:cubicBezTo>
                  <a:cubicBezTo>
                    <a:pt x="33973" y="149860"/>
                    <a:pt x="34926" y="151448"/>
                    <a:pt x="36513" y="151765"/>
                  </a:cubicBezTo>
                  <a:lnTo>
                    <a:pt x="37148" y="151765"/>
                  </a:lnTo>
                  <a:cubicBezTo>
                    <a:pt x="38418" y="151765"/>
                    <a:pt x="39688" y="150813"/>
                    <a:pt x="40006" y="149225"/>
                  </a:cubicBezTo>
                  <a:cubicBezTo>
                    <a:pt x="43181" y="136843"/>
                    <a:pt x="41593" y="123825"/>
                    <a:pt x="40006" y="111760"/>
                  </a:cubicBezTo>
                  <a:lnTo>
                    <a:pt x="40006" y="111760"/>
                  </a:lnTo>
                  <a:cubicBezTo>
                    <a:pt x="41911" y="112395"/>
                    <a:pt x="44451" y="112713"/>
                    <a:pt x="46038" y="112713"/>
                  </a:cubicBezTo>
                  <a:cubicBezTo>
                    <a:pt x="46991" y="112713"/>
                    <a:pt x="48261" y="112713"/>
                    <a:pt x="49213" y="112395"/>
                  </a:cubicBezTo>
                  <a:cubicBezTo>
                    <a:pt x="54928" y="110808"/>
                    <a:pt x="58103" y="105093"/>
                    <a:pt x="61278" y="100013"/>
                  </a:cubicBezTo>
                  <a:cubicBezTo>
                    <a:pt x="62866" y="97155"/>
                    <a:pt x="64453" y="94933"/>
                    <a:pt x="66041" y="93345"/>
                  </a:cubicBezTo>
                  <a:cubicBezTo>
                    <a:pt x="66993" y="92393"/>
                    <a:pt x="66993" y="91758"/>
                    <a:pt x="66993" y="90805"/>
                  </a:cubicBezTo>
                  <a:cubicBezTo>
                    <a:pt x="66993" y="90170"/>
                    <a:pt x="66041" y="89218"/>
                    <a:pt x="65406" y="88583"/>
                  </a:cubicBezTo>
                  <a:cubicBezTo>
                    <a:pt x="62072" y="86519"/>
                    <a:pt x="58421" y="85487"/>
                    <a:pt x="54809" y="85487"/>
                  </a:cubicBezTo>
                  <a:cubicBezTo>
                    <a:pt x="51197" y="85487"/>
                    <a:pt x="47626" y="86519"/>
                    <a:pt x="44451" y="88583"/>
                  </a:cubicBezTo>
                  <a:cubicBezTo>
                    <a:pt x="41911" y="90170"/>
                    <a:pt x="39688" y="91758"/>
                    <a:pt x="38101" y="93980"/>
                  </a:cubicBezTo>
                  <a:cubicBezTo>
                    <a:pt x="37466" y="88265"/>
                    <a:pt x="38101" y="81915"/>
                    <a:pt x="39053" y="75883"/>
                  </a:cubicBezTo>
                  <a:cubicBezTo>
                    <a:pt x="40641" y="76200"/>
                    <a:pt x="42863" y="76518"/>
                    <a:pt x="44768" y="76518"/>
                  </a:cubicBezTo>
                  <a:cubicBezTo>
                    <a:pt x="57468" y="76518"/>
                    <a:pt x="67628" y="66358"/>
                    <a:pt x="67628" y="53975"/>
                  </a:cubicBezTo>
                  <a:cubicBezTo>
                    <a:pt x="67628" y="52705"/>
                    <a:pt x="67628" y="51118"/>
                    <a:pt x="67311" y="48895"/>
                  </a:cubicBezTo>
                  <a:cubicBezTo>
                    <a:pt x="66993" y="43815"/>
                    <a:pt x="66041" y="36830"/>
                    <a:pt x="67311" y="31115"/>
                  </a:cubicBezTo>
                  <a:cubicBezTo>
                    <a:pt x="67628" y="28893"/>
                    <a:pt x="68898" y="27940"/>
                    <a:pt x="70803" y="26670"/>
                  </a:cubicBezTo>
                  <a:cubicBezTo>
                    <a:pt x="73026" y="25083"/>
                    <a:pt x="76201" y="22543"/>
                    <a:pt x="76201" y="18415"/>
                  </a:cubicBezTo>
                  <a:cubicBezTo>
                    <a:pt x="77788" y="12065"/>
                    <a:pt x="71438" y="7620"/>
                    <a:pt x="62231" y="7620"/>
                  </a:cubicBezTo>
                  <a:cubicBezTo>
                    <a:pt x="60326" y="7620"/>
                    <a:pt x="57786" y="7938"/>
                    <a:pt x="55881" y="8255"/>
                  </a:cubicBezTo>
                  <a:cubicBezTo>
                    <a:pt x="51753" y="3175"/>
                    <a:pt x="45403" y="0"/>
                    <a:pt x="3873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30;p47">
              <a:extLst>
                <a:ext uri="{FF2B5EF4-FFF2-40B4-BE49-F238E27FC236}">
                  <a16:creationId xmlns:a16="http://schemas.microsoft.com/office/drawing/2014/main" id="{15B2A184-8DB8-D6CE-D12B-455B6CD2E70D}"/>
                </a:ext>
              </a:extLst>
            </p:cNvPr>
            <p:cNvSpPr/>
            <p:nvPr/>
          </p:nvSpPr>
          <p:spPr>
            <a:xfrm>
              <a:off x="2316880" y="414262"/>
              <a:ext cx="186280" cy="237773"/>
            </a:xfrm>
            <a:custGeom>
              <a:avLst/>
              <a:gdLst/>
              <a:ahLst/>
              <a:cxnLst/>
              <a:rect l="l" t="t" r="r" b="b"/>
              <a:pathLst>
                <a:path w="78105" h="99695" extrusionOk="0">
                  <a:moveTo>
                    <a:pt x="39053" y="5398"/>
                  </a:moveTo>
                  <a:cubicBezTo>
                    <a:pt x="42863" y="5398"/>
                    <a:pt x="46990" y="6985"/>
                    <a:pt x="49530" y="9843"/>
                  </a:cubicBezTo>
                  <a:cubicBezTo>
                    <a:pt x="47625" y="10795"/>
                    <a:pt x="45720" y="11430"/>
                    <a:pt x="44133" y="12700"/>
                  </a:cubicBezTo>
                  <a:cubicBezTo>
                    <a:pt x="42545" y="13335"/>
                    <a:pt x="40958" y="15240"/>
                    <a:pt x="39053" y="16193"/>
                  </a:cubicBezTo>
                  <a:cubicBezTo>
                    <a:pt x="35243" y="13335"/>
                    <a:pt x="31750" y="11113"/>
                    <a:pt x="28258" y="9525"/>
                  </a:cubicBezTo>
                  <a:cubicBezTo>
                    <a:pt x="30480" y="7620"/>
                    <a:pt x="34608" y="5398"/>
                    <a:pt x="39053" y="5398"/>
                  </a:cubicBezTo>
                  <a:close/>
                  <a:moveTo>
                    <a:pt x="61724" y="13198"/>
                  </a:moveTo>
                  <a:cubicBezTo>
                    <a:pt x="62550" y="13198"/>
                    <a:pt x="63356" y="13243"/>
                    <a:pt x="64135" y="13335"/>
                  </a:cubicBezTo>
                  <a:cubicBezTo>
                    <a:pt x="67310" y="13970"/>
                    <a:pt x="70485" y="15558"/>
                    <a:pt x="70485" y="18098"/>
                  </a:cubicBezTo>
                  <a:cubicBezTo>
                    <a:pt x="71438" y="19685"/>
                    <a:pt x="70803" y="20638"/>
                    <a:pt x="68580" y="22225"/>
                  </a:cubicBezTo>
                  <a:cubicBezTo>
                    <a:pt x="66675" y="23813"/>
                    <a:pt x="63500" y="25718"/>
                    <a:pt x="62865" y="30480"/>
                  </a:cubicBezTo>
                  <a:cubicBezTo>
                    <a:pt x="61595" y="37783"/>
                    <a:pt x="62230" y="45085"/>
                    <a:pt x="62865" y="50483"/>
                  </a:cubicBezTo>
                  <a:cubicBezTo>
                    <a:pt x="62865" y="52388"/>
                    <a:pt x="63183" y="53975"/>
                    <a:pt x="63183" y="54928"/>
                  </a:cubicBezTo>
                  <a:cubicBezTo>
                    <a:pt x="63183" y="63818"/>
                    <a:pt x="55563" y="71438"/>
                    <a:pt x="46038" y="71438"/>
                  </a:cubicBezTo>
                  <a:cubicBezTo>
                    <a:pt x="39053" y="71438"/>
                    <a:pt x="32703" y="66993"/>
                    <a:pt x="30163" y="60325"/>
                  </a:cubicBezTo>
                  <a:cubicBezTo>
                    <a:pt x="29932" y="59175"/>
                    <a:pt x="28869" y="58358"/>
                    <a:pt x="27696" y="58358"/>
                  </a:cubicBezTo>
                  <a:cubicBezTo>
                    <a:pt x="27251" y="58358"/>
                    <a:pt x="26790" y="58475"/>
                    <a:pt x="26353" y="58738"/>
                  </a:cubicBezTo>
                  <a:cubicBezTo>
                    <a:pt x="24765" y="59055"/>
                    <a:pt x="23813" y="61278"/>
                    <a:pt x="24765" y="62865"/>
                  </a:cubicBezTo>
                  <a:cubicBezTo>
                    <a:pt x="25718" y="66358"/>
                    <a:pt x="28258" y="69215"/>
                    <a:pt x="30480" y="71438"/>
                  </a:cubicBezTo>
                  <a:cubicBezTo>
                    <a:pt x="21590" y="71438"/>
                    <a:pt x="13970" y="63818"/>
                    <a:pt x="13970" y="54928"/>
                  </a:cubicBezTo>
                  <a:cubicBezTo>
                    <a:pt x="13970" y="53975"/>
                    <a:pt x="13970" y="52388"/>
                    <a:pt x="14288" y="50483"/>
                  </a:cubicBezTo>
                  <a:cubicBezTo>
                    <a:pt x="14923" y="45085"/>
                    <a:pt x="15558" y="37783"/>
                    <a:pt x="14288" y="30480"/>
                  </a:cubicBezTo>
                  <a:cubicBezTo>
                    <a:pt x="13653" y="26035"/>
                    <a:pt x="10795" y="23813"/>
                    <a:pt x="8573" y="22225"/>
                  </a:cubicBezTo>
                  <a:cubicBezTo>
                    <a:pt x="6350" y="20638"/>
                    <a:pt x="5715" y="20320"/>
                    <a:pt x="5715" y="18733"/>
                  </a:cubicBezTo>
                  <a:cubicBezTo>
                    <a:pt x="5715" y="16510"/>
                    <a:pt x="7620" y="15558"/>
                    <a:pt x="8890" y="14605"/>
                  </a:cubicBezTo>
                  <a:cubicBezTo>
                    <a:pt x="10397" y="13935"/>
                    <a:pt x="12435" y="13530"/>
                    <a:pt x="14770" y="13530"/>
                  </a:cubicBezTo>
                  <a:cubicBezTo>
                    <a:pt x="16861" y="13530"/>
                    <a:pt x="19190" y="13855"/>
                    <a:pt x="21590" y="14605"/>
                  </a:cubicBezTo>
                  <a:lnTo>
                    <a:pt x="21908" y="14605"/>
                  </a:lnTo>
                  <a:cubicBezTo>
                    <a:pt x="26035" y="15875"/>
                    <a:pt x="29845" y="17780"/>
                    <a:pt x="33973" y="20955"/>
                  </a:cubicBezTo>
                  <a:cubicBezTo>
                    <a:pt x="30798" y="25083"/>
                    <a:pt x="27623" y="30163"/>
                    <a:pt x="25400" y="36513"/>
                  </a:cubicBezTo>
                  <a:cubicBezTo>
                    <a:pt x="25083" y="38100"/>
                    <a:pt x="26035" y="39688"/>
                    <a:pt x="27623" y="40005"/>
                  </a:cubicBezTo>
                  <a:cubicBezTo>
                    <a:pt x="27887" y="40058"/>
                    <a:pt x="28152" y="40084"/>
                    <a:pt x="28410" y="40084"/>
                  </a:cubicBezTo>
                  <a:cubicBezTo>
                    <a:pt x="29704" y="40084"/>
                    <a:pt x="30850" y="39423"/>
                    <a:pt x="31115" y="38100"/>
                  </a:cubicBezTo>
                  <a:cubicBezTo>
                    <a:pt x="34608" y="26988"/>
                    <a:pt x="41275" y="20955"/>
                    <a:pt x="46038" y="17780"/>
                  </a:cubicBezTo>
                  <a:cubicBezTo>
                    <a:pt x="51199" y="14792"/>
                    <a:pt x="56826" y="13198"/>
                    <a:pt x="61724" y="13198"/>
                  </a:cubicBezTo>
                  <a:close/>
                  <a:moveTo>
                    <a:pt x="39053" y="0"/>
                  </a:moveTo>
                  <a:cubicBezTo>
                    <a:pt x="32068" y="0"/>
                    <a:pt x="25718" y="3175"/>
                    <a:pt x="21908" y="8255"/>
                  </a:cubicBezTo>
                  <a:cubicBezTo>
                    <a:pt x="19810" y="7789"/>
                    <a:pt x="17798" y="7579"/>
                    <a:pt x="15903" y="7579"/>
                  </a:cubicBezTo>
                  <a:cubicBezTo>
                    <a:pt x="12635" y="7579"/>
                    <a:pt x="9714" y="8203"/>
                    <a:pt x="7303" y="9208"/>
                  </a:cubicBezTo>
                  <a:cubicBezTo>
                    <a:pt x="2858" y="11113"/>
                    <a:pt x="0" y="14288"/>
                    <a:pt x="0" y="18098"/>
                  </a:cubicBezTo>
                  <a:cubicBezTo>
                    <a:pt x="0" y="22860"/>
                    <a:pt x="2858" y="25083"/>
                    <a:pt x="5080" y="26670"/>
                  </a:cubicBezTo>
                  <a:cubicBezTo>
                    <a:pt x="7303" y="28258"/>
                    <a:pt x="8255" y="28893"/>
                    <a:pt x="8890" y="31115"/>
                  </a:cubicBezTo>
                  <a:cubicBezTo>
                    <a:pt x="9843" y="36830"/>
                    <a:pt x="9208" y="44133"/>
                    <a:pt x="8890" y="48895"/>
                  </a:cubicBezTo>
                  <a:cubicBezTo>
                    <a:pt x="8255" y="50800"/>
                    <a:pt x="8255" y="52705"/>
                    <a:pt x="8255" y="53975"/>
                  </a:cubicBezTo>
                  <a:cubicBezTo>
                    <a:pt x="8255" y="66358"/>
                    <a:pt x="18733" y="76518"/>
                    <a:pt x="31433" y="76518"/>
                  </a:cubicBezTo>
                  <a:cubicBezTo>
                    <a:pt x="32703" y="76518"/>
                    <a:pt x="34290" y="76518"/>
                    <a:pt x="35243" y="76200"/>
                  </a:cubicBezTo>
                  <a:lnTo>
                    <a:pt x="35243" y="76200"/>
                  </a:lnTo>
                  <a:cubicBezTo>
                    <a:pt x="34925" y="82550"/>
                    <a:pt x="36830" y="87630"/>
                    <a:pt x="38418" y="91758"/>
                  </a:cubicBezTo>
                  <a:cubicBezTo>
                    <a:pt x="39370" y="93663"/>
                    <a:pt x="40005" y="95250"/>
                    <a:pt x="40005" y="96520"/>
                  </a:cubicBezTo>
                  <a:cubicBezTo>
                    <a:pt x="40005" y="98108"/>
                    <a:pt x="41275" y="99695"/>
                    <a:pt x="43180" y="99695"/>
                  </a:cubicBezTo>
                  <a:cubicBezTo>
                    <a:pt x="45403" y="99695"/>
                    <a:pt x="46355" y="98425"/>
                    <a:pt x="46355" y="96520"/>
                  </a:cubicBezTo>
                  <a:cubicBezTo>
                    <a:pt x="46355" y="94298"/>
                    <a:pt x="45720" y="92075"/>
                    <a:pt x="44450" y="89218"/>
                  </a:cubicBezTo>
                  <a:cubicBezTo>
                    <a:pt x="42863" y="85725"/>
                    <a:pt x="41275" y="81280"/>
                    <a:pt x="41593" y="75883"/>
                  </a:cubicBezTo>
                  <a:lnTo>
                    <a:pt x="41593" y="75883"/>
                  </a:lnTo>
                  <a:cubicBezTo>
                    <a:pt x="43180" y="76200"/>
                    <a:pt x="45403" y="76518"/>
                    <a:pt x="46990" y="76518"/>
                  </a:cubicBezTo>
                  <a:cubicBezTo>
                    <a:pt x="59690" y="76518"/>
                    <a:pt x="69850" y="66358"/>
                    <a:pt x="69850" y="53975"/>
                  </a:cubicBezTo>
                  <a:cubicBezTo>
                    <a:pt x="69850" y="52705"/>
                    <a:pt x="69850" y="51118"/>
                    <a:pt x="69533" y="48895"/>
                  </a:cubicBezTo>
                  <a:cubicBezTo>
                    <a:pt x="69215" y="43498"/>
                    <a:pt x="68263" y="36830"/>
                    <a:pt x="69533" y="30798"/>
                  </a:cubicBezTo>
                  <a:cubicBezTo>
                    <a:pt x="69850" y="28893"/>
                    <a:pt x="71120" y="27623"/>
                    <a:pt x="73025" y="26670"/>
                  </a:cubicBezTo>
                  <a:cubicBezTo>
                    <a:pt x="74930" y="25083"/>
                    <a:pt x="78105" y="22543"/>
                    <a:pt x="78105" y="18098"/>
                  </a:cubicBezTo>
                  <a:cubicBezTo>
                    <a:pt x="77470" y="13018"/>
                    <a:pt x="73025" y="9208"/>
                    <a:pt x="66040" y="7938"/>
                  </a:cubicBezTo>
                  <a:cubicBezTo>
                    <a:pt x="64725" y="7806"/>
                    <a:pt x="63301" y="7729"/>
                    <a:pt x="61858" y="7729"/>
                  </a:cubicBezTo>
                  <a:cubicBezTo>
                    <a:pt x="59818" y="7729"/>
                    <a:pt x="57740" y="7883"/>
                    <a:pt x="55880" y="8255"/>
                  </a:cubicBezTo>
                  <a:cubicBezTo>
                    <a:pt x="52070" y="3175"/>
                    <a:pt x="45720" y="0"/>
                    <a:pt x="39053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1;p47">
              <a:extLst>
                <a:ext uri="{FF2B5EF4-FFF2-40B4-BE49-F238E27FC236}">
                  <a16:creationId xmlns:a16="http://schemas.microsoft.com/office/drawing/2014/main" id="{F9A7F340-5412-B933-FD86-B6E6F7177118}"/>
                </a:ext>
              </a:extLst>
            </p:cNvPr>
            <p:cNvSpPr/>
            <p:nvPr/>
          </p:nvSpPr>
          <p:spPr>
            <a:xfrm>
              <a:off x="2157860" y="399757"/>
              <a:ext cx="15145" cy="14506"/>
            </a:xfrm>
            <a:custGeom>
              <a:avLst/>
              <a:gdLst/>
              <a:ahLst/>
              <a:cxnLst/>
              <a:rect l="l" t="t" r="r" b="b"/>
              <a:pathLst>
                <a:path w="6350" h="6082" extrusionOk="0">
                  <a:moveTo>
                    <a:pt x="2997" y="1"/>
                  </a:moveTo>
                  <a:cubicBezTo>
                    <a:pt x="1591" y="1"/>
                    <a:pt x="318" y="1168"/>
                    <a:pt x="318" y="2590"/>
                  </a:cubicBezTo>
                  <a:cubicBezTo>
                    <a:pt x="0" y="4495"/>
                    <a:pt x="1270" y="6082"/>
                    <a:pt x="2858" y="6082"/>
                  </a:cubicBezTo>
                  <a:lnTo>
                    <a:pt x="3175" y="6082"/>
                  </a:lnTo>
                  <a:cubicBezTo>
                    <a:pt x="4763" y="6082"/>
                    <a:pt x="6033" y="4812"/>
                    <a:pt x="6033" y="3225"/>
                  </a:cubicBezTo>
                  <a:cubicBezTo>
                    <a:pt x="6350" y="1637"/>
                    <a:pt x="5080" y="50"/>
                    <a:pt x="3493" y="50"/>
                  </a:cubicBezTo>
                  <a:cubicBezTo>
                    <a:pt x="3327" y="16"/>
                    <a:pt x="3161" y="1"/>
                    <a:pt x="2997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2;p47">
              <a:extLst>
                <a:ext uri="{FF2B5EF4-FFF2-40B4-BE49-F238E27FC236}">
                  <a16:creationId xmlns:a16="http://schemas.microsoft.com/office/drawing/2014/main" id="{AD23B923-CE68-EC16-30C8-94953460647C}"/>
                </a:ext>
              </a:extLst>
            </p:cNvPr>
            <p:cNvSpPr/>
            <p:nvPr/>
          </p:nvSpPr>
          <p:spPr>
            <a:xfrm>
              <a:off x="2372916" y="524702"/>
              <a:ext cx="15145" cy="13747"/>
            </a:xfrm>
            <a:custGeom>
              <a:avLst/>
              <a:gdLst/>
              <a:ahLst/>
              <a:cxnLst/>
              <a:rect l="l" t="t" r="r" b="b"/>
              <a:pathLst>
                <a:path w="6350" h="5764" extrusionOk="0">
                  <a:moveTo>
                    <a:pt x="2997" y="0"/>
                  </a:moveTo>
                  <a:cubicBezTo>
                    <a:pt x="1591" y="0"/>
                    <a:pt x="318" y="1167"/>
                    <a:pt x="318" y="2589"/>
                  </a:cubicBezTo>
                  <a:cubicBezTo>
                    <a:pt x="0" y="4177"/>
                    <a:pt x="1270" y="5764"/>
                    <a:pt x="2858" y="5764"/>
                  </a:cubicBezTo>
                  <a:lnTo>
                    <a:pt x="3175" y="5764"/>
                  </a:lnTo>
                  <a:cubicBezTo>
                    <a:pt x="4763" y="5764"/>
                    <a:pt x="6033" y="4494"/>
                    <a:pt x="6033" y="2907"/>
                  </a:cubicBezTo>
                  <a:cubicBezTo>
                    <a:pt x="6350" y="1637"/>
                    <a:pt x="5080" y="49"/>
                    <a:pt x="3493" y="49"/>
                  </a:cubicBezTo>
                  <a:cubicBezTo>
                    <a:pt x="3327" y="16"/>
                    <a:pt x="3161" y="0"/>
                    <a:pt x="2997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628;p47">
            <a:extLst>
              <a:ext uri="{FF2B5EF4-FFF2-40B4-BE49-F238E27FC236}">
                <a16:creationId xmlns:a16="http://schemas.microsoft.com/office/drawing/2014/main" id="{4128E42A-2519-746D-015F-656D1E50B56B}"/>
              </a:ext>
            </a:extLst>
          </p:cNvPr>
          <p:cNvGrpSpPr/>
          <p:nvPr/>
        </p:nvGrpSpPr>
        <p:grpSpPr>
          <a:xfrm>
            <a:off x="987695" y="3102506"/>
            <a:ext cx="365747" cy="361960"/>
            <a:chOff x="2137414" y="290076"/>
            <a:chExt cx="365747" cy="361960"/>
          </a:xfrm>
        </p:grpSpPr>
        <p:sp>
          <p:nvSpPr>
            <p:cNvPr id="37" name="Google Shape;629;p47">
              <a:extLst>
                <a:ext uri="{FF2B5EF4-FFF2-40B4-BE49-F238E27FC236}">
                  <a16:creationId xmlns:a16="http://schemas.microsoft.com/office/drawing/2014/main" id="{D1A5E8F1-AB1B-54CA-BC08-E0F8DCD25A54}"/>
                </a:ext>
              </a:extLst>
            </p:cNvPr>
            <p:cNvSpPr/>
            <p:nvPr/>
          </p:nvSpPr>
          <p:spPr>
            <a:xfrm>
              <a:off x="2137414" y="290076"/>
              <a:ext cx="185524" cy="361960"/>
            </a:xfrm>
            <a:custGeom>
              <a:avLst/>
              <a:gdLst/>
              <a:ahLst/>
              <a:cxnLst/>
              <a:rect l="l" t="t" r="r" b="b"/>
              <a:pathLst>
                <a:path w="77788" h="151765" extrusionOk="0">
                  <a:moveTo>
                    <a:pt x="39053" y="5715"/>
                  </a:moveTo>
                  <a:cubicBezTo>
                    <a:pt x="43181" y="5715"/>
                    <a:pt x="46991" y="7303"/>
                    <a:pt x="49848" y="9843"/>
                  </a:cubicBezTo>
                  <a:cubicBezTo>
                    <a:pt x="46038" y="11430"/>
                    <a:pt x="42228" y="13970"/>
                    <a:pt x="39053" y="16828"/>
                  </a:cubicBezTo>
                  <a:cubicBezTo>
                    <a:pt x="35561" y="13970"/>
                    <a:pt x="32068" y="11430"/>
                    <a:pt x="28576" y="9843"/>
                  </a:cubicBezTo>
                  <a:cubicBezTo>
                    <a:pt x="30798" y="7303"/>
                    <a:pt x="34926" y="5715"/>
                    <a:pt x="39053" y="5715"/>
                  </a:cubicBezTo>
                  <a:close/>
                  <a:moveTo>
                    <a:pt x="61913" y="13653"/>
                  </a:moveTo>
                  <a:cubicBezTo>
                    <a:pt x="66041" y="13653"/>
                    <a:pt x="71438" y="15240"/>
                    <a:pt x="71438" y="18415"/>
                  </a:cubicBezTo>
                  <a:cubicBezTo>
                    <a:pt x="71756" y="20003"/>
                    <a:pt x="70803" y="20638"/>
                    <a:pt x="68898" y="21908"/>
                  </a:cubicBezTo>
                  <a:cubicBezTo>
                    <a:pt x="66993" y="23495"/>
                    <a:pt x="63818" y="25400"/>
                    <a:pt x="62866" y="30163"/>
                  </a:cubicBezTo>
                  <a:cubicBezTo>
                    <a:pt x="61913" y="37465"/>
                    <a:pt x="62548" y="44768"/>
                    <a:pt x="62866" y="50165"/>
                  </a:cubicBezTo>
                  <a:cubicBezTo>
                    <a:pt x="63501" y="52070"/>
                    <a:pt x="63501" y="53658"/>
                    <a:pt x="63501" y="54610"/>
                  </a:cubicBezTo>
                  <a:cubicBezTo>
                    <a:pt x="63501" y="63500"/>
                    <a:pt x="55881" y="71120"/>
                    <a:pt x="46356" y="71120"/>
                  </a:cubicBezTo>
                  <a:cubicBezTo>
                    <a:pt x="37148" y="71120"/>
                    <a:pt x="29211" y="63500"/>
                    <a:pt x="29211" y="54610"/>
                  </a:cubicBezTo>
                  <a:cubicBezTo>
                    <a:pt x="29211" y="41275"/>
                    <a:pt x="33338" y="30163"/>
                    <a:pt x="40641" y="22860"/>
                  </a:cubicBezTo>
                  <a:cubicBezTo>
                    <a:pt x="44768" y="18733"/>
                    <a:pt x="49531" y="15875"/>
                    <a:pt x="54611" y="14288"/>
                  </a:cubicBezTo>
                  <a:lnTo>
                    <a:pt x="54928" y="14288"/>
                  </a:lnTo>
                  <a:cubicBezTo>
                    <a:pt x="57468" y="13970"/>
                    <a:pt x="59373" y="13653"/>
                    <a:pt x="61913" y="13653"/>
                  </a:cubicBezTo>
                  <a:close/>
                  <a:moveTo>
                    <a:pt x="57604" y="91955"/>
                  </a:moveTo>
                  <a:cubicBezTo>
                    <a:pt x="58858" y="91955"/>
                    <a:pt x="60099" y="92098"/>
                    <a:pt x="61278" y="92393"/>
                  </a:cubicBezTo>
                  <a:cubicBezTo>
                    <a:pt x="60326" y="93980"/>
                    <a:pt x="59373" y="95885"/>
                    <a:pt x="58738" y="97155"/>
                  </a:cubicBezTo>
                  <a:cubicBezTo>
                    <a:pt x="56198" y="101600"/>
                    <a:pt x="53976" y="106045"/>
                    <a:pt x="49848" y="106680"/>
                  </a:cubicBezTo>
                  <a:cubicBezTo>
                    <a:pt x="49356" y="106844"/>
                    <a:pt x="48800" y="106923"/>
                    <a:pt x="48192" y="106923"/>
                  </a:cubicBezTo>
                  <a:cubicBezTo>
                    <a:pt x="46445" y="106923"/>
                    <a:pt x="44265" y="106270"/>
                    <a:pt x="41911" y="105093"/>
                  </a:cubicBezTo>
                  <a:cubicBezTo>
                    <a:pt x="42228" y="100965"/>
                    <a:pt x="45086" y="96838"/>
                    <a:pt x="49531" y="93980"/>
                  </a:cubicBezTo>
                  <a:cubicBezTo>
                    <a:pt x="51942" y="92665"/>
                    <a:pt x="54807" y="91955"/>
                    <a:pt x="57604" y="91955"/>
                  </a:cubicBezTo>
                  <a:close/>
                  <a:moveTo>
                    <a:pt x="20820" y="126035"/>
                  </a:moveTo>
                  <a:cubicBezTo>
                    <a:pt x="23576" y="126035"/>
                    <a:pt x="26281" y="126810"/>
                    <a:pt x="28576" y="128270"/>
                  </a:cubicBezTo>
                  <a:cubicBezTo>
                    <a:pt x="33021" y="130810"/>
                    <a:pt x="35561" y="134938"/>
                    <a:pt x="35878" y="139700"/>
                  </a:cubicBezTo>
                  <a:cubicBezTo>
                    <a:pt x="33554" y="140630"/>
                    <a:pt x="31740" y="141219"/>
                    <a:pt x="29938" y="141219"/>
                  </a:cubicBezTo>
                  <a:cubicBezTo>
                    <a:pt x="29279" y="141219"/>
                    <a:pt x="28621" y="141140"/>
                    <a:pt x="27941" y="140970"/>
                  </a:cubicBezTo>
                  <a:cubicBezTo>
                    <a:pt x="24448" y="140018"/>
                    <a:pt x="22226" y="135890"/>
                    <a:pt x="19368" y="131445"/>
                  </a:cubicBezTo>
                  <a:cubicBezTo>
                    <a:pt x="18416" y="129858"/>
                    <a:pt x="17463" y="128270"/>
                    <a:pt x="16511" y="126683"/>
                  </a:cubicBezTo>
                  <a:cubicBezTo>
                    <a:pt x="17927" y="126247"/>
                    <a:pt x="19381" y="126035"/>
                    <a:pt x="20820" y="126035"/>
                  </a:cubicBezTo>
                  <a:close/>
                  <a:moveTo>
                    <a:pt x="38736" y="0"/>
                  </a:moveTo>
                  <a:cubicBezTo>
                    <a:pt x="32068" y="0"/>
                    <a:pt x="25718" y="3175"/>
                    <a:pt x="21591" y="8255"/>
                  </a:cubicBezTo>
                  <a:cubicBezTo>
                    <a:pt x="19567" y="7898"/>
                    <a:pt x="17587" y="7719"/>
                    <a:pt x="15686" y="7719"/>
                  </a:cubicBezTo>
                  <a:cubicBezTo>
                    <a:pt x="12517" y="7719"/>
                    <a:pt x="9565" y="8215"/>
                    <a:pt x="6986" y="9208"/>
                  </a:cubicBezTo>
                  <a:cubicBezTo>
                    <a:pt x="2541" y="11113"/>
                    <a:pt x="1" y="14288"/>
                    <a:pt x="1" y="18415"/>
                  </a:cubicBezTo>
                  <a:cubicBezTo>
                    <a:pt x="1" y="23178"/>
                    <a:pt x="2541" y="25083"/>
                    <a:pt x="5081" y="26670"/>
                  </a:cubicBezTo>
                  <a:cubicBezTo>
                    <a:pt x="6986" y="28258"/>
                    <a:pt x="8256" y="28893"/>
                    <a:pt x="8573" y="31115"/>
                  </a:cubicBezTo>
                  <a:cubicBezTo>
                    <a:pt x="8891" y="33020"/>
                    <a:pt x="8891" y="34925"/>
                    <a:pt x="9526" y="36830"/>
                  </a:cubicBezTo>
                  <a:cubicBezTo>
                    <a:pt x="9526" y="38418"/>
                    <a:pt x="10478" y="39688"/>
                    <a:pt x="12066" y="39688"/>
                  </a:cubicBezTo>
                  <a:cubicBezTo>
                    <a:pt x="13653" y="39688"/>
                    <a:pt x="14923" y="38100"/>
                    <a:pt x="14923" y="36513"/>
                  </a:cubicBezTo>
                  <a:cubicBezTo>
                    <a:pt x="14923" y="34290"/>
                    <a:pt x="14606" y="31750"/>
                    <a:pt x="14288" y="29528"/>
                  </a:cubicBezTo>
                  <a:cubicBezTo>
                    <a:pt x="13336" y="25083"/>
                    <a:pt x="10478" y="22543"/>
                    <a:pt x="8256" y="20955"/>
                  </a:cubicBezTo>
                  <a:cubicBezTo>
                    <a:pt x="6351" y="19368"/>
                    <a:pt x="5398" y="19050"/>
                    <a:pt x="5398" y="17463"/>
                  </a:cubicBezTo>
                  <a:cubicBezTo>
                    <a:pt x="5398" y="15558"/>
                    <a:pt x="7303" y="14288"/>
                    <a:pt x="8573" y="13653"/>
                  </a:cubicBezTo>
                  <a:cubicBezTo>
                    <a:pt x="10080" y="12983"/>
                    <a:pt x="12118" y="12578"/>
                    <a:pt x="14453" y="12578"/>
                  </a:cubicBezTo>
                  <a:cubicBezTo>
                    <a:pt x="16544" y="12578"/>
                    <a:pt x="18873" y="12903"/>
                    <a:pt x="21273" y="13653"/>
                  </a:cubicBezTo>
                  <a:lnTo>
                    <a:pt x="21591" y="13653"/>
                  </a:lnTo>
                  <a:cubicBezTo>
                    <a:pt x="25718" y="14605"/>
                    <a:pt x="29528" y="16828"/>
                    <a:pt x="33656" y="20003"/>
                  </a:cubicBezTo>
                  <a:cubicBezTo>
                    <a:pt x="27941" y="26353"/>
                    <a:pt x="22543" y="36830"/>
                    <a:pt x="22543" y="53658"/>
                  </a:cubicBezTo>
                  <a:cubicBezTo>
                    <a:pt x="22543" y="60325"/>
                    <a:pt x="25401" y="66358"/>
                    <a:pt x="30163" y="70168"/>
                  </a:cubicBezTo>
                  <a:cubicBezTo>
                    <a:pt x="22861" y="70168"/>
                    <a:pt x="16511" y="66040"/>
                    <a:pt x="14288" y="59055"/>
                  </a:cubicBezTo>
                  <a:cubicBezTo>
                    <a:pt x="13817" y="57878"/>
                    <a:pt x="12648" y="57224"/>
                    <a:pt x="11427" y="57224"/>
                  </a:cubicBezTo>
                  <a:cubicBezTo>
                    <a:pt x="11002" y="57224"/>
                    <a:pt x="10571" y="57304"/>
                    <a:pt x="10161" y="57468"/>
                  </a:cubicBezTo>
                  <a:cubicBezTo>
                    <a:pt x="8573" y="58103"/>
                    <a:pt x="7938" y="60008"/>
                    <a:pt x="8573" y="61595"/>
                  </a:cubicBezTo>
                  <a:cubicBezTo>
                    <a:pt x="11748" y="70168"/>
                    <a:pt x="20638" y="76518"/>
                    <a:pt x="30163" y="76518"/>
                  </a:cubicBezTo>
                  <a:cubicBezTo>
                    <a:pt x="31116" y="76518"/>
                    <a:pt x="32386" y="76518"/>
                    <a:pt x="33656" y="76200"/>
                  </a:cubicBezTo>
                  <a:lnTo>
                    <a:pt x="33656" y="76200"/>
                  </a:lnTo>
                  <a:cubicBezTo>
                    <a:pt x="31116" y="88583"/>
                    <a:pt x="32703" y="100330"/>
                    <a:pt x="34291" y="112395"/>
                  </a:cubicBezTo>
                  <a:cubicBezTo>
                    <a:pt x="35243" y="117475"/>
                    <a:pt x="35561" y="122873"/>
                    <a:pt x="35878" y="127953"/>
                  </a:cubicBezTo>
                  <a:cubicBezTo>
                    <a:pt x="34291" y="125730"/>
                    <a:pt x="32386" y="123825"/>
                    <a:pt x="30163" y="122555"/>
                  </a:cubicBezTo>
                  <a:cubicBezTo>
                    <a:pt x="26671" y="120650"/>
                    <a:pt x="22940" y="119698"/>
                    <a:pt x="19289" y="119698"/>
                  </a:cubicBezTo>
                  <a:cubicBezTo>
                    <a:pt x="15637" y="119698"/>
                    <a:pt x="12066" y="120650"/>
                    <a:pt x="8891" y="122555"/>
                  </a:cubicBezTo>
                  <a:cubicBezTo>
                    <a:pt x="8256" y="123190"/>
                    <a:pt x="7938" y="123825"/>
                    <a:pt x="7303" y="125095"/>
                  </a:cubicBezTo>
                  <a:cubicBezTo>
                    <a:pt x="7303" y="125730"/>
                    <a:pt x="7303" y="127000"/>
                    <a:pt x="8256" y="127635"/>
                  </a:cubicBezTo>
                  <a:cubicBezTo>
                    <a:pt x="9843" y="128905"/>
                    <a:pt x="11431" y="131763"/>
                    <a:pt x="13018" y="134303"/>
                  </a:cubicBezTo>
                  <a:cubicBezTo>
                    <a:pt x="15876" y="139383"/>
                    <a:pt x="19368" y="144780"/>
                    <a:pt x="25401" y="146685"/>
                  </a:cubicBezTo>
                  <a:cubicBezTo>
                    <a:pt x="26353" y="147003"/>
                    <a:pt x="27623" y="147003"/>
                    <a:pt x="28576" y="147003"/>
                  </a:cubicBezTo>
                  <a:cubicBezTo>
                    <a:pt x="30481" y="147003"/>
                    <a:pt x="32703" y="146685"/>
                    <a:pt x="35243" y="145415"/>
                  </a:cubicBezTo>
                  <a:lnTo>
                    <a:pt x="35243" y="145415"/>
                  </a:lnTo>
                  <a:cubicBezTo>
                    <a:pt x="35243" y="146050"/>
                    <a:pt x="34926" y="147003"/>
                    <a:pt x="34291" y="148273"/>
                  </a:cubicBezTo>
                  <a:cubicBezTo>
                    <a:pt x="33973" y="149860"/>
                    <a:pt x="34926" y="151448"/>
                    <a:pt x="36513" y="151765"/>
                  </a:cubicBezTo>
                  <a:lnTo>
                    <a:pt x="37148" y="151765"/>
                  </a:lnTo>
                  <a:cubicBezTo>
                    <a:pt x="38418" y="151765"/>
                    <a:pt x="39688" y="150813"/>
                    <a:pt x="40006" y="149225"/>
                  </a:cubicBezTo>
                  <a:cubicBezTo>
                    <a:pt x="43181" y="136843"/>
                    <a:pt x="41593" y="123825"/>
                    <a:pt x="40006" y="111760"/>
                  </a:cubicBezTo>
                  <a:lnTo>
                    <a:pt x="40006" y="111760"/>
                  </a:lnTo>
                  <a:cubicBezTo>
                    <a:pt x="41911" y="112395"/>
                    <a:pt x="44451" y="112713"/>
                    <a:pt x="46038" y="112713"/>
                  </a:cubicBezTo>
                  <a:cubicBezTo>
                    <a:pt x="46991" y="112713"/>
                    <a:pt x="48261" y="112713"/>
                    <a:pt x="49213" y="112395"/>
                  </a:cubicBezTo>
                  <a:cubicBezTo>
                    <a:pt x="54928" y="110808"/>
                    <a:pt x="58103" y="105093"/>
                    <a:pt x="61278" y="100013"/>
                  </a:cubicBezTo>
                  <a:cubicBezTo>
                    <a:pt x="62866" y="97155"/>
                    <a:pt x="64453" y="94933"/>
                    <a:pt x="66041" y="93345"/>
                  </a:cubicBezTo>
                  <a:cubicBezTo>
                    <a:pt x="66993" y="92393"/>
                    <a:pt x="66993" y="91758"/>
                    <a:pt x="66993" y="90805"/>
                  </a:cubicBezTo>
                  <a:cubicBezTo>
                    <a:pt x="66993" y="90170"/>
                    <a:pt x="66041" y="89218"/>
                    <a:pt x="65406" y="88583"/>
                  </a:cubicBezTo>
                  <a:cubicBezTo>
                    <a:pt x="62072" y="86519"/>
                    <a:pt x="58421" y="85487"/>
                    <a:pt x="54809" y="85487"/>
                  </a:cubicBezTo>
                  <a:cubicBezTo>
                    <a:pt x="51197" y="85487"/>
                    <a:pt x="47626" y="86519"/>
                    <a:pt x="44451" y="88583"/>
                  </a:cubicBezTo>
                  <a:cubicBezTo>
                    <a:pt x="41911" y="90170"/>
                    <a:pt x="39688" y="91758"/>
                    <a:pt x="38101" y="93980"/>
                  </a:cubicBezTo>
                  <a:cubicBezTo>
                    <a:pt x="37466" y="88265"/>
                    <a:pt x="38101" y="81915"/>
                    <a:pt x="39053" y="75883"/>
                  </a:cubicBezTo>
                  <a:cubicBezTo>
                    <a:pt x="40641" y="76200"/>
                    <a:pt x="42863" y="76518"/>
                    <a:pt x="44768" y="76518"/>
                  </a:cubicBezTo>
                  <a:cubicBezTo>
                    <a:pt x="57468" y="76518"/>
                    <a:pt x="67628" y="66358"/>
                    <a:pt x="67628" y="53975"/>
                  </a:cubicBezTo>
                  <a:cubicBezTo>
                    <a:pt x="67628" y="52705"/>
                    <a:pt x="67628" y="51118"/>
                    <a:pt x="67311" y="48895"/>
                  </a:cubicBezTo>
                  <a:cubicBezTo>
                    <a:pt x="66993" y="43815"/>
                    <a:pt x="66041" y="36830"/>
                    <a:pt x="67311" y="31115"/>
                  </a:cubicBezTo>
                  <a:cubicBezTo>
                    <a:pt x="67628" y="28893"/>
                    <a:pt x="68898" y="27940"/>
                    <a:pt x="70803" y="26670"/>
                  </a:cubicBezTo>
                  <a:cubicBezTo>
                    <a:pt x="73026" y="25083"/>
                    <a:pt x="76201" y="22543"/>
                    <a:pt x="76201" y="18415"/>
                  </a:cubicBezTo>
                  <a:cubicBezTo>
                    <a:pt x="77788" y="12065"/>
                    <a:pt x="71438" y="7620"/>
                    <a:pt x="62231" y="7620"/>
                  </a:cubicBezTo>
                  <a:cubicBezTo>
                    <a:pt x="60326" y="7620"/>
                    <a:pt x="57786" y="7938"/>
                    <a:pt x="55881" y="8255"/>
                  </a:cubicBezTo>
                  <a:cubicBezTo>
                    <a:pt x="51753" y="3175"/>
                    <a:pt x="45403" y="0"/>
                    <a:pt x="3873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0;p47">
              <a:extLst>
                <a:ext uri="{FF2B5EF4-FFF2-40B4-BE49-F238E27FC236}">
                  <a16:creationId xmlns:a16="http://schemas.microsoft.com/office/drawing/2014/main" id="{E77D64FB-A8DA-4D55-0B9D-E9945B3ACA33}"/>
                </a:ext>
              </a:extLst>
            </p:cNvPr>
            <p:cNvSpPr/>
            <p:nvPr/>
          </p:nvSpPr>
          <p:spPr>
            <a:xfrm>
              <a:off x="2316880" y="414262"/>
              <a:ext cx="186280" cy="237773"/>
            </a:xfrm>
            <a:custGeom>
              <a:avLst/>
              <a:gdLst/>
              <a:ahLst/>
              <a:cxnLst/>
              <a:rect l="l" t="t" r="r" b="b"/>
              <a:pathLst>
                <a:path w="78105" h="99695" extrusionOk="0">
                  <a:moveTo>
                    <a:pt x="39053" y="5398"/>
                  </a:moveTo>
                  <a:cubicBezTo>
                    <a:pt x="42863" y="5398"/>
                    <a:pt x="46990" y="6985"/>
                    <a:pt x="49530" y="9843"/>
                  </a:cubicBezTo>
                  <a:cubicBezTo>
                    <a:pt x="47625" y="10795"/>
                    <a:pt x="45720" y="11430"/>
                    <a:pt x="44133" y="12700"/>
                  </a:cubicBezTo>
                  <a:cubicBezTo>
                    <a:pt x="42545" y="13335"/>
                    <a:pt x="40958" y="15240"/>
                    <a:pt x="39053" y="16193"/>
                  </a:cubicBezTo>
                  <a:cubicBezTo>
                    <a:pt x="35243" y="13335"/>
                    <a:pt x="31750" y="11113"/>
                    <a:pt x="28258" y="9525"/>
                  </a:cubicBezTo>
                  <a:cubicBezTo>
                    <a:pt x="30480" y="7620"/>
                    <a:pt x="34608" y="5398"/>
                    <a:pt x="39053" y="5398"/>
                  </a:cubicBezTo>
                  <a:close/>
                  <a:moveTo>
                    <a:pt x="61724" y="13198"/>
                  </a:moveTo>
                  <a:cubicBezTo>
                    <a:pt x="62550" y="13198"/>
                    <a:pt x="63356" y="13243"/>
                    <a:pt x="64135" y="13335"/>
                  </a:cubicBezTo>
                  <a:cubicBezTo>
                    <a:pt x="67310" y="13970"/>
                    <a:pt x="70485" y="15558"/>
                    <a:pt x="70485" y="18098"/>
                  </a:cubicBezTo>
                  <a:cubicBezTo>
                    <a:pt x="71438" y="19685"/>
                    <a:pt x="70803" y="20638"/>
                    <a:pt x="68580" y="22225"/>
                  </a:cubicBezTo>
                  <a:cubicBezTo>
                    <a:pt x="66675" y="23813"/>
                    <a:pt x="63500" y="25718"/>
                    <a:pt x="62865" y="30480"/>
                  </a:cubicBezTo>
                  <a:cubicBezTo>
                    <a:pt x="61595" y="37783"/>
                    <a:pt x="62230" y="45085"/>
                    <a:pt x="62865" y="50483"/>
                  </a:cubicBezTo>
                  <a:cubicBezTo>
                    <a:pt x="62865" y="52388"/>
                    <a:pt x="63183" y="53975"/>
                    <a:pt x="63183" y="54928"/>
                  </a:cubicBezTo>
                  <a:cubicBezTo>
                    <a:pt x="63183" y="63818"/>
                    <a:pt x="55563" y="71438"/>
                    <a:pt x="46038" y="71438"/>
                  </a:cubicBezTo>
                  <a:cubicBezTo>
                    <a:pt x="39053" y="71438"/>
                    <a:pt x="32703" y="66993"/>
                    <a:pt x="30163" y="60325"/>
                  </a:cubicBezTo>
                  <a:cubicBezTo>
                    <a:pt x="29932" y="59175"/>
                    <a:pt x="28869" y="58358"/>
                    <a:pt x="27696" y="58358"/>
                  </a:cubicBezTo>
                  <a:cubicBezTo>
                    <a:pt x="27251" y="58358"/>
                    <a:pt x="26790" y="58475"/>
                    <a:pt x="26353" y="58738"/>
                  </a:cubicBezTo>
                  <a:cubicBezTo>
                    <a:pt x="24765" y="59055"/>
                    <a:pt x="23813" y="61278"/>
                    <a:pt x="24765" y="62865"/>
                  </a:cubicBezTo>
                  <a:cubicBezTo>
                    <a:pt x="25718" y="66358"/>
                    <a:pt x="28258" y="69215"/>
                    <a:pt x="30480" y="71438"/>
                  </a:cubicBezTo>
                  <a:cubicBezTo>
                    <a:pt x="21590" y="71438"/>
                    <a:pt x="13970" y="63818"/>
                    <a:pt x="13970" y="54928"/>
                  </a:cubicBezTo>
                  <a:cubicBezTo>
                    <a:pt x="13970" y="53975"/>
                    <a:pt x="13970" y="52388"/>
                    <a:pt x="14288" y="50483"/>
                  </a:cubicBezTo>
                  <a:cubicBezTo>
                    <a:pt x="14923" y="45085"/>
                    <a:pt x="15558" y="37783"/>
                    <a:pt x="14288" y="30480"/>
                  </a:cubicBezTo>
                  <a:cubicBezTo>
                    <a:pt x="13653" y="26035"/>
                    <a:pt x="10795" y="23813"/>
                    <a:pt x="8573" y="22225"/>
                  </a:cubicBezTo>
                  <a:cubicBezTo>
                    <a:pt x="6350" y="20638"/>
                    <a:pt x="5715" y="20320"/>
                    <a:pt x="5715" y="18733"/>
                  </a:cubicBezTo>
                  <a:cubicBezTo>
                    <a:pt x="5715" y="16510"/>
                    <a:pt x="7620" y="15558"/>
                    <a:pt x="8890" y="14605"/>
                  </a:cubicBezTo>
                  <a:cubicBezTo>
                    <a:pt x="10397" y="13935"/>
                    <a:pt x="12435" y="13530"/>
                    <a:pt x="14770" y="13530"/>
                  </a:cubicBezTo>
                  <a:cubicBezTo>
                    <a:pt x="16861" y="13530"/>
                    <a:pt x="19190" y="13855"/>
                    <a:pt x="21590" y="14605"/>
                  </a:cubicBezTo>
                  <a:lnTo>
                    <a:pt x="21908" y="14605"/>
                  </a:lnTo>
                  <a:cubicBezTo>
                    <a:pt x="26035" y="15875"/>
                    <a:pt x="29845" y="17780"/>
                    <a:pt x="33973" y="20955"/>
                  </a:cubicBezTo>
                  <a:cubicBezTo>
                    <a:pt x="30798" y="25083"/>
                    <a:pt x="27623" y="30163"/>
                    <a:pt x="25400" y="36513"/>
                  </a:cubicBezTo>
                  <a:cubicBezTo>
                    <a:pt x="25083" y="38100"/>
                    <a:pt x="26035" y="39688"/>
                    <a:pt x="27623" y="40005"/>
                  </a:cubicBezTo>
                  <a:cubicBezTo>
                    <a:pt x="27887" y="40058"/>
                    <a:pt x="28152" y="40084"/>
                    <a:pt x="28410" y="40084"/>
                  </a:cubicBezTo>
                  <a:cubicBezTo>
                    <a:pt x="29704" y="40084"/>
                    <a:pt x="30850" y="39423"/>
                    <a:pt x="31115" y="38100"/>
                  </a:cubicBezTo>
                  <a:cubicBezTo>
                    <a:pt x="34608" y="26988"/>
                    <a:pt x="41275" y="20955"/>
                    <a:pt x="46038" y="17780"/>
                  </a:cubicBezTo>
                  <a:cubicBezTo>
                    <a:pt x="51199" y="14792"/>
                    <a:pt x="56826" y="13198"/>
                    <a:pt x="61724" y="13198"/>
                  </a:cubicBezTo>
                  <a:close/>
                  <a:moveTo>
                    <a:pt x="39053" y="0"/>
                  </a:moveTo>
                  <a:cubicBezTo>
                    <a:pt x="32068" y="0"/>
                    <a:pt x="25718" y="3175"/>
                    <a:pt x="21908" y="8255"/>
                  </a:cubicBezTo>
                  <a:cubicBezTo>
                    <a:pt x="19810" y="7789"/>
                    <a:pt x="17798" y="7579"/>
                    <a:pt x="15903" y="7579"/>
                  </a:cubicBezTo>
                  <a:cubicBezTo>
                    <a:pt x="12635" y="7579"/>
                    <a:pt x="9714" y="8203"/>
                    <a:pt x="7303" y="9208"/>
                  </a:cubicBezTo>
                  <a:cubicBezTo>
                    <a:pt x="2858" y="11113"/>
                    <a:pt x="0" y="14288"/>
                    <a:pt x="0" y="18098"/>
                  </a:cubicBezTo>
                  <a:cubicBezTo>
                    <a:pt x="0" y="22860"/>
                    <a:pt x="2858" y="25083"/>
                    <a:pt x="5080" y="26670"/>
                  </a:cubicBezTo>
                  <a:cubicBezTo>
                    <a:pt x="7303" y="28258"/>
                    <a:pt x="8255" y="28893"/>
                    <a:pt x="8890" y="31115"/>
                  </a:cubicBezTo>
                  <a:cubicBezTo>
                    <a:pt x="9843" y="36830"/>
                    <a:pt x="9208" y="44133"/>
                    <a:pt x="8890" y="48895"/>
                  </a:cubicBezTo>
                  <a:cubicBezTo>
                    <a:pt x="8255" y="50800"/>
                    <a:pt x="8255" y="52705"/>
                    <a:pt x="8255" y="53975"/>
                  </a:cubicBezTo>
                  <a:cubicBezTo>
                    <a:pt x="8255" y="66358"/>
                    <a:pt x="18733" y="76518"/>
                    <a:pt x="31433" y="76518"/>
                  </a:cubicBezTo>
                  <a:cubicBezTo>
                    <a:pt x="32703" y="76518"/>
                    <a:pt x="34290" y="76518"/>
                    <a:pt x="35243" y="76200"/>
                  </a:cubicBezTo>
                  <a:lnTo>
                    <a:pt x="35243" y="76200"/>
                  </a:lnTo>
                  <a:cubicBezTo>
                    <a:pt x="34925" y="82550"/>
                    <a:pt x="36830" y="87630"/>
                    <a:pt x="38418" y="91758"/>
                  </a:cubicBezTo>
                  <a:cubicBezTo>
                    <a:pt x="39370" y="93663"/>
                    <a:pt x="40005" y="95250"/>
                    <a:pt x="40005" y="96520"/>
                  </a:cubicBezTo>
                  <a:cubicBezTo>
                    <a:pt x="40005" y="98108"/>
                    <a:pt x="41275" y="99695"/>
                    <a:pt x="43180" y="99695"/>
                  </a:cubicBezTo>
                  <a:cubicBezTo>
                    <a:pt x="45403" y="99695"/>
                    <a:pt x="46355" y="98425"/>
                    <a:pt x="46355" y="96520"/>
                  </a:cubicBezTo>
                  <a:cubicBezTo>
                    <a:pt x="46355" y="94298"/>
                    <a:pt x="45720" y="92075"/>
                    <a:pt x="44450" y="89218"/>
                  </a:cubicBezTo>
                  <a:cubicBezTo>
                    <a:pt x="42863" y="85725"/>
                    <a:pt x="41275" y="81280"/>
                    <a:pt x="41593" y="75883"/>
                  </a:cubicBezTo>
                  <a:lnTo>
                    <a:pt x="41593" y="75883"/>
                  </a:lnTo>
                  <a:cubicBezTo>
                    <a:pt x="43180" y="76200"/>
                    <a:pt x="45403" y="76518"/>
                    <a:pt x="46990" y="76518"/>
                  </a:cubicBezTo>
                  <a:cubicBezTo>
                    <a:pt x="59690" y="76518"/>
                    <a:pt x="69850" y="66358"/>
                    <a:pt x="69850" y="53975"/>
                  </a:cubicBezTo>
                  <a:cubicBezTo>
                    <a:pt x="69850" y="52705"/>
                    <a:pt x="69850" y="51118"/>
                    <a:pt x="69533" y="48895"/>
                  </a:cubicBezTo>
                  <a:cubicBezTo>
                    <a:pt x="69215" y="43498"/>
                    <a:pt x="68263" y="36830"/>
                    <a:pt x="69533" y="30798"/>
                  </a:cubicBezTo>
                  <a:cubicBezTo>
                    <a:pt x="69850" y="28893"/>
                    <a:pt x="71120" y="27623"/>
                    <a:pt x="73025" y="26670"/>
                  </a:cubicBezTo>
                  <a:cubicBezTo>
                    <a:pt x="74930" y="25083"/>
                    <a:pt x="78105" y="22543"/>
                    <a:pt x="78105" y="18098"/>
                  </a:cubicBezTo>
                  <a:cubicBezTo>
                    <a:pt x="77470" y="13018"/>
                    <a:pt x="73025" y="9208"/>
                    <a:pt x="66040" y="7938"/>
                  </a:cubicBezTo>
                  <a:cubicBezTo>
                    <a:pt x="64725" y="7806"/>
                    <a:pt x="63301" y="7729"/>
                    <a:pt x="61858" y="7729"/>
                  </a:cubicBezTo>
                  <a:cubicBezTo>
                    <a:pt x="59818" y="7729"/>
                    <a:pt x="57740" y="7883"/>
                    <a:pt x="55880" y="8255"/>
                  </a:cubicBezTo>
                  <a:cubicBezTo>
                    <a:pt x="52070" y="3175"/>
                    <a:pt x="45720" y="0"/>
                    <a:pt x="39053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1;p47">
              <a:extLst>
                <a:ext uri="{FF2B5EF4-FFF2-40B4-BE49-F238E27FC236}">
                  <a16:creationId xmlns:a16="http://schemas.microsoft.com/office/drawing/2014/main" id="{A3BBC5E9-BBAD-F912-4183-926E837690CA}"/>
                </a:ext>
              </a:extLst>
            </p:cNvPr>
            <p:cNvSpPr/>
            <p:nvPr/>
          </p:nvSpPr>
          <p:spPr>
            <a:xfrm>
              <a:off x="2157860" y="399757"/>
              <a:ext cx="15145" cy="14506"/>
            </a:xfrm>
            <a:custGeom>
              <a:avLst/>
              <a:gdLst/>
              <a:ahLst/>
              <a:cxnLst/>
              <a:rect l="l" t="t" r="r" b="b"/>
              <a:pathLst>
                <a:path w="6350" h="6082" extrusionOk="0">
                  <a:moveTo>
                    <a:pt x="2997" y="1"/>
                  </a:moveTo>
                  <a:cubicBezTo>
                    <a:pt x="1591" y="1"/>
                    <a:pt x="318" y="1168"/>
                    <a:pt x="318" y="2590"/>
                  </a:cubicBezTo>
                  <a:cubicBezTo>
                    <a:pt x="0" y="4495"/>
                    <a:pt x="1270" y="6082"/>
                    <a:pt x="2858" y="6082"/>
                  </a:cubicBezTo>
                  <a:lnTo>
                    <a:pt x="3175" y="6082"/>
                  </a:lnTo>
                  <a:cubicBezTo>
                    <a:pt x="4763" y="6082"/>
                    <a:pt x="6033" y="4812"/>
                    <a:pt x="6033" y="3225"/>
                  </a:cubicBezTo>
                  <a:cubicBezTo>
                    <a:pt x="6350" y="1637"/>
                    <a:pt x="5080" y="50"/>
                    <a:pt x="3493" y="50"/>
                  </a:cubicBezTo>
                  <a:cubicBezTo>
                    <a:pt x="3327" y="16"/>
                    <a:pt x="3161" y="1"/>
                    <a:pt x="2997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2;p47">
              <a:extLst>
                <a:ext uri="{FF2B5EF4-FFF2-40B4-BE49-F238E27FC236}">
                  <a16:creationId xmlns:a16="http://schemas.microsoft.com/office/drawing/2014/main" id="{9E47EB38-7FCE-4018-A460-A53A7B959C31}"/>
                </a:ext>
              </a:extLst>
            </p:cNvPr>
            <p:cNvSpPr/>
            <p:nvPr/>
          </p:nvSpPr>
          <p:spPr>
            <a:xfrm>
              <a:off x="2372916" y="524702"/>
              <a:ext cx="15145" cy="13747"/>
            </a:xfrm>
            <a:custGeom>
              <a:avLst/>
              <a:gdLst/>
              <a:ahLst/>
              <a:cxnLst/>
              <a:rect l="l" t="t" r="r" b="b"/>
              <a:pathLst>
                <a:path w="6350" h="5764" extrusionOk="0">
                  <a:moveTo>
                    <a:pt x="2997" y="0"/>
                  </a:moveTo>
                  <a:cubicBezTo>
                    <a:pt x="1591" y="0"/>
                    <a:pt x="318" y="1167"/>
                    <a:pt x="318" y="2589"/>
                  </a:cubicBezTo>
                  <a:cubicBezTo>
                    <a:pt x="0" y="4177"/>
                    <a:pt x="1270" y="5764"/>
                    <a:pt x="2858" y="5764"/>
                  </a:cubicBezTo>
                  <a:lnTo>
                    <a:pt x="3175" y="5764"/>
                  </a:lnTo>
                  <a:cubicBezTo>
                    <a:pt x="4763" y="5764"/>
                    <a:pt x="6033" y="4494"/>
                    <a:pt x="6033" y="2907"/>
                  </a:cubicBezTo>
                  <a:cubicBezTo>
                    <a:pt x="6350" y="1637"/>
                    <a:pt x="5080" y="49"/>
                    <a:pt x="3493" y="49"/>
                  </a:cubicBezTo>
                  <a:cubicBezTo>
                    <a:pt x="3327" y="16"/>
                    <a:pt x="3161" y="0"/>
                    <a:pt x="2997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628;p47">
            <a:extLst>
              <a:ext uri="{FF2B5EF4-FFF2-40B4-BE49-F238E27FC236}">
                <a16:creationId xmlns:a16="http://schemas.microsoft.com/office/drawing/2014/main" id="{4C1E3F04-35A9-85D5-FF27-8CF8303B0D0B}"/>
              </a:ext>
            </a:extLst>
          </p:cNvPr>
          <p:cNvGrpSpPr/>
          <p:nvPr/>
        </p:nvGrpSpPr>
        <p:grpSpPr>
          <a:xfrm>
            <a:off x="1014656" y="3718854"/>
            <a:ext cx="365747" cy="361960"/>
            <a:chOff x="2137414" y="290076"/>
            <a:chExt cx="365747" cy="361960"/>
          </a:xfrm>
        </p:grpSpPr>
        <p:sp>
          <p:nvSpPr>
            <p:cNvPr id="42" name="Google Shape;629;p47">
              <a:extLst>
                <a:ext uri="{FF2B5EF4-FFF2-40B4-BE49-F238E27FC236}">
                  <a16:creationId xmlns:a16="http://schemas.microsoft.com/office/drawing/2014/main" id="{7E66CAC9-3AAD-B381-33C5-DD2B50B60C79}"/>
                </a:ext>
              </a:extLst>
            </p:cNvPr>
            <p:cNvSpPr/>
            <p:nvPr/>
          </p:nvSpPr>
          <p:spPr>
            <a:xfrm>
              <a:off x="2137414" y="290076"/>
              <a:ext cx="185524" cy="361960"/>
            </a:xfrm>
            <a:custGeom>
              <a:avLst/>
              <a:gdLst/>
              <a:ahLst/>
              <a:cxnLst/>
              <a:rect l="l" t="t" r="r" b="b"/>
              <a:pathLst>
                <a:path w="77788" h="151765" extrusionOk="0">
                  <a:moveTo>
                    <a:pt x="39053" y="5715"/>
                  </a:moveTo>
                  <a:cubicBezTo>
                    <a:pt x="43181" y="5715"/>
                    <a:pt x="46991" y="7303"/>
                    <a:pt x="49848" y="9843"/>
                  </a:cubicBezTo>
                  <a:cubicBezTo>
                    <a:pt x="46038" y="11430"/>
                    <a:pt x="42228" y="13970"/>
                    <a:pt x="39053" y="16828"/>
                  </a:cubicBezTo>
                  <a:cubicBezTo>
                    <a:pt x="35561" y="13970"/>
                    <a:pt x="32068" y="11430"/>
                    <a:pt x="28576" y="9843"/>
                  </a:cubicBezTo>
                  <a:cubicBezTo>
                    <a:pt x="30798" y="7303"/>
                    <a:pt x="34926" y="5715"/>
                    <a:pt x="39053" y="5715"/>
                  </a:cubicBezTo>
                  <a:close/>
                  <a:moveTo>
                    <a:pt x="61913" y="13653"/>
                  </a:moveTo>
                  <a:cubicBezTo>
                    <a:pt x="66041" y="13653"/>
                    <a:pt x="71438" y="15240"/>
                    <a:pt x="71438" y="18415"/>
                  </a:cubicBezTo>
                  <a:cubicBezTo>
                    <a:pt x="71756" y="20003"/>
                    <a:pt x="70803" y="20638"/>
                    <a:pt x="68898" y="21908"/>
                  </a:cubicBezTo>
                  <a:cubicBezTo>
                    <a:pt x="66993" y="23495"/>
                    <a:pt x="63818" y="25400"/>
                    <a:pt x="62866" y="30163"/>
                  </a:cubicBezTo>
                  <a:cubicBezTo>
                    <a:pt x="61913" y="37465"/>
                    <a:pt x="62548" y="44768"/>
                    <a:pt x="62866" y="50165"/>
                  </a:cubicBezTo>
                  <a:cubicBezTo>
                    <a:pt x="63501" y="52070"/>
                    <a:pt x="63501" y="53658"/>
                    <a:pt x="63501" y="54610"/>
                  </a:cubicBezTo>
                  <a:cubicBezTo>
                    <a:pt x="63501" y="63500"/>
                    <a:pt x="55881" y="71120"/>
                    <a:pt x="46356" y="71120"/>
                  </a:cubicBezTo>
                  <a:cubicBezTo>
                    <a:pt x="37148" y="71120"/>
                    <a:pt x="29211" y="63500"/>
                    <a:pt x="29211" y="54610"/>
                  </a:cubicBezTo>
                  <a:cubicBezTo>
                    <a:pt x="29211" y="41275"/>
                    <a:pt x="33338" y="30163"/>
                    <a:pt x="40641" y="22860"/>
                  </a:cubicBezTo>
                  <a:cubicBezTo>
                    <a:pt x="44768" y="18733"/>
                    <a:pt x="49531" y="15875"/>
                    <a:pt x="54611" y="14288"/>
                  </a:cubicBezTo>
                  <a:lnTo>
                    <a:pt x="54928" y="14288"/>
                  </a:lnTo>
                  <a:cubicBezTo>
                    <a:pt x="57468" y="13970"/>
                    <a:pt x="59373" y="13653"/>
                    <a:pt x="61913" y="13653"/>
                  </a:cubicBezTo>
                  <a:close/>
                  <a:moveTo>
                    <a:pt x="57604" y="91955"/>
                  </a:moveTo>
                  <a:cubicBezTo>
                    <a:pt x="58858" y="91955"/>
                    <a:pt x="60099" y="92098"/>
                    <a:pt x="61278" y="92393"/>
                  </a:cubicBezTo>
                  <a:cubicBezTo>
                    <a:pt x="60326" y="93980"/>
                    <a:pt x="59373" y="95885"/>
                    <a:pt x="58738" y="97155"/>
                  </a:cubicBezTo>
                  <a:cubicBezTo>
                    <a:pt x="56198" y="101600"/>
                    <a:pt x="53976" y="106045"/>
                    <a:pt x="49848" y="106680"/>
                  </a:cubicBezTo>
                  <a:cubicBezTo>
                    <a:pt x="49356" y="106844"/>
                    <a:pt x="48800" y="106923"/>
                    <a:pt x="48192" y="106923"/>
                  </a:cubicBezTo>
                  <a:cubicBezTo>
                    <a:pt x="46445" y="106923"/>
                    <a:pt x="44265" y="106270"/>
                    <a:pt x="41911" y="105093"/>
                  </a:cubicBezTo>
                  <a:cubicBezTo>
                    <a:pt x="42228" y="100965"/>
                    <a:pt x="45086" y="96838"/>
                    <a:pt x="49531" y="93980"/>
                  </a:cubicBezTo>
                  <a:cubicBezTo>
                    <a:pt x="51942" y="92665"/>
                    <a:pt x="54807" y="91955"/>
                    <a:pt x="57604" y="91955"/>
                  </a:cubicBezTo>
                  <a:close/>
                  <a:moveTo>
                    <a:pt x="20820" y="126035"/>
                  </a:moveTo>
                  <a:cubicBezTo>
                    <a:pt x="23576" y="126035"/>
                    <a:pt x="26281" y="126810"/>
                    <a:pt x="28576" y="128270"/>
                  </a:cubicBezTo>
                  <a:cubicBezTo>
                    <a:pt x="33021" y="130810"/>
                    <a:pt x="35561" y="134938"/>
                    <a:pt x="35878" y="139700"/>
                  </a:cubicBezTo>
                  <a:cubicBezTo>
                    <a:pt x="33554" y="140630"/>
                    <a:pt x="31740" y="141219"/>
                    <a:pt x="29938" y="141219"/>
                  </a:cubicBezTo>
                  <a:cubicBezTo>
                    <a:pt x="29279" y="141219"/>
                    <a:pt x="28621" y="141140"/>
                    <a:pt x="27941" y="140970"/>
                  </a:cubicBezTo>
                  <a:cubicBezTo>
                    <a:pt x="24448" y="140018"/>
                    <a:pt x="22226" y="135890"/>
                    <a:pt x="19368" y="131445"/>
                  </a:cubicBezTo>
                  <a:cubicBezTo>
                    <a:pt x="18416" y="129858"/>
                    <a:pt x="17463" y="128270"/>
                    <a:pt x="16511" y="126683"/>
                  </a:cubicBezTo>
                  <a:cubicBezTo>
                    <a:pt x="17927" y="126247"/>
                    <a:pt x="19381" y="126035"/>
                    <a:pt x="20820" y="126035"/>
                  </a:cubicBezTo>
                  <a:close/>
                  <a:moveTo>
                    <a:pt x="38736" y="0"/>
                  </a:moveTo>
                  <a:cubicBezTo>
                    <a:pt x="32068" y="0"/>
                    <a:pt x="25718" y="3175"/>
                    <a:pt x="21591" y="8255"/>
                  </a:cubicBezTo>
                  <a:cubicBezTo>
                    <a:pt x="19567" y="7898"/>
                    <a:pt x="17587" y="7719"/>
                    <a:pt x="15686" y="7719"/>
                  </a:cubicBezTo>
                  <a:cubicBezTo>
                    <a:pt x="12517" y="7719"/>
                    <a:pt x="9565" y="8215"/>
                    <a:pt x="6986" y="9208"/>
                  </a:cubicBezTo>
                  <a:cubicBezTo>
                    <a:pt x="2541" y="11113"/>
                    <a:pt x="1" y="14288"/>
                    <a:pt x="1" y="18415"/>
                  </a:cubicBezTo>
                  <a:cubicBezTo>
                    <a:pt x="1" y="23178"/>
                    <a:pt x="2541" y="25083"/>
                    <a:pt x="5081" y="26670"/>
                  </a:cubicBezTo>
                  <a:cubicBezTo>
                    <a:pt x="6986" y="28258"/>
                    <a:pt x="8256" y="28893"/>
                    <a:pt x="8573" y="31115"/>
                  </a:cubicBezTo>
                  <a:cubicBezTo>
                    <a:pt x="8891" y="33020"/>
                    <a:pt x="8891" y="34925"/>
                    <a:pt x="9526" y="36830"/>
                  </a:cubicBezTo>
                  <a:cubicBezTo>
                    <a:pt x="9526" y="38418"/>
                    <a:pt x="10478" y="39688"/>
                    <a:pt x="12066" y="39688"/>
                  </a:cubicBezTo>
                  <a:cubicBezTo>
                    <a:pt x="13653" y="39688"/>
                    <a:pt x="14923" y="38100"/>
                    <a:pt x="14923" y="36513"/>
                  </a:cubicBezTo>
                  <a:cubicBezTo>
                    <a:pt x="14923" y="34290"/>
                    <a:pt x="14606" y="31750"/>
                    <a:pt x="14288" y="29528"/>
                  </a:cubicBezTo>
                  <a:cubicBezTo>
                    <a:pt x="13336" y="25083"/>
                    <a:pt x="10478" y="22543"/>
                    <a:pt x="8256" y="20955"/>
                  </a:cubicBezTo>
                  <a:cubicBezTo>
                    <a:pt x="6351" y="19368"/>
                    <a:pt x="5398" y="19050"/>
                    <a:pt x="5398" y="17463"/>
                  </a:cubicBezTo>
                  <a:cubicBezTo>
                    <a:pt x="5398" y="15558"/>
                    <a:pt x="7303" y="14288"/>
                    <a:pt x="8573" y="13653"/>
                  </a:cubicBezTo>
                  <a:cubicBezTo>
                    <a:pt x="10080" y="12983"/>
                    <a:pt x="12118" y="12578"/>
                    <a:pt x="14453" y="12578"/>
                  </a:cubicBezTo>
                  <a:cubicBezTo>
                    <a:pt x="16544" y="12578"/>
                    <a:pt x="18873" y="12903"/>
                    <a:pt x="21273" y="13653"/>
                  </a:cubicBezTo>
                  <a:lnTo>
                    <a:pt x="21591" y="13653"/>
                  </a:lnTo>
                  <a:cubicBezTo>
                    <a:pt x="25718" y="14605"/>
                    <a:pt x="29528" y="16828"/>
                    <a:pt x="33656" y="20003"/>
                  </a:cubicBezTo>
                  <a:cubicBezTo>
                    <a:pt x="27941" y="26353"/>
                    <a:pt x="22543" y="36830"/>
                    <a:pt x="22543" y="53658"/>
                  </a:cubicBezTo>
                  <a:cubicBezTo>
                    <a:pt x="22543" y="60325"/>
                    <a:pt x="25401" y="66358"/>
                    <a:pt x="30163" y="70168"/>
                  </a:cubicBezTo>
                  <a:cubicBezTo>
                    <a:pt x="22861" y="70168"/>
                    <a:pt x="16511" y="66040"/>
                    <a:pt x="14288" y="59055"/>
                  </a:cubicBezTo>
                  <a:cubicBezTo>
                    <a:pt x="13817" y="57878"/>
                    <a:pt x="12648" y="57224"/>
                    <a:pt x="11427" y="57224"/>
                  </a:cubicBezTo>
                  <a:cubicBezTo>
                    <a:pt x="11002" y="57224"/>
                    <a:pt x="10571" y="57304"/>
                    <a:pt x="10161" y="57468"/>
                  </a:cubicBezTo>
                  <a:cubicBezTo>
                    <a:pt x="8573" y="58103"/>
                    <a:pt x="7938" y="60008"/>
                    <a:pt x="8573" y="61595"/>
                  </a:cubicBezTo>
                  <a:cubicBezTo>
                    <a:pt x="11748" y="70168"/>
                    <a:pt x="20638" y="76518"/>
                    <a:pt x="30163" y="76518"/>
                  </a:cubicBezTo>
                  <a:cubicBezTo>
                    <a:pt x="31116" y="76518"/>
                    <a:pt x="32386" y="76518"/>
                    <a:pt x="33656" y="76200"/>
                  </a:cubicBezTo>
                  <a:lnTo>
                    <a:pt x="33656" y="76200"/>
                  </a:lnTo>
                  <a:cubicBezTo>
                    <a:pt x="31116" y="88583"/>
                    <a:pt x="32703" y="100330"/>
                    <a:pt x="34291" y="112395"/>
                  </a:cubicBezTo>
                  <a:cubicBezTo>
                    <a:pt x="35243" y="117475"/>
                    <a:pt x="35561" y="122873"/>
                    <a:pt x="35878" y="127953"/>
                  </a:cubicBezTo>
                  <a:cubicBezTo>
                    <a:pt x="34291" y="125730"/>
                    <a:pt x="32386" y="123825"/>
                    <a:pt x="30163" y="122555"/>
                  </a:cubicBezTo>
                  <a:cubicBezTo>
                    <a:pt x="26671" y="120650"/>
                    <a:pt x="22940" y="119698"/>
                    <a:pt x="19289" y="119698"/>
                  </a:cubicBezTo>
                  <a:cubicBezTo>
                    <a:pt x="15637" y="119698"/>
                    <a:pt x="12066" y="120650"/>
                    <a:pt x="8891" y="122555"/>
                  </a:cubicBezTo>
                  <a:cubicBezTo>
                    <a:pt x="8256" y="123190"/>
                    <a:pt x="7938" y="123825"/>
                    <a:pt x="7303" y="125095"/>
                  </a:cubicBezTo>
                  <a:cubicBezTo>
                    <a:pt x="7303" y="125730"/>
                    <a:pt x="7303" y="127000"/>
                    <a:pt x="8256" y="127635"/>
                  </a:cubicBezTo>
                  <a:cubicBezTo>
                    <a:pt x="9843" y="128905"/>
                    <a:pt x="11431" y="131763"/>
                    <a:pt x="13018" y="134303"/>
                  </a:cubicBezTo>
                  <a:cubicBezTo>
                    <a:pt x="15876" y="139383"/>
                    <a:pt x="19368" y="144780"/>
                    <a:pt x="25401" y="146685"/>
                  </a:cubicBezTo>
                  <a:cubicBezTo>
                    <a:pt x="26353" y="147003"/>
                    <a:pt x="27623" y="147003"/>
                    <a:pt x="28576" y="147003"/>
                  </a:cubicBezTo>
                  <a:cubicBezTo>
                    <a:pt x="30481" y="147003"/>
                    <a:pt x="32703" y="146685"/>
                    <a:pt x="35243" y="145415"/>
                  </a:cubicBezTo>
                  <a:lnTo>
                    <a:pt x="35243" y="145415"/>
                  </a:lnTo>
                  <a:cubicBezTo>
                    <a:pt x="35243" y="146050"/>
                    <a:pt x="34926" y="147003"/>
                    <a:pt x="34291" y="148273"/>
                  </a:cubicBezTo>
                  <a:cubicBezTo>
                    <a:pt x="33973" y="149860"/>
                    <a:pt x="34926" y="151448"/>
                    <a:pt x="36513" y="151765"/>
                  </a:cubicBezTo>
                  <a:lnTo>
                    <a:pt x="37148" y="151765"/>
                  </a:lnTo>
                  <a:cubicBezTo>
                    <a:pt x="38418" y="151765"/>
                    <a:pt x="39688" y="150813"/>
                    <a:pt x="40006" y="149225"/>
                  </a:cubicBezTo>
                  <a:cubicBezTo>
                    <a:pt x="43181" y="136843"/>
                    <a:pt x="41593" y="123825"/>
                    <a:pt x="40006" y="111760"/>
                  </a:cubicBezTo>
                  <a:lnTo>
                    <a:pt x="40006" y="111760"/>
                  </a:lnTo>
                  <a:cubicBezTo>
                    <a:pt x="41911" y="112395"/>
                    <a:pt x="44451" y="112713"/>
                    <a:pt x="46038" y="112713"/>
                  </a:cubicBezTo>
                  <a:cubicBezTo>
                    <a:pt x="46991" y="112713"/>
                    <a:pt x="48261" y="112713"/>
                    <a:pt x="49213" y="112395"/>
                  </a:cubicBezTo>
                  <a:cubicBezTo>
                    <a:pt x="54928" y="110808"/>
                    <a:pt x="58103" y="105093"/>
                    <a:pt x="61278" y="100013"/>
                  </a:cubicBezTo>
                  <a:cubicBezTo>
                    <a:pt x="62866" y="97155"/>
                    <a:pt x="64453" y="94933"/>
                    <a:pt x="66041" y="93345"/>
                  </a:cubicBezTo>
                  <a:cubicBezTo>
                    <a:pt x="66993" y="92393"/>
                    <a:pt x="66993" y="91758"/>
                    <a:pt x="66993" y="90805"/>
                  </a:cubicBezTo>
                  <a:cubicBezTo>
                    <a:pt x="66993" y="90170"/>
                    <a:pt x="66041" y="89218"/>
                    <a:pt x="65406" y="88583"/>
                  </a:cubicBezTo>
                  <a:cubicBezTo>
                    <a:pt x="62072" y="86519"/>
                    <a:pt x="58421" y="85487"/>
                    <a:pt x="54809" y="85487"/>
                  </a:cubicBezTo>
                  <a:cubicBezTo>
                    <a:pt x="51197" y="85487"/>
                    <a:pt x="47626" y="86519"/>
                    <a:pt x="44451" y="88583"/>
                  </a:cubicBezTo>
                  <a:cubicBezTo>
                    <a:pt x="41911" y="90170"/>
                    <a:pt x="39688" y="91758"/>
                    <a:pt x="38101" y="93980"/>
                  </a:cubicBezTo>
                  <a:cubicBezTo>
                    <a:pt x="37466" y="88265"/>
                    <a:pt x="38101" y="81915"/>
                    <a:pt x="39053" y="75883"/>
                  </a:cubicBezTo>
                  <a:cubicBezTo>
                    <a:pt x="40641" y="76200"/>
                    <a:pt x="42863" y="76518"/>
                    <a:pt x="44768" y="76518"/>
                  </a:cubicBezTo>
                  <a:cubicBezTo>
                    <a:pt x="57468" y="76518"/>
                    <a:pt x="67628" y="66358"/>
                    <a:pt x="67628" y="53975"/>
                  </a:cubicBezTo>
                  <a:cubicBezTo>
                    <a:pt x="67628" y="52705"/>
                    <a:pt x="67628" y="51118"/>
                    <a:pt x="67311" y="48895"/>
                  </a:cubicBezTo>
                  <a:cubicBezTo>
                    <a:pt x="66993" y="43815"/>
                    <a:pt x="66041" y="36830"/>
                    <a:pt x="67311" y="31115"/>
                  </a:cubicBezTo>
                  <a:cubicBezTo>
                    <a:pt x="67628" y="28893"/>
                    <a:pt x="68898" y="27940"/>
                    <a:pt x="70803" y="26670"/>
                  </a:cubicBezTo>
                  <a:cubicBezTo>
                    <a:pt x="73026" y="25083"/>
                    <a:pt x="76201" y="22543"/>
                    <a:pt x="76201" y="18415"/>
                  </a:cubicBezTo>
                  <a:cubicBezTo>
                    <a:pt x="77788" y="12065"/>
                    <a:pt x="71438" y="7620"/>
                    <a:pt x="62231" y="7620"/>
                  </a:cubicBezTo>
                  <a:cubicBezTo>
                    <a:pt x="60326" y="7620"/>
                    <a:pt x="57786" y="7938"/>
                    <a:pt x="55881" y="8255"/>
                  </a:cubicBezTo>
                  <a:cubicBezTo>
                    <a:pt x="51753" y="3175"/>
                    <a:pt x="45403" y="0"/>
                    <a:pt x="38736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30;p47">
              <a:extLst>
                <a:ext uri="{FF2B5EF4-FFF2-40B4-BE49-F238E27FC236}">
                  <a16:creationId xmlns:a16="http://schemas.microsoft.com/office/drawing/2014/main" id="{C4F3CD7B-D1D1-2F22-709F-EE4126E1CC43}"/>
                </a:ext>
              </a:extLst>
            </p:cNvPr>
            <p:cNvSpPr/>
            <p:nvPr/>
          </p:nvSpPr>
          <p:spPr>
            <a:xfrm>
              <a:off x="2316880" y="414262"/>
              <a:ext cx="186280" cy="237773"/>
            </a:xfrm>
            <a:custGeom>
              <a:avLst/>
              <a:gdLst/>
              <a:ahLst/>
              <a:cxnLst/>
              <a:rect l="l" t="t" r="r" b="b"/>
              <a:pathLst>
                <a:path w="78105" h="99695" extrusionOk="0">
                  <a:moveTo>
                    <a:pt x="39053" y="5398"/>
                  </a:moveTo>
                  <a:cubicBezTo>
                    <a:pt x="42863" y="5398"/>
                    <a:pt x="46990" y="6985"/>
                    <a:pt x="49530" y="9843"/>
                  </a:cubicBezTo>
                  <a:cubicBezTo>
                    <a:pt x="47625" y="10795"/>
                    <a:pt x="45720" y="11430"/>
                    <a:pt x="44133" y="12700"/>
                  </a:cubicBezTo>
                  <a:cubicBezTo>
                    <a:pt x="42545" y="13335"/>
                    <a:pt x="40958" y="15240"/>
                    <a:pt x="39053" y="16193"/>
                  </a:cubicBezTo>
                  <a:cubicBezTo>
                    <a:pt x="35243" y="13335"/>
                    <a:pt x="31750" y="11113"/>
                    <a:pt x="28258" y="9525"/>
                  </a:cubicBezTo>
                  <a:cubicBezTo>
                    <a:pt x="30480" y="7620"/>
                    <a:pt x="34608" y="5398"/>
                    <a:pt x="39053" y="5398"/>
                  </a:cubicBezTo>
                  <a:close/>
                  <a:moveTo>
                    <a:pt x="61724" y="13198"/>
                  </a:moveTo>
                  <a:cubicBezTo>
                    <a:pt x="62550" y="13198"/>
                    <a:pt x="63356" y="13243"/>
                    <a:pt x="64135" y="13335"/>
                  </a:cubicBezTo>
                  <a:cubicBezTo>
                    <a:pt x="67310" y="13970"/>
                    <a:pt x="70485" y="15558"/>
                    <a:pt x="70485" y="18098"/>
                  </a:cubicBezTo>
                  <a:cubicBezTo>
                    <a:pt x="71438" y="19685"/>
                    <a:pt x="70803" y="20638"/>
                    <a:pt x="68580" y="22225"/>
                  </a:cubicBezTo>
                  <a:cubicBezTo>
                    <a:pt x="66675" y="23813"/>
                    <a:pt x="63500" y="25718"/>
                    <a:pt x="62865" y="30480"/>
                  </a:cubicBezTo>
                  <a:cubicBezTo>
                    <a:pt x="61595" y="37783"/>
                    <a:pt x="62230" y="45085"/>
                    <a:pt x="62865" y="50483"/>
                  </a:cubicBezTo>
                  <a:cubicBezTo>
                    <a:pt x="62865" y="52388"/>
                    <a:pt x="63183" y="53975"/>
                    <a:pt x="63183" y="54928"/>
                  </a:cubicBezTo>
                  <a:cubicBezTo>
                    <a:pt x="63183" y="63818"/>
                    <a:pt x="55563" y="71438"/>
                    <a:pt x="46038" y="71438"/>
                  </a:cubicBezTo>
                  <a:cubicBezTo>
                    <a:pt x="39053" y="71438"/>
                    <a:pt x="32703" y="66993"/>
                    <a:pt x="30163" y="60325"/>
                  </a:cubicBezTo>
                  <a:cubicBezTo>
                    <a:pt x="29932" y="59175"/>
                    <a:pt x="28869" y="58358"/>
                    <a:pt x="27696" y="58358"/>
                  </a:cubicBezTo>
                  <a:cubicBezTo>
                    <a:pt x="27251" y="58358"/>
                    <a:pt x="26790" y="58475"/>
                    <a:pt x="26353" y="58738"/>
                  </a:cubicBezTo>
                  <a:cubicBezTo>
                    <a:pt x="24765" y="59055"/>
                    <a:pt x="23813" y="61278"/>
                    <a:pt x="24765" y="62865"/>
                  </a:cubicBezTo>
                  <a:cubicBezTo>
                    <a:pt x="25718" y="66358"/>
                    <a:pt x="28258" y="69215"/>
                    <a:pt x="30480" y="71438"/>
                  </a:cubicBezTo>
                  <a:cubicBezTo>
                    <a:pt x="21590" y="71438"/>
                    <a:pt x="13970" y="63818"/>
                    <a:pt x="13970" y="54928"/>
                  </a:cubicBezTo>
                  <a:cubicBezTo>
                    <a:pt x="13970" y="53975"/>
                    <a:pt x="13970" y="52388"/>
                    <a:pt x="14288" y="50483"/>
                  </a:cubicBezTo>
                  <a:cubicBezTo>
                    <a:pt x="14923" y="45085"/>
                    <a:pt x="15558" y="37783"/>
                    <a:pt x="14288" y="30480"/>
                  </a:cubicBezTo>
                  <a:cubicBezTo>
                    <a:pt x="13653" y="26035"/>
                    <a:pt x="10795" y="23813"/>
                    <a:pt x="8573" y="22225"/>
                  </a:cubicBezTo>
                  <a:cubicBezTo>
                    <a:pt x="6350" y="20638"/>
                    <a:pt x="5715" y="20320"/>
                    <a:pt x="5715" y="18733"/>
                  </a:cubicBezTo>
                  <a:cubicBezTo>
                    <a:pt x="5715" y="16510"/>
                    <a:pt x="7620" y="15558"/>
                    <a:pt x="8890" y="14605"/>
                  </a:cubicBezTo>
                  <a:cubicBezTo>
                    <a:pt x="10397" y="13935"/>
                    <a:pt x="12435" y="13530"/>
                    <a:pt x="14770" y="13530"/>
                  </a:cubicBezTo>
                  <a:cubicBezTo>
                    <a:pt x="16861" y="13530"/>
                    <a:pt x="19190" y="13855"/>
                    <a:pt x="21590" y="14605"/>
                  </a:cubicBezTo>
                  <a:lnTo>
                    <a:pt x="21908" y="14605"/>
                  </a:lnTo>
                  <a:cubicBezTo>
                    <a:pt x="26035" y="15875"/>
                    <a:pt x="29845" y="17780"/>
                    <a:pt x="33973" y="20955"/>
                  </a:cubicBezTo>
                  <a:cubicBezTo>
                    <a:pt x="30798" y="25083"/>
                    <a:pt x="27623" y="30163"/>
                    <a:pt x="25400" y="36513"/>
                  </a:cubicBezTo>
                  <a:cubicBezTo>
                    <a:pt x="25083" y="38100"/>
                    <a:pt x="26035" y="39688"/>
                    <a:pt x="27623" y="40005"/>
                  </a:cubicBezTo>
                  <a:cubicBezTo>
                    <a:pt x="27887" y="40058"/>
                    <a:pt x="28152" y="40084"/>
                    <a:pt x="28410" y="40084"/>
                  </a:cubicBezTo>
                  <a:cubicBezTo>
                    <a:pt x="29704" y="40084"/>
                    <a:pt x="30850" y="39423"/>
                    <a:pt x="31115" y="38100"/>
                  </a:cubicBezTo>
                  <a:cubicBezTo>
                    <a:pt x="34608" y="26988"/>
                    <a:pt x="41275" y="20955"/>
                    <a:pt x="46038" y="17780"/>
                  </a:cubicBezTo>
                  <a:cubicBezTo>
                    <a:pt x="51199" y="14792"/>
                    <a:pt x="56826" y="13198"/>
                    <a:pt x="61724" y="13198"/>
                  </a:cubicBezTo>
                  <a:close/>
                  <a:moveTo>
                    <a:pt x="39053" y="0"/>
                  </a:moveTo>
                  <a:cubicBezTo>
                    <a:pt x="32068" y="0"/>
                    <a:pt x="25718" y="3175"/>
                    <a:pt x="21908" y="8255"/>
                  </a:cubicBezTo>
                  <a:cubicBezTo>
                    <a:pt x="19810" y="7789"/>
                    <a:pt x="17798" y="7579"/>
                    <a:pt x="15903" y="7579"/>
                  </a:cubicBezTo>
                  <a:cubicBezTo>
                    <a:pt x="12635" y="7579"/>
                    <a:pt x="9714" y="8203"/>
                    <a:pt x="7303" y="9208"/>
                  </a:cubicBezTo>
                  <a:cubicBezTo>
                    <a:pt x="2858" y="11113"/>
                    <a:pt x="0" y="14288"/>
                    <a:pt x="0" y="18098"/>
                  </a:cubicBezTo>
                  <a:cubicBezTo>
                    <a:pt x="0" y="22860"/>
                    <a:pt x="2858" y="25083"/>
                    <a:pt x="5080" y="26670"/>
                  </a:cubicBezTo>
                  <a:cubicBezTo>
                    <a:pt x="7303" y="28258"/>
                    <a:pt x="8255" y="28893"/>
                    <a:pt x="8890" y="31115"/>
                  </a:cubicBezTo>
                  <a:cubicBezTo>
                    <a:pt x="9843" y="36830"/>
                    <a:pt x="9208" y="44133"/>
                    <a:pt x="8890" y="48895"/>
                  </a:cubicBezTo>
                  <a:cubicBezTo>
                    <a:pt x="8255" y="50800"/>
                    <a:pt x="8255" y="52705"/>
                    <a:pt x="8255" y="53975"/>
                  </a:cubicBezTo>
                  <a:cubicBezTo>
                    <a:pt x="8255" y="66358"/>
                    <a:pt x="18733" y="76518"/>
                    <a:pt x="31433" y="76518"/>
                  </a:cubicBezTo>
                  <a:cubicBezTo>
                    <a:pt x="32703" y="76518"/>
                    <a:pt x="34290" y="76518"/>
                    <a:pt x="35243" y="76200"/>
                  </a:cubicBezTo>
                  <a:lnTo>
                    <a:pt x="35243" y="76200"/>
                  </a:lnTo>
                  <a:cubicBezTo>
                    <a:pt x="34925" y="82550"/>
                    <a:pt x="36830" y="87630"/>
                    <a:pt x="38418" y="91758"/>
                  </a:cubicBezTo>
                  <a:cubicBezTo>
                    <a:pt x="39370" y="93663"/>
                    <a:pt x="40005" y="95250"/>
                    <a:pt x="40005" y="96520"/>
                  </a:cubicBezTo>
                  <a:cubicBezTo>
                    <a:pt x="40005" y="98108"/>
                    <a:pt x="41275" y="99695"/>
                    <a:pt x="43180" y="99695"/>
                  </a:cubicBezTo>
                  <a:cubicBezTo>
                    <a:pt x="45403" y="99695"/>
                    <a:pt x="46355" y="98425"/>
                    <a:pt x="46355" y="96520"/>
                  </a:cubicBezTo>
                  <a:cubicBezTo>
                    <a:pt x="46355" y="94298"/>
                    <a:pt x="45720" y="92075"/>
                    <a:pt x="44450" y="89218"/>
                  </a:cubicBezTo>
                  <a:cubicBezTo>
                    <a:pt x="42863" y="85725"/>
                    <a:pt x="41275" y="81280"/>
                    <a:pt x="41593" y="75883"/>
                  </a:cubicBezTo>
                  <a:lnTo>
                    <a:pt x="41593" y="75883"/>
                  </a:lnTo>
                  <a:cubicBezTo>
                    <a:pt x="43180" y="76200"/>
                    <a:pt x="45403" y="76518"/>
                    <a:pt x="46990" y="76518"/>
                  </a:cubicBezTo>
                  <a:cubicBezTo>
                    <a:pt x="59690" y="76518"/>
                    <a:pt x="69850" y="66358"/>
                    <a:pt x="69850" y="53975"/>
                  </a:cubicBezTo>
                  <a:cubicBezTo>
                    <a:pt x="69850" y="52705"/>
                    <a:pt x="69850" y="51118"/>
                    <a:pt x="69533" y="48895"/>
                  </a:cubicBezTo>
                  <a:cubicBezTo>
                    <a:pt x="69215" y="43498"/>
                    <a:pt x="68263" y="36830"/>
                    <a:pt x="69533" y="30798"/>
                  </a:cubicBezTo>
                  <a:cubicBezTo>
                    <a:pt x="69850" y="28893"/>
                    <a:pt x="71120" y="27623"/>
                    <a:pt x="73025" y="26670"/>
                  </a:cubicBezTo>
                  <a:cubicBezTo>
                    <a:pt x="74930" y="25083"/>
                    <a:pt x="78105" y="22543"/>
                    <a:pt x="78105" y="18098"/>
                  </a:cubicBezTo>
                  <a:cubicBezTo>
                    <a:pt x="77470" y="13018"/>
                    <a:pt x="73025" y="9208"/>
                    <a:pt x="66040" y="7938"/>
                  </a:cubicBezTo>
                  <a:cubicBezTo>
                    <a:pt x="64725" y="7806"/>
                    <a:pt x="63301" y="7729"/>
                    <a:pt x="61858" y="7729"/>
                  </a:cubicBezTo>
                  <a:cubicBezTo>
                    <a:pt x="59818" y="7729"/>
                    <a:pt x="57740" y="7883"/>
                    <a:pt x="55880" y="8255"/>
                  </a:cubicBezTo>
                  <a:cubicBezTo>
                    <a:pt x="52070" y="3175"/>
                    <a:pt x="45720" y="0"/>
                    <a:pt x="39053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31;p47">
              <a:extLst>
                <a:ext uri="{FF2B5EF4-FFF2-40B4-BE49-F238E27FC236}">
                  <a16:creationId xmlns:a16="http://schemas.microsoft.com/office/drawing/2014/main" id="{85216A0F-C8E5-6DEB-9E34-2A6398E0D702}"/>
                </a:ext>
              </a:extLst>
            </p:cNvPr>
            <p:cNvSpPr/>
            <p:nvPr/>
          </p:nvSpPr>
          <p:spPr>
            <a:xfrm>
              <a:off x="2157860" y="399757"/>
              <a:ext cx="15145" cy="14506"/>
            </a:xfrm>
            <a:custGeom>
              <a:avLst/>
              <a:gdLst/>
              <a:ahLst/>
              <a:cxnLst/>
              <a:rect l="l" t="t" r="r" b="b"/>
              <a:pathLst>
                <a:path w="6350" h="6082" extrusionOk="0">
                  <a:moveTo>
                    <a:pt x="2997" y="1"/>
                  </a:moveTo>
                  <a:cubicBezTo>
                    <a:pt x="1591" y="1"/>
                    <a:pt x="318" y="1168"/>
                    <a:pt x="318" y="2590"/>
                  </a:cubicBezTo>
                  <a:cubicBezTo>
                    <a:pt x="0" y="4495"/>
                    <a:pt x="1270" y="6082"/>
                    <a:pt x="2858" y="6082"/>
                  </a:cubicBezTo>
                  <a:lnTo>
                    <a:pt x="3175" y="6082"/>
                  </a:lnTo>
                  <a:cubicBezTo>
                    <a:pt x="4763" y="6082"/>
                    <a:pt x="6033" y="4812"/>
                    <a:pt x="6033" y="3225"/>
                  </a:cubicBezTo>
                  <a:cubicBezTo>
                    <a:pt x="6350" y="1637"/>
                    <a:pt x="5080" y="50"/>
                    <a:pt x="3493" y="50"/>
                  </a:cubicBezTo>
                  <a:cubicBezTo>
                    <a:pt x="3327" y="16"/>
                    <a:pt x="3161" y="1"/>
                    <a:pt x="2997" y="1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32;p47">
              <a:extLst>
                <a:ext uri="{FF2B5EF4-FFF2-40B4-BE49-F238E27FC236}">
                  <a16:creationId xmlns:a16="http://schemas.microsoft.com/office/drawing/2014/main" id="{B6E8E878-EA63-B88A-149D-5C3B28CBD653}"/>
                </a:ext>
              </a:extLst>
            </p:cNvPr>
            <p:cNvSpPr/>
            <p:nvPr/>
          </p:nvSpPr>
          <p:spPr>
            <a:xfrm>
              <a:off x="2372916" y="524702"/>
              <a:ext cx="15145" cy="13747"/>
            </a:xfrm>
            <a:custGeom>
              <a:avLst/>
              <a:gdLst/>
              <a:ahLst/>
              <a:cxnLst/>
              <a:rect l="l" t="t" r="r" b="b"/>
              <a:pathLst>
                <a:path w="6350" h="5764" extrusionOk="0">
                  <a:moveTo>
                    <a:pt x="2997" y="0"/>
                  </a:moveTo>
                  <a:cubicBezTo>
                    <a:pt x="1591" y="0"/>
                    <a:pt x="318" y="1167"/>
                    <a:pt x="318" y="2589"/>
                  </a:cubicBezTo>
                  <a:cubicBezTo>
                    <a:pt x="0" y="4177"/>
                    <a:pt x="1270" y="5764"/>
                    <a:pt x="2858" y="5764"/>
                  </a:cubicBezTo>
                  <a:lnTo>
                    <a:pt x="3175" y="5764"/>
                  </a:lnTo>
                  <a:cubicBezTo>
                    <a:pt x="4763" y="5764"/>
                    <a:pt x="6033" y="4494"/>
                    <a:pt x="6033" y="2907"/>
                  </a:cubicBezTo>
                  <a:cubicBezTo>
                    <a:pt x="6350" y="1637"/>
                    <a:pt x="5080" y="49"/>
                    <a:pt x="3493" y="49"/>
                  </a:cubicBezTo>
                  <a:cubicBezTo>
                    <a:pt x="3327" y="16"/>
                    <a:pt x="3161" y="0"/>
                    <a:pt x="2997" y="0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8A1D9E0A-698C-E4FB-48DC-DECFC5F9868E}"/>
              </a:ext>
            </a:extLst>
          </p:cNvPr>
          <p:cNvSpPr/>
          <p:nvPr/>
        </p:nvSpPr>
        <p:spPr>
          <a:xfrm>
            <a:off x="8690814" y="2957300"/>
            <a:ext cx="146865" cy="1005840"/>
          </a:xfrm>
          <a:prstGeom prst="rightBracket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177;p32">
            <a:extLst>
              <a:ext uri="{FF2B5EF4-FFF2-40B4-BE49-F238E27FC236}">
                <a16:creationId xmlns:a16="http://schemas.microsoft.com/office/drawing/2014/main" id="{51147C43-B688-1714-A7CB-0CDFE1FD4E93}"/>
              </a:ext>
            </a:extLst>
          </p:cNvPr>
          <p:cNvSpPr txBox="1">
            <a:spLocks/>
          </p:cNvSpPr>
          <p:nvPr/>
        </p:nvSpPr>
        <p:spPr>
          <a:xfrm>
            <a:off x="4837212" y="2317116"/>
            <a:ext cx="1518237" cy="606006"/>
          </a:xfrm>
          <a:prstGeom prst="rect">
            <a:avLst/>
          </a:prstGeom>
          <a:ln w="2540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Perumahan</a:t>
            </a:r>
            <a:endParaRPr lang="en-US" dirty="0"/>
          </a:p>
        </p:txBody>
      </p:sp>
      <p:sp>
        <p:nvSpPr>
          <p:cNvPr id="62" name="Google Shape;177;p32">
            <a:extLst>
              <a:ext uri="{FF2B5EF4-FFF2-40B4-BE49-F238E27FC236}">
                <a16:creationId xmlns:a16="http://schemas.microsoft.com/office/drawing/2014/main" id="{946643E5-6239-8D3E-C42D-DB9C6934D289}"/>
              </a:ext>
            </a:extLst>
          </p:cNvPr>
          <p:cNvSpPr txBox="1">
            <a:spLocks/>
          </p:cNvSpPr>
          <p:nvPr/>
        </p:nvSpPr>
        <p:spPr>
          <a:xfrm>
            <a:off x="6380592" y="2322560"/>
            <a:ext cx="1828800" cy="606006"/>
          </a:xfrm>
          <a:prstGeom prst="rect">
            <a:avLst/>
          </a:prstGeom>
          <a:ln w="2540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dirty="0" err="1"/>
              <a:t>Pengembang</a:t>
            </a:r>
            <a:r>
              <a:rPr lang="en-US" dirty="0"/>
              <a:t> </a:t>
            </a:r>
            <a:r>
              <a:rPr lang="en-US" dirty="0" err="1"/>
              <a:t>rusun</a:t>
            </a:r>
            <a:r>
              <a:rPr lang="en-US" dirty="0"/>
              <a:t>/ </a:t>
            </a:r>
            <a:r>
              <a:rPr lang="en-US" dirty="0" err="1"/>
              <a:t>apartemen</a:t>
            </a:r>
            <a:endParaRPr lang="en-US" dirty="0"/>
          </a:p>
        </p:txBody>
      </p:sp>
      <p:sp>
        <p:nvSpPr>
          <p:cNvPr id="63" name="Google Shape;177;p32">
            <a:extLst>
              <a:ext uri="{FF2B5EF4-FFF2-40B4-BE49-F238E27FC236}">
                <a16:creationId xmlns:a16="http://schemas.microsoft.com/office/drawing/2014/main" id="{D886A69E-CB84-0D67-07AF-34D3FBACEF56}"/>
              </a:ext>
            </a:extLst>
          </p:cNvPr>
          <p:cNvSpPr txBox="1">
            <a:spLocks/>
          </p:cNvSpPr>
          <p:nvPr/>
        </p:nvSpPr>
        <p:spPr>
          <a:xfrm>
            <a:off x="4843677" y="2978651"/>
            <a:ext cx="1511772" cy="1177737"/>
          </a:xfrm>
          <a:prstGeom prst="rect">
            <a:avLst/>
          </a:prstGeom>
          <a:ln w="2540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Wajib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menyediakan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lahan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2%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luas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dirty="0" err="1">
                <a:latin typeface="Poppins" panose="00000500000000000000" pitchFamily="2" charset="0"/>
                <a:cs typeface="Poppins" panose="00000500000000000000" pitchFamily="2" charset="0"/>
              </a:rPr>
              <a:t>diizinkan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9" name="Google Shape;177;p32">
            <a:extLst>
              <a:ext uri="{FF2B5EF4-FFF2-40B4-BE49-F238E27FC236}">
                <a16:creationId xmlns:a16="http://schemas.microsoft.com/office/drawing/2014/main" id="{87D92275-F6D1-CCDC-5FE9-96D79FBB033F}"/>
              </a:ext>
            </a:extLst>
          </p:cNvPr>
          <p:cNvSpPr txBox="1">
            <a:spLocks/>
          </p:cNvSpPr>
          <p:nvPr/>
        </p:nvSpPr>
        <p:spPr>
          <a:xfrm>
            <a:off x="6394107" y="2980693"/>
            <a:ext cx="1828800" cy="1177738"/>
          </a:xfrm>
          <a:prstGeom prst="rect">
            <a:avLst/>
          </a:prstGeom>
          <a:ln w="2540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Wajib menyediakan lahan </a:t>
            </a:r>
            <a:r>
              <a:rPr lang="fi-FI" b="1" dirty="0">
                <a:latin typeface="Poppins" panose="00000500000000000000" pitchFamily="2" charset="0"/>
                <a:cs typeface="Poppins" panose="00000500000000000000" pitchFamily="2" charset="0"/>
              </a:rPr>
              <a:t>2%</a:t>
            </a:r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 dari luas lahan + lantai tambahan</a:t>
            </a:r>
          </a:p>
        </p:txBody>
      </p:sp>
    </p:spTree>
    <p:extLst>
      <p:ext uri="{BB962C8B-B14F-4D97-AF65-F5344CB8AC3E}">
        <p14:creationId xmlns:p14="http://schemas.microsoft.com/office/powerpoint/2010/main" val="678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822" y="-304984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73" y="3409808"/>
            <a:ext cx="1337049" cy="17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">
            <a:off x="-231987" y="58075"/>
            <a:ext cx="1895975" cy="280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28;p33">
            <a:extLst>
              <a:ext uri="{FF2B5EF4-FFF2-40B4-BE49-F238E27FC236}">
                <a16:creationId xmlns:a16="http://schemas.microsoft.com/office/drawing/2014/main" id="{3F3E3361-36BE-E7BB-E802-83EAC85E88D5}"/>
              </a:ext>
            </a:extLst>
          </p:cNvPr>
          <p:cNvGrpSpPr/>
          <p:nvPr/>
        </p:nvGrpSpPr>
        <p:grpSpPr>
          <a:xfrm>
            <a:off x="1823822" y="693964"/>
            <a:ext cx="666285" cy="457200"/>
            <a:chOff x="2839374" y="4537419"/>
            <a:chExt cx="365747" cy="271849"/>
          </a:xfrm>
        </p:grpSpPr>
        <p:sp>
          <p:nvSpPr>
            <p:cNvPr id="11" name="Google Shape;229;p33">
              <a:extLst>
                <a:ext uri="{FF2B5EF4-FFF2-40B4-BE49-F238E27FC236}">
                  <a16:creationId xmlns:a16="http://schemas.microsoft.com/office/drawing/2014/main" id="{168F3A57-CC6F-EDCE-8DCD-6CF8FE7C1A69}"/>
                </a:ext>
              </a:extLst>
            </p:cNvPr>
            <p:cNvSpPr/>
            <p:nvPr/>
          </p:nvSpPr>
          <p:spPr>
            <a:xfrm>
              <a:off x="2839374" y="4537419"/>
              <a:ext cx="365747" cy="271849"/>
            </a:xfrm>
            <a:custGeom>
              <a:avLst/>
              <a:gdLst/>
              <a:ahLst/>
              <a:cxnLst/>
              <a:rect l="l" t="t" r="r" b="b"/>
              <a:pathLst>
                <a:path w="153353" h="113983" extrusionOk="0">
                  <a:moveTo>
                    <a:pt x="73025" y="18733"/>
                  </a:moveTo>
                  <a:lnTo>
                    <a:pt x="73025" y="48578"/>
                  </a:lnTo>
                  <a:lnTo>
                    <a:pt x="23495" y="48578"/>
                  </a:lnTo>
                  <a:lnTo>
                    <a:pt x="23495" y="18733"/>
                  </a:lnTo>
                  <a:close/>
                  <a:moveTo>
                    <a:pt x="137478" y="42546"/>
                  </a:moveTo>
                  <a:cubicBezTo>
                    <a:pt x="139065" y="42546"/>
                    <a:pt x="140653" y="43816"/>
                    <a:pt x="140653" y="45721"/>
                  </a:cubicBezTo>
                  <a:lnTo>
                    <a:pt x="140653" y="48578"/>
                  </a:lnTo>
                  <a:lnTo>
                    <a:pt x="79058" y="48578"/>
                  </a:lnTo>
                  <a:lnTo>
                    <a:pt x="79058" y="42546"/>
                  </a:lnTo>
                  <a:close/>
                  <a:moveTo>
                    <a:pt x="142875" y="54293"/>
                  </a:moveTo>
                  <a:cubicBezTo>
                    <a:pt x="144463" y="54293"/>
                    <a:pt x="146050" y="55563"/>
                    <a:pt x="146050" y="57468"/>
                  </a:cubicBezTo>
                  <a:cubicBezTo>
                    <a:pt x="146050" y="59056"/>
                    <a:pt x="144780" y="60326"/>
                    <a:pt x="142875" y="60326"/>
                  </a:cubicBezTo>
                  <a:lnTo>
                    <a:pt x="8255" y="60326"/>
                  </a:lnTo>
                  <a:cubicBezTo>
                    <a:pt x="6668" y="60326"/>
                    <a:pt x="5080" y="59056"/>
                    <a:pt x="5080" y="57468"/>
                  </a:cubicBezTo>
                  <a:cubicBezTo>
                    <a:pt x="5715" y="55563"/>
                    <a:pt x="6668" y="54293"/>
                    <a:pt x="8255" y="54293"/>
                  </a:cubicBezTo>
                  <a:close/>
                  <a:moveTo>
                    <a:pt x="140018" y="66358"/>
                  </a:moveTo>
                  <a:lnTo>
                    <a:pt x="140018" y="72391"/>
                  </a:lnTo>
                  <a:lnTo>
                    <a:pt x="131445" y="72391"/>
                  </a:lnTo>
                  <a:cubicBezTo>
                    <a:pt x="129858" y="72391"/>
                    <a:pt x="128270" y="73343"/>
                    <a:pt x="128270" y="75566"/>
                  </a:cubicBezTo>
                  <a:cubicBezTo>
                    <a:pt x="128270" y="77153"/>
                    <a:pt x="129540" y="78106"/>
                    <a:pt x="131445" y="78106"/>
                  </a:cubicBezTo>
                  <a:lnTo>
                    <a:pt x="140018" y="78106"/>
                  </a:lnTo>
                  <a:lnTo>
                    <a:pt x="140018" y="96203"/>
                  </a:lnTo>
                  <a:lnTo>
                    <a:pt x="11430" y="96203"/>
                  </a:lnTo>
                  <a:lnTo>
                    <a:pt x="11430" y="78106"/>
                  </a:lnTo>
                  <a:lnTo>
                    <a:pt x="107315" y="78106"/>
                  </a:lnTo>
                  <a:cubicBezTo>
                    <a:pt x="108903" y="78106"/>
                    <a:pt x="110490" y="77153"/>
                    <a:pt x="110490" y="75566"/>
                  </a:cubicBezTo>
                  <a:cubicBezTo>
                    <a:pt x="110490" y="73978"/>
                    <a:pt x="109220" y="72391"/>
                    <a:pt x="107315" y="72391"/>
                  </a:cubicBezTo>
                  <a:lnTo>
                    <a:pt x="11430" y="72391"/>
                  </a:lnTo>
                  <a:lnTo>
                    <a:pt x="11430" y="66358"/>
                  </a:lnTo>
                  <a:close/>
                  <a:moveTo>
                    <a:pt x="143193" y="101601"/>
                  </a:moveTo>
                  <a:cubicBezTo>
                    <a:pt x="145098" y="101601"/>
                    <a:pt x="146685" y="102871"/>
                    <a:pt x="146685" y="104776"/>
                  </a:cubicBezTo>
                  <a:lnTo>
                    <a:pt x="146685" y="107951"/>
                  </a:lnTo>
                  <a:lnTo>
                    <a:pt x="5715" y="107951"/>
                  </a:lnTo>
                  <a:lnTo>
                    <a:pt x="5715" y="104776"/>
                  </a:lnTo>
                  <a:cubicBezTo>
                    <a:pt x="5715" y="103188"/>
                    <a:pt x="6668" y="101601"/>
                    <a:pt x="8890" y="101601"/>
                  </a:cubicBezTo>
                  <a:close/>
                  <a:moveTo>
                    <a:pt x="15240" y="1"/>
                  </a:moveTo>
                  <a:cubicBezTo>
                    <a:pt x="10478" y="1"/>
                    <a:pt x="6350" y="3811"/>
                    <a:pt x="6350" y="8573"/>
                  </a:cubicBezTo>
                  <a:lnTo>
                    <a:pt x="6350" y="47943"/>
                  </a:lnTo>
                  <a:cubicBezTo>
                    <a:pt x="2858" y="49213"/>
                    <a:pt x="635" y="52388"/>
                    <a:pt x="635" y="56516"/>
                  </a:cubicBezTo>
                  <a:cubicBezTo>
                    <a:pt x="635" y="60326"/>
                    <a:pt x="2858" y="63501"/>
                    <a:pt x="6350" y="64771"/>
                  </a:cubicBezTo>
                  <a:lnTo>
                    <a:pt x="6350" y="72391"/>
                  </a:lnTo>
                  <a:lnTo>
                    <a:pt x="3175" y="72391"/>
                  </a:lnTo>
                  <a:cubicBezTo>
                    <a:pt x="1588" y="72391"/>
                    <a:pt x="0" y="73343"/>
                    <a:pt x="0" y="75566"/>
                  </a:cubicBezTo>
                  <a:cubicBezTo>
                    <a:pt x="0" y="77153"/>
                    <a:pt x="1270" y="78106"/>
                    <a:pt x="3175" y="78106"/>
                  </a:cubicBezTo>
                  <a:lnTo>
                    <a:pt x="6350" y="78106"/>
                  </a:lnTo>
                  <a:lnTo>
                    <a:pt x="6350" y="96521"/>
                  </a:lnTo>
                  <a:cubicBezTo>
                    <a:pt x="2858" y="97791"/>
                    <a:pt x="635" y="100966"/>
                    <a:pt x="635" y="104776"/>
                  </a:cubicBezTo>
                  <a:lnTo>
                    <a:pt x="635" y="110808"/>
                  </a:lnTo>
                  <a:cubicBezTo>
                    <a:pt x="635" y="112396"/>
                    <a:pt x="1588" y="113983"/>
                    <a:pt x="3810" y="113983"/>
                  </a:cubicBezTo>
                  <a:lnTo>
                    <a:pt x="150178" y="113983"/>
                  </a:lnTo>
                  <a:cubicBezTo>
                    <a:pt x="151765" y="113983"/>
                    <a:pt x="153353" y="112713"/>
                    <a:pt x="153353" y="110808"/>
                  </a:cubicBezTo>
                  <a:lnTo>
                    <a:pt x="153353" y="104776"/>
                  </a:lnTo>
                  <a:cubicBezTo>
                    <a:pt x="153353" y="100966"/>
                    <a:pt x="150813" y="97791"/>
                    <a:pt x="147320" y="96521"/>
                  </a:cubicBezTo>
                  <a:lnTo>
                    <a:pt x="147320" y="78106"/>
                  </a:lnTo>
                  <a:lnTo>
                    <a:pt x="148908" y="78106"/>
                  </a:lnTo>
                  <a:cubicBezTo>
                    <a:pt x="150495" y="78106"/>
                    <a:pt x="152083" y="77153"/>
                    <a:pt x="152083" y="75566"/>
                  </a:cubicBezTo>
                  <a:cubicBezTo>
                    <a:pt x="152083" y="73978"/>
                    <a:pt x="150813" y="72391"/>
                    <a:pt x="148908" y="72391"/>
                  </a:cubicBezTo>
                  <a:lnTo>
                    <a:pt x="145733" y="72391"/>
                  </a:lnTo>
                  <a:lnTo>
                    <a:pt x="145733" y="66041"/>
                  </a:lnTo>
                  <a:cubicBezTo>
                    <a:pt x="149225" y="64771"/>
                    <a:pt x="151765" y="61596"/>
                    <a:pt x="151765" y="57468"/>
                  </a:cubicBezTo>
                  <a:cubicBezTo>
                    <a:pt x="151765" y="53658"/>
                    <a:pt x="149225" y="50483"/>
                    <a:pt x="145733" y="49213"/>
                  </a:cubicBezTo>
                  <a:lnTo>
                    <a:pt x="145733" y="45721"/>
                  </a:lnTo>
                  <a:cubicBezTo>
                    <a:pt x="145733" y="40958"/>
                    <a:pt x="141605" y="36831"/>
                    <a:pt x="136843" y="36831"/>
                  </a:cubicBezTo>
                  <a:lnTo>
                    <a:pt x="79058" y="36831"/>
                  </a:lnTo>
                  <a:lnTo>
                    <a:pt x="79058" y="9843"/>
                  </a:lnTo>
                  <a:cubicBezTo>
                    <a:pt x="79058" y="5081"/>
                    <a:pt x="74930" y="1271"/>
                    <a:pt x="70168" y="1271"/>
                  </a:cubicBezTo>
                  <a:lnTo>
                    <a:pt x="44450" y="1271"/>
                  </a:lnTo>
                  <a:cubicBezTo>
                    <a:pt x="42863" y="1271"/>
                    <a:pt x="41275" y="2223"/>
                    <a:pt x="41275" y="4446"/>
                  </a:cubicBezTo>
                  <a:cubicBezTo>
                    <a:pt x="41275" y="6351"/>
                    <a:pt x="42545" y="7621"/>
                    <a:pt x="44450" y="7621"/>
                  </a:cubicBezTo>
                  <a:lnTo>
                    <a:pt x="70168" y="7621"/>
                  </a:lnTo>
                  <a:cubicBezTo>
                    <a:pt x="71755" y="7621"/>
                    <a:pt x="73660" y="8891"/>
                    <a:pt x="73660" y="10796"/>
                  </a:cubicBezTo>
                  <a:lnTo>
                    <a:pt x="73660" y="12701"/>
                  </a:lnTo>
                  <a:lnTo>
                    <a:pt x="21273" y="12701"/>
                  </a:lnTo>
                  <a:cubicBezTo>
                    <a:pt x="19685" y="12701"/>
                    <a:pt x="18098" y="13971"/>
                    <a:pt x="18098" y="15876"/>
                  </a:cubicBezTo>
                  <a:lnTo>
                    <a:pt x="18098" y="48578"/>
                  </a:lnTo>
                  <a:lnTo>
                    <a:pt x="12065" y="48578"/>
                  </a:lnTo>
                  <a:lnTo>
                    <a:pt x="12065" y="9526"/>
                  </a:lnTo>
                  <a:cubicBezTo>
                    <a:pt x="12065" y="7938"/>
                    <a:pt x="13335" y="6351"/>
                    <a:pt x="15240" y="6351"/>
                  </a:cubicBezTo>
                  <a:lnTo>
                    <a:pt x="21273" y="6351"/>
                  </a:lnTo>
                  <a:cubicBezTo>
                    <a:pt x="22543" y="6351"/>
                    <a:pt x="24448" y="5081"/>
                    <a:pt x="24448" y="3176"/>
                  </a:cubicBezTo>
                  <a:cubicBezTo>
                    <a:pt x="24448" y="1271"/>
                    <a:pt x="23178" y="1"/>
                    <a:pt x="2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0;p33">
              <a:extLst>
                <a:ext uri="{FF2B5EF4-FFF2-40B4-BE49-F238E27FC236}">
                  <a16:creationId xmlns:a16="http://schemas.microsoft.com/office/drawing/2014/main" id="{E85ADAC3-7BAA-7D65-DCF3-D07517B18B6D}"/>
                </a:ext>
              </a:extLst>
            </p:cNvPr>
            <p:cNvSpPr/>
            <p:nvPr/>
          </p:nvSpPr>
          <p:spPr>
            <a:xfrm>
              <a:off x="2910554" y="4538178"/>
              <a:ext cx="14389" cy="15145"/>
            </a:xfrm>
            <a:custGeom>
              <a:avLst/>
              <a:gdLst/>
              <a:ahLst/>
              <a:cxnLst/>
              <a:rect l="l" t="t" r="r" b="b"/>
              <a:pathLst>
                <a:path w="6033" h="6350" extrusionOk="0">
                  <a:moveTo>
                    <a:pt x="2858" y="0"/>
                  </a:moveTo>
                  <a:cubicBezTo>
                    <a:pt x="1270" y="0"/>
                    <a:pt x="0" y="1270"/>
                    <a:pt x="0" y="3175"/>
                  </a:cubicBezTo>
                  <a:cubicBezTo>
                    <a:pt x="0" y="5398"/>
                    <a:pt x="635" y="6350"/>
                    <a:pt x="2858" y="6350"/>
                  </a:cubicBezTo>
                  <a:cubicBezTo>
                    <a:pt x="4445" y="6350"/>
                    <a:pt x="6033" y="5398"/>
                    <a:pt x="6033" y="3175"/>
                  </a:cubicBezTo>
                  <a:cubicBezTo>
                    <a:pt x="6033" y="1270"/>
                    <a:pt x="4763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1;p33">
              <a:extLst>
                <a:ext uri="{FF2B5EF4-FFF2-40B4-BE49-F238E27FC236}">
                  <a16:creationId xmlns:a16="http://schemas.microsoft.com/office/drawing/2014/main" id="{3E6004DB-C4AD-0385-E9C0-8EBE0DB80C9E}"/>
                </a:ext>
              </a:extLst>
            </p:cNvPr>
            <p:cNvSpPr/>
            <p:nvPr/>
          </p:nvSpPr>
          <p:spPr>
            <a:xfrm>
              <a:off x="3115764" y="4710070"/>
              <a:ext cx="15147" cy="13633"/>
            </a:xfrm>
            <a:custGeom>
              <a:avLst/>
              <a:gdLst/>
              <a:ahLst/>
              <a:cxnLst/>
              <a:rect l="l" t="t" r="r" b="b"/>
              <a:pathLst>
                <a:path w="6351" h="5716" extrusionOk="0">
                  <a:moveTo>
                    <a:pt x="3176" y="1"/>
                  </a:moveTo>
                  <a:cubicBezTo>
                    <a:pt x="1588" y="1"/>
                    <a:pt x="1" y="953"/>
                    <a:pt x="1" y="3176"/>
                  </a:cubicBezTo>
                  <a:cubicBezTo>
                    <a:pt x="1" y="4763"/>
                    <a:pt x="1271" y="5716"/>
                    <a:pt x="3176" y="5716"/>
                  </a:cubicBezTo>
                  <a:cubicBezTo>
                    <a:pt x="4763" y="5716"/>
                    <a:pt x="6351" y="4763"/>
                    <a:pt x="6351" y="3176"/>
                  </a:cubicBezTo>
                  <a:cubicBezTo>
                    <a:pt x="6351" y="953"/>
                    <a:pt x="5398" y="1"/>
                    <a:pt x="3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21;p33">
            <a:extLst>
              <a:ext uri="{FF2B5EF4-FFF2-40B4-BE49-F238E27FC236}">
                <a16:creationId xmlns:a16="http://schemas.microsoft.com/office/drawing/2014/main" id="{9655DB7D-A96D-3E5D-9EE3-521D0D632A79}"/>
              </a:ext>
            </a:extLst>
          </p:cNvPr>
          <p:cNvSpPr txBox="1"/>
          <p:nvPr/>
        </p:nvSpPr>
        <p:spPr>
          <a:xfrm>
            <a:off x="2410455" y="707975"/>
            <a:ext cx="2863674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rPr>
              <a:t>Pemakaman Jenazah</a:t>
            </a:r>
            <a:endParaRPr sz="2200" b="1" dirty="0">
              <a:solidFill>
                <a:schemeClr val="dk2"/>
              </a:solidFill>
              <a:latin typeface="Abhaya Libre"/>
              <a:ea typeface="Abhaya Libre"/>
              <a:cs typeface="Abhaya Libre"/>
              <a:sym typeface="Abhaya Libre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C9B96F-17EE-C2F2-90C3-ECF9736D3E9C}"/>
              </a:ext>
            </a:extLst>
          </p:cNvPr>
          <p:cNvCxnSpPr/>
          <p:nvPr/>
        </p:nvCxnSpPr>
        <p:spPr>
          <a:xfrm>
            <a:off x="1221065" y="1771648"/>
            <a:ext cx="265176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60CE0-F227-EF31-1BB8-A47FDA325C6C}"/>
              </a:ext>
            </a:extLst>
          </p:cNvPr>
          <p:cNvSpPr>
            <a:spLocks noChangeAspect="1"/>
          </p:cNvSpPr>
          <p:nvPr/>
        </p:nvSpPr>
        <p:spPr>
          <a:xfrm>
            <a:off x="4433205" y="1428750"/>
            <a:ext cx="1102178" cy="183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EDD500-9528-8B2C-4761-DE1FE7862BBF}"/>
              </a:ext>
            </a:extLst>
          </p:cNvPr>
          <p:cNvSpPr>
            <a:spLocks noChangeAspect="1"/>
          </p:cNvSpPr>
          <p:nvPr/>
        </p:nvSpPr>
        <p:spPr>
          <a:xfrm>
            <a:off x="5756304" y="1428750"/>
            <a:ext cx="1102178" cy="1836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363;p39">
            <a:extLst>
              <a:ext uri="{FF2B5EF4-FFF2-40B4-BE49-F238E27FC236}">
                <a16:creationId xmlns:a16="http://schemas.microsoft.com/office/drawing/2014/main" id="{DF7B0E81-D330-C83F-E374-02414106F4D6}"/>
              </a:ext>
            </a:extLst>
          </p:cNvPr>
          <p:cNvSpPr txBox="1">
            <a:spLocks/>
          </p:cNvSpPr>
          <p:nvPr/>
        </p:nvSpPr>
        <p:spPr>
          <a:xfrm rot="5400000">
            <a:off x="6499301" y="2182187"/>
            <a:ext cx="1102178" cy="2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dirty="0"/>
              <a:t>Maks. 2,5 m</a:t>
            </a:r>
          </a:p>
        </p:txBody>
      </p:sp>
      <p:sp>
        <p:nvSpPr>
          <p:cNvPr id="21" name="Google Shape;363;p39">
            <a:extLst>
              <a:ext uri="{FF2B5EF4-FFF2-40B4-BE49-F238E27FC236}">
                <a16:creationId xmlns:a16="http://schemas.microsoft.com/office/drawing/2014/main" id="{5D715CCC-C0FE-F07A-D524-C32AAFB35B73}"/>
              </a:ext>
            </a:extLst>
          </p:cNvPr>
          <p:cNvSpPr txBox="1">
            <a:spLocks/>
          </p:cNvSpPr>
          <p:nvPr/>
        </p:nvSpPr>
        <p:spPr>
          <a:xfrm>
            <a:off x="5794703" y="1130318"/>
            <a:ext cx="1102178" cy="2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dirty="0"/>
              <a:t>Maks. 1,5 m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EA7AF60E-467C-ACD2-33F7-07FFA4C334BB}"/>
              </a:ext>
            </a:extLst>
          </p:cNvPr>
          <p:cNvSpPr/>
          <p:nvPr/>
        </p:nvSpPr>
        <p:spPr>
          <a:xfrm rot="5400000">
            <a:off x="5593473" y="3252035"/>
            <a:ext cx="97034" cy="228600"/>
          </a:xfrm>
          <a:prstGeom prst="righ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363;p39">
            <a:extLst>
              <a:ext uri="{FF2B5EF4-FFF2-40B4-BE49-F238E27FC236}">
                <a16:creationId xmlns:a16="http://schemas.microsoft.com/office/drawing/2014/main" id="{12B7598E-9ED1-2C3C-0DC5-F46ECCA02C5F}"/>
              </a:ext>
            </a:extLst>
          </p:cNvPr>
          <p:cNvSpPr txBox="1">
            <a:spLocks/>
          </p:cNvSpPr>
          <p:nvPr/>
        </p:nvSpPr>
        <p:spPr>
          <a:xfrm>
            <a:off x="5357912" y="3426136"/>
            <a:ext cx="618343" cy="21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dirty="0"/>
              <a:t>0,5 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AF21F-2975-08C4-6503-3391BDC9846F}"/>
              </a:ext>
            </a:extLst>
          </p:cNvPr>
          <p:cNvSpPr>
            <a:spLocks noChangeAspect="1"/>
          </p:cNvSpPr>
          <p:nvPr/>
        </p:nvSpPr>
        <p:spPr>
          <a:xfrm rot="16200000">
            <a:off x="2030181" y="1401535"/>
            <a:ext cx="1102178" cy="1836964"/>
          </a:xfrm>
          <a:prstGeom prst="rect">
            <a:avLst/>
          </a:prstGeom>
          <a:solidFill>
            <a:schemeClr val="bg1"/>
          </a:solidFill>
          <a:ln w="2857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363;p39">
            <a:extLst>
              <a:ext uri="{FF2B5EF4-FFF2-40B4-BE49-F238E27FC236}">
                <a16:creationId xmlns:a16="http://schemas.microsoft.com/office/drawing/2014/main" id="{892671A7-04F0-F22E-DD54-4B366D13AEBD}"/>
              </a:ext>
            </a:extLst>
          </p:cNvPr>
          <p:cNvSpPr txBox="1">
            <a:spLocks/>
          </p:cNvSpPr>
          <p:nvPr/>
        </p:nvSpPr>
        <p:spPr>
          <a:xfrm rot="5400000">
            <a:off x="3096614" y="2208246"/>
            <a:ext cx="1102178" cy="2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dirty="0"/>
              <a:t>Min. 1,5 m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8F281D62-79A4-4DFE-6ACA-5B549167F24B}"/>
              </a:ext>
            </a:extLst>
          </p:cNvPr>
          <p:cNvSpPr/>
          <p:nvPr/>
        </p:nvSpPr>
        <p:spPr>
          <a:xfrm rot="5400000">
            <a:off x="2533332" y="772007"/>
            <a:ext cx="91440" cy="1828800"/>
          </a:xfrm>
          <a:prstGeom prst="leftBracket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oogle Shape;2294;p46">
            <a:extLst>
              <a:ext uri="{FF2B5EF4-FFF2-40B4-BE49-F238E27FC236}">
                <a16:creationId xmlns:a16="http://schemas.microsoft.com/office/drawing/2014/main" id="{CADA6F9C-FA10-765A-1C37-2F96E450F1D8}"/>
              </a:ext>
            </a:extLst>
          </p:cNvPr>
          <p:cNvGrpSpPr/>
          <p:nvPr/>
        </p:nvGrpSpPr>
        <p:grpSpPr>
          <a:xfrm>
            <a:off x="1804645" y="2953400"/>
            <a:ext cx="911683" cy="1527516"/>
            <a:chOff x="541050" y="542575"/>
            <a:chExt cx="3390875" cy="3522525"/>
          </a:xfrm>
        </p:grpSpPr>
        <p:grpSp>
          <p:nvGrpSpPr>
            <p:cNvPr id="29" name="Google Shape;2295;p46">
              <a:extLst>
                <a:ext uri="{FF2B5EF4-FFF2-40B4-BE49-F238E27FC236}">
                  <a16:creationId xmlns:a16="http://schemas.microsoft.com/office/drawing/2014/main" id="{EB267B6E-5FAA-C6BC-5A48-83CA235D4157}"/>
                </a:ext>
              </a:extLst>
            </p:cNvPr>
            <p:cNvGrpSpPr/>
            <p:nvPr/>
          </p:nvGrpSpPr>
          <p:grpSpPr>
            <a:xfrm>
              <a:off x="541050" y="542575"/>
              <a:ext cx="3390875" cy="3522525"/>
              <a:chOff x="541050" y="542575"/>
              <a:chExt cx="3390875" cy="3522525"/>
            </a:xfrm>
          </p:grpSpPr>
          <p:sp>
            <p:nvSpPr>
              <p:cNvPr id="31" name="Google Shape;2296;p46">
                <a:extLst>
                  <a:ext uri="{FF2B5EF4-FFF2-40B4-BE49-F238E27FC236}">
                    <a16:creationId xmlns:a16="http://schemas.microsoft.com/office/drawing/2014/main" id="{9F138F59-EA6F-E7E4-D086-261C9552656D}"/>
                  </a:ext>
                </a:extLst>
              </p:cNvPr>
              <p:cNvSpPr/>
              <p:nvPr/>
            </p:nvSpPr>
            <p:spPr>
              <a:xfrm>
                <a:off x="543300" y="3931500"/>
                <a:ext cx="13580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5344" extrusionOk="0">
                    <a:moveTo>
                      <a:pt x="0" y="3003"/>
                    </a:moveTo>
                    <a:lnTo>
                      <a:pt x="2315" y="5344"/>
                    </a:lnTo>
                    <a:lnTo>
                      <a:pt x="54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" name="Google Shape;2297;p46">
                <a:extLst>
                  <a:ext uri="{FF2B5EF4-FFF2-40B4-BE49-F238E27FC236}">
                    <a16:creationId xmlns:a16="http://schemas.microsoft.com/office/drawing/2014/main" id="{C36ED1B8-BA7E-3F4E-EB69-115D7FDE5D43}"/>
                  </a:ext>
                </a:extLst>
              </p:cNvPr>
              <p:cNvGrpSpPr/>
              <p:nvPr/>
            </p:nvGrpSpPr>
            <p:grpSpPr>
              <a:xfrm>
                <a:off x="541050" y="542575"/>
                <a:ext cx="3390875" cy="3522515"/>
                <a:chOff x="808814" y="319753"/>
                <a:chExt cx="7395585" cy="3854376"/>
              </a:xfrm>
            </p:grpSpPr>
            <p:sp>
              <p:nvSpPr>
                <p:cNvPr id="33" name="Google Shape;2298;p46">
                  <a:extLst>
                    <a:ext uri="{FF2B5EF4-FFF2-40B4-BE49-F238E27FC236}">
                      <a16:creationId xmlns:a16="http://schemas.microsoft.com/office/drawing/2014/main" id="{0F178BCA-3CEC-EAAC-D3BD-7BD2594A628A}"/>
                    </a:ext>
                  </a:extLst>
                </p:cNvPr>
                <p:cNvSpPr/>
                <p:nvPr/>
              </p:nvSpPr>
              <p:spPr>
                <a:xfrm>
                  <a:off x="808814" y="319753"/>
                  <a:ext cx="7264785" cy="3791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3" h="32448" extrusionOk="0">
                      <a:moveTo>
                        <a:pt x="20193" y="5112"/>
                      </a:moveTo>
                      <a:lnTo>
                        <a:pt x="20193" y="32447"/>
                      </a:lnTo>
                      <a:lnTo>
                        <a:pt x="1" y="32447"/>
                      </a:lnTo>
                      <a:lnTo>
                        <a:pt x="1" y="5112"/>
                      </a:lnTo>
                      <a:cubicBezTo>
                        <a:pt x="806" y="4015"/>
                        <a:pt x="1786" y="3056"/>
                        <a:pt x="2901" y="2275"/>
                      </a:cubicBezTo>
                      <a:lnTo>
                        <a:pt x="2904" y="2275"/>
                      </a:lnTo>
                      <a:cubicBezTo>
                        <a:pt x="3219" y="2051"/>
                        <a:pt x="3545" y="1842"/>
                        <a:pt x="3882" y="1650"/>
                      </a:cubicBezTo>
                      <a:lnTo>
                        <a:pt x="3887" y="1650"/>
                      </a:lnTo>
                      <a:cubicBezTo>
                        <a:pt x="4306" y="1410"/>
                        <a:pt x="4738" y="1193"/>
                        <a:pt x="5183" y="1004"/>
                      </a:cubicBezTo>
                      <a:cubicBezTo>
                        <a:pt x="6736" y="342"/>
                        <a:pt x="8408" y="1"/>
                        <a:pt x="10096" y="1"/>
                      </a:cubicBezTo>
                      <a:cubicBezTo>
                        <a:pt x="10205" y="1"/>
                        <a:pt x="10314" y="1"/>
                        <a:pt x="10421" y="4"/>
                      </a:cubicBezTo>
                      <a:cubicBezTo>
                        <a:pt x="14294" y="103"/>
                        <a:pt x="17901" y="1990"/>
                        <a:pt x="20193" y="51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299;p46">
                  <a:extLst>
                    <a:ext uri="{FF2B5EF4-FFF2-40B4-BE49-F238E27FC236}">
                      <a16:creationId xmlns:a16="http://schemas.microsoft.com/office/drawing/2014/main" id="{7AAD5910-7FD1-EE87-7CF0-6969BDB8D995}"/>
                    </a:ext>
                  </a:extLst>
                </p:cNvPr>
                <p:cNvSpPr/>
                <p:nvPr/>
              </p:nvSpPr>
              <p:spPr>
                <a:xfrm>
                  <a:off x="939600" y="382175"/>
                  <a:ext cx="7264785" cy="3791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3" h="32448" extrusionOk="0">
                      <a:moveTo>
                        <a:pt x="20193" y="5112"/>
                      </a:moveTo>
                      <a:lnTo>
                        <a:pt x="20193" y="32447"/>
                      </a:lnTo>
                      <a:lnTo>
                        <a:pt x="1" y="32447"/>
                      </a:lnTo>
                      <a:lnTo>
                        <a:pt x="1" y="5112"/>
                      </a:lnTo>
                      <a:cubicBezTo>
                        <a:pt x="806" y="4015"/>
                        <a:pt x="1786" y="3056"/>
                        <a:pt x="2901" y="2275"/>
                      </a:cubicBezTo>
                      <a:lnTo>
                        <a:pt x="2904" y="2275"/>
                      </a:lnTo>
                      <a:cubicBezTo>
                        <a:pt x="3219" y="2051"/>
                        <a:pt x="3545" y="1842"/>
                        <a:pt x="3882" y="1650"/>
                      </a:cubicBezTo>
                      <a:lnTo>
                        <a:pt x="3887" y="1650"/>
                      </a:lnTo>
                      <a:cubicBezTo>
                        <a:pt x="4306" y="1410"/>
                        <a:pt x="4738" y="1193"/>
                        <a:pt x="5183" y="1004"/>
                      </a:cubicBezTo>
                      <a:cubicBezTo>
                        <a:pt x="6736" y="342"/>
                        <a:pt x="8408" y="1"/>
                        <a:pt x="10096" y="1"/>
                      </a:cubicBezTo>
                      <a:cubicBezTo>
                        <a:pt x="10205" y="1"/>
                        <a:pt x="10314" y="1"/>
                        <a:pt x="10421" y="4"/>
                      </a:cubicBezTo>
                      <a:cubicBezTo>
                        <a:pt x="14294" y="103"/>
                        <a:pt x="17901" y="1990"/>
                        <a:pt x="20193" y="5112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------------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------------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------------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/>
                    <a:t>------------</a:t>
                  </a:r>
                </a:p>
              </p:txBody>
            </p:sp>
            <p:sp>
              <p:nvSpPr>
                <p:cNvPr id="35" name="Google Shape;2300;p46">
                  <a:extLst>
                    <a:ext uri="{FF2B5EF4-FFF2-40B4-BE49-F238E27FC236}">
                      <a16:creationId xmlns:a16="http://schemas.microsoft.com/office/drawing/2014/main" id="{BA8ED0B6-BAD5-1CF3-5C89-9FFE3E024C58}"/>
                    </a:ext>
                  </a:extLst>
                </p:cNvPr>
                <p:cNvSpPr/>
                <p:nvPr/>
              </p:nvSpPr>
              <p:spPr>
                <a:xfrm>
                  <a:off x="939613" y="493544"/>
                  <a:ext cx="7264785" cy="36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3" h="31495" extrusionOk="0">
                      <a:moveTo>
                        <a:pt x="14892" y="0"/>
                      </a:moveTo>
                      <a:lnTo>
                        <a:pt x="14892" y="0"/>
                      </a:lnTo>
                      <a:cubicBezTo>
                        <a:pt x="19455" y="7939"/>
                        <a:pt x="10743" y="9274"/>
                        <a:pt x="14617" y="15914"/>
                      </a:cubicBezTo>
                      <a:cubicBezTo>
                        <a:pt x="18558" y="22668"/>
                        <a:pt x="12301" y="29829"/>
                        <a:pt x="6502" y="29829"/>
                      </a:cubicBezTo>
                      <a:cubicBezTo>
                        <a:pt x="3938" y="29829"/>
                        <a:pt x="1464" y="28429"/>
                        <a:pt x="1" y="24973"/>
                      </a:cubicBezTo>
                      <a:lnTo>
                        <a:pt x="1" y="31494"/>
                      </a:lnTo>
                      <a:lnTo>
                        <a:pt x="20193" y="31494"/>
                      </a:lnTo>
                      <a:lnTo>
                        <a:pt x="20193" y="4159"/>
                      </a:lnTo>
                      <a:cubicBezTo>
                        <a:pt x="20142" y="4088"/>
                        <a:pt x="20089" y="4019"/>
                        <a:pt x="20033" y="3951"/>
                      </a:cubicBezTo>
                      <a:cubicBezTo>
                        <a:pt x="18697" y="2204"/>
                        <a:pt x="16923" y="841"/>
                        <a:pt x="14892" y="0"/>
                      </a:cubicBezTo>
                      <a:close/>
                    </a:path>
                  </a:pathLst>
                </a:custGeom>
                <a:solidFill>
                  <a:srgbClr val="3F3F3F">
                    <a:alpha val="401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01;p46">
                  <a:extLst>
                    <a:ext uri="{FF2B5EF4-FFF2-40B4-BE49-F238E27FC236}">
                      <a16:creationId xmlns:a16="http://schemas.microsoft.com/office/drawing/2014/main" id="{70B9519F-3816-8E23-91F2-DBC93B2CE094}"/>
                    </a:ext>
                  </a:extLst>
                </p:cNvPr>
                <p:cNvSpPr/>
                <p:nvPr/>
              </p:nvSpPr>
              <p:spPr>
                <a:xfrm>
                  <a:off x="7413950" y="716598"/>
                  <a:ext cx="790449" cy="1155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314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00" y="404"/>
                        <a:pt x="1126" y="896"/>
                        <a:pt x="1630" y="1407"/>
                      </a:cubicBezTo>
                      <a:cubicBezTo>
                        <a:pt x="2125" y="1914"/>
                        <a:pt x="2591" y="2448"/>
                        <a:pt x="3027" y="3007"/>
                      </a:cubicBezTo>
                      <a:lnTo>
                        <a:pt x="3027" y="3007"/>
                      </a:lnTo>
                      <a:cubicBezTo>
                        <a:pt x="3018" y="4692"/>
                        <a:pt x="3011" y="6377"/>
                        <a:pt x="3024" y="8062"/>
                      </a:cubicBezTo>
                      <a:lnTo>
                        <a:pt x="3050" y="10605"/>
                      </a:lnTo>
                      <a:cubicBezTo>
                        <a:pt x="3057" y="11452"/>
                        <a:pt x="3086" y="12299"/>
                        <a:pt x="3105" y="13146"/>
                      </a:cubicBezTo>
                      <a:cubicBezTo>
                        <a:pt x="3121" y="12299"/>
                        <a:pt x="3151" y="11452"/>
                        <a:pt x="3159" y="10605"/>
                      </a:cubicBezTo>
                      <a:lnTo>
                        <a:pt x="3185" y="8062"/>
                      </a:lnTo>
                      <a:cubicBezTo>
                        <a:pt x="3199" y="6368"/>
                        <a:pt x="3191" y="4674"/>
                        <a:pt x="3181" y="2980"/>
                      </a:cubicBezTo>
                      <a:lnTo>
                        <a:pt x="3181" y="2953"/>
                      </a:lnTo>
                      <a:lnTo>
                        <a:pt x="3166" y="2934"/>
                      </a:lnTo>
                      <a:cubicBezTo>
                        <a:pt x="2708" y="2373"/>
                        <a:pt x="2219" y="1840"/>
                        <a:pt x="1699" y="1337"/>
                      </a:cubicBezTo>
                      <a:cubicBezTo>
                        <a:pt x="1177" y="839"/>
                        <a:pt x="615" y="375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02;p46">
                  <a:extLst>
                    <a:ext uri="{FF2B5EF4-FFF2-40B4-BE49-F238E27FC236}">
                      <a16:creationId xmlns:a16="http://schemas.microsoft.com/office/drawing/2014/main" id="{E7770A9E-D8D3-305D-F59E-96073B3260D9}"/>
                    </a:ext>
                  </a:extLst>
                </p:cNvPr>
                <p:cNvSpPr/>
                <p:nvPr/>
              </p:nvSpPr>
              <p:spPr>
                <a:xfrm>
                  <a:off x="939600" y="382175"/>
                  <a:ext cx="3749497" cy="239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2" h="20456" extrusionOk="0">
                      <a:moveTo>
                        <a:pt x="10098" y="1"/>
                      </a:moveTo>
                      <a:cubicBezTo>
                        <a:pt x="8408" y="1"/>
                        <a:pt x="6736" y="342"/>
                        <a:pt x="5183" y="1004"/>
                      </a:cubicBezTo>
                      <a:lnTo>
                        <a:pt x="1" y="11172"/>
                      </a:lnTo>
                      <a:lnTo>
                        <a:pt x="1" y="20455"/>
                      </a:lnTo>
                      <a:lnTo>
                        <a:pt x="10421" y="4"/>
                      </a:lnTo>
                      <a:cubicBezTo>
                        <a:pt x="10314" y="1"/>
                        <a:pt x="10205" y="1"/>
                        <a:pt x="100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303;p46">
                  <a:extLst>
                    <a:ext uri="{FF2B5EF4-FFF2-40B4-BE49-F238E27FC236}">
                      <a16:creationId xmlns:a16="http://schemas.microsoft.com/office/drawing/2014/main" id="{4D912089-B6A0-0ED1-122C-AE3402352208}"/>
                    </a:ext>
                  </a:extLst>
                </p:cNvPr>
                <p:cNvSpPr/>
                <p:nvPr/>
              </p:nvSpPr>
              <p:spPr>
                <a:xfrm>
                  <a:off x="939600" y="575114"/>
                  <a:ext cx="1396977" cy="89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7622" extrusionOk="0">
                      <a:moveTo>
                        <a:pt x="3882" y="0"/>
                      </a:moveTo>
                      <a:lnTo>
                        <a:pt x="3882" y="0"/>
                      </a:lnTo>
                      <a:cubicBezTo>
                        <a:pt x="3547" y="191"/>
                        <a:pt x="3219" y="400"/>
                        <a:pt x="2904" y="624"/>
                      </a:cubicBezTo>
                      <a:lnTo>
                        <a:pt x="2901" y="624"/>
                      </a:lnTo>
                      <a:lnTo>
                        <a:pt x="1" y="6318"/>
                      </a:lnTo>
                      <a:lnTo>
                        <a:pt x="1" y="7622"/>
                      </a:lnTo>
                      <a:lnTo>
                        <a:pt x="3882" y="0"/>
                      </a:lnTo>
                      <a:close/>
                    </a:path>
                  </a:pathLst>
                </a:custGeom>
                <a:solidFill>
                  <a:srgbClr val="FFFFFF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04;p46">
                  <a:extLst>
                    <a:ext uri="{FF2B5EF4-FFF2-40B4-BE49-F238E27FC236}">
                      <a16:creationId xmlns:a16="http://schemas.microsoft.com/office/drawing/2014/main" id="{2F7F9C23-AC98-8F6D-8B41-D1FA15CBEA50}"/>
                    </a:ext>
                  </a:extLst>
                </p:cNvPr>
                <p:cNvSpPr/>
                <p:nvPr/>
              </p:nvSpPr>
              <p:spPr>
                <a:xfrm>
                  <a:off x="5597393" y="673894"/>
                  <a:ext cx="790457" cy="52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" h="5143" extrusionOk="0">
                      <a:moveTo>
                        <a:pt x="1869" y="1"/>
                      </a:moveTo>
                      <a:cubicBezTo>
                        <a:pt x="1265" y="1"/>
                        <a:pt x="581" y="999"/>
                        <a:pt x="299" y="2331"/>
                      </a:cubicBezTo>
                      <a:cubicBezTo>
                        <a:pt x="1" y="3745"/>
                        <a:pt x="268" y="4999"/>
                        <a:pt x="897" y="5131"/>
                      </a:cubicBezTo>
                      <a:cubicBezTo>
                        <a:pt x="933" y="5139"/>
                        <a:pt x="970" y="5143"/>
                        <a:pt x="1007" y="5143"/>
                      </a:cubicBezTo>
                      <a:cubicBezTo>
                        <a:pt x="1612" y="5143"/>
                        <a:pt x="2297" y="4145"/>
                        <a:pt x="2578" y="2813"/>
                      </a:cubicBezTo>
                      <a:cubicBezTo>
                        <a:pt x="2877" y="1399"/>
                        <a:pt x="2609" y="145"/>
                        <a:pt x="1980" y="12"/>
                      </a:cubicBezTo>
                      <a:cubicBezTo>
                        <a:pt x="1943" y="5"/>
                        <a:pt x="1906" y="1"/>
                        <a:pt x="1869" y="1"/>
                      </a:cubicBezTo>
                      <a:close/>
                    </a:path>
                  </a:pathLst>
                </a:custGeom>
                <a:solidFill>
                  <a:srgbClr val="3F3F3F">
                    <a:alpha val="401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" name="Google Shape;2305;p46">
              <a:extLst>
                <a:ext uri="{FF2B5EF4-FFF2-40B4-BE49-F238E27FC236}">
                  <a16:creationId xmlns:a16="http://schemas.microsoft.com/office/drawing/2014/main" id="{82136EA6-C5FE-9393-592F-C2BDD8F07F97}"/>
                </a:ext>
              </a:extLst>
            </p:cNvPr>
            <p:cNvSpPr/>
            <p:nvPr/>
          </p:nvSpPr>
          <p:spPr>
            <a:xfrm rot="6717555">
              <a:off x="564040" y="1324114"/>
              <a:ext cx="1109906" cy="399754"/>
            </a:xfrm>
            <a:custGeom>
              <a:avLst/>
              <a:gdLst/>
              <a:ahLst/>
              <a:cxnLst/>
              <a:rect l="l" t="t" r="r" b="b"/>
              <a:pathLst>
                <a:path w="7813" h="2814" extrusionOk="0">
                  <a:moveTo>
                    <a:pt x="4105" y="1"/>
                  </a:moveTo>
                  <a:cubicBezTo>
                    <a:pt x="4086" y="1"/>
                    <a:pt x="4066" y="8"/>
                    <a:pt x="4050" y="23"/>
                  </a:cubicBezTo>
                  <a:cubicBezTo>
                    <a:pt x="4017" y="53"/>
                    <a:pt x="4015" y="103"/>
                    <a:pt x="4046" y="136"/>
                  </a:cubicBezTo>
                  <a:cubicBezTo>
                    <a:pt x="4062" y="154"/>
                    <a:pt x="4083" y="162"/>
                    <a:pt x="4104" y="162"/>
                  </a:cubicBezTo>
                  <a:cubicBezTo>
                    <a:pt x="4144" y="162"/>
                    <a:pt x="4184" y="132"/>
                    <a:pt x="4184" y="84"/>
                  </a:cubicBezTo>
                  <a:cubicBezTo>
                    <a:pt x="4187" y="35"/>
                    <a:pt x="4147" y="1"/>
                    <a:pt x="4105" y="1"/>
                  </a:cubicBezTo>
                  <a:close/>
                  <a:moveTo>
                    <a:pt x="2380" y="118"/>
                  </a:moveTo>
                  <a:cubicBezTo>
                    <a:pt x="2360" y="118"/>
                    <a:pt x="2339" y="125"/>
                    <a:pt x="2322" y="141"/>
                  </a:cubicBezTo>
                  <a:cubicBezTo>
                    <a:pt x="2288" y="173"/>
                    <a:pt x="2285" y="227"/>
                    <a:pt x="2318" y="263"/>
                  </a:cubicBezTo>
                  <a:cubicBezTo>
                    <a:pt x="2335" y="282"/>
                    <a:pt x="2357" y="291"/>
                    <a:pt x="2379" y="291"/>
                  </a:cubicBezTo>
                  <a:cubicBezTo>
                    <a:pt x="2422" y="291"/>
                    <a:pt x="2465" y="258"/>
                    <a:pt x="2467" y="208"/>
                  </a:cubicBezTo>
                  <a:cubicBezTo>
                    <a:pt x="2469" y="155"/>
                    <a:pt x="2425" y="118"/>
                    <a:pt x="2380" y="118"/>
                  </a:cubicBezTo>
                  <a:close/>
                  <a:moveTo>
                    <a:pt x="7691" y="491"/>
                  </a:moveTo>
                  <a:cubicBezTo>
                    <a:pt x="7664" y="491"/>
                    <a:pt x="7636" y="500"/>
                    <a:pt x="7613" y="522"/>
                  </a:cubicBezTo>
                  <a:cubicBezTo>
                    <a:pt x="7564" y="567"/>
                    <a:pt x="7561" y="640"/>
                    <a:pt x="7605" y="689"/>
                  </a:cubicBezTo>
                  <a:cubicBezTo>
                    <a:pt x="7629" y="715"/>
                    <a:pt x="7660" y="727"/>
                    <a:pt x="7690" y="727"/>
                  </a:cubicBezTo>
                  <a:cubicBezTo>
                    <a:pt x="7749" y="727"/>
                    <a:pt x="7807" y="682"/>
                    <a:pt x="7810" y="613"/>
                  </a:cubicBezTo>
                  <a:cubicBezTo>
                    <a:pt x="7813" y="541"/>
                    <a:pt x="7753" y="491"/>
                    <a:pt x="7691" y="491"/>
                  </a:cubicBezTo>
                  <a:close/>
                  <a:moveTo>
                    <a:pt x="130" y="1141"/>
                  </a:moveTo>
                  <a:cubicBezTo>
                    <a:pt x="103" y="1141"/>
                    <a:pt x="74" y="1150"/>
                    <a:pt x="51" y="1173"/>
                  </a:cubicBezTo>
                  <a:cubicBezTo>
                    <a:pt x="3" y="1216"/>
                    <a:pt x="0" y="1290"/>
                    <a:pt x="43" y="1338"/>
                  </a:cubicBezTo>
                  <a:cubicBezTo>
                    <a:pt x="68" y="1365"/>
                    <a:pt x="99" y="1376"/>
                    <a:pt x="129" y="1376"/>
                  </a:cubicBezTo>
                  <a:cubicBezTo>
                    <a:pt x="188" y="1376"/>
                    <a:pt x="245" y="1332"/>
                    <a:pt x="248" y="1264"/>
                  </a:cubicBezTo>
                  <a:cubicBezTo>
                    <a:pt x="251" y="1190"/>
                    <a:pt x="192" y="1141"/>
                    <a:pt x="130" y="1141"/>
                  </a:cubicBezTo>
                  <a:close/>
                  <a:moveTo>
                    <a:pt x="3968" y="1265"/>
                  </a:moveTo>
                  <a:cubicBezTo>
                    <a:pt x="3935" y="1265"/>
                    <a:pt x="3902" y="1276"/>
                    <a:pt x="3874" y="1302"/>
                  </a:cubicBezTo>
                  <a:cubicBezTo>
                    <a:pt x="3818" y="1354"/>
                    <a:pt x="3815" y="1442"/>
                    <a:pt x="3867" y="1499"/>
                  </a:cubicBezTo>
                  <a:cubicBezTo>
                    <a:pt x="3895" y="1530"/>
                    <a:pt x="3932" y="1544"/>
                    <a:pt x="3968" y="1544"/>
                  </a:cubicBezTo>
                  <a:cubicBezTo>
                    <a:pt x="4037" y="1544"/>
                    <a:pt x="4105" y="1491"/>
                    <a:pt x="4108" y="1410"/>
                  </a:cubicBezTo>
                  <a:cubicBezTo>
                    <a:pt x="4112" y="1324"/>
                    <a:pt x="4042" y="1265"/>
                    <a:pt x="3968" y="1265"/>
                  </a:cubicBezTo>
                  <a:close/>
                  <a:moveTo>
                    <a:pt x="5074" y="1255"/>
                  </a:moveTo>
                  <a:cubicBezTo>
                    <a:pt x="5020" y="1255"/>
                    <a:pt x="4964" y="1274"/>
                    <a:pt x="4917" y="1317"/>
                  </a:cubicBezTo>
                  <a:cubicBezTo>
                    <a:pt x="4821" y="1405"/>
                    <a:pt x="4815" y="1553"/>
                    <a:pt x="4903" y="1648"/>
                  </a:cubicBezTo>
                  <a:cubicBezTo>
                    <a:pt x="4952" y="1701"/>
                    <a:pt x="5014" y="1724"/>
                    <a:pt x="5075" y="1724"/>
                  </a:cubicBezTo>
                  <a:cubicBezTo>
                    <a:pt x="5193" y="1724"/>
                    <a:pt x="5305" y="1637"/>
                    <a:pt x="5310" y="1499"/>
                  </a:cubicBezTo>
                  <a:cubicBezTo>
                    <a:pt x="5317" y="1354"/>
                    <a:pt x="5198" y="1255"/>
                    <a:pt x="5074" y="1255"/>
                  </a:cubicBezTo>
                  <a:close/>
                  <a:moveTo>
                    <a:pt x="1570" y="2657"/>
                  </a:moveTo>
                  <a:cubicBezTo>
                    <a:pt x="1551" y="2657"/>
                    <a:pt x="1532" y="2664"/>
                    <a:pt x="1517" y="2679"/>
                  </a:cubicBezTo>
                  <a:cubicBezTo>
                    <a:pt x="1485" y="2707"/>
                    <a:pt x="1484" y="2756"/>
                    <a:pt x="1512" y="2789"/>
                  </a:cubicBezTo>
                  <a:cubicBezTo>
                    <a:pt x="1528" y="2806"/>
                    <a:pt x="1549" y="2814"/>
                    <a:pt x="1569" y="2814"/>
                  </a:cubicBezTo>
                  <a:cubicBezTo>
                    <a:pt x="1608" y="2814"/>
                    <a:pt x="1646" y="2785"/>
                    <a:pt x="1648" y="2738"/>
                  </a:cubicBezTo>
                  <a:cubicBezTo>
                    <a:pt x="1650" y="2690"/>
                    <a:pt x="1611" y="2657"/>
                    <a:pt x="1570" y="2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294;p46">
            <a:extLst>
              <a:ext uri="{FF2B5EF4-FFF2-40B4-BE49-F238E27FC236}">
                <a16:creationId xmlns:a16="http://schemas.microsoft.com/office/drawing/2014/main" id="{6B8B54C2-A666-9293-C9DF-69B0FD247D2A}"/>
              </a:ext>
            </a:extLst>
          </p:cNvPr>
          <p:cNvGrpSpPr/>
          <p:nvPr/>
        </p:nvGrpSpPr>
        <p:grpSpPr>
          <a:xfrm>
            <a:off x="1712762" y="1364373"/>
            <a:ext cx="149980" cy="361387"/>
            <a:chOff x="541050" y="542575"/>
            <a:chExt cx="3390875" cy="3522525"/>
          </a:xfrm>
        </p:grpSpPr>
        <p:grpSp>
          <p:nvGrpSpPr>
            <p:cNvPr id="41" name="Google Shape;2295;p46">
              <a:extLst>
                <a:ext uri="{FF2B5EF4-FFF2-40B4-BE49-F238E27FC236}">
                  <a16:creationId xmlns:a16="http://schemas.microsoft.com/office/drawing/2014/main" id="{F25F5A7B-BC6A-84CC-1C3C-4A7B052AF3FB}"/>
                </a:ext>
              </a:extLst>
            </p:cNvPr>
            <p:cNvGrpSpPr/>
            <p:nvPr/>
          </p:nvGrpSpPr>
          <p:grpSpPr>
            <a:xfrm>
              <a:off x="541050" y="542575"/>
              <a:ext cx="3390875" cy="3522525"/>
              <a:chOff x="541050" y="542575"/>
              <a:chExt cx="3390875" cy="3522525"/>
            </a:xfrm>
          </p:grpSpPr>
          <p:sp>
            <p:nvSpPr>
              <p:cNvPr id="43" name="Google Shape;2296;p46">
                <a:extLst>
                  <a:ext uri="{FF2B5EF4-FFF2-40B4-BE49-F238E27FC236}">
                    <a16:creationId xmlns:a16="http://schemas.microsoft.com/office/drawing/2014/main" id="{05DBF3DF-C41B-91CF-F0C3-B8CE009B331E}"/>
                  </a:ext>
                </a:extLst>
              </p:cNvPr>
              <p:cNvSpPr/>
              <p:nvPr/>
            </p:nvSpPr>
            <p:spPr>
              <a:xfrm>
                <a:off x="543300" y="3931500"/>
                <a:ext cx="13580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5344" extrusionOk="0">
                    <a:moveTo>
                      <a:pt x="0" y="3003"/>
                    </a:moveTo>
                    <a:lnTo>
                      <a:pt x="2315" y="5344"/>
                    </a:lnTo>
                    <a:lnTo>
                      <a:pt x="543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" name="Google Shape;2297;p46">
                <a:extLst>
                  <a:ext uri="{FF2B5EF4-FFF2-40B4-BE49-F238E27FC236}">
                    <a16:creationId xmlns:a16="http://schemas.microsoft.com/office/drawing/2014/main" id="{407BF099-FA81-8087-11E3-40D5146138EF}"/>
                  </a:ext>
                </a:extLst>
              </p:cNvPr>
              <p:cNvGrpSpPr/>
              <p:nvPr/>
            </p:nvGrpSpPr>
            <p:grpSpPr>
              <a:xfrm>
                <a:off x="541050" y="542575"/>
                <a:ext cx="3390875" cy="3522515"/>
                <a:chOff x="808814" y="319753"/>
                <a:chExt cx="7395585" cy="3854376"/>
              </a:xfrm>
            </p:grpSpPr>
            <p:sp>
              <p:nvSpPr>
                <p:cNvPr id="45" name="Google Shape;2298;p46">
                  <a:extLst>
                    <a:ext uri="{FF2B5EF4-FFF2-40B4-BE49-F238E27FC236}">
                      <a16:creationId xmlns:a16="http://schemas.microsoft.com/office/drawing/2014/main" id="{5EBD480C-D8A8-CACB-904B-2D9CF422F6D1}"/>
                    </a:ext>
                  </a:extLst>
                </p:cNvPr>
                <p:cNvSpPr/>
                <p:nvPr/>
              </p:nvSpPr>
              <p:spPr>
                <a:xfrm>
                  <a:off x="808814" y="319753"/>
                  <a:ext cx="7264785" cy="3791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3" h="32448" extrusionOk="0">
                      <a:moveTo>
                        <a:pt x="20193" y="5112"/>
                      </a:moveTo>
                      <a:lnTo>
                        <a:pt x="20193" y="32447"/>
                      </a:lnTo>
                      <a:lnTo>
                        <a:pt x="1" y="32447"/>
                      </a:lnTo>
                      <a:lnTo>
                        <a:pt x="1" y="5112"/>
                      </a:lnTo>
                      <a:cubicBezTo>
                        <a:pt x="806" y="4015"/>
                        <a:pt x="1786" y="3056"/>
                        <a:pt x="2901" y="2275"/>
                      </a:cubicBezTo>
                      <a:lnTo>
                        <a:pt x="2904" y="2275"/>
                      </a:lnTo>
                      <a:cubicBezTo>
                        <a:pt x="3219" y="2051"/>
                        <a:pt x="3545" y="1842"/>
                        <a:pt x="3882" y="1650"/>
                      </a:cubicBezTo>
                      <a:lnTo>
                        <a:pt x="3887" y="1650"/>
                      </a:lnTo>
                      <a:cubicBezTo>
                        <a:pt x="4306" y="1410"/>
                        <a:pt x="4738" y="1193"/>
                        <a:pt x="5183" y="1004"/>
                      </a:cubicBezTo>
                      <a:cubicBezTo>
                        <a:pt x="6736" y="342"/>
                        <a:pt x="8408" y="1"/>
                        <a:pt x="10096" y="1"/>
                      </a:cubicBezTo>
                      <a:cubicBezTo>
                        <a:pt x="10205" y="1"/>
                        <a:pt x="10314" y="1"/>
                        <a:pt x="10421" y="4"/>
                      </a:cubicBezTo>
                      <a:cubicBezTo>
                        <a:pt x="14294" y="103"/>
                        <a:pt x="17901" y="1990"/>
                        <a:pt x="20193" y="51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299;p46">
                  <a:extLst>
                    <a:ext uri="{FF2B5EF4-FFF2-40B4-BE49-F238E27FC236}">
                      <a16:creationId xmlns:a16="http://schemas.microsoft.com/office/drawing/2014/main" id="{9F3A13FB-37DE-0263-1A1E-943E00FF0CB1}"/>
                    </a:ext>
                  </a:extLst>
                </p:cNvPr>
                <p:cNvSpPr/>
                <p:nvPr/>
              </p:nvSpPr>
              <p:spPr>
                <a:xfrm>
                  <a:off x="939600" y="382175"/>
                  <a:ext cx="7264785" cy="3791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3" h="32448" extrusionOk="0">
                      <a:moveTo>
                        <a:pt x="20193" y="5112"/>
                      </a:moveTo>
                      <a:lnTo>
                        <a:pt x="20193" y="32447"/>
                      </a:lnTo>
                      <a:lnTo>
                        <a:pt x="1" y="32447"/>
                      </a:lnTo>
                      <a:lnTo>
                        <a:pt x="1" y="5112"/>
                      </a:lnTo>
                      <a:cubicBezTo>
                        <a:pt x="806" y="4015"/>
                        <a:pt x="1786" y="3056"/>
                        <a:pt x="2901" y="2275"/>
                      </a:cubicBezTo>
                      <a:lnTo>
                        <a:pt x="2904" y="2275"/>
                      </a:lnTo>
                      <a:cubicBezTo>
                        <a:pt x="3219" y="2051"/>
                        <a:pt x="3545" y="1842"/>
                        <a:pt x="3882" y="1650"/>
                      </a:cubicBezTo>
                      <a:lnTo>
                        <a:pt x="3887" y="1650"/>
                      </a:lnTo>
                      <a:cubicBezTo>
                        <a:pt x="4306" y="1410"/>
                        <a:pt x="4738" y="1193"/>
                        <a:pt x="5183" y="1004"/>
                      </a:cubicBezTo>
                      <a:cubicBezTo>
                        <a:pt x="6736" y="342"/>
                        <a:pt x="8408" y="1"/>
                        <a:pt x="10096" y="1"/>
                      </a:cubicBezTo>
                      <a:cubicBezTo>
                        <a:pt x="10205" y="1"/>
                        <a:pt x="10314" y="1"/>
                        <a:pt x="10421" y="4"/>
                      </a:cubicBezTo>
                      <a:cubicBezTo>
                        <a:pt x="14294" y="103"/>
                        <a:pt x="17901" y="1990"/>
                        <a:pt x="20193" y="5112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300;p46">
                  <a:extLst>
                    <a:ext uri="{FF2B5EF4-FFF2-40B4-BE49-F238E27FC236}">
                      <a16:creationId xmlns:a16="http://schemas.microsoft.com/office/drawing/2014/main" id="{9C1546A2-4ED6-0058-ABAF-DDCA7A25ABB1}"/>
                    </a:ext>
                  </a:extLst>
                </p:cNvPr>
                <p:cNvSpPr/>
                <p:nvPr/>
              </p:nvSpPr>
              <p:spPr>
                <a:xfrm>
                  <a:off x="939613" y="493544"/>
                  <a:ext cx="7264785" cy="36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3" h="31495" extrusionOk="0">
                      <a:moveTo>
                        <a:pt x="14892" y="0"/>
                      </a:moveTo>
                      <a:lnTo>
                        <a:pt x="14892" y="0"/>
                      </a:lnTo>
                      <a:cubicBezTo>
                        <a:pt x="19455" y="7939"/>
                        <a:pt x="10743" y="9274"/>
                        <a:pt x="14617" y="15914"/>
                      </a:cubicBezTo>
                      <a:cubicBezTo>
                        <a:pt x="18558" y="22668"/>
                        <a:pt x="12301" y="29829"/>
                        <a:pt x="6502" y="29829"/>
                      </a:cubicBezTo>
                      <a:cubicBezTo>
                        <a:pt x="3938" y="29829"/>
                        <a:pt x="1464" y="28429"/>
                        <a:pt x="1" y="24973"/>
                      </a:cubicBezTo>
                      <a:lnTo>
                        <a:pt x="1" y="31494"/>
                      </a:lnTo>
                      <a:lnTo>
                        <a:pt x="20193" y="31494"/>
                      </a:lnTo>
                      <a:lnTo>
                        <a:pt x="20193" y="4159"/>
                      </a:lnTo>
                      <a:cubicBezTo>
                        <a:pt x="20142" y="4088"/>
                        <a:pt x="20089" y="4019"/>
                        <a:pt x="20033" y="3951"/>
                      </a:cubicBezTo>
                      <a:cubicBezTo>
                        <a:pt x="18697" y="2204"/>
                        <a:pt x="16923" y="841"/>
                        <a:pt x="14892" y="0"/>
                      </a:cubicBezTo>
                      <a:close/>
                    </a:path>
                  </a:pathLst>
                </a:custGeom>
                <a:solidFill>
                  <a:srgbClr val="3F3F3F">
                    <a:alpha val="401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301;p46">
                  <a:extLst>
                    <a:ext uri="{FF2B5EF4-FFF2-40B4-BE49-F238E27FC236}">
                      <a16:creationId xmlns:a16="http://schemas.microsoft.com/office/drawing/2014/main" id="{8B407EB0-F8E8-2950-A57A-A59A67A5A197}"/>
                    </a:ext>
                  </a:extLst>
                </p:cNvPr>
                <p:cNvSpPr/>
                <p:nvPr/>
              </p:nvSpPr>
              <p:spPr>
                <a:xfrm>
                  <a:off x="7413950" y="716598"/>
                  <a:ext cx="790449" cy="1155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314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00" y="404"/>
                        <a:pt x="1126" y="896"/>
                        <a:pt x="1630" y="1407"/>
                      </a:cubicBezTo>
                      <a:cubicBezTo>
                        <a:pt x="2125" y="1914"/>
                        <a:pt x="2591" y="2448"/>
                        <a:pt x="3027" y="3007"/>
                      </a:cubicBezTo>
                      <a:lnTo>
                        <a:pt x="3027" y="3007"/>
                      </a:lnTo>
                      <a:cubicBezTo>
                        <a:pt x="3018" y="4692"/>
                        <a:pt x="3011" y="6377"/>
                        <a:pt x="3024" y="8062"/>
                      </a:cubicBezTo>
                      <a:lnTo>
                        <a:pt x="3050" y="10605"/>
                      </a:lnTo>
                      <a:cubicBezTo>
                        <a:pt x="3057" y="11452"/>
                        <a:pt x="3086" y="12299"/>
                        <a:pt x="3105" y="13146"/>
                      </a:cubicBezTo>
                      <a:cubicBezTo>
                        <a:pt x="3121" y="12299"/>
                        <a:pt x="3151" y="11452"/>
                        <a:pt x="3159" y="10605"/>
                      </a:cubicBezTo>
                      <a:lnTo>
                        <a:pt x="3185" y="8062"/>
                      </a:lnTo>
                      <a:cubicBezTo>
                        <a:pt x="3199" y="6368"/>
                        <a:pt x="3191" y="4674"/>
                        <a:pt x="3181" y="2980"/>
                      </a:cubicBezTo>
                      <a:lnTo>
                        <a:pt x="3181" y="2953"/>
                      </a:lnTo>
                      <a:lnTo>
                        <a:pt x="3166" y="2934"/>
                      </a:lnTo>
                      <a:cubicBezTo>
                        <a:pt x="2708" y="2373"/>
                        <a:pt x="2219" y="1840"/>
                        <a:pt x="1699" y="1337"/>
                      </a:cubicBezTo>
                      <a:cubicBezTo>
                        <a:pt x="1177" y="839"/>
                        <a:pt x="615" y="375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302;p46">
                  <a:extLst>
                    <a:ext uri="{FF2B5EF4-FFF2-40B4-BE49-F238E27FC236}">
                      <a16:creationId xmlns:a16="http://schemas.microsoft.com/office/drawing/2014/main" id="{2E8A701C-F536-0D68-26A2-8FA200FDA9CD}"/>
                    </a:ext>
                  </a:extLst>
                </p:cNvPr>
                <p:cNvSpPr/>
                <p:nvPr/>
              </p:nvSpPr>
              <p:spPr>
                <a:xfrm>
                  <a:off x="939600" y="382175"/>
                  <a:ext cx="3749497" cy="239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2" h="20456" extrusionOk="0">
                      <a:moveTo>
                        <a:pt x="10098" y="1"/>
                      </a:moveTo>
                      <a:cubicBezTo>
                        <a:pt x="8408" y="1"/>
                        <a:pt x="6736" y="342"/>
                        <a:pt x="5183" y="1004"/>
                      </a:cubicBezTo>
                      <a:lnTo>
                        <a:pt x="1" y="11172"/>
                      </a:lnTo>
                      <a:lnTo>
                        <a:pt x="1" y="20455"/>
                      </a:lnTo>
                      <a:lnTo>
                        <a:pt x="10421" y="4"/>
                      </a:lnTo>
                      <a:cubicBezTo>
                        <a:pt x="10314" y="1"/>
                        <a:pt x="10205" y="1"/>
                        <a:pt x="100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303;p46">
                  <a:extLst>
                    <a:ext uri="{FF2B5EF4-FFF2-40B4-BE49-F238E27FC236}">
                      <a16:creationId xmlns:a16="http://schemas.microsoft.com/office/drawing/2014/main" id="{EFC135ED-0A74-2442-434F-F821CCF48AF9}"/>
                    </a:ext>
                  </a:extLst>
                </p:cNvPr>
                <p:cNvSpPr/>
                <p:nvPr/>
              </p:nvSpPr>
              <p:spPr>
                <a:xfrm>
                  <a:off x="939600" y="575114"/>
                  <a:ext cx="1396977" cy="89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3" h="7622" extrusionOk="0">
                      <a:moveTo>
                        <a:pt x="3882" y="0"/>
                      </a:moveTo>
                      <a:lnTo>
                        <a:pt x="3882" y="0"/>
                      </a:lnTo>
                      <a:cubicBezTo>
                        <a:pt x="3547" y="191"/>
                        <a:pt x="3219" y="400"/>
                        <a:pt x="2904" y="624"/>
                      </a:cubicBezTo>
                      <a:lnTo>
                        <a:pt x="2901" y="624"/>
                      </a:lnTo>
                      <a:lnTo>
                        <a:pt x="1" y="6318"/>
                      </a:lnTo>
                      <a:lnTo>
                        <a:pt x="1" y="7622"/>
                      </a:lnTo>
                      <a:lnTo>
                        <a:pt x="3882" y="0"/>
                      </a:lnTo>
                      <a:close/>
                    </a:path>
                  </a:pathLst>
                </a:custGeom>
                <a:solidFill>
                  <a:srgbClr val="FFFFFF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304;p46">
                  <a:extLst>
                    <a:ext uri="{FF2B5EF4-FFF2-40B4-BE49-F238E27FC236}">
                      <a16:creationId xmlns:a16="http://schemas.microsoft.com/office/drawing/2014/main" id="{ADC37100-5E2D-CB8A-1A68-40F9F07FBCFC}"/>
                    </a:ext>
                  </a:extLst>
                </p:cNvPr>
                <p:cNvSpPr/>
                <p:nvPr/>
              </p:nvSpPr>
              <p:spPr>
                <a:xfrm>
                  <a:off x="5597393" y="673894"/>
                  <a:ext cx="790457" cy="52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8" h="5143" extrusionOk="0">
                      <a:moveTo>
                        <a:pt x="1869" y="1"/>
                      </a:moveTo>
                      <a:cubicBezTo>
                        <a:pt x="1265" y="1"/>
                        <a:pt x="581" y="999"/>
                        <a:pt x="299" y="2331"/>
                      </a:cubicBezTo>
                      <a:cubicBezTo>
                        <a:pt x="1" y="3745"/>
                        <a:pt x="268" y="4999"/>
                        <a:pt x="897" y="5131"/>
                      </a:cubicBezTo>
                      <a:cubicBezTo>
                        <a:pt x="933" y="5139"/>
                        <a:pt x="970" y="5143"/>
                        <a:pt x="1007" y="5143"/>
                      </a:cubicBezTo>
                      <a:cubicBezTo>
                        <a:pt x="1612" y="5143"/>
                        <a:pt x="2297" y="4145"/>
                        <a:pt x="2578" y="2813"/>
                      </a:cubicBezTo>
                      <a:cubicBezTo>
                        <a:pt x="2877" y="1399"/>
                        <a:pt x="2609" y="145"/>
                        <a:pt x="1980" y="12"/>
                      </a:cubicBezTo>
                      <a:cubicBezTo>
                        <a:pt x="1943" y="5"/>
                        <a:pt x="1906" y="1"/>
                        <a:pt x="1869" y="1"/>
                      </a:cubicBezTo>
                      <a:close/>
                    </a:path>
                  </a:pathLst>
                </a:custGeom>
                <a:solidFill>
                  <a:srgbClr val="3F3F3F">
                    <a:alpha val="401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2" name="Google Shape;2305;p46">
              <a:extLst>
                <a:ext uri="{FF2B5EF4-FFF2-40B4-BE49-F238E27FC236}">
                  <a16:creationId xmlns:a16="http://schemas.microsoft.com/office/drawing/2014/main" id="{B26CD3F5-FFD8-B9B8-981D-9906ECA3ECE5}"/>
                </a:ext>
              </a:extLst>
            </p:cNvPr>
            <p:cNvSpPr/>
            <p:nvPr/>
          </p:nvSpPr>
          <p:spPr>
            <a:xfrm rot="6717555">
              <a:off x="564040" y="1324114"/>
              <a:ext cx="1109906" cy="399754"/>
            </a:xfrm>
            <a:custGeom>
              <a:avLst/>
              <a:gdLst/>
              <a:ahLst/>
              <a:cxnLst/>
              <a:rect l="l" t="t" r="r" b="b"/>
              <a:pathLst>
                <a:path w="7813" h="2814" extrusionOk="0">
                  <a:moveTo>
                    <a:pt x="4105" y="1"/>
                  </a:moveTo>
                  <a:cubicBezTo>
                    <a:pt x="4086" y="1"/>
                    <a:pt x="4066" y="8"/>
                    <a:pt x="4050" y="23"/>
                  </a:cubicBezTo>
                  <a:cubicBezTo>
                    <a:pt x="4017" y="53"/>
                    <a:pt x="4015" y="103"/>
                    <a:pt x="4046" y="136"/>
                  </a:cubicBezTo>
                  <a:cubicBezTo>
                    <a:pt x="4062" y="154"/>
                    <a:pt x="4083" y="162"/>
                    <a:pt x="4104" y="162"/>
                  </a:cubicBezTo>
                  <a:cubicBezTo>
                    <a:pt x="4144" y="162"/>
                    <a:pt x="4184" y="132"/>
                    <a:pt x="4184" y="84"/>
                  </a:cubicBezTo>
                  <a:cubicBezTo>
                    <a:pt x="4187" y="35"/>
                    <a:pt x="4147" y="1"/>
                    <a:pt x="4105" y="1"/>
                  </a:cubicBezTo>
                  <a:close/>
                  <a:moveTo>
                    <a:pt x="2380" y="118"/>
                  </a:moveTo>
                  <a:cubicBezTo>
                    <a:pt x="2360" y="118"/>
                    <a:pt x="2339" y="125"/>
                    <a:pt x="2322" y="141"/>
                  </a:cubicBezTo>
                  <a:cubicBezTo>
                    <a:pt x="2288" y="173"/>
                    <a:pt x="2285" y="227"/>
                    <a:pt x="2318" y="263"/>
                  </a:cubicBezTo>
                  <a:cubicBezTo>
                    <a:pt x="2335" y="282"/>
                    <a:pt x="2357" y="291"/>
                    <a:pt x="2379" y="291"/>
                  </a:cubicBezTo>
                  <a:cubicBezTo>
                    <a:pt x="2422" y="291"/>
                    <a:pt x="2465" y="258"/>
                    <a:pt x="2467" y="208"/>
                  </a:cubicBezTo>
                  <a:cubicBezTo>
                    <a:pt x="2469" y="155"/>
                    <a:pt x="2425" y="118"/>
                    <a:pt x="2380" y="118"/>
                  </a:cubicBezTo>
                  <a:close/>
                  <a:moveTo>
                    <a:pt x="7691" y="491"/>
                  </a:moveTo>
                  <a:cubicBezTo>
                    <a:pt x="7664" y="491"/>
                    <a:pt x="7636" y="500"/>
                    <a:pt x="7613" y="522"/>
                  </a:cubicBezTo>
                  <a:cubicBezTo>
                    <a:pt x="7564" y="567"/>
                    <a:pt x="7561" y="640"/>
                    <a:pt x="7605" y="689"/>
                  </a:cubicBezTo>
                  <a:cubicBezTo>
                    <a:pt x="7629" y="715"/>
                    <a:pt x="7660" y="727"/>
                    <a:pt x="7690" y="727"/>
                  </a:cubicBezTo>
                  <a:cubicBezTo>
                    <a:pt x="7749" y="727"/>
                    <a:pt x="7807" y="682"/>
                    <a:pt x="7810" y="613"/>
                  </a:cubicBezTo>
                  <a:cubicBezTo>
                    <a:pt x="7813" y="541"/>
                    <a:pt x="7753" y="491"/>
                    <a:pt x="7691" y="491"/>
                  </a:cubicBezTo>
                  <a:close/>
                  <a:moveTo>
                    <a:pt x="130" y="1141"/>
                  </a:moveTo>
                  <a:cubicBezTo>
                    <a:pt x="103" y="1141"/>
                    <a:pt x="74" y="1150"/>
                    <a:pt x="51" y="1173"/>
                  </a:cubicBezTo>
                  <a:cubicBezTo>
                    <a:pt x="3" y="1216"/>
                    <a:pt x="0" y="1290"/>
                    <a:pt x="43" y="1338"/>
                  </a:cubicBezTo>
                  <a:cubicBezTo>
                    <a:pt x="68" y="1365"/>
                    <a:pt x="99" y="1376"/>
                    <a:pt x="129" y="1376"/>
                  </a:cubicBezTo>
                  <a:cubicBezTo>
                    <a:pt x="188" y="1376"/>
                    <a:pt x="245" y="1332"/>
                    <a:pt x="248" y="1264"/>
                  </a:cubicBezTo>
                  <a:cubicBezTo>
                    <a:pt x="251" y="1190"/>
                    <a:pt x="192" y="1141"/>
                    <a:pt x="130" y="1141"/>
                  </a:cubicBezTo>
                  <a:close/>
                  <a:moveTo>
                    <a:pt x="3968" y="1265"/>
                  </a:moveTo>
                  <a:cubicBezTo>
                    <a:pt x="3935" y="1265"/>
                    <a:pt x="3902" y="1276"/>
                    <a:pt x="3874" y="1302"/>
                  </a:cubicBezTo>
                  <a:cubicBezTo>
                    <a:pt x="3818" y="1354"/>
                    <a:pt x="3815" y="1442"/>
                    <a:pt x="3867" y="1499"/>
                  </a:cubicBezTo>
                  <a:cubicBezTo>
                    <a:pt x="3895" y="1530"/>
                    <a:pt x="3932" y="1544"/>
                    <a:pt x="3968" y="1544"/>
                  </a:cubicBezTo>
                  <a:cubicBezTo>
                    <a:pt x="4037" y="1544"/>
                    <a:pt x="4105" y="1491"/>
                    <a:pt x="4108" y="1410"/>
                  </a:cubicBezTo>
                  <a:cubicBezTo>
                    <a:pt x="4112" y="1324"/>
                    <a:pt x="4042" y="1265"/>
                    <a:pt x="3968" y="1265"/>
                  </a:cubicBezTo>
                  <a:close/>
                  <a:moveTo>
                    <a:pt x="5074" y="1255"/>
                  </a:moveTo>
                  <a:cubicBezTo>
                    <a:pt x="5020" y="1255"/>
                    <a:pt x="4964" y="1274"/>
                    <a:pt x="4917" y="1317"/>
                  </a:cubicBezTo>
                  <a:cubicBezTo>
                    <a:pt x="4821" y="1405"/>
                    <a:pt x="4815" y="1553"/>
                    <a:pt x="4903" y="1648"/>
                  </a:cubicBezTo>
                  <a:cubicBezTo>
                    <a:pt x="4952" y="1701"/>
                    <a:pt x="5014" y="1724"/>
                    <a:pt x="5075" y="1724"/>
                  </a:cubicBezTo>
                  <a:cubicBezTo>
                    <a:pt x="5193" y="1724"/>
                    <a:pt x="5305" y="1637"/>
                    <a:pt x="5310" y="1499"/>
                  </a:cubicBezTo>
                  <a:cubicBezTo>
                    <a:pt x="5317" y="1354"/>
                    <a:pt x="5198" y="1255"/>
                    <a:pt x="5074" y="1255"/>
                  </a:cubicBezTo>
                  <a:close/>
                  <a:moveTo>
                    <a:pt x="1570" y="2657"/>
                  </a:moveTo>
                  <a:cubicBezTo>
                    <a:pt x="1551" y="2657"/>
                    <a:pt x="1532" y="2664"/>
                    <a:pt x="1517" y="2679"/>
                  </a:cubicBezTo>
                  <a:cubicBezTo>
                    <a:pt x="1485" y="2707"/>
                    <a:pt x="1484" y="2756"/>
                    <a:pt x="1512" y="2789"/>
                  </a:cubicBezTo>
                  <a:cubicBezTo>
                    <a:pt x="1528" y="2806"/>
                    <a:pt x="1549" y="2814"/>
                    <a:pt x="1569" y="2814"/>
                  </a:cubicBezTo>
                  <a:cubicBezTo>
                    <a:pt x="1608" y="2814"/>
                    <a:pt x="1646" y="2785"/>
                    <a:pt x="1648" y="2738"/>
                  </a:cubicBezTo>
                  <a:cubicBezTo>
                    <a:pt x="1650" y="2690"/>
                    <a:pt x="1611" y="2657"/>
                    <a:pt x="1570" y="2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363;p39">
            <a:extLst>
              <a:ext uri="{FF2B5EF4-FFF2-40B4-BE49-F238E27FC236}">
                <a16:creationId xmlns:a16="http://schemas.microsoft.com/office/drawing/2014/main" id="{3F1D241A-D084-F44A-EAD1-902F1BB04357}"/>
              </a:ext>
            </a:extLst>
          </p:cNvPr>
          <p:cNvSpPr txBox="1">
            <a:spLocks/>
          </p:cNvSpPr>
          <p:nvPr/>
        </p:nvSpPr>
        <p:spPr>
          <a:xfrm>
            <a:off x="1833479" y="1360206"/>
            <a:ext cx="2410548" cy="2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bhaya Libre"/>
              <a:buNone/>
              <a:defRPr sz="2800" b="0" i="0" u="none" strike="noStrike" cap="none">
                <a:solidFill>
                  <a:schemeClr val="dk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dirty="0"/>
              <a:t>Tinggi </a:t>
            </a:r>
            <a:r>
              <a:rPr lang="en-US" sz="1400" b="1" dirty="0" err="1"/>
              <a:t>timbunan</a:t>
            </a:r>
            <a:r>
              <a:rPr lang="en-US" sz="1400" b="1" dirty="0"/>
              <a:t> </a:t>
            </a:r>
            <a:r>
              <a:rPr lang="en-US" sz="1400" b="1" dirty="0" err="1"/>
              <a:t>tanah</a:t>
            </a:r>
            <a:r>
              <a:rPr lang="en-US" sz="1400" b="1" dirty="0"/>
              <a:t> 25 cm</a:t>
            </a:r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6778B050-11FB-47C1-B9B1-6CF2BBDD2987}"/>
              </a:ext>
            </a:extLst>
          </p:cNvPr>
          <p:cNvSpPr/>
          <p:nvPr/>
        </p:nvSpPr>
        <p:spPr>
          <a:xfrm flipH="1">
            <a:off x="2792187" y="3317819"/>
            <a:ext cx="62889" cy="1019160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Google Shape;171;p32">
            <a:extLst>
              <a:ext uri="{FF2B5EF4-FFF2-40B4-BE49-F238E27FC236}">
                <a16:creationId xmlns:a16="http://schemas.microsoft.com/office/drawing/2014/main" id="{0DF08591-5584-0CB2-B7DB-B3777EB67D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1834" y="3308561"/>
            <a:ext cx="1991370" cy="1019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</a:t>
            </a:r>
            <a:r>
              <a:rPr lang="en" dirty="0"/>
              <a:t>o.registrasi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Nama jenazah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anggal lahir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Tanggal meninggl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42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/>
        </p:nvSpPr>
        <p:spPr>
          <a:xfrm>
            <a:off x="1175472" y="1215642"/>
            <a:ext cx="7019002" cy="3077935"/>
          </a:xfrm>
          <a:custGeom>
            <a:avLst/>
            <a:gdLst>
              <a:gd name="connsiteX0" fmla="*/ 0 w 7019002"/>
              <a:gd name="connsiteY0" fmla="*/ 0 h 3077935"/>
              <a:gd name="connsiteX1" fmla="*/ 497711 w 7019002"/>
              <a:gd name="connsiteY1" fmla="*/ 0 h 3077935"/>
              <a:gd name="connsiteX2" fmla="*/ 1205992 w 7019002"/>
              <a:gd name="connsiteY2" fmla="*/ 0 h 3077935"/>
              <a:gd name="connsiteX3" fmla="*/ 1633513 w 7019002"/>
              <a:gd name="connsiteY3" fmla="*/ 0 h 3077935"/>
              <a:gd name="connsiteX4" fmla="*/ 2061034 w 7019002"/>
              <a:gd name="connsiteY4" fmla="*/ 0 h 3077935"/>
              <a:gd name="connsiteX5" fmla="*/ 2558745 w 7019002"/>
              <a:gd name="connsiteY5" fmla="*/ 0 h 3077935"/>
              <a:gd name="connsiteX6" fmla="*/ 3196836 w 7019002"/>
              <a:gd name="connsiteY6" fmla="*/ 0 h 3077935"/>
              <a:gd name="connsiteX7" fmla="*/ 3975307 w 7019002"/>
              <a:gd name="connsiteY7" fmla="*/ 0 h 3077935"/>
              <a:gd name="connsiteX8" fmla="*/ 4473019 w 7019002"/>
              <a:gd name="connsiteY8" fmla="*/ 0 h 3077935"/>
              <a:gd name="connsiteX9" fmla="*/ 4970730 w 7019002"/>
              <a:gd name="connsiteY9" fmla="*/ 0 h 3077935"/>
              <a:gd name="connsiteX10" fmla="*/ 5749201 w 7019002"/>
              <a:gd name="connsiteY10" fmla="*/ 0 h 3077935"/>
              <a:gd name="connsiteX11" fmla="*/ 6387292 w 7019002"/>
              <a:gd name="connsiteY11" fmla="*/ 0 h 3077935"/>
              <a:gd name="connsiteX12" fmla="*/ 7019002 w 7019002"/>
              <a:gd name="connsiteY12" fmla="*/ 0 h 3077935"/>
              <a:gd name="connsiteX13" fmla="*/ 7019002 w 7019002"/>
              <a:gd name="connsiteY13" fmla="*/ 646366 h 3077935"/>
              <a:gd name="connsiteX14" fmla="*/ 7019002 w 7019002"/>
              <a:gd name="connsiteY14" fmla="*/ 1261953 h 3077935"/>
              <a:gd name="connsiteX15" fmla="*/ 7019002 w 7019002"/>
              <a:gd name="connsiteY15" fmla="*/ 1815982 h 3077935"/>
              <a:gd name="connsiteX16" fmla="*/ 7019002 w 7019002"/>
              <a:gd name="connsiteY16" fmla="*/ 2339231 h 3077935"/>
              <a:gd name="connsiteX17" fmla="*/ 7019002 w 7019002"/>
              <a:gd name="connsiteY17" fmla="*/ 3077935 h 3077935"/>
              <a:gd name="connsiteX18" fmla="*/ 6591481 w 7019002"/>
              <a:gd name="connsiteY18" fmla="*/ 3077935 h 3077935"/>
              <a:gd name="connsiteX19" fmla="*/ 6023580 w 7019002"/>
              <a:gd name="connsiteY19" fmla="*/ 3077935 h 3077935"/>
              <a:gd name="connsiteX20" fmla="*/ 5245109 w 7019002"/>
              <a:gd name="connsiteY20" fmla="*/ 3077935 h 3077935"/>
              <a:gd name="connsiteX21" fmla="*/ 4747398 w 7019002"/>
              <a:gd name="connsiteY21" fmla="*/ 3077935 h 3077935"/>
              <a:gd name="connsiteX22" fmla="*/ 4109307 w 7019002"/>
              <a:gd name="connsiteY22" fmla="*/ 3077935 h 3077935"/>
              <a:gd name="connsiteX23" fmla="*/ 3541406 w 7019002"/>
              <a:gd name="connsiteY23" fmla="*/ 3077935 h 3077935"/>
              <a:gd name="connsiteX24" fmla="*/ 2903314 w 7019002"/>
              <a:gd name="connsiteY24" fmla="*/ 3077935 h 3077935"/>
              <a:gd name="connsiteX25" fmla="*/ 2195033 w 7019002"/>
              <a:gd name="connsiteY25" fmla="*/ 3077935 h 3077935"/>
              <a:gd name="connsiteX26" fmla="*/ 1486752 w 7019002"/>
              <a:gd name="connsiteY26" fmla="*/ 3077935 h 3077935"/>
              <a:gd name="connsiteX27" fmla="*/ 989041 w 7019002"/>
              <a:gd name="connsiteY27" fmla="*/ 3077935 h 3077935"/>
              <a:gd name="connsiteX28" fmla="*/ 0 w 7019002"/>
              <a:gd name="connsiteY28" fmla="*/ 3077935 h 3077935"/>
              <a:gd name="connsiteX29" fmla="*/ 0 w 7019002"/>
              <a:gd name="connsiteY29" fmla="*/ 2493127 h 3077935"/>
              <a:gd name="connsiteX30" fmla="*/ 0 w 7019002"/>
              <a:gd name="connsiteY30" fmla="*/ 1939099 h 3077935"/>
              <a:gd name="connsiteX31" fmla="*/ 0 w 7019002"/>
              <a:gd name="connsiteY31" fmla="*/ 1292733 h 3077935"/>
              <a:gd name="connsiteX32" fmla="*/ 0 w 7019002"/>
              <a:gd name="connsiteY32" fmla="*/ 615587 h 3077935"/>
              <a:gd name="connsiteX33" fmla="*/ 0 w 7019002"/>
              <a:gd name="connsiteY33" fmla="*/ 0 h 307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019002" h="3077935" fill="none" extrusionOk="0">
                <a:moveTo>
                  <a:pt x="0" y="0"/>
                </a:moveTo>
                <a:cubicBezTo>
                  <a:pt x="176891" y="-1968"/>
                  <a:pt x="263198" y="16655"/>
                  <a:pt x="497711" y="0"/>
                </a:cubicBezTo>
                <a:cubicBezTo>
                  <a:pt x="732224" y="-16655"/>
                  <a:pt x="955973" y="31759"/>
                  <a:pt x="1205992" y="0"/>
                </a:cubicBezTo>
                <a:cubicBezTo>
                  <a:pt x="1456011" y="-31759"/>
                  <a:pt x="1503338" y="-19945"/>
                  <a:pt x="1633513" y="0"/>
                </a:cubicBezTo>
                <a:cubicBezTo>
                  <a:pt x="1763688" y="19945"/>
                  <a:pt x="1959342" y="-5538"/>
                  <a:pt x="2061034" y="0"/>
                </a:cubicBezTo>
                <a:cubicBezTo>
                  <a:pt x="2162726" y="5538"/>
                  <a:pt x="2425288" y="-14097"/>
                  <a:pt x="2558745" y="0"/>
                </a:cubicBezTo>
                <a:cubicBezTo>
                  <a:pt x="2692202" y="14097"/>
                  <a:pt x="3051308" y="-13767"/>
                  <a:pt x="3196836" y="0"/>
                </a:cubicBezTo>
                <a:cubicBezTo>
                  <a:pt x="3342364" y="13767"/>
                  <a:pt x="3628476" y="10228"/>
                  <a:pt x="3975307" y="0"/>
                </a:cubicBezTo>
                <a:cubicBezTo>
                  <a:pt x="4322138" y="-10228"/>
                  <a:pt x="4231681" y="19595"/>
                  <a:pt x="4473019" y="0"/>
                </a:cubicBezTo>
                <a:cubicBezTo>
                  <a:pt x="4714357" y="-19595"/>
                  <a:pt x="4815820" y="3646"/>
                  <a:pt x="4970730" y="0"/>
                </a:cubicBezTo>
                <a:cubicBezTo>
                  <a:pt x="5125640" y="-3646"/>
                  <a:pt x="5456173" y="30240"/>
                  <a:pt x="5749201" y="0"/>
                </a:cubicBezTo>
                <a:cubicBezTo>
                  <a:pt x="6042229" y="-30240"/>
                  <a:pt x="6189148" y="-740"/>
                  <a:pt x="6387292" y="0"/>
                </a:cubicBezTo>
                <a:cubicBezTo>
                  <a:pt x="6585436" y="740"/>
                  <a:pt x="6800366" y="4982"/>
                  <a:pt x="7019002" y="0"/>
                </a:cubicBezTo>
                <a:cubicBezTo>
                  <a:pt x="7047424" y="246622"/>
                  <a:pt x="6991507" y="333159"/>
                  <a:pt x="7019002" y="646366"/>
                </a:cubicBezTo>
                <a:cubicBezTo>
                  <a:pt x="7046497" y="959573"/>
                  <a:pt x="7046327" y="1079857"/>
                  <a:pt x="7019002" y="1261953"/>
                </a:cubicBezTo>
                <a:cubicBezTo>
                  <a:pt x="6991677" y="1444049"/>
                  <a:pt x="7019226" y="1561977"/>
                  <a:pt x="7019002" y="1815982"/>
                </a:cubicBezTo>
                <a:cubicBezTo>
                  <a:pt x="7018778" y="2069987"/>
                  <a:pt x="6999088" y="2204705"/>
                  <a:pt x="7019002" y="2339231"/>
                </a:cubicBezTo>
                <a:cubicBezTo>
                  <a:pt x="7038916" y="2473757"/>
                  <a:pt x="7016836" y="2921005"/>
                  <a:pt x="7019002" y="3077935"/>
                </a:cubicBezTo>
                <a:cubicBezTo>
                  <a:pt x="6898911" y="3058064"/>
                  <a:pt x="6751437" y="3073659"/>
                  <a:pt x="6591481" y="3077935"/>
                </a:cubicBezTo>
                <a:cubicBezTo>
                  <a:pt x="6431525" y="3082211"/>
                  <a:pt x="6200688" y="3062929"/>
                  <a:pt x="6023580" y="3077935"/>
                </a:cubicBezTo>
                <a:cubicBezTo>
                  <a:pt x="5846472" y="3092941"/>
                  <a:pt x="5509593" y="3049645"/>
                  <a:pt x="5245109" y="3077935"/>
                </a:cubicBezTo>
                <a:cubicBezTo>
                  <a:pt x="4980625" y="3106225"/>
                  <a:pt x="4899429" y="3079616"/>
                  <a:pt x="4747398" y="3077935"/>
                </a:cubicBezTo>
                <a:cubicBezTo>
                  <a:pt x="4595367" y="3076254"/>
                  <a:pt x="4272095" y="3057949"/>
                  <a:pt x="4109307" y="3077935"/>
                </a:cubicBezTo>
                <a:cubicBezTo>
                  <a:pt x="3946519" y="3097921"/>
                  <a:pt x="3782909" y="3102444"/>
                  <a:pt x="3541406" y="3077935"/>
                </a:cubicBezTo>
                <a:cubicBezTo>
                  <a:pt x="3299903" y="3053426"/>
                  <a:pt x="3127551" y="3078197"/>
                  <a:pt x="2903314" y="3077935"/>
                </a:cubicBezTo>
                <a:cubicBezTo>
                  <a:pt x="2679077" y="3077673"/>
                  <a:pt x="2425346" y="3105623"/>
                  <a:pt x="2195033" y="3077935"/>
                </a:cubicBezTo>
                <a:cubicBezTo>
                  <a:pt x="1964720" y="3050247"/>
                  <a:pt x="1805530" y="3057075"/>
                  <a:pt x="1486752" y="3077935"/>
                </a:cubicBezTo>
                <a:cubicBezTo>
                  <a:pt x="1167974" y="3098795"/>
                  <a:pt x="1202936" y="3090889"/>
                  <a:pt x="989041" y="3077935"/>
                </a:cubicBezTo>
                <a:cubicBezTo>
                  <a:pt x="775146" y="3064981"/>
                  <a:pt x="290486" y="3061817"/>
                  <a:pt x="0" y="3077935"/>
                </a:cubicBezTo>
                <a:cubicBezTo>
                  <a:pt x="20139" y="2819827"/>
                  <a:pt x="10724" y="2715247"/>
                  <a:pt x="0" y="2493127"/>
                </a:cubicBezTo>
                <a:cubicBezTo>
                  <a:pt x="-10724" y="2271007"/>
                  <a:pt x="4615" y="2106761"/>
                  <a:pt x="0" y="1939099"/>
                </a:cubicBezTo>
                <a:cubicBezTo>
                  <a:pt x="-4615" y="1771437"/>
                  <a:pt x="21218" y="1589564"/>
                  <a:pt x="0" y="1292733"/>
                </a:cubicBezTo>
                <a:cubicBezTo>
                  <a:pt x="-21218" y="995902"/>
                  <a:pt x="-27775" y="764521"/>
                  <a:pt x="0" y="615587"/>
                </a:cubicBezTo>
                <a:cubicBezTo>
                  <a:pt x="27775" y="466653"/>
                  <a:pt x="21448" y="288102"/>
                  <a:pt x="0" y="0"/>
                </a:cubicBezTo>
                <a:close/>
              </a:path>
              <a:path w="7019002" h="3077935" stroke="0" extrusionOk="0">
                <a:moveTo>
                  <a:pt x="0" y="0"/>
                </a:moveTo>
                <a:cubicBezTo>
                  <a:pt x="256066" y="-10888"/>
                  <a:pt x="435270" y="19335"/>
                  <a:pt x="708281" y="0"/>
                </a:cubicBezTo>
                <a:cubicBezTo>
                  <a:pt x="981292" y="-19335"/>
                  <a:pt x="1013260" y="-4504"/>
                  <a:pt x="1205992" y="0"/>
                </a:cubicBezTo>
                <a:cubicBezTo>
                  <a:pt x="1398724" y="4504"/>
                  <a:pt x="1713868" y="-19531"/>
                  <a:pt x="1844083" y="0"/>
                </a:cubicBezTo>
                <a:cubicBezTo>
                  <a:pt x="1974298" y="19531"/>
                  <a:pt x="2318792" y="-15645"/>
                  <a:pt x="2552364" y="0"/>
                </a:cubicBezTo>
                <a:cubicBezTo>
                  <a:pt x="2785936" y="15645"/>
                  <a:pt x="2969240" y="-26018"/>
                  <a:pt x="3330835" y="0"/>
                </a:cubicBezTo>
                <a:cubicBezTo>
                  <a:pt x="3692430" y="26018"/>
                  <a:pt x="3659476" y="21968"/>
                  <a:pt x="3828547" y="0"/>
                </a:cubicBezTo>
                <a:cubicBezTo>
                  <a:pt x="3997618" y="-21968"/>
                  <a:pt x="4149684" y="-25230"/>
                  <a:pt x="4466638" y="0"/>
                </a:cubicBezTo>
                <a:cubicBezTo>
                  <a:pt x="4783592" y="25230"/>
                  <a:pt x="5053411" y="-5801"/>
                  <a:pt x="5245109" y="0"/>
                </a:cubicBezTo>
                <a:cubicBezTo>
                  <a:pt x="5436807" y="5801"/>
                  <a:pt x="5676984" y="34780"/>
                  <a:pt x="5953390" y="0"/>
                </a:cubicBezTo>
                <a:cubicBezTo>
                  <a:pt x="6229796" y="-34780"/>
                  <a:pt x="6276532" y="15480"/>
                  <a:pt x="6380911" y="0"/>
                </a:cubicBezTo>
                <a:cubicBezTo>
                  <a:pt x="6485290" y="-15480"/>
                  <a:pt x="6808589" y="27248"/>
                  <a:pt x="7019002" y="0"/>
                </a:cubicBezTo>
                <a:cubicBezTo>
                  <a:pt x="7016177" y="119423"/>
                  <a:pt x="7042204" y="390943"/>
                  <a:pt x="7019002" y="554028"/>
                </a:cubicBezTo>
                <a:cubicBezTo>
                  <a:pt x="6995800" y="717113"/>
                  <a:pt x="7049127" y="939902"/>
                  <a:pt x="7019002" y="1200395"/>
                </a:cubicBezTo>
                <a:cubicBezTo>
                  <a:pt x="6988877" y="1460888"/>
                  <a:pt x="6998607" y="1507209"/>
                  <a:pt x="7019002" y="1785202"/>
                </a:cubicBezTo>
                <a:cubicBezTo>
                  <a:pt x="7039397" y="2063195"/>
                  <a:pt x="7024739" y="2135652"/>
                  <a:pt x="7019002" y="2339231"/>
                </a:cubicBezTo>
                <a:cubicBezTo>
                  <a:pt x="7013265" y="2542810"/>
                  <a:pt x="7006606" y="2817763"/>
                  <a:pt x="7019002" y="3077935"/>
                </a:cubicBezTo>
                <a:cubicBezTo>
                  <a:pt x="6768804" y="3059005"/>
                  <a:pt x="6513560" y="3069861"/>
                  <a:pt x="6240531" y="3077935"/>
                </a:cubicBezTo>
                <a:cubicBezTo>
                  <a:pt x="5967502" y="3086009"/>
                  <a:pt x="6006443" y="3094202"/>
                  <a:pt x="5813010" y="3077935"/>
                </a:cubicBezTo>
                <a:cubicBezTo>
                  <a:pt x="5619577" y="3061668"/>
                  <a:pt x="5260057" y="3046480"/>
                  <a:pt x="5104729" y="3077935"/>
                </a:cubicBezTo>
                <a:cubicBezTo>
                  <a:pt x="4949401" y="3109390"/>
                  <a:pt x="4720887" y="3083131"/>
                  <a:pt x="4466638" y="3077935"/>
                </a:cubicBezTo>
                <a:cubicBezTo>
                  <a:pt x="4212389" y="3072739"/>
                  <a:pt x="4011767" y="3096267"/>
                  <a:pt x="3758357" y="3077935"/>
                </a:cubicBezTo>
                <a:cubicBezTo>
                  <a:pt x="3504947" y="3059603"/>
                  <a:pt x="3351085" y="3092104"/>
                  <a:pt x="3050075" y="3077935"/>
                </a:cubicBezTo>
                <a:cubicBezTo>
                  <a:pt x="2749065" y="3063766"/>
                  <a:pt x="2583231" y="3098436"/>
                  <a:pt x="2411984" y="3077935"/>
                </a:cubicBezTo>
                <a:cubicBezTo>
                  <a:pt x="2240737" y="3057434"/>
                  <a:pt x="2130348" y="3068406"/>
                  <a:pt x="1914273" y="3077935"/>
                </a:cubicBezTo>
                <a:cubicBezTo>
                  <a:pt x="1698198" y="3087464"/>
                  <a:pt x="1501548" y="3066791"/>
                  <a:pt x="1346372" y="3077935"/>
                </a:cubicBezTo>
                <a:cubicBezTo>
                  <a:pt x="1191196" y="3089079"/>
                  <a:pt x="930255" y="3102774"/>
                  <a:pt x="778471" y="3077935"/>
                </a:cubicBezTo>
                <a:cubicBezTo>
                  <a:pt x="626687" y="3053096"/>
                  <a:pt x="182763" y="3094950"/>
                  <a:pt x="0" y="3077935"/>
                </a:cubicBezTo>
                <a:cubicBezTo>
                  <a:pt x="26800" y="2826136"/>
                  <a:pt x="-12392" y="2718424"/>
                  <a:pt x="0" y="2400789"/>
                </a:cubicBezTo>
                <a:cubicBezTo>
                  <a:pt x="12392" y="2083154"/>
                  <a:pt x="-23435" y="1971085"/>
                  <a:pt x="0" y="1815982"/>
                </a:cubicBezTo>
                <a:cubicBezTo>
                  <a:pt x="23435" y="1660879"/>
                  <a:pt x="-3921" y="1317684"/>
                  <a:pt x="0" y="1169615"/>
                </a:cubicBezTo>
                <a:cubicBezTo>
                  <a:pt x="3921" y="1021546"/>
                  <a:pt x="12426" y="891033"/>
                  <a:pt x="0" y="646366"/>
                </a:cubicBezTo>
                <a:cubicBezTo>
                  <a:pt x="-12426" y="401699"/>
                  <a:pt x="-11283" y="275652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4259195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Bupati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bertanggungjawab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atas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pengawasan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pengendalian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penyelenggaraan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pemakaman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pada TPU dan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mendelegasikan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kewenangan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pelaksanaannya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pada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Daerah yang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membidangi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pemakaman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kemudian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hasilnya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dilaporkan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kepada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Bupati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Setiap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penggunaan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tanah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makam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pemakaman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dikelola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Pemerintah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Daerah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wajib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mendapatkan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izin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Bupati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melalui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permohonan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secara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tertulis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ahli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waris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atau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penanggungjawab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Bupati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→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Daerah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Bidang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Pemakamam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>
                <a:solidFill>
                  <a:schemeClr val="dk2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→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Petugas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Pengelola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Pemakaman</a:t>
            </a:r>
            <a:endParaRPr lang="en-US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Pemanfaatan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TPU dan/atau crematorium yang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dikelola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Pemda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dapat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dikenakan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retribusi</a:t>
            </a:r>
            <a:r>
              <a:rPr lang="en-US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dan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pengelolaannya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dilakukan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Pemda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Retribusi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diatur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Perda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tersendiri</a:t>
            </a:r>
            <a:r>
              <a:rPr lang="en-US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55150" y="37475"/>
            <a:ext cx="2429675" cy="296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300" y="3639318"/>
            <a:ext cx="1349400" cy="161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4020" y="11726"/>
            <a:ext cx="2164750" cy="2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TPU yang </a:t>
            </a:r>
            <a:r>
              <a:rPr lang="en-US" sz="3200" dirty="0" err="1"/>
              <a:t>dikelola</a:t>
            </a:r>
            <a:r>
              <a:rPr lang="en-US" sz="3200" dirty="0"/>
              <a:t> oleh </a:t>
            </a:r>
            <a:r>
              <a:rPr lang="en-US" sz="3200" dirty="0" err="1"/>
              <a:t>Pemerintah</a:t>
            </a:r>
            <a:r>
              <a:rPr lang="en-US" sz="3200" dirty="0"/>
              <a:t> Daerah</a:t>
            </a:r>
          </a:p>
        </p:txBody>
      </p:sp>
      <p:sp>
        <p:nvSpPr>
          <p:cNvPr id="26" name="Google Shape;449;p43">
            <a:extLst>
              <a:ext uri="{FF2B5EF4-FFF2-40B4-BE49-F238E27FC236}">
                <a16:creationId xmlns:a16="http://schemas.microsoft.com/office/drawing/2014/main" id="{C6556AA1-69FE-62FC-5593-1D3549855E65}"/>
              </a:ext>
            </a:extLst>
          </p:cNvPr>
          <p:cNvSpPr txBox="1">
            <a:spLocks/>
          </p:cNvSpPr>
          <p:nvPr/>
        </p:nvSpPr>
        <p:spPr>
          <a:xfrm>
            <a:off x="5634277" y="1983175"/>
            <a:ext cx="2107587" cy="1542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>
              <a:buSzPts val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TPU yang dikelola oleh Pemerintah Desa</a:t>
            </a:r>
            <a:endParaRPr sz="3200" dirty="0"/>
          </a:p>
        </p:txBody>
      </p:sp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1121433" y="1273628"/>
            <a:ext cx="6667295" cy="2979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TPU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pada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Desa</a:t>
            </a:r>
            <a:endParaRPr lang="en-US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TPU </a:t>
            </a:r>
            <a:r>
              <a:rPr lang="en-US" dirty="0" err="1"/>
              <a:t>merupakan</a:t>
            </a:r>
            <a:r>
              <a:rPr lang="en-US" dirty="0"/>
              <a:t> areal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pemakaman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agama dan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Penyediaannya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b="1" dirty="0" err="1"/>
              <a:t>Rencana</a:t>
            </a:r>
            <a:r>
              <a:rPr lang="en-US" b="1" dirty="0"/>
              <a:t> Tata Ruang Wilayah</a:t>
            </a:r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17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98" y="-272217"/>
            <a:ext cx="3241075" cy="575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4" y="2956625"/>
            <a:ext cx="2173350" cy="21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3"/>
          <p:cNvSpPr txBox="1">
            <a:spLocks noGrp="1"/>
          </p:cNvSpPr>
          <p:nvPr>
            <p:ph type="title"/>
          </p:nvPr>
        </p:nvSpPr>
        <p:spPr>
          <a:xfrm>
            <a:off x="716000" y="536950"/>
            <a:ext cx="771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TPU yang dikelola oleh Pemerintah Desa</a:t>
            </a:r>
            <a:endParaRPr sz="3200" dirty="0"/>
          </a:p>
        </p:txBody>
      </p:sp>
      <p:sp>
        <p:nvSpPr>
          <p:cNvPr id="449" name="Google Shape;449;p43"/>
          <p:cNvSpPr txBox="1">
            <a:spLocks noGrp="1"/>
          </p:cNvSpPr>
          <p:nvPr>
            <p:ph type="body" idx="1"/>
          </p:nvPr>
        </p:nvSpPr>
        <p:spPr>
          <a:xfrm>
            <a:off x="833475" y="1273628"/>
            <a:ext cx="6955254" cy="2979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/>
              <a:t>TPU yang </a:t>
            </a:r>
            <a:r>
              <a:rPr lang="en-US" dirty="0" err="1"/>
              <a:t>dikelola</a:t>
            </a:r>
            <a:r>
              <a:rPr lang="en-US" dirty="0"/>
              <a:t> oleh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dan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endParaRPr lang="en-US" dirty="0"/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TPU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Kuwu</a:t>
            </a:r>
            <a:r>
              <a:rPr lang="en-US" dirty="0"/>
              <a:t> yang </a:t>
            </a:r>
            <a:r>
              <a:rPr lang="en-US" dirty="0" err="1"/>
              <a:t>mendelegasikan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makam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Kewilayahan</a:t>
            </a:r>
            <a:r>
              <a:rPr lang="en-US" dirty="0"/>
              <a:t> atau </a:t>
            </a:r>
            <a:r>
              <a:rPr lang="en-US" dirty="0" err="1"/>
              <a:t>Kepala</a:t>
            </a:r>
            <a:r>
              <a:rPr lang="en-US" dirty="0"/>
              <a:t> Dusun </a:t>
            </a:r>
            <a:r>
              <a:rPr lang="en-US" dirty="0" err="1"/>
              <a:t>bersama-sama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Seksi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b="1" dirty="0" err="1"/>
              <a:t>Rukun</a:t>
            </a:r>
            <a:r>
              <a:rPr lang="en-US" b="1" dirty="0"/>
              <a:t> </a:t>
            </a:r>
            <a:r>
              <a:rPr lang="en-US" b="1" dirty="0" err="1"/>
              <a:t>Kematian</a:t>
            </a:r>
            <a:r>
              <a:rPr lang="en-US" dirty="0"/>
              <a:t>.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pemakaman</a:t>
            </a:r>
            <a:r>
              <a:rPr lang="en-US" dirty="0"/>
              <a:t> yang </a:t>
            </a:r>
            <a:r>
              <a:rPr lang="en-US" dirty="0" err="1"/>
              <a:t>dikelola</a:t>
            </a:r>
            <a:r>
              <a:rPr lang="en-US" dirty="0"/>
              <a:t> oleh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b="1" dirty="0" err="1"/>
              <a:t>pengutan</a:t>
            </a:r>
            <a:r>
              <a:rPr lang="en-US" b="1" dirty="0"/>
              <a:t> </a:t>
            </a:r>
            <a:r>
              <a:rPr lang="en-US" b="1" dirty="0" err="1"/>
              <a:t>desa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Desa</a:t>
            </a:r>
            <a:r>
              <a:rPr lang="en-US" b="1" dirty="0"/>
              <a:t>.</a:t>
            </a:r>
          </a:p>
          <a:p>
            <a:pPr marL="139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814926"/>
      </p:ext>
    </p:extLst>
  </p:cSld>
  <p:clrMapOvr>
    <a:masterClrMapping/>
  </p:clrMapOvr>
</p:sld>
</file>

<file path=ppt/theme/theme1.xml><?xml version="1.0" encoding="utf-8"?>
<a:theme xmlns:a="http://schemas.openxmlformats.org/drawingml/2006/main" name="Thanatologist Job Description by Slidesgo">
  <a:themeElements>
    <a:clrScheme name="Simple Light">
      <a:dk1>
        <a:srgbClr val="000000"/>
      </a:dk1>
      <a:lt1>
        <a:srgbClr val="FFFFFF"/>
      </a:lt1>
      <a:dk2>
        <a:srgbClr val="262262"/>
      </a:dk2>
      <a:lt2>
        <a:srgbClr val="8F83A8"/>
      </a:lt2>
      <a:accent1>
        <a:srgbClr val="C3BCD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973</Words>
  <Application>Microsoft Office PowerPoint</Application>
  <PresentationFormat>On-screen Show (16:9)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Poppins</vt:lpstr>
      <vt:lpstr>Arial</vt:lpstr>
      <vt:lpstr>Abhaya Libre</vt:lpstr>
      <vt:lpstr>Anaheim</vt:lpstr>
      <vt:lpstr>Thanatologist Job Description by Slidesgo</vt:lpstr>
      <vt:lpstr>Sosialisasi Peraturan Daerah Kabupaten Cirebon  Nomor 6 Tahun 2020  tentang Penyelenggaraan Pemakaman</vt:lpstr>
      <vt:lpstr>—Asas</vt:lpstr>
      <vt:lpstr>TPU (Tempat Pemakamann Umum)</vt:lpstr>
      <vt:lpstr>TPU yang dikelola oleh Pemerintah Daerah</vt:lpstr>
      <vt:lpstr>01</vt:lpstr>
      <vt:lpstr>PowerPoint Presentation</vt:lpstr>
      <vt:lpstr>TPU yang dikelola oleh Pemerintah Daerah</vt:lpstr>
      <vt:lpstr>TPU yang dikelola oleh Pemerintah Desa</vt:lpstr>
      <vt:lpstr>TPU yang dikelola oleh Pemerintah Desa</vt:lpstr>
      <vt:lpstr>Tempat Pemakaman Bukan Umum (TPBU)</vt:lpstr>
      <vt:lpstr>Tempat Pemakaman Bukan Umum (TPBU)</vt:lpstr>
      <vt:lpstr>Tempat Pemakaman Bukan Umum (TPBU)</vt:lpstr>
      <vt:lpstr>Tempat Pemakaman Khusus (TPK)</vt:lpstr>
      <vt:lpstr>TPU Islam</vt:lpstr>
      <vt:lpstr>Jenis pelayanan pemakaman yang diberikan pengelolaan TPU :</vt:lpstr>
      <vt:lpstr>Krematorium dan Pengabuan Jenazah</vt:lpstr>
      <vt:lpstr>Pembongkaran dan Pemindahan Makam/Pusara</vt:lpstr>
      <vt:lpstr>Batas Waktu Penggunaan Tanah Makam</vt:lpstr>
      <vt:lpstr>Sanksi Administrasi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dinidinaf</dc:creator>
  <cp:lastModifiedBy>acer ryzen</cp:lastModifiedBy>
  <cp:revision>5</cp:revision>
  <dcterms:modified xsi:type="dcterms:W3CDTF">2024-09-18T00:32:46Z</dcterms:modified>
</cp:coreProperties>
</file>