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1"/>
  </p:notesMasterIdLst>
  <p:handoutMasterIdLst>
    <p:handoutMasterId r:id="rId32"/>
  </p:handoutMasterIdLst>
  <p:sldIdLst>
    <p:sldId id="350" r:id="rId5"/>
    <p:sldId id="353" r:id="rId6"/>
    <p:sldId id="354" r:id="rId7"/>
    <p:sldId id="306" r:id="rId8"/>
    <p:sldId id="363" r:id="rId9"/>
    <p:sldId id="276" r:id="rId10"/>
    <p:sldId id="277" r:id="rId11"/>
    <p:sldId id="278" r:id="rId12"/>
    <p:sldId id="279" r:id="rId13"/>
    <p:sldId id="2147375954" r:id="rId14"/>
    <p:sldId id="361" r:id="rId15"/>
    <p:sldId id="357" r:id="rId16"/>
    <p:sldId id="356" r:id="rId17"/>
    <p:sldId id="351" r:id="rId18"/>
    <p:sldId id="364" r:id="rId19"/>
    <p:sldId id="2147375944" r:id="rId20"/>
    <p:sldId id="2147375947" r:id="rId21"/>
    <p:sldId id="2147375946" r:id="rId22"/>
    <p:sldId id="2147375948" r:id="rId23"/>
    <p:sldId id="2147375949" r:id="rId24"/>
    <p:sldId id="2147375950" r:id="rId25"/>
    <p:sldId id="2147375952" r:id="rId26"/>
    <p:sldId id="2147375951" r:id="rId27"/>
    <p:sldId id="2147375956" r:id="rId28"/>
    <p:sldId id="2147375957" r:id="rId29"/>
    <p:sldId id="320" r:id="rId30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488F4"/>
    <a:srgbClr val="954ECA"/>
    <a:srgbClr val="5E0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5226" autoAdjust="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3AF65-8C59-41F4-864F-284D89A7D159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51BCB4E0-A695-4B0A-9F96-2E8AF9E83D45}">
      <dgm:prSet phldrT="[Text]"/>
      <dgm:spPr/>
      <dgm:t>
        <a:bodyPr/>
        <a:lstStyle/>
        <a:p>
          <a:r>
            <a:rPr lang="en-US" dirty="0"/>
            <a:t>NAIK</a:t>
          </a:r>
          <a:endParaRPr lang="en-ID" dirty="0"/>
        </a:p>
      </dgm:t>
    </dgm:pt>
    <dgm:pt modelId="{85E17D8A-55F3-42E8-96E2-C78C75A2CED3}" type="parTrans" cxnId="{441C056F-ED86-42F4-B428-2DEEA403AE48}">
      <dgm:prSet/>
      <dgm:spPr/>
      <dgm:t>
        <a:bodyPr/>
        <a:lstStyle/>
        <a:p>
          <a:endParaRPr lang="en-ID"/>
        </a:p>
      </dgm:t>
    </dgm:pt>
    <dgm:pt modelId="{7C83314D-2700-462A-9A4E-04C38841255A}" type="sibTrans" cxnId="{441C056F-ED86-42F4-B428-2DEEA403AE48}">
      <dgm:prSet/>
      <dgm:spPr/>
      <dgm:t>
        <a:bodyPr/>
        <a:lstStyle/>
        <a:p>
          <a:endParaRPr lang="en-ID"/>
        </a:p>
      </dgm:t>
    </dgm:pt>
    <dgm:pt modelId="{3DD962AC-4C39-4CE1-A87D-5B100287E58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700" dirty="0">
              <a:solidFill>
                <a:schemeClr val="bg1"/>
              </a:solidFill>
            </a:rPr>
            <a:t>PBJT atas Jasa Hiburan </a:t>
          </a:r>
          <a:r>
            <a:rPr lang="en-US" sz="1700" dirty="0" err="1">
              <a:solidFill>
                <a:schemeClr val="bg1"/>
              </a:solidFill>
            </a:rPr>
            <a:t>tetap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en-US" sz="1700" dirty="0" err="1">
              <a:solidFill>
                <a:schemeClr val="bg1"/>
              </a:solidFill>
            </a:rPr>
            <a:t>kecuali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id-ID" sz="1700" dirty="0">
              <a:solidFill>
                <a:schemeClr val="bg1"/>
              </a:solidFill>
            </a:rPr>
            <a:t>untuk Diskotik, Karaoke, Klab Malam, Bar dan Mandi Uap/Spa</a:t>
          </a:r>
          <a:r>
            <a:rPr lang="en-US" sz="1700" dirty="0">
              <a:solidFill>
                <a:schemeClr val="bg1"/>
              </a:solidFill>
            </a:rPr>
            <a:t> naik </a:t>
          </a:r>
          <a:r>
            <a:rPr lang="en-US" sz="1700" b="1" dirty="0">
              <a:solidFill>
                <a:schemeClr val="bg1"/>
              </a:solidFill>
            </a:rPr>
            <a:t>5 %</a:t>
          </a:r>
          <a:endParaRPr lang="en-ID" sz="1700" b="1" dirty="0">
            <a:solidFill>
              <a:schemeClr val="bg1"/>
            </a:solidFill>
          </a:endParaRPr>
        </a:p>
      </dgm:t>
    </dgm:pt>
    <dgm:pt modelId="{719E8F3C-A7BF-4116-B47A-73271B4DCF16}" type="parTrans" cxnId="{87CB56EA-078E-43FF-8778-DD3EB6E28B6D}">
      <dgm:prSet/>
      <dgm:spPr/>
      <dgm:t>
        <a:bodyPr/>
        <a:lstStyle/>
        <a:p>
          <a:endParaRPr lang="en-ID"/>
        </a:p>
      </dgm:t>
    </dgm:pt>
    <dgm:pt modelId="{1FA0BC1B-33AA-42B2-BC61-722FCD38A9BB}" type="sibTrans" cxnId="{87CB56EA-078E-43FF-8778-DD3EB6E28B6D}">
      <dgm:prSet/>
      <dgm:spPr/>
      <dgm:t>
        <a:bodyPr/>
        <a:lstStyle/>
        <a:p>
          <a:endParaRPr lang="en-ID"/>
        </a:p>
      </dgm:t>
    </dgm:pt>
    <dgm:pt modelId="{6E422338-48F7-409D-9539-7A586FD12F93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700" dirty="0">
              <a:solidFill>
                <a:schemeClr val="bg1"/>
              </a:solidFill>
            </a:rPr>
            <a:t>PBJT atas Tenaga Listrik </a:t>
          </a:r>
          <a:r>
            <a:rPr lang="en-US" sz="1700" dirty="0" err="1">
              <a:solidFill>
                <a:schemeClr val="bg1"/>
              </a:solidFill>
            </a:rPr>
            <a:t>tetap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en-US" sz="1700" dirty="0" err="1">
              <a:solidFill>
                <a:schemeClr val="bg1"/>
              </a:solidFill>
            </a:rPr>
            <a:t>kecuali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en-US" sz="1700" dirty="0" err="1">
              <a:solidFill>
                <a:schemeClr val="bg1"/>
              </a:solidFill>
            </a:rPr>
            <a:t>serta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en-US" sz="1700" dirty="0" err="1">
              <a:solidFill>
                <a:schemeClr val="bg1"/>
              </a:solidFill>
            </a:rPr>
            <a:t>ada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en-US" sz="1700" dirty="0" err="1">
              <a:solidFill>
                <a:schemeClr val="bg1"/>
              </a:solidFill>
            </a:rPr>
            <a:t>tambahan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en-US" sz="1700" dirty="0" err="1">
              <a:solidFill>
                <a:schemeClr val="bg1"/>
              </a:solidFill>
            </a:rPr>
            <a:t>klasifikasi</a:t>
          </a:r>
          <a:r>
            <a:rPr lang="en-US" sz="1700" dirty="0">
              <a:solidFill>
                <a:schemeClr val="bg1"/>
              </a:solidFill>
            </a:rPr>
            <a:t> untuk </a:t>
          </a:r>
          <a:r>
            <a:rPr lang="en-US" sz="1700" dirty="0" err="1">
              <a:solidFill>
                <a:schemeClr val="bg1"/>
              </a:solidFill>
            </a:rPr>
            <a:t>sosial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en-US" sz="1700" b="1" dirty="0">
              <a:solidFill>
                <a:schemeClr val="bg1"/>
              </a:solidFill>
            </a:rPr>
            <a:t>5%</a:t>
          </a:r>
          <a:r>
            <a:rPr lang="en-US" sz="1700" dirty="0">
              <a:solidFill>
                <a:schemeClr val="bg1"/>
              </a:solidFill>
            </a:rPr>
            <a:t> dan </a:t>
          </a:r>
          <a:r>
            <a:rPr lang="en-US" sz="1700" dirty="0" err="1">
              <a:solidFill>
                <a:schemeClr val="bg1"/>
              </a:solidFill>
            </a:rPr>
            <a:t>layanan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en-US" sz="1700" dirty="0" err="1">
              <a:solidFill>
                <a:schemeClr val="bg1"/>
              </a:solidFill>
            </a:rPr>
            <a:t>khusus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en-US" sz="1700" b="1" dirty="0">
              <a:solidFill>
                <a:schemeClr val="bg1"/>
              </a:solidFill>
            </a:rPr>
            <a:t>10 %</a:t>
          </a:r>
          <a:r>
            <a:rPr lang="en-US" sz="1700" dirty="0">
              <a:solidFill>
                <a:schemeClr val="bg1"/>
              </a:solidFill>
            </a:rPr>
            <a:t>, </a:t>
          </a:r>
          <a:r>
            <a:rPr lang="id-ID" sz="1700" dirty="0">
              <a:solidFill>
                <a:schemeClr val="bg1"/>
              </a:solidFill>
            </a:rPr>
            <a:t>Rumah Tangga 6.600</a:t>
          </a:r>
          <a:r>
            <a:rPr lang="en-US" sz="1700" dirty="0">
              <a:solidFill>
                <a:schemeClr val="bg1"/>
              </a:solidFill>
            </a:rPr>
            <a:t> watt atau </a:t>
          </a:r>
          <a:r>
            <a:rPr lang="en-US" sz="1700" dirty="0" err="1">
              <a:solidFill>
                <a:schemeClr val="bg1"/>
              </a:solidFill>
            </a:rPr>
            <a:t>lebih</a:t>
          </a:r>
          <a:r>
            <a:rPr lang="en-US" sz="1700" dirty="0">
              <a:solidFill>
                <a:schemeClr val="bg1"/>
              </a:solidFill>
            </a:rPr>
            <a:t>             naik </a:t>
          </a:r>
          <a:r>
            <a:rPr lang="en-US" sz="1700" b="1" dirty="0">
              <a:solidFill>
                <a:schemeClr val="bg1"/>
              </a:solidFill>
            </a:rPr>
            <a:t>1 %.</a:t>
          </a:r>
          <a:endParaRPr lang="en-ID" sz="1700" dirty="0">
            <a:solidFill>
              <a:schemeClr val="bg1"/>
            </a:solidFill>
          </a:endParaRPr>
        </a:p>
      </dgm:t>
    </dgm:pt>
    <dgm:pt modelId="{11B3E14B-079F-49C3-A5B5-D1FB704EB252}" type="parTrans" cxnId="{9DB02FC7-17FB-493D-B591-4AE0F9930C0E}">
      <dgm:prSet/>
      <dgm:spPr/>
      <dgm:t>
        <a:bodyPr/>
        <a:lstStyle/>
        <a:p>
          <a:endParaRPr lang="en-ID"/>
        </a:p>
      </dgm:t>
    </dgm:pt>
    <dgm:pt modelId="{000433D9-B1DA-49C8-8C3F-DF57677BDD57}" type="sibTrans" cxnId="{9DB02FC7-17FB-493D-B591-4AE0F9930C0E}">
      <dgm:prSet/>
      <dgm:spPr/>
      <dgm:t>
        <a:bodyPr/>
        <a:lstStyle/>
        <a:p>
          <a:endParaRPr lang="en-ID"/>
        </a:p>
      </dgm:t>
    </dgm:pt>
    <dgm:pt modelId="{5D17507C-AD1F-4627-A188-C7D207A028E9}">
      <dgm:prSet phldrT="[Text]"/>
      <dgm:spPr/>
      <dgm:t>
        <a:bodyPr/>
        <a:lstStyle/>
        <a:p>
          <a:r>
            <a:rPr lang="en-US" dirty="0"/>
            <a:t>TETAP</a:t>
          </a:r>
          <a:endParaRPr lang="en-ID" dirty="0"/>
        </a:p>
      </dgm:t>
    </dgm:pt>
    <dgm:pt modelId="{D348B9B1-2CE2-4C43-BB73-1B0075A986A4}" type="parTrans" cxnId="{4FC790EA-4565-4256-B092-ED0909A88EFD}">
      <dgm:prSet/>
      <dgm:spPr/>
      <dgm:t>
        <a:bodyPr/>
        <a:lstStyle/>
        <a:p>
          <a:endParaRPr lang="en-ID"/>
        </a:p>
      </dgm:t>
    </dgm:pt>
    <dgm:pt modelId="{847801ED-6D51-43BC-ACEF-278D2957FDF1}" type="sibTrans" cxnId="{4FC790EA-4565-4256-B092-ED0909A88EFD}">
      <dgm:prSet/>
      <dgm:spPr/>
      <dgm:t>
        <a:bodyPr/>
        <a:lstStyle/>
        <a:p>
          <a:endParaRPr lang="en-ID"/>
        </a:p>
      </dgm:t>
    </dgm:pt>
    <dgm:pt modelId="{C7796045-DACF-4863-AFC9-A6599E3019CA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800" dirty="0">
              <a:solidFill>
                <a:schemeClr val="bg1"/>
              </a:solidFill>
            </a:rPr>
            <a:t>PBJT atas Jasa Perhotelan </a:t>
          </a:r>
          <a:r>
            <a:rPr lang="en-US" sz="1800" b="1" dirty="0">
              <a:solidFill>
                <a:schemeClr val="bg1"/>
              </a:solidFill>
            </a:rPr>
            <a:t>10%</a:t>
          </a:r>
          <a:endParaRPr lang="en-ID" sz="1800" dirty="0">
            <a:solidFill>
              <a:schemeClr val="bg1"/>
            </a:solidFill>
          </a:endParaRPr>
        </a:p>
      </dgm:t>
    </dgm:pt>
    <dgm:pt modelId="{56F8ADA8-55B5-4BDC-A5DD-AF1D5BE9F104}" type="parTrans" cxnId="{044B92B4-33D3-4D69-B0F4-7F7256C34EAB}">
      <dgm:prSet/>
      <dgm:spPr/>
      <dgm:t>
        <a:bodyPr/>
        <a:lstStyle/>
        <a:p>
          <a:endParaRPr lang="en-ID"/>
        </a:p>
      </dgm:t>
    </dgm:pt>
    <dgm:pt modelId="{960B93E3-3214-47AA-9498-5CCD53768515}" type="sibTrans" cxnId="{044B92B4-33D3-4D69-B0F4-7F7256C34EAB}">
      <dgm:prSet/>
      <dgm:spPr/>
      <dgm:t>
        <a:bodyPr/>
        <a:lstStyle/>
        <a:p>
          <a:endParaRPr lang="en-ID"/>
        </a:p>
      </dgm:t>
    </dgm:pt>
    <dgm:pt modelId="{854D42D3-DF45-4142-95A9-B9E8FDB2EEB0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800" dirty="0">
              <a:solidFill>
                <a:schemeClr val="bg1"/>
              </a:solidFill>
            </a:rPr>
            <a:t>PBJT atas Jasa Kesenian dan Hiburan untuk pagelaran kesenian, musik ,tari dan/atau busana </a:t>
          </a:r>
          <a:r>
            <a:rPr lang="en-US" sz="1800" b="1" dirty="0">
              <a:solidFill>
                <a:schemeClr val="bg1"/>
              </a:solidFill>
            </a:rPr>
            <a:t>10%</a:t>
          </a:r>
          <a:endParaRPr lang="en-ID" sz="1800" dirty="0">
            <a:solidFill>
              <a:schemeClr val="bg1"/>
            </a:solidFill>
          </a:endParaRPr>
        </a:p>
      </dgm:t>
    </dgm:pt>
    <dgm:pt modelId="{9E56998D-B103-4DF3-9746-82CDC5668F0B}" type="parTrans" cxnId="{BB272691-C757-4B63-A0A9-634FCFDF1C7D}">
      <dgm:prSet/>
      <dgm:spPr/>
      <dgm:t>
        <a:bodyPr/>
        <a:lstStyle/>
        <a:p>
          <a:endParaRPr lang="en-ID"/>
        </a:p>
      </dgm:t>
    </dgm:pt>
    <dgm:pt modelId="{DE6C4D33-316E-4004-8438-6ED6BF921C63}" type="sibTrans" cxnId="{BB272691-C757-4B63-A0A9-634FCFDF1C7D}">
      <dgm:prSet/>
      <dgm:spPr/>
      <dgm:t>
        <a:bodyPr/>
        <a:lstStyle/>
        <a:p>
          <a:endParaRPr lang="en-ID"/>
        </a:p>
      </dgm:t>
    </dgm:pt>
    <dgm:pt modelId="{F92971E1-EB24-4618-9CC7-744A0EB6CDF5}">
      <dgm:prSet phldrT="[Text]"/>
      <dgm:spPr/>
      <dgm:t>
        <a:bodyPr/>
        <a:lstStyle/>
        <a:p>
          <a:r>
            <a:rPr lang="en-US" dirty="0"/>
            <a:t>TURUN</a:t>
          </a:r>
          <a:endParaRPr lang="en-ID" dirty="0"/>
        </a:p>
      </dgm:t>
    </dgm:pt>
    <dgm:pt modelId="{CE374139-E8C8-48EF-92E3-3F3922BBA688}" type="parTrans" cxnId="{C64A8B95-BDC6-46CC-BE67-0DC541F54A1D}">
      <dgm:prSet/>
      <dgm:spPr/>
      <dgm:t>
        <a:bodyPr/>
        <a:lstStyle/>
        <a:p>
          <a:endParaRPr lang="en-ID"/>
        </a:p>
      </dgm:t>
    </dgm:pt>
    <dgm:pt modelId="{C9A9D1F1-C82C-45AB-9E7A-F64EC83D21D1}" type="sibTrans" cxnId="{C64A8B95-BDC6-46CC-BE67-0DC541F54A1D}">
      <dgm:prSet/>
      <dgm:spPr/>
      <dgm:t>
        <a:bodyPr/>
        <a:lstStyle/>
        <a:p>
          <a:endParaRPr lang="en-ID"/>
        </a:p>
      </dgm:t>
    </dgm:pt>
    <dgm:pt modelId="{73445450-9661-4E52-A07F-D4CC4687AB54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d-ID" sz="1500" dirty="0">
              <a:solidFill>
                <a:schemeClr val="bg1"/>
              </a:solidFill>
            </a:rPr>
            <a:t>PBJT atas Jasa Kesenian dan Hiburan untuk</a:t>
          </a:r>
          <a:r>
            <a:rPr lang="en-US" sz="1500" dirty="0">
              <a:solidFill>
                <a:schemeClr val="bg1"/>
              </a:solidFill>
            </a:rPr>
            <a:t>:</a:t>
          </a:r>
          <a:endParaRPr lang="en-ID" sz="1500" dirty="0">
            <a:solidFill>
              <a:schemeClr val="bg1"/>
            </a:solidFill>
          </a:endParaRPr>
        </a:p>
      </dgm:t>
    </dgm:pt>
    <dgm:pt modelId="{5C1920DD-B9FA-4868-B813-ED6B98CD5C5B}" type="parTrans" cxnId="{9B043F59-7C14-4020-BD83-8CFE21D4185D}">
      <dgm:prSet/>
      <dgm:spPr/>
      <dgm:t>
        <a:bodyPr/>
        <a:lstStyle/>
        <a:p>
          <a:endParaRPr lang="en-ID"/>
        </a:p>
      </dgm:t>
    </dgm:pt>
    <dgm:pt modelId="{B45751D1-435D-40CD-9366-AD34C27F4751}" type="sibTrans" cxnId="{9B043F59-7C14-4020-BD83-8CFE21D4185D}">
      <dgm:prSet/>
      <dgm:spPr/>
      <dgm:t>
        <a:bodyPr/>
        <a:lstStyle/>
        <a:p>
          <a:endParaRPr lang="en-ID"/>
        </a:p>
      </dgm:t>
    </dgm:pt>
    <dgm:pt modelId="{0B80EFFF-06B3-4CDB-BB5E-5739A44D740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d-ID" sz="1500" dirty="0">
              <a:solidFill>
                <a:schemeClr val="bg1"/>
              </a:solidFill>
            </a:rPr>
            <a:t>Pajak Parkir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turun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b="1" dirty="0">
              <a:solidFill>
                <a:schemeClr val="bg1"/>
              </a:solidFill>
            </a:rPr>
            <a:t>15%</a:t>
          </a:r>
          <a:endParaRPr lang="en-ID" sz="1500" dirty="0">
            <a:solidFill>
              <a:schemeClr val="bg1"/>
            </a:solidFill>
          </a:endParaRPr>
        </a:p>
      </dgm:t>
    </dgm:pt>
    <dgm:pt modelId="{927BBE47-F31B-4328-BED4-092131D68FDF}" type="parTrans" cxnId="{35466CD4-C4F7-4606-B289-7C3BADF4CECE}">
      <dgm:prSet/>
      <dgm:spPr/>
      <dgm:t>
        <a:bodyPr/>
        <a:lstStyle/>
        <a:p>
          <a:endParaRPr lang="en-ID"/>
        </a:p>
      </dgm:t>
    </dgm:pt>
    <dgm:pt modelId="{3C2E6DBA-66BD-4E98-89EB-9B66A86281FB}" type="sibTrans" cxnId="{35466CD4-C4F7-4606-B289-7C3BADF4CECE}">
      <dgm:prSet/>
      <dgm:spPr/>
      <dgm:t>
        <a:bodyPr/>
        <a:lstStyle/>
        <a:p>
          <a:endParaRPr lang="en-ID"/>
        </a:p>
      </dgm:t>
    </dgm:pt>
    <dgm:pt modelId="{2CB40E68-0AA5-4DEB-B431-E0429939BF5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id-ID" sz="1700" dirty="0">
              <a:solidFill>
                <a:schemeClr val="bg1"/>
              </a:solidFill>
            </a:rPr>
            <a:t>Pajak PBB-P2 </a:t>
          </a:r>
          <a:r>
            <a:rPr lang="en-US" sz="1700" dirty="0" err="1">
              <a:solidFill>
                <a:schemeClr val="bg1"/>
              </a:solidFill>
            </a:rPr>
            <a:t>tetap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en-US" sz="1700" dirty="0" err="1">
              <a:solidFill>
                <a:schemeClr val="bg1"/>
              </a:solidFill>
            </a:rPr>
            <a:t>kecuali</a:t>
          </a:r>
          <a:r>
            <a:rPr lang="en-US" sz="1700" dirty="0">
              <a:solidFill>
                <a:schemeClr val="bg1"/>
              </a:solidFill>
            </a:rPr>
            <a:t> </a:t>
          </a:r>
          <a:r>
            <a:rPr lang="id-ID" sz="1700" dirty="0">
              <a:solidFill>
                <a:schemeClr val="bg1"/>
              </a:solidFill>
            </a:rPr>
            <a:t>untuk NJOP diatas </a:t>
          </a:r>
          <a:r>
            <a:rPr lang="en-US" sz="1700" dirty="0">
              <a:solidFill>
                <a:schemeClr val="bg1"/>
              </a:solidFill>
            </a:rPr>
            <a:t>5 M naik </a:t>
          </a:r>
          <a:r>
            <a:rPr lang="en-US" sz="1700" b="1" dirty="0">
              <a:solidFill>
                <a:schemeClr val="bg1"/>
              </a:solidFill>
            </a:rPr>
            <a:t>0,1% - 0,2%.</a:t>
          </a:r>
          <a:endParaRPr lang="en-ID" sz="1700" dirty="0">
            <a:solidFill>
              <a:schemeClr val="bg1"/>
            </a:solidFill>
          </a:endParaRPr>
        </a:p>
      </dgm:t>
    </dgm:pt>
    <dgm:pt modelId="{90497EA7-A21D-4597-8B18-D5DB8E7BE4CB}" type="parTrans" cxnId="{B58314D3-63AE-4604-B783-7E7B17FDA3C7}">
      <dgm:prSet/>
      <dgm:spPr/>
      <dgm:t>
        <a:bodyPr/>
        <a:lstStyle/>
        <a:p>
          <a:endParaRPr lang="en-ID"/>
        </a:p>
      </dgm:t>
    </dgm:pt>
    <dgm:pt modelId="{5B95C51F-1BC5-4327-B747-3BB0D3A55381}" type="sibTrans" cxnId="{B58314D3-63AE-4604-B783-7E7B17FDA3C7}">
      <dgm:prSet/>
      <dgm:spPr/>
      <dgm:t>
        <a:bodyPr/>
        <a:lstStyle/>
        <a:p>
          <a:endParaRPr lang="en-ID"/>
        </a:p>
      </dgm:t>
    </dgm:pt>
    <dgm:pt modelId="{F61FD01C-44AB-447F-BD37-56759B7A4BD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800" dirty="0">
              <a:solidFill>
                <a:schemeClr val="bg1"/>
              </a:solidFill>
            </a:rPr>
            <a:t>PBJT atas Makanan dan/atau Minuman </a:t>
          </a:r>
          <a:r>
            <a:rPr lang="en-US" sz="1800" b="1" dirty="0">
              <a:solidFill>
                <a:schemeClr val="bg1"/>
              </a:solidFill>
            </a:rPr>
            <a:t>10%</a:t>
          </a:r>
          <a:endParaRPr lang="en-ID" sz="1800" dirty="0">
            <a:solidFill>
              <a:schemeClr val="bg1"/>
            </a:solidFill>
          </a:endParaRPr>
        </a:p>
      </dgm:t>
    </dgm:pt>
    <dgm:pt modelId="{FC7C85F4-0B77-4829-A672-8950CB0EBA2B}" type="parTrans" cxnId="{761269FA-8FB7-4F89-AE86-7D81EF724FDB}">
      <dgm:prSet/>
      <dgm:spPr/>
      <dgm:t>
        <a:bodyPr/>
        <a:lstStyle/>
        <a:p>
          <a:endParaRPr lang="en-ID"/>
        </a:p>
      </dgm:t>
    </dgm:pt>
    <dgm:pt modelId="{83E20355-CACE-4B42-9986-C1B87485BED7}" type="sibTrans" cxnId="{761269FA-8FB7-4F89-AE86-7D81EF724FDB}">
      <dgm:prSet/>
      <dgm:spPr/>
      <dgm:t>
        <a:bodyPr/>
        <a:lstStyle/>
        <a:p>
          <a:endParaRPr lang="en-ID"/>
        </a:p>
      </dgm:t>
    </dgm:pt>
    <dgm:pt modelId="{21F9A0F3-910A-40C6-B0CC-BBD09D344A7F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500" dirty="0">
              <a:solidFill>
                <a:schemeClr val="bg1"/>
              </a:solidFill>
            </a:rPr>
            <a:t>T</a:t>
          </a:r>
          <a:r>
            <a:rPr lang="id-ID" sz="1500" dirty="0">
              <a:solidFill>
                <a:schemeClr val="bg1"/>
              </a:solidFill>
            </a:rPr>
            <a:t>ontonan film diluar gedung/keliling</a:t>
          </a:r>
          <a:r>
            <a:rPr lang="en-US" sz="1500" dirty="0">
              <a:solidFill>
                <a:schemeClr val="bg1"/>
              </a:solidFill>
            </a:rPr>
            <a:t> dan </a:t>
          </a:r>
          <a:r>
            <a:rPr lang="en-US" sz="1500" dirty="0" err="1">
              <a:solidFill>
                <a:schemeClr val="bg1"/>
              </a:solidFill>
            </a:rPr>
            <a:t>pertandingan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olahraga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turun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b="1" dirty="0">
              <a:solidFill>
                <a:schemeClr val="bg1"/>
              </a:solidFill>
            </a:rPr>
            <a:t>5%</a:t>
          </a:r>
          <a:endParaRPr lang="en-ID" sz="1500" dirty="0">
            <a:solidFill>
              <a:schemeClr val="bg1"/>
            </a:solidFill>
          </a:endParaRPr>
        </a:p>
      </dgm:t>
    </dgm:pt>
    <dgm:pt modelId="{6F58FEA4-751E-4BE6-8BB0-BB7CD24A1A18}" type="parTrans" cxnId="{5B3CA198-9079-4042-9B43-252A6CD91920}">
      <dgm:prSet/>
      <dgm:spPr/>
      <dgm:t>
        <a:bodyPr/>
        <a:lstStyle/>
        <a:p>
          <a:endParaRPr lang="en-ID"/>
        </a:p>
      </dgm:t>
    </dgm:pt>
    <dgm:pt modelId="{0B4F2448-0801-401A-9FA3-CE9607269447}" type="sibTrans" cxnId="{5B3CA198-9079-4042-9B43-252A6CD91920}">
      <dgm:prSet/>
      <dgm:spPr/>
      <dgm:t>
        <a:bodyPr/>
        <a:lstStyle/>
        <a:p>
          <a:endParaRPr lang="en-ID"/>
        </a:p>
      </dgm:t>
    </dgm:pt>
    <dgm:pt modelId="{E2362171-8EBE-4F44-B5FF-C260D0D707F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d-ID" sz="1500" dirty="0">
              <a:solidFill>
                <a:schemeClr val="bg1"/>
              </a:solidFill>
            </a:rPr>
            <a:t>Pajak MBLB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turun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b="1" dirty="0">
              <a:solidFill>
                <a:schemeClr val="bg1"/>
              </a:solidFill>
            </a:rPr>
            <a:t>5%</a:t>
          </a:r>
          <a:endParaRPr lang="en-ID" sz="1500" dirty="0">
            <a:solidFill>
              <a:schemeClr val="bg1"/>
            </a:solidFill>
          </a:endParaRPr>
        </a:p>
      </dgm:t>
    </dgm:pt>
    <dgm:pt modelId="{1BDEE2B8-F9E4-47DF-BA22-F1C491974AF9}" type="parTrans" cxnId="{0735B250-2991-44D0-B999-15463D939B9F}">
      <dgm:prSet/>
      <dgm:spPr/>
      <dgm:t>
        <a:bodyPr/>
        <a:lstStyle/>
        <a:p>
          <a:endParaRPr lang="en-ID"/>
        </a:p>
      </dgm:t>
    </dgm:pt>
    <dgm:pt modelId="{65D82187-9645-43B8-BD1A-A8A2216B0AE1}" type="sibTrans" cxnId="{0735B250-2991-44D0-B999-15463D939B9F}">
      <dgm:prSet/>
      <dgm:spPr/>
      <dgm:t>
        <a:bodyPr/>
        <a:lstStyle/>
        <a:p>
          <a:endParaRPr lang="en-ID"/>
        </a:p>
      </dgm:t>
    </dgm:pt>
    <dgm:pt modelId="{6675591D-99DB-41B0-B244-95E129CBACA4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800" dirty="0">
              <a:solidFill>
                <a:schemeClr val="bg1"/>
              </a:solidFill>
            </a:rPr>
            <a:t>Pajak Reklame </a:t>
          </a:r>
          <a:r>
            <a:rPr lang="en-US" sz="1800" b="1" dirty="0">
              <a:solidFill>
                <a:schemeClr val="bg1"/>
              </a:solidFill>
            </a:rPr>
            <a:t>25%</a:t>
          </a:r>
          <a:endParaRPr lang="en-ID" sz="1800" dirty="0">
            <a:solidFill>
              <a:schemeClr val="bg1"/>
            </a:solidFill>
          </a:endParaRPr>
        </a:p>
      </dgm:t>
    </dgm:pt>
    <dgm:pt modelId="{82376D33-40C6-49CF-869F-C2A303A0CA8D}" type="parTrans" cxnId="{574959B0-A72F-4C92-9228-047F1D8FD2D2}">
      <dgm:prSet/>
      <dgm:spPr/>
      <dgm:t>
        <a:bodyPr/>
        <a:lstStyle/>
        <a:p>
          <a:endParaRPr lang="en-ID"/>
        </a:p>
      </dgm:t>
    </dgm:pt>
    <dgm:pt modelId="{A846C133-E52B-4BDC-8471-213D8468CC8D}" type="sibTrans" cxnId="{574959B0-A72F-4C92-9228-047F1D8FD2D2}">
      <dgm:prSet/>
      <dgm:spPr/>
      <dgm:t>
        <a:bodyPr/>
        <a:lstStyle/>
        <a:p>
          <a:endParaRPr lang="en-ID"/>
        </a:p>
      </dgm:t>
    </dgm:pt>
    <dgm:pt modelId="{9229AE89-E02A-48B7-977B-C27D26F0CDBD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800" dirty="0">
              <a:solidFill>
                <a:schemeClr val="bg1"/>
              </a:solidFill>
            </a:rPr>
            <a:t>Pajak Air Tanah </a:t>
          </a:r>
          <a:r>
            <a:rPr lang="en-US" sz="1800" b="1" dirty="0">
              <a:solidFill>
                <a:schemeClr val="bg1"/>
              </a:solidFill>
            </a:rPr>
            <a:t>20%</a:t>
          </a:r>
          <a:endParaRPr lang="en-ID" sz="1800" dirty="0">
            <a:solidFill>
              <a:schemeClr val="bg1"/>
            </a:solidFill>
          </a:endParaRPr>
        </a:p>
      </dgm:t>
    </dgm:pt>
    <dgm:pt modelId="{D1DBA604-585E-48C9-8A5E-571743D6A12C}" type="parTrans" cxnId="{F1871571-E5A1-464E-AE86-7C3FA7F1DA9A}">
      <dgm:prSet/>
      <dgm:spPr/>
      <dgm:t>
        <a:bodyPr/>
        <a:lstStyle/>
        <a:p>
          <a:endParaRPr lang="en-ID"/>
        </a:p>
      </dgm:t>
    </dgm:pt>
    <dgm:pt modelId="{9B91CEB7-0582-4160-9186-9CADF95700B9}" type="sibTrans" cxnId="{F1871571-E5A1-464E-AE86-7C3FA7F1DA9A}">
      <dgm:prSet/>
      <dgm:spPr/>
      <dgm:t>
        <a:bodyPr/>
        <a:lstStyle/>
        <a:p>
          <a:endParaRPr lang="en-ID"/>
        </a:p>
      </dgm:t>
    </dgm:pt>
    <dgm:pt modelId="{6B91303E-0C79-445C-B74E-B259817C0924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800" dirty="0">
              <a:solidFill>
                <a:schemeClr val="bg1"/>
              </a:solidFill>
            </a:rPr>
            <a:t>Pajak Sarang Burung Walet </a:t>
          </a:r>
          <a:r>
            <a:rPr lang="en-US" sz="1800" b="1" dirty="0">
              <a:solidFill>
                <a:schemeClr val="bg1"/>
              </a:solidFill>
            </a:rPr>
            <a:t>10%</a:t>
          </a:r>
          <a:endParaRPr lang="en-ID" sz="1800" dirty="0">
            <a:solidFill>
              <a:schemeClr val="bg1"/>
            </a:solidFill>
          </a:endParaRPr>
        </a:p>
      </dgm:t>
    </dgm:pt>
    <dgm:pt modelId="{26EC51B1-A7C0-41BE-AF72-7255CCCCC498}" type="parTrans" cxnId="{E1D0B333-2944-4925-9E76-3FCB86029FD7}">
      <dgm:prSet/>
      <dgm:spPr/>
      <dgm:t>
        <a:bodyPr/>
        <a:lstStyle/>
        <a:p>
          <a:endParaRPr lang="en-ID"/>
        </a:p>
      </dgm:t>
    </dgm:pt>
    <dgm:pt modelId="{D6A2F106-605C-4141-AE22-3546F86C6DFD}" type="sibTrans" cxnId="{E1D0B333-2944-4925-9E76-3FCB86029FD7}">
      <dgm:prSet/>
      <dgm:spPr/>
      <dgm:t>
        <a:bodyPr/>
        <a:lstStyle/>
        <a:p>
          <a:endParaRPr lang="en-ID"/>
        </a:p>
      </dgm:t>
    </dgm:pt>
    <dgm:pt modelId="{B6AD6F68-AB97-4822-B2F1-C1129CE3C7F9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just"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800" dirty="0">
              <a:solidFill>
                <a:schemeClr val="bg1"/>
              </a:solidFill>
            </a:rPr>
            <a:t>Pajak BPHTB </a:t>
          </a:r>
          <a:r>
            <a:rPr lang="en-US" sz="1800" b="1" dirty="0">
              <a:solidFill>
                <a:schemeClr val="bg1"/>
              </a:solidFill>
            </a:rPr>
            <a:t>5%</a:t>
          </a:r>
          <a:endParaRPr lang="en-ID" sz="1800" dirty="0">
            <a:solidFill>
              <a:schemeClr val="bg1"/>
            </a:solidFill>
          </a:endParaRPr>
        </a:p>
      </dgm:t>
    </dgm:pt>
    <dgm:pt modelId="{CEB0EF11-A481-4EEB-8FC9-63AB6A4675AE}" type="parTrans" cxnId="{3ABBE336-360F-4E5B-B01B-498BEA5E985C}">
      <dgm:prSet/>
      <dgm:spPr/>
      <dgm:t>
        <a:bodyPr/>
        <a:lstStyle/>
        <a:p>
          <a:endParaRPr lang="en-ID"/>
        </a:p>
      </dgm:t>
    </dgm:pt>
    <dgm:pt modelId="{8CF2B646-131A-497A-B2F9-2D5D1B799A33}" type="sibTrans" cxnId="{3ABBE336-360F-4E5B-B01B-498BEA5E985C}">
      <dgm:prSet/>
      <dgm:spPr/>
      <dgm:t>
        <a:bodyPr/>
        <a:lstStyle/>
        <a:p>
          <a:endParaRPr lang="en-ID"/>
        </a:p>
      </dgm:t>
    </dgm:pt>
    <dgm:pt modelId="{C29DE446-3ED9-43F3-8BBE-3B0A63B1AB0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d-ID" sz="1500" dirty="0">
              <a:solidFill>
                <a:schemeClr val="bg1"/>
              </a:solidFill>
            </a:rPr>
            <a:t>Pagelaran kesenian, musik, tari, dan/atau busana,  Sirkus, akrobat, sulap, Pameran, Pacuan kuda, kendaraan bermotor dan permainan ketangkasan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turun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b="1" dirty="0">
              <a:solidFill>
                <a:schemeClr val="bg1"/>
              </a:solidFill>
            </a:rPr>
            <a:t>10%</a:t>
          </a:r>
          <a:endParaRPr lang="en-ID" sz="1500" dirty="0">
            <a:solidFill>
              <a:schemeClr val="bg1"/>
            </a:solidFill>
          </a:endParaRPr>
        </a:p>
      </dgm:t>
    </dgm:pt>
    <dgm:pt modelId="{BA6C5E73-7F1B-44C4-BD53-C32B1D604CD4}" type="parTrans" cxnId="{46A69FC2-62A2-4D6E-9CBB-3EAB9161E302}">
      <dgm:prSet/>
      <dgm:spPr/>
      <dgm:t>
        <a:bodyPr/>
        <a:lstStyle/>
        <a:p>
          <a:endParaRPr lang="en-ID"/>
        </a:p>
      </dgm:t>
    </dgm:pt>
    <dgm:pt modelId="{047A73E0-A3CE-461E-B3C3-6F07D70AFA72}" type="sibTrans" cxnId="{46A69FC2-62A2-4D6E-9CBB-3EAB9161E302}">
      <dgm:prSet/>
      <dgm:spPr/>
      <dgm:t>
        <a:bodyPr/>
        <a:lstStyle/>
        <a:p>
          <a:endParaRPr lang="en-ID"/>
        </a:p>
      </dgm:t>
    </dgm:pt>
    <dgm:pt modelId="{D2E2146C-5ED0-4030-983A-46A4C69ECD43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d-ID" sz="1500" dirty="0">
              <a:solidFill>
                <a:schemeClr val="bg1"/>
              </a:solidFill>
            </a:rPr>
            <a:t>Tontonan film didalam gedung, Kontes kecantikan, binaraga dan sejenisnya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turun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b="1" dirty="0">
              <a:solidFill>
                <a:schemeClr val="bg1"/>
              </a:solidFill>
            </a:rPr>
            <a:t>15%</a:t>
          </a:r>
          <a:endParaRPr lang="en-ID" sz="1500" dirty="0">
            <a:solidFill>
              <a:schemeClr val="bg1"/>
            </a:solidFill>
          </a:endParaRPr>
        </a:p>
      </dgm:t>
    </dgm:pt>
    <dgm:pt modelId="{2E0D1555-BC14-4B87-873B-3BA0291FB804}" type="parTrans" cxnId="{95B0A870-2B47-4EF8-A59F-DC47DC73E9C7}">
      <dgm:prSet/>
      <dgm:spPr/>
      <dgm:t>
        <a:bodyPr/>
        <a:lstStyle/>
        <a:p>
          <a:endParaRPr lang="en-ID"/>
        </a:p>
      </dgm:t>
    </dgm:pt>
    <dgm:pt modelId="{FEF5864F-41F9-474A-9A08-C248BD36B5FC}" type="sibTrans" cxnId="{95B0A870-2B47-4EF8-A59F-DC47DC73E9C7}">
      <dgm:prSet/>
      <dgm:spPr/>
      <dgm:t>
        <a:bodyPr/>
        <a:lstStyle/>
        <a:p>
          <a:endParaRPr lang="en-ID"/>
        </a:p>
      </dgm:t>
    </dgm:pt>
    <dgm:pt modelId="{B1D20FE9-B9CA-4F12-B75A-CF939DC38524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d-ID" sz="1500" dirty="0">
              <a:solidFill>
                <a:schemeClr val="bg1"/>
              </a:solidFill>
            </a:rPr>
            <a:t>Permainan bilyar, golf, bowling </a:t>
          </a:r>
          <a:r>
            <a:rPr lang="en-US" sz="1500" dirty="0" err="1">
              <a:solidFill>
                <a:schemeClr val="bg1"/>
              </a:solidFill>
            </a:rPr>
            <a:t>turun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b="1" dirty="0">
              <a:solidFill>
                <a:schemeClr val="bg1"/>
              </a:solidFill>
            </a:rPr>
            <a:t>20%</a:t>
          </a:r>
          <a:endParaRPr lang="en-ID" sz="1500" dirty="0">
            <a:solidFill>
              <a:schemeClr val="bg1"/>
            </a:solidFill>
          </a:endParaRPr>
        </a:p>
      </dgm:t>
    </dgm:pt>
    <dgm:pt modelId="{6D360DA3-1FA0-4A61-90EE-CE652B0764F1}" type="parTrans" cxnId="{0D732546-4271-4E9D-BF1B-71174C0419D7}">
      <dgm:prSet/>
      <dgm:spPr/>
      <dgm:t>
        <a:bodyPr/>
        <a:lstStyle/>
        <a:p>
          <a:endParaRPr lang="en-ID"/>
        </a:p>
      </dgm:t>
    </dgm:pt>
    <dgm:pt modelId="{02457BB7-887E-4383-8311-A41CC871634C}" type="sibTrans" cxnId="{0D732546-4271-4E9D-BF1B-71174C0419D7}">
      <dgm:prSet/>
      <dgm:spPr/>
      <dgm:t>
        <a:bodyPr/>
        <a:lstStyle/>
        <a:p>
          <a:endParaRPr lang="en-ID"/>
        </a:p>
      </dgm:t>
    </dgm:pt>
    <dgm:pt modelId="{077FD4E0-81B9-481C-9376-5A29B15FB4B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id-ID" sz="1500" dirty="0">
              <a:solidFill>
                <a:schemeClr val="bg1"/>
              </a:solidFill>
            </a:rPr>
            <a:t>Panti pijat, refleksi, pusat kebugaran (fitness center) dan Live Musik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dirty="0" err="1">
              <a:solidFill>
                <a:schemeClr val="bg1"/>
              </a:solidFill>
            </a:rPr>
            <a:t>turun</a:t>
          </a:r>
          <a:r>
            <a:rPr lang="en-US" sz="1500" dirty="0">
              <a:solidFill>
                <a:schemeClr val="bg1"/>
              </a:solidFill>
            </a:rPr>
            <a:t> </a:t>
          </a:r>
          <a:r>
            <a:rPr lang="en-US" sz="1500" b="1" dirty="0">
              <a:solidFill>
                <a:schemeClr val="bg1"/>
              </a:solidFill>
            </a:rPr>
            <a:t>25%</a:t>
          </a:r>
          <a:endParaRPr lang="en-ID" sz="1500" dirty="0">
            <a:solidFill>
              <a:schemeClr val="bg1"/>
            </a:solidFill>
          </a:endParaRPr>
        </a:p>
      </dgm:t>
    </dgm:pt>
    <dgm:pt modelId="{2140AED5-2076-4B8B-8483-2D34743E64D2}" type="parTrans" cxnId="{0BCA77C3-8549-4E48-B954-FFEF064DA771}">
      <dgm:prSet/>
      <dgm:spPr/>
      <dgm:t>
        <a:bodyPr/>
        <a:lstStyle/>
        <a:p>
          <a:endParaRPr lang="en-ID"/>
        </a:p>
      </dgm:t>
    </dgm:pt>
    <dgm:pt modelId="{1EDB4D9F-0E39-40C0-BC2B-9A6A4E68876B}" type="sibTrans" cxnId="{0BCA77C3-8549-4E48-B954-FFEF064DA771}">
      <dgm:prSet/>
      <dgm:spPr/>
      <dgm:t>
        <a:bodyPr/>
        <a:lstStyle/>
        <a:p>
          <a:endParaRPr lang="en-ID"/>
        </a:p>
      </dgm:t>
    </dgm:pt>
    <dgm:pt modelId="{B31F809D-6FC2-4EBA-9169-FCD378264FA7}" type="pres">
      <dgm:prSet presAssocID="{0B13AF65-8C59-41F4-864F-284D89A7D159}" presName="linearFlow" presStyleCnt="0">
        <dgm:presLayoutVars>
          <dgm:dir/>
          <dgm:animLvl val="lvl"/>
          <dgm:resizeHandles/>
        </dgm:presLayoutVars>
      </dgm:prSet>
      <dgm:spPr/>
    </dgm:pt>
    <dgm:pt modelId="{19BBB97A-0A9A-49D7-88CF-B42FAD9B11E9}" type="pres">
      <dgm:prSet presAssocID="{51BCB4E0-A695-4B0A-9F96-2E8AF9E83D45}" presName="compositeNode" presStyleCnt="0">
        <dgm:presLayoutVars>
          <dgm:bulletEnabled val="1"/>
        </dgm:presLayoutVars>
      </dgm:prSet>
      <dgm:spPr/>
    </dgm:pt>
    <dgm:pt modelId="{22C4005E-2F48-4E2C-AF25-F863D7D86806}" type="pres">
      <dgm:prSet presAssocID="{51BCB4E0-A695-4B0A-9F96-2E8AF9E83D45}" presName="image" presStyleLbl="fgImgPlace1" presStyleIdx="0" presStyleCnt="3"/>
      <dgm:spPr>
        <a:blipFill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lockwise curve"/>
        </a:ext>
      </dgm:extLst>
    </dgm:pt>
    <dgm:pt modelId="{944FCF50-36C9-4595-BF39-BA22AAE06811}" type="pres">
      <dgm:prSet presAssocID="{51BCB4E0-A695-4B0A-9F96-2E8AF9E83D45}" presName="childNode" presStyleLbl="node1" presStyleIdx="0" presStyleCnt="3" custLinFactNeighborY="-1290">
        <dgm:presLayoutVars>
          <dgm:bulletEnabled val="1"/>
        </dgm:presLayoutVars>
      </dgm:prSet>
      <dgm:spPr/>
    </dgm:pt>
    <dgm:pt modelId="{F2A1835C-FA35-4ED0-B8F0-2E517F16B2D3}" type="pres">
      <dgm:prSet presAssocID="{51BCB4E0-A695-4B0A-9F96-2E8AF9E83D4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1B1F4839-0EB9-4F63-96AD-E1C65E301957}" type="pres">
      <dgm:prSet presAssocID="{7C83314D-2700-462A-9A4E-04C38841255A}" presName="sibTrans" presStyleCnt="0"/>
      <dgm:spPr/>
    </dgm:pt>
    <dgm:pt modelId="{565F07ED-6CA1-4D44-8F2F-579EED0BD9E4}" type="pres">
      <dgm:prSet presAssocID="{5D17507C-AD1F-4627-A188-C7D207A028E9}" presName="compositeNode" presStyleCnt="0">
        <dgm:presLayoutVars>
          <dgm:bulletEnabled val="1"/>
        </dgm:presLayoutVars>
      </dgm:prSet>
      <dgm:spPr/>
    </dgm:pt>
    <dgm:pt modelId="{4DC36C69-89EC-4FCF-8ADC-D36B37AE2EC5}" type="pres">
      <dgm:prSet presAssocID="{5D17507C-AD1F-4627-A188-C7D207A028E9}" presName="image" presStyleLbl="fgImgPlace1" presStyleIdx="1" presStyleCnt="3"/>
      <dgm:spPr>
        <a:blipFill>
          <a:blip xmlns:r="http://schemas.openxmlformats.org/officeDocument/2006/relationships"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Slight curve"/>
        </a:ext>
      </dgm:extLst>
    </dgm:pt>
    <dgm:pt modelId="{274ABCFC-00ED-4C18-88C4-A2DD03CAB870}" type="pres">
      <dgm:prSet presAssocID="{5D17507C-AD1F-4627-A188-C7D207A028E9}" presName="childNode" presStyleLbl="node1" presStyleIdx="1" presStyleCnt="3" custScaleX="112537">
        <dgm:presLayoutVars>
          <dgm:bulletEnabled val="1"/>
        </dgm:presLayoutVars>
      </dgm:prSet>
      <dgm:spPr/>
    </dgm:pt>
    <dgm:pt modelId="{7C7306F6-1A90-4584-9C38-31A6BA0A461B}" type="pres">
      <dgm:prSet presAssocID="{5D17507C-AD1F-4627-A188-C7D207A028E9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F6E88811-6A05-4EC3-8F88-A738DED39DD5}" type="pres">
      <dgm:prSet presAssocID="{847801ED-6D51-43BC-ACEF-278D2957FDF1}" presName="sibTrans" presStyleCnt="0"/>
      <dgm:spPr/>
    </dgm:pt>
    <dgm:pt modelId="{562EB8C8-52CB-4E36-BD59-D5F3E2460F13}" type="pres">
      <dgm:prSet presAssocID="{F92971E1-EB24-4618-9CC7-744A0EB6CDF5}" presName="compositeNode" presStyleCnt="0">
        <dgm:presLayoutVars>
          <dgm:bulletEnabled val="1"/>
        </dgm:presLayoutVars>
      </dgm:prSet>
      <dgm:spPr/>
    </dgm:pt>
    <dgm:pt modelId="{FF04B6E0-E04C-43B4-803A-824B8D268A2B}" type="pres">
      <dgm:prSet presAssocID="{F92971E1-EB24-4618-9CC7-744A0EB6CDF5}" presName="image" presStyleLbl="fgImgPlace1" presStyleIdx="2" presStyleCnt="3"/>
      <dgm:spPr>
        <a:blipFill>
          <a:blip xmlns:r="http://schemas.openxmlformats.org/officeDocument/2006/relationships"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Rotate right"/>
        </a:ext>
      </dgm:extLst>
    </dgm:pt>
    <dgm:pt modelId="{7CF6D22E-4027-4BFB-8253-90A4F2583849}" type="pres">
      <dgm:prSet presAssocID="{F92971E1-EB24-4618-9CC7-744A0EB6CDF5}" presName="childNode" presStyleLbl="node1" presStyleIdx="2" presStyleCnt="3" custScaleX="128727">
        <dgm:presLayoutVars>
          <dgm:bulletEnabled val="1"/>
        </dgm:presLayoutVars>
      </dgm:prSet>
      <dgm:spPr/>
    </dgm:pt>
    <dgm:pt modelId="{523FC1B0-6B10-4002-86DD-B76D25E399F3}" type="pres">
      <dgm:prSet presAssocID="{F92971E1-EB24-4618-9CC7-744A0EB6CDF5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1C17D19-63DD-4FDD-ADD7-CA35254811BE}" type="presOf" srcId="{D2E2146C-5ED0-4030-983A-46A4C69ECD43}" destId="{7CF6D22E-4027-4BFB-8253-90A4F2583849}" srcOrd="0" destOrd="3" presId="urn:microsoft.com/office/officeart/2005/8/layout/hList2"/>
    <dgm:cxn modelId="{E3C8A226-4DE8-4B75-9ED8-ABCDB22A2F3B}" type="presOf" srcId="{2CB40E68-0AA5-4DEB-B431-E0429939BF5A}" destId="{944FCF50-36C9-4595-BF39-BA22AAE06811}" srcOrd="0" destOrd="2" presId="urn:microsoft.com/office/officeart/2005/8/layout/hList2"/>
    <dgm:cxn modelId="{2968C831-8470-45FD-BD6A-28FF945153ED}" type="presOf" srcId="{6E422338-48F7-409D-9539-7A586FD12F93}" destId="{944FCF50-36C9-4595-BF39-BA22AAE06811}" srcOrd="0" destOrd="1" presId="urn:microsoft.com/office/officeart/2005/8/layout/hList2"/>
    <dgm:cxn modelId="{E1D0B333-2944-4925-9E76-3FCB86029FD7}" srcId="{5D17507C-AD1F-4627-A188-C7D207A028E9}" destId="{6B91303E-0C79-445C-B74E-B259817C0924}" srcOrd="5" destOrd="0" parTransId="{26EC51B1-A7C0-41BE-AF72-7255CCCCC498}" sibTransId="{D6A2F106-605C-4141-AE22-3546F86C6DFD}"/>
    <dgm:cxn modelId="{3ABBE336-360F-4E5B-B01B-498BEA5E985C}" srcId="{5D17507C-AD1F-4627-A188-C7D207A028E9}" destId="{B6AD6F68-AB97-4822-B2F1-C1129CE3C7F9}" srcOrd="6" destOrd="0" parTransId="{CEB0EF11-A481-4EEB-8FC9-63AB6A4675AE}" sibTransId="{8CF2B646-131A-497A-B2F9-2D5D1B799A33}"/>
    <dgm:cxn modelId="{70CF8A5B-88A2-4062-91EB-726C2AE7670B}" type="presOf" srcId="{B6AD6F68-AB97-4822-B2F1-C1129CE3C7F9}" destId="{274ABCFC-00ED-4C18-88C4-A2DD03CAB870}" srcOrd="0" destOrd="6" presId="urn:microsoft.com/office/officeart/2005/8/layout/hList2"/>
    <dgm:cxn modelId="{7A7AC460-8789-4331-8DF6-3F1081CBA963}" type="presOf" srcId="{0B13AF65-8C59-41F4-864F-284D89A7D159}" destId="{B31F809D-6FC2-4EBA-9169-FCD378264FA7}" srcOrd="0" destOrd="0" presId="urn:microsoft.com/office/officeart/2005/8/layout/hList2"/>
    <dgm:cxn modelId="{706D5944-86ED-4D4C-82B9-07DA8786CADF}" type="presOf" srcId="{6B91303E-0C79-445C-B74E-B259817C0924}" destId="{274ABCFC-00ED-4C18-88C4-A2DD03CAB870}" srcOrd="0" destOrd="5" presId="urn:microsoft.com/office/officeart/2005/8/layout/hList2"/>
    <dgm:cxn modelId="{0D732546-4271-4E9D-BF1B-71174C0419D7}" srcId="{73445450-9661-4E52-A07F-D4CC4687AB54}" destId="{B1D20FE9-B9CA-4F12-B75A-CF939DC38524}" srcOrd="3" destOrd="0" parTransId="{6D360DA3-1FA0-4A61-90EE-CE652B0764F1}" sibTransId="{02457BB7-887E-4383-8311-A41CC871634C}"/>
    <dgm:cxn modelId="{EBA41B69-F2DD-4DE5-9B55-6BAD6F2567B3}" type="presOf" srcId="{F92971E1-EB24-4618-9CC7-744A0EB6CDF5}" destId="{523FC1B0-6B10-4002-86DD-B76D25E399F3}" srcOrd="0" destOrd="0" presId="urn:microsoft.com/office/officeart/2005/8/layout/hList2"/>
    <dgm:cxn modelId="{C56D114D-ECC4-43F3-AFA9-C49A3AB01CA4}" type="presOf" srcId="{3DD962AC-4C39-4CE1-A87D-5B100287E58B}" destId="{944FCF50-36C9-4595-BF39-BA22AAE06811}" srcOrd="0" destOrd="0" presId="urn:microsoft.com/office/officeart/2005/8/layout/hList2"/>
    <dgm:cxn modelId="{FB58F16E-69A9-416C-A036-7D83CD0D834D}" type="presOf" srcId="{51BCB4E0-A695-4B0A-9F96-2E8AF9E83D45}" destId="{F2A1835C-FA35-4ED0-B8F0-2E517F16B2D3}" srcOrd="0" destOrd="0" presId="urn:microsoft.com/office/officeart/2005/8/layout/hList2"/>
    <dgm:cxn modelId="{441C056F-ED86-42F4-B428-2DEEA403AE48}" srcId="{0B13AF65-8C59-41F4-864F-284D89A7D159}" destId="{51BCB4E0-A695-4B0A-9F96-2E8AF9E83D45}" srcOrd="0" destOrd="0" parTransId="{85E17D8A-55F3-42E8-96E2-C78C75A2CED3}" sibTransId="{7C83314D-2700-462A-9A4E-04C38841255A}"/>
    <dgm:cxn modelId="{95B0A870-2B47-4EF8-A59F-DC47DC73E9C7}" srcId="{73445450-9661-4E52-A07F-D4CC4687AB54}" destId="{D2E2146C-5ED0-4030-983A-46A4C69ECD43}" srcOrd="2" destOrd="0" parTransId="{2E0D1555-BC14-4B87-873B-3BA0291FB804}" sibTransId="{FEF5864F-41F9-474A-9A08-C248BD36B5FC}"/>
    <dgm:cxn modelId="{0735B250-2991-44D0-B999-15463D939B9F}" srcId="{F92971E1-EB24-4618-9CC7-744A0EB6CDF5}" destId="{E2362171-8EBE-4F44-B5FF-C260D0D707F1}" srcOrd="2" destOrd="0" parTransId="{1BDEE2B8-F9E4-47DF-BA22-F1C491974AF9}" sibTransId="{65D82187-9645-43B8-BD1A-A8A2216B0AE1}"/>
    <dgm:cxn modelId="{F1871571-E5A1-464E-AE86-7C3FA7F1DA9A}" srcId="{5D17507C-AD1F-4627-A188-C7D207A028E9}" destId="{9229AE89-E02A-48B7-977B-C27D26F0CDBD}" srcOrd="4" destOrd="0" parTransId="{D1DBA604-585E-48C9-8A5E-571743D6A12C}" sibTransId="{9B91CEB7-0582-4160-9186-9CADF95700B9}"/>
    <dgm:cxn modelId="{9B043F59-7C14-4020-BD83-8CFE21D4185D}" srcId="{F92971E1-EB24-4618-9CC7-744A0EB6CDF5}" destId="{73445450-9661-4E52-A07F-D4CC4687AB54}" srcOrd="0" destOrd="0" parTransId="{5C1920DD-B9FA-4868-B813-ED6B98CD5C5B}" sibTransId="{B45751D1-435D-40CD-9366-AD34C27F4751}"/>
    <dgm:cxn modelId="{BAFCB782-86F4-4EFB-9B30-CB31C8733A76}" type="presOf" srcId="{E2362171-8EBE-4F44-B5FF-C260D0D707F1}" destId="{7CF6D22E-4027-4BFB-8253-90A4F2583849}" srcOrd="0" destOrd="7" presId="urn:microsoft.com/office/officeart/2005/8/layout/hList2"/>
    <dgm:cxn modelId="{511E5384-392E-42B0-9D77-C984DA7DC061}" type="presOf" srcId="{73445450-9661-4E52-A07F-D4CC4687AB54}" destId="{7CF6D22E-4027-4BFB-8253-90A4F2583849}" srcOrd="0" destOrd="0" presId="urn:microsoft.com/office/officeart/2005/8/layout/hList2"/>
    <dgm:cxn modelId="{228F478C-D952-4D66-A7E0-16C9D7792080}" type="presOf" srcId="{077FD4E0-81B9-481C-9376-5A29B15FB4BB}" destId="{7CF6D22E-4027-4BFB-8253-90A4F2583849}" srcOrd="0" destOrd="5" presId="urn:microsoft.com/office/officeart/2005/8/layout/hList2"/>
    <dgm:cxn modelId="{BB272691-C757-4B63-A0A9-634FCFDF1C7D}" srcId="{5D17507C-AD1F-4627-A188-C7D207A028E9}" destId="{854D42D3-DF45-4142-95A9-B9E8FDB2EEB0}" srcOrd="2" destOrd="0" parTransId="{9E56998D-B103-4DF3-9746-82CDC5668F0B}" sibTransId="{DE6C4D33-316E-4004-8438-6ED6BF921C63}"/>
    <dgm:cxn modelId="{C64A8B95-BDC6-46CC-BE67-0DC541F54A1D}" srcId="{0B13AF65-8C59-41F4-864F-284D89A7D159}" destId="{F92971E1-EB24-4618-9CC7-744A0EB6CDF5}" srcOrd="2" destOrd="0" parTransId="{CE374139-E8C8-48EF-92E3-3F3922BBA688}" sibTransId="{C9A9D1F1-C82C-45AB-9E7A-F64EC83D21D1}"/>
    <dgm:cxn modelId="{5B3CA198-9079-4042-9B43-252A6CD91920}" srcId="{73445450-9661-4E52-A07F-D4CC4687AB54}" destId="{21F9A0F3-910A-40C6-B0CC-BBD09D344A7F}" srcOrd="0" destOrd="0" parTransId="{6F58FEA4-751E-4BE6-8BB0-BB7CD24A1A18}" sibTransId="{0B4F2448-0801-401A-9FA3-CE9607269447}"/>
    <dgm:cxn modelId="{BD92069B-B6AD-492A-B700-236814315539}" type="presOf" srcId="{C7796045-DACF-4863-AFC9-A6599E3019CA}" destId="{274ABCFC-00ED-4C18-88C4-A2DD03CAB870}" srcOrd="0" destOrd="0" presId="urn:microsoft.com/office/officeart/2005/8/layout/hList2"/>
    <dgm:cxn modelId="{33D6ECA3-893C-408F-A134-6D44BF5938FA}" type="presOf" srcId="{5D17507C-AD1F-4627-A188-C7D207A028E9}" destId="{7C7306F6-1A90-4584-9C38-31A6BA0A461B}" srcOrd="0" destOrd="0" presId="urn:microsoft.com/office/officeart/2005/8/layout/hList2"/>
    <dgm:cxn modelId="{574959B0-A72F-4C92-9228-047F1D8FD2D2}" srcId="{5D17507C-AD1F-4627-A188-C7D207A028E9}" destId="{6675591D-99DB-41B0-B244-95E129CBACA4}" srcOrd="3" destOrd="0" parTransId="{82376D33-40C6-49CF-869F-C2A303A0CA8D}" sibTransId="{A846C133-E52B-4BDC-8471-213D8468CC8D}"/>
    <dgm:cxn modelId="{044B92B4-33D3-4D69-B0F4-7F7256C34EAB}" srcId="{5D17507C-AD1F-4627-A188-C7D207A028E9}" destId="{C7796045-DACF-4863-AFC9-A6599E3019CA}" srcOrd="0" destOrd="0" parTransId="{56F8ADA8-55B5-4BDC-A5DD-AF1D5BE9F104}" sibTransId="{960B93E3-3214-47AA-9498-5CCD53768515}"/>
    <dgm:cxn modelId="{884FCAB6-84E6-4A31-A9E6-8E46E81D6ADA}" type="presOf" srcId="{9229AE89-E02A-48B7-977B-C27D26F0CDBD}" destId="{274ABCFC-00ED-4C18-88C4-A2DD03CAB870}" srcOrd="0" destOrd="4" presId="urn:microsoft.com/office/officeart/2005/8/layout/hList2"/>
    <dgm:cxn modelId="{2061B7B9-60C0-47B9-BA40-21056E73AB39}" type="presOf" srcId="{C29DE446-3ED9-43F3-8BBE-3B0A63B1AB01}" destId="{7CF6D22E-4027-4BFB-8253-90A4F2583849}" srcOrd="0" destOrd="2" presId="urn:microsoft.com/office/officeart/2005/8/layout/hList2"/>
    <dgm:cxn modelId="{46A69FC2-62A2-4D6E-9CBB-3EAB9161E302}" srcId="{73445450-9661-4E52-A07F-D4CC4687AB54}" destId="{C29DE446-3ED9-43F3-8BBE-3B0A63B1AB01}" srcOrd="1" destOrd="0" parTransId="{BA6C5E73-7F1B-44C4-BD53-C32B1D604CD4}" sibTransId="{047A73E0-A3CE-461E-B3C3-6F07D70AFA72}"/>
    <dgm:cxn modelId="{0BCA77C3-8549-4E48-B954-FFEF064DA771}" srcId="{73445450-9661-4E52-A07F-D4CC4687AB54}" destId="{077FD4E0-81B9-481C-9376-5A29B15FB4BB}" srcOrd="4" destOrd="0" parTransId="{2140AED5-2076-4B8B-8483-2D34743E64D2}" sibTransId="{1EDB4D9F-0E39-40C0-BC2B-9A6A4E68876B}"/>
    <dgm:cxn modelId="{9DB02FC7-17FB-493D-B591-4AE0F9930C0E}" srcId="{51BCB4E0-A695-4B0A-9F96-2E8AF9E83D45}" destId="{6E422338-48F7-409D-9539-7A586FD12F93}" srcOrd="1" destOrd="0" parTransId="{11B3E14B-079F-49C3-A5B5-D1FB704EB252}" sibTransId="{000433D9-B1DA-49C8-8C3F-DF57677BDD57}"/>
    <dgm:cxn modelId="{31FFCDCC-E40D-4A30-A2F4-E754B6B669A1}" type="presOf" srcId="{6675591D-99DB-41B0-B244-95E129CBACA4}" destId="{274ABCFC-00ED-4C18-88C4-A2DD03CAB870}" srcOrd="0" destOrd="3" presId="urn:microsoft.com/office/officeart/2005/8/layout/hList2"/>
    <dgm:cxn modelId="{3048C3D1-6047-4E76-BFEF-4862A6DD75E3}" type="presOf" srcId="{21F9A0F3-910A-40C6-B0CC-BBD09D344A7F}" destId="{7CF6D22E-4027-4BFB-8253-90A4F2583849}" srcOrd="0" destOrd="1" presId="urn:microsoft.com/office/officeart/2005/8/layout/hList2"/>
    <dgm:cxn modelId="{B58314D3-63AE-4604-B783-7E7B17FDA3C7}" srcId="{51BCB4E0-A695-4B0A-9F96-2E8AF9E83D45}" destId="{2CB40E68-0AA5-4DEB-B431-E0429939BF5A}" srcOrd="2" destOrd="0" parTransId="{90497EA7-A21D-4597-8B18-D5DB8E7BE4CB}" sibTransId="{5B95C51F-1BC5-4327-B747-3BB0D3A55381}"/>
    <dgm:cxn modelId="{35466CD4-C4F7-4606-B289-7C3BADF4CECE}" srcId="{F92971E1-EB24-4618-9CC7-744A0EB6CDF5}" destId="{0B80EFFF-06B3-4CDB-BB5E-5739A44D740C}" srcOrd="1" destOrd="0" parTransId="{927BBE47-F31B-4328-BED4-092131D68FDF}" sibTransId="{3C2E6DBA-66BD-4E98-89EB-9B66A86281FB}"/>
    <dgm:cxn modelId="{CB2577DF-7F3C-4B14-9B36-B4860EED1183}" type="presOf" srcId="{0B80EFFF-06B3-4CDB-BB5E-5739A44D740C}" destId="{7CF6D22E-4027-4BFB-8253-90A4F2583849}" srcOrd="0" destOrd="6" presId="urn:microsoft.com/office/officeart/2005/8/layout/hList2"/>
    <dgm:cxn modelId="{56A8D5E3-B261-4A35-A1A4-8F221E1FD35A}" type="presOf" srcId="{854D42D3-DF45-4142-95A9-B9E8FDB2EEB0}" destId="{274ABCFC-00ED-4C18-88C4-A2DD03CAB870}" srcOrd="0" destOrd="2" presId="urn:microsoft.com/office/officeart/2005/8/layout/hList2"/>
    <dgm:cxn modelId="{87CB56EA-078E-43FF-8778-DD3EB6E28B6D}" srcId="{51BCB4E0-A695-4B0A-9F96-2E8AF9E83D45}" destId="{3DD962AC-4C39-4CE1-A87D-5B100287E58B}" srcOrd="0" destOrd="0" parTransId="{719E8F3C-A7BF-4116-B47A-73271B4DCF16}" sibTransId="{1FA0BC1B-33AA-42B2-BC61-722FCD38A9BB}"/>
    <dgm:cxn modelId="{4FC790EA-4565-4256-B092-ED0909A88EFD}" srcId="{0B13AF65-8C59-41F4-864F-284D89A7D159}" destId="{5D17507C-AD1F-4627-A188-C7D207A028E9}" srcOrd="1" destOrd="0" parTransId="{D348B9B1-2CE2-4C43-BB73-1B0075A986A4}" sibTransId="{847801ED-6D51-43BC-ACEF-278D2957FDF1}"/>
    <dgm:cxn modelId="{9F6A0EFA-77C4-48B6-8B8B-87F051E91430}" type="presOf" srcId="{B1D20FE9-B9CA-4F12-B75A-CF939DC38524}" destId="{7CF6D22E-4027-4BFB-8253-90A4F2583849}" srcOrd="0" destOrd="4" presId="urn:microsoft.com/office/officeart/2005/8/layout/hList2"/>
    <dgm:cxn modelId="{761269FA-8FB7-4F89-AE86-7D81EF724FDB}" srcId="{5D17507C-AD1F-4627-A188-C7D207A028E9}" destId="{F61FD01C-44AB-447F-BD37-56759B7A4BDB}" srcOrd="1" destOrd="0" parTransId="{FC7C85F4-0B77-4829-A672-8950CB0EBA2B}" sibTransId="{83E20355-CACE-4B42-9986-C1B87485BED7}"/>
    <dgm:cxn modelId="{293BDFFA-C20C-46BB-88E8-BF7F473CE4E9}" type="presOf" srcId="{F61FD01C-44AB-447F-BD37-56759B7A4BDB}" destId="{274ABCFC-00ED-4C18-88C4-A2DD03CAB870}" srcOrd="0" destOrd="1" presId="urn:microsoft.com/office/officeart/2005/8/layout/hList2"/>
    <dgm:cxn modelId="{BA85955C-F966-4C37-916E-3265A512DCF4}" type="presParOf" srcId="{B31F809D-6FC2-4EBA-9169-FCD378264FA7}" destId="{19BBB97A-0A9A-49D7-88CF-B42FAD9B11E9}" srcOrd="0" destOrd="0" presId="urn:microsoft.com/office/officeart/2005/8/layout/hList2"/>
    <dgm:cxn modelId="{62050994-E41C-4909-B562-E5321356DB82}" type="presParOf" srcId="{19BBB97A-0A9A-49D7-88CF-B42FAD9B11E9}" destId="{22C4005E-2F48-4E2C-AF25-F863D7D86806}" srcOrd="0" destOrd="0" presId="urn:microsoft.com/office/officeart/2005/8/layout/hList2"/>
    <dgm:cxn modelId="{3598DDF7-AFE8-40D0-9089-615141448B08}" type="presParOf" srcId="{19BBB97A-0A9A-49D7-88CF-B42FAD9B11E9}" destId="{944FCF50-36C9-4595-BF39-BA22AAE06811}" srcOrd="1" destOrd="0" presId="urn:microsoft.com/office/officeart/2005/8/layout/hList2"/>
    <dgm:cxn modelId="{2DEDF608-D3A6-449D-863F-B065C7AE25EA}" type="presParOf" srcId="{19BBB97A-0A9A-49D7-88CF-B42FAD9B11E9}" destId="{F2A1835C-FA35-4ED0-B8F0-2E517F16B2D3}" srcOrd="2" destOrd="0" presId="urn:microsoft.com/office/officeart/2005/8/layout/hList2"/>
    <dgm:cxn modelId="{3B5DD8AD-08C6-4464-8B86-B8498F2F7725}" type="presParOf" srcId="{B31F809D-6FC2-4EBA-9169-FCD378264FA7}" destId="{1B1F4839-0EB9-4F63-96AD-E1C65E301957}" srcOrd="1" destOrd="0" presId="urn:microsoft.com/office/officeart/2005/8/layout/hList2"/>
    <dgm:cxn modelId="{188D63F5-9173-4FA0-B162-7C4A41B61F27}" type="presParOf" srcId="{B31F809D-6FC2-4EBA-9169-FCD378264FA7}" destId="{565F07ED-6CA1-4D44-8F2F-579EED0BD9E4}" srcOrd="2" destOrd="0" presId="urn:microsoft.com/office/officeart/2005/8/layout/hList2"/>
    <dgm:cxn modelId="{0E56A199-92E2-48E7-8CED-C999C9CCA2F4}" type="presParOf" srcId="{565F07ED-6CA1-4D44-8F2F-579EED0BD9E4}" destId="{4DC36C69-89EC-4FCF-8ADC-D36B37AE2EC5}" srcOrd="0" destOrd="0" presId="urn:microsoft.com/office/officeart/2005/8/layout/hList2"/>
    <dgm:cxn modelId="{367DCBBA-A0E8-4885-922F-DA15BC3E0CE8}" type="presParOf" srcId="{565F07ED-6CA1-4D44-8F2F-579EED0BD9E4}" destId="{274ABCFC-00ED-4C18-88C4-A2DD03CAB870}" srcOrd="1" destOrd="0" presId="urn:microsoft.com/office/officeart/2005/8/layout/hList2"/>
    <dgm:cxn modelId="{5E0E2F4C-B90B-48F7-B8D7-17A0FA8EBCB7}" type="presParOf" srcId="{565F07ED-6CA1-4D44-8F2F-579EED0BD9E4}" destId="{7C7306F6-1A90-4584-9C38-31A6BA0A461B}" srcOrd="2" destOrd="0" presId="urn:microsoft.com/office/officeart/2005/8/layout/hList2"/>
    <dgm:cxn modelId="{4A34109B-4181-4770-8B27-4C9AA9B70679}" type="presParOf" srcId="{B31F809D-6FC2-4EBA-9169-FCD378264FA7}" destId="{F6E88811-6A05-4EC3-8F88-A738DED39DD5}" srcOrd="3" destOrd="0" presId="urn:microsoft.com/office/officeart/2005/8/layout/hList2"/>
    <dgm:cxn modelId="{007EDF60-FC85-476E-B4FC-2CCC9BE38E94}" type="presParOf" srcId="{B31F809D-6FC2-4EBA-9169-FCD378264FA7}" destId="{562EB8C8-52CB-4E36-BD59-D5F3E2460F13}" srcOrd="4" destOrd="0" presId="urn:microsoft.com/office/officeart/2005/8/layout/hList2"/>
    <dgm:cxn modelId="{D9D9AB69-4C29-4866-A0B8-BEA35183172E}" type="presParOf" srcId="{562EB8C8-52CB-4E36-BD59-D5F3E2460F13}" destId="{FF04B6E0-E04C-43B4-803A-824B8D268A2B}" srcOrd="0" destOrd="0" presId="urn:microsoft.com/office/officeart/2005/8/layout/hList2"/>
    <dgm:cxn modelId="{8606784F-5226-4096-BDC1-FBB896BB6D8C}" type="presParOf" srcId="{562EB8C8-52CB-4E36-BD59-D5F3E2460F13}" destId="{7CF6D22E-4027-4BFB-8253-90A4F2583849}" srcOrd="1" destOrd="0" presId="urn:microsoft.com/office/officeart/2005/8/layout/hList2"/>
    <dgm:cxn modelId="{2303AB57-AC7A-4116-AD37-D74CFE8E475D}" type="presParOf" srcId="{562EB8C8-52CB-4E36-BD59-D5F3E2460F13}" destId="{523FC1B0-6B10-4002-86DD-B76D25E399F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6D9D53-236B-4083-A39C-97DCE6557372}" type="doc">
      <dgm:prSet loTypeId="urn:microsoft.com/office/officeart/2005/8/layout/chevron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ID"/>
        </a:p>
      </dgm:t>
    </dgm:pt>
    <dgm:pt modelId="{BE7F3097-080F-4F70-BBA7-BE2B2214AE27}">
      <dgm:prSet phldrT="[Text]"/>
      <dgm:spPr/>
      <dgm:t>
        <a:bodyPr/>
        <a:lstStyle/>
        <a:p>
          <a:r>
            <a:rPr lang="en-US" dirty="0"/>
            <a:t>1</a:t>
          </a:r>
          <a:endParaRPr lang="en-ID" dirty="0"/>
        </a:p>
      </dgm:t>
    </dgm:pt>
    <dgm:pt modelId="{A2AC2028-1CFC-44CF-8A50-91124F9CFC91}" type="parTrans" cxnId="{53FD9A86-6D6B-4FDB-B2E0-B873530C5B5C}">
      <dgm:prSet/>
      <dgm:spPr/>
      <dgm:t>
        <a:bodyPr/>
        <a:lstStyle/>
        <a:p>
          <a:endParaRPr lang="en-ID"/>
        </a:p>
      </dgm:t>
    </dgm:pt>
    <dgm:pt modelId="{6F183F4B-60FF-4B44-9752-B9AB58763037}" type="sibTrans" cxnId="{53FD9A86-6D6B-4FDB-B2E0-B873530C5B5C}">
      <dgm:prSet/>
      <dgm:spPr/>
      <dgm:t>
        <a:bodyPr/>
        <a:lstStyle/>
        <a:p>
          <a:endParaRPr lang="en-ID"/>
        </a:p>
      </dgm:t>
    </dgm:pt>
    <dgm:pt modelId="{4257DECF-C36E-4C19-8608-7B884BF53BAE}">
      <dgm:prSet phldrT="[Text]"/>
      <dgm:spPr/>
      <dgm:t>
        <a:bodyPr/>
        <a:lstStyle/>
        <a:p>
          <a:r>
            <a:rPr lang="en-US" dirty="0" err="1"/>
            <a:t>Retribusi</a:t>
          </a:r>
          <a:r>
            <a:rPr lang="en-US" dirty="0"/>
            <a:t> Jasa </a:t>
          </a:r>
          <a:r>
            <a:rPr lang="en-US" dirty="0" err="1"/>
            <a:t>Umum</a:t>
          </a:r>
          <a:endParaRPr lang="en-ID" dirty="0"/>
        </a:p>
      </dgm:t>
    </dgm:pt>
    <dgm:pt modelId="{2D34C7BE-8520-455E-AAD0-2C66B26F4BEA}" type="parTrans" cxnId="{8091BC0D-A8A0-4941-8C82-C4CA945337E7}">
      <dgm:prSet/>
      <dgm:spPr/>
      <dgm:t>
        <a:bodyPr/>
        <a:lstStyle/>
        <a:p>
          <a:endParaRPr lang="en-ID"/>
        </a:p>
      </dgm:t>
    </dgm:pt>
    <dgm:pt modelId="{4202886F-8AA8-413F-82E2-F84BFA6EF2FE}" type="sibTrans" cxnId="{8091BC0D-A8A0-4941-8C82-C4CA945337E7}">
      <dgm:prSet/>
      <dgm:spPr/>
      <dgm:t>
        <a:bodyPr/>
        <a:lstStyle/>
        <a:p>
          <a:endParaRPr lang="en-ID"/>
        </a:p>
      </dgm:t>
    </dgm:pt>
    <dgm:pt modelId="{F22504B6-E564-4D8E-9FBB-C3711ABD2638}">
      <dgm:prSet phldrT="[Text]"/>
      <dgm:spPr/>
      <dgm:t>
        <a:bodyPr/>
        <a:lstStyle/>
        <a:p>
          <a:r>
            <a:rPr lang="en-US" dirty="0"/>
            <a:t>2</a:t>
          </a:r>
          <a:endParaRPr lang="en-ID" dirty="0"/>
        </a:p>
      </dgm:t>
    </dgm:pt>
    <dgm:pt modelId="{5E2C5B76-AA65-4A7F-8012-ED8D74D98061}" type="parTrans" cxnId="{4337F66D-FB22-4DE8-A873-BB6F50D59955}">
      <dgm:prSet/>
      <dgm:spPr/>
      <dgm:t>
        <a:bodyPr/>
        <a:lstStyle/>
        <a:p>
          <a:endParaRPr lang="en-ID"/>
        </a:p>
      </dgm:t>
    </dgm:pt>
    <dgm:pt modelId="{F1BC40CD-F37D-4FED-B029-F8A4CAD39386}" type="sibTrans" cxnId="{4337F66D-FB22-4DE8-A873-BB6F50D59955}">
      <dgm:prSet/>
      <dgm:spPr/>
      <dgm:t>
        <a:bodyPr/>
        <a:lstStyle/>
        <a:p>
          <a:endParaRPr lang="en-ID"/>
        </a:p>
      </dgm:t>
    </dgm:pt>
    <dgm:pt modelId="{4A02513C-D781-475E-90E0-0F22C93AF7B3}">
      <dgm:prSet phldrT="[Text]"/>
      <dgm:spPr/>
      <dgm:t>
        <a:bodyPr/>
        <a:lstStyle/>
        <a:p>
          <a:r>
            <a:rPr lang="en-US" dirty="0" err="1"/>
            <a:t>Retribusi</a:t>
          </a:r>
          <a:r>
            <a:rPr lang="en-US" dirty="0"/>
            <a:t> Jasa Usaha</a:t>
          </a:r>
          <a:endParaRPr lang="en-ID" dirty="0"/>
        </a:p>
      </dgm:t>
    </dgm:pt>
    <dgm:pt modelId="{8F4E903F-07B7-4623-8B9E-9109C900857C}" type="parTrans" cxnId="{0D32DE7A-C68A-44E2-B477-997643BD368F}">
      <dgm:prSet/>
      <dgm:spPr/>
      <dgm:t>
        <a:bodyPr/>
        <a:lstStyle/>
        <a:p>
          <a:endParaRPr lang="en-ID"/>
        </a:p>
      </dgm:t>
    </dgm:pt>
    <dgm:pt modelId="{EBF397E9-CBD8-4312-93B4-2194F171487A}" type="sibTrans" cxnId="{0D32DE7A-C68A-44E2-B477-997643BD368F}">
      <dgm:prSet/>
      <dgm:spPr/>
      <dgm:t>
        <a:bodyPr/>
        <a:lstStyle/>
        <a:p>
          <a:endParaRPr lang="en-ID"/>
        </a:p>
      </dgm:t>
    </dgm:pt>
    <dgm:pt modelId="{8ED3F413-6D76-4EBA-801B-127E65604A61}">
      <dgm:prSet phldrT="[Text]"/>
      <dgm:spPr/>
      <dgm:t>
        <a:bodyPr/>
        <a:lstStyle/>
        <a:p>
          <a:r>
            <a:rPr lang="en-US" dirty="0"/>
            <a:t>3</a:t>
          </a:r>
          <a:endParaRPr lang="en-ID" dirty="0"/>
        </a:p>
      </dgm:t>
    </dgm:pt>
    <dgm:pt modelId="{726AB490-AE70-4863-9897-C8F21BF974F2}" type="parTrans" cxnId="{06EEE18B-D13B-4575-84B5-E37BDA6670A2}">
      <dgm:prSet/>
      <dgm:spPr/>
      <dgm:t>
        <a:bodyPr/>
        <a:lstStyle/>
        <a:p>
          <a:endParaRPr lang="en-ID"/>
        </a:p>
      </dgm:t>
    </dgm:pt>
    <dgm:pt modelId="{D9EB9B5A-5C0C-4C80-B436-5308C47FA1F6}" type="sibTrans" cxnId="{06EEE18B-D13B-4575-84B5-E37BDA6670A2}">
      <dgm:prSet/>
      <dgm:spPr/>
      <dgm:t>
        <a:bodyPr/>
        <a:lstStyle/>
        <a:p>
          <a:endParaRPr lang="en-ID"/>
        </a:p>
      </dgm:t>
    </dgm:pt>
    <dgm:pt modelId="{A728D2B6-1B9F-4A95-86D7-CAF59201FD2F}">
      <dgm:prSet phldrT="[Text]"/>
      <dgm:spPr/>
      <dgm:t>
        <a:bodyPr/>
        <a:lstStyle/>
        <a:p>
          <a:r>
            <a:rPr lang="en-US" dirty="0" err="1"/>
            <a:t>Retribusi</a:t>
          </a:r>
          <a:r>
            <a:rPr lang="en-US" dirty="0"/>
            <a:t> </a:t>
          </a:r>
          <a:r>
            <a:rPr lang="en-US" dirty="0" err="1"/>
            <a:t>Perizinan</a:t>
          </a:r>
          <a:r>
            <a:rPr lang="en-US" dirty="0"/>
            <a:t> </a:t>
          </a:r>
          <a:r>
            <a:rPr lang="en-US" dirty="0" err="1"/>
            <a:t>Tertentu</a:t>
          </a:r>
          <a:endParaRPr lang="en-ID" dirty="0"/>
        </a:p>
      </dgm:t>
    </dgm:pt>
    <dgm:pt modelId="{2D472C9F-40E6-41D8-8798-A2A5B13E0A83}" type="parTrans" cxnId="{7D97543D-B70D-41E6-BCF4-5B73F0C84CDB}">
      <dgm:prSet/>
      <dgm:spPr/>
      <dgm:t>
        <a:bodyPr/>
        <a:lstStyle/>
        <a:p>
          <a:endParaRPr lang="en-ID"/>
        </a:p>
      </dgm:t>
    </dgm:pt>
    <dgm:pt modelId="{B29E98D8-3DE2-4362-94DD-60693868BB03}" type="sibTrans" cxnId="{7D97543D-B70D-41E6-BCF4-5B73F0C84CDB}">
      <dgm:prSet/>
      <dgm:spPr/>
      <dgm:t>
        <a:bodyPr/>
        <a:lstStyle/>
        <a:p>
          <a:endParaRPr lang="en-ID"/>
        </a:p>
      </dgm:t>
    </dgm:pt>
    <dgm:pt modelId="{1E1BFE50-B5CC-47C1-A718-972278A8863D}" type="pres">
      <dgm:prSet presAssocID="{B26D9D53-236B-4083-A39C-97DCE6557372}" presName="linearFlow" presStyleCnt="0">
        <dgm:presLayoutVars>
          <dgm:dir/>
          <dgm:animLvl val="lvl"/>
          <dgm:resizeHandles val="exact"/>
        </dgm:presLayoutVars>
      </dgm:prSet>
      <dgm:spPr/>
    </dgm:pt>
    <dgm:pt modelId="{F7E60F9E-2EFE-462C-B91A-6DB1EE0CCD6E}" type="pres">
      <dgm:prSet presAssocID="{BE7F3097-080F-4F70-BBA7-BE2B2214AE27}" presName="composite" presStyleCnt="0"/>
      <dgm:spPr/>
    </dgm:pt>
    <dgm:pt modelId="{DA4D1CDE-B41D-43E3-9810-99B5B7FD36FF}" type="pres">
      <dgm:prSet presAssocID="{BE7F3097-080F-4F70-BBA7-BE2B2214AE2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36DDEC5-960A-4DA7-AA70-D15A67D07F26}" type="pres">
      <dgm:prSet presAssocID="{BE7F3097-080F-4F70-BBA7-BE2B2214AE27}" presName="descendantText" presStyleLbl="alignAcc1" presStyleIdx="0" presStyleCnt="3">
        <dgm:presLayoutVars>
          <dgm:bulletEnabled val="1"/>
        </dgm:presLayoutVars>
      </dgm:prSet>
      <dgm:spPr/>
    </dgm:pt>
    <dgm:pt modelId="{A919FF45-8EB7-4767-849E-6BE1B88FB58F}" type="pres">
      <dgm:prSet presAssocID="{6F183F4B-60FF-4B44-9752-B9AB58763037}" presName="sp" presStyleCnt="0"/>
      <dgm:spPr/>
    </dgm:pt>
    <dgm:pt modelId="{F7BD5044-50CD-466C-9233-1614F9209400}" type="pres">
      <dgm:prSet presAssocID="{F22504B6-E564-4D8E-9FBB-C3711ABD2638}" presName="composite" presStyleCnt="0"/>
      <dgm:spPr/>
    </dgm:pt>
    <dgm:pt modelId="{CB293DA1-90BF-4E78-AFB2-46EC8133E9F1}" type="pres">
      <dgm:prSet presAssocID="{F22504B6-E564-4D8E-9FBB-C3711ABD263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26CCBB7-F972-49F3-967C-F99BDE339DD3}" type="pres">
      <dgm:prSet presAssocID="{F22504B6-E564-4D8E-9FBB-C3711ABD2638}" presName="descendantText" presStyleLbl="alignAcc1" presStyleIdx="1" presStyleCnt="3">
        <dgm:presLayoutVars>
          <dgm:bulletEnabled val="1"/>
        </dgm:presLayoutVars>
      </dgm:prSet>
      <dgm:spPr/>
    </dgm:pt>
    <dgm:pt modelId="{A712DC38-F123-46B1-9B59-856DDF3854CB}" type="pres">
      <dgm:prSet presAssocID="{F1BC40CD-F37D-4FED-B029-F8A4CAD39386}" presName="sp" presStyleCnt="0"/>
      <dgm:spPr/>
    </dgm:pt>
    <dgm:pt modelId="{FD461C75-E38B-490F-8434-9ABA4AE7C229}" type="pres">
      <dgm:prSet presAssocID="{8ED3F413-6D76-4EBA-801B-127E65604A61}" presName="composite" presStyleCnt="0"/>
      <dgm:spPr/>
    </dgm:pt>
    <dgm:pt modelId="{62C00D78-6C98-478F-9C73-35DD2F91EF03}" type="pres">
      <dgm:prSet presAssocID="{8ED3F413-6D76-4EBA-801B-127E65604A6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02C851F-7834-46CE-89BD-718758EAC8E4}" type="pres">
      <dgm:prSet presAssocID="{8ED3F413-6D76-4EBA-801B-127E65604A6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2C29C0A-63F2-4194-B55D-6519A97FD0AD}" type="presOf" srcId="{4A02513C-D781-475E-90E0-0F22C93AF7B3}" destId="{226CCBB7-F972-49F3-967C-F99BDE339DD3}" srcOrd="0" destOrd="0" presId="urn:microsoft.com/office/officeart/2005/8/layout/chevron2"/>
    <dgm:cxn modelId="{8091BC0D-A8A0-4941-8C82-C4CA945337E7}" srcId="{BE7F3097-080F-4F70-BBA7-BE2B2214AE27}" destId="{4257DECF-C36E-4C19-8608-7B884BF53BAE}" srcOrd="0" destOrd="0" parTransId="{2D34C7BE-8520-455E-AAD0-2C66B26F4BEA}" sibTransId="{4202886F-8AA8-413F-82E2-F84BFA6EF2FE}"/>
    <dgm:cxn modelId="{F0863E2D-06CE-43A4-B547-3D75ACACB6C8}" type="presOf" srcId="{BE7F3097-080F-4F70-BBA7-BE2B2214AE27}" destId="{DA4D1CDE-B41D-43E3-9810-99B5B7FD36FF}" srcOrd="0" destOrd="0" presId="urn:microsoft.com/office/officeart/2005/8/layout/chevron2"/>
    <dgm:cxn modelId="{7D97543D-B70D-41E6-BCF4-5B73F0C84CDB}" srcId="{8ED3F413-6D76-4EBA-801B-127E65604A61}" destId="{A728D2B6-1B9F-4A95-86D7-CAF59201FD2F}" srcOrd="0" destOrd="0" parTransId="{2D472C9F-40E6-41D8-8798-A2A5B13E0A83}" sibTransId="{B29E98D8-3DE2-4362-94DD-60693868BB03}"/>
    <dgm:cxn modelId="{1551C64A-EF75-4634-A3BB-999AFFFFE2F7}" type="presOf" srcId="{A728D2B6-1B9F-4A95-86D7-CAF59201FD2F}" destId="{F02C851F-7834-46CE-89BD-718758EAC8E4}" srcOrd="0" destOrd="0" presId="urn:microsoft.com/office/officeart/2005/8/layout/chevron2"/>
    <dgm:cxn modelId="{C7A1CD4D-FA48-4211-8533-12E9E1ECBD33}" type="presOf" srcId="{8ED3F413-6D76-4EBA-801B-127E65604A61}" destId="{62C00D78-6C98-478F-9C73-35DD2F91EF03}" srcOrd="0" destOrd="0" presId="urn:microsoft.com/office/officeart/2005/8/layout/chevron2"/>
    <dgm:cxn modelId="{4337F66D-FB22-4DE8-A873-BB6F50D59955}" srcId="{B26D9D53-236B-4083-A39C-97DCE6557372}" destId="{F22504B6-E564-4D8E-9FBB-C3711ABD2638}" srcOrd="1" destOrd="0" parTransId="{5E2C5B76-AA65-4A7F-8012-ED8D74D98061}" sibTransId="{F1BC40CD-F37D-4FED-B029-F8A4CAD39386}"/>
    <dgm:cxn modelId="{0D32DE7A-C68A-44E2-B477-997643BD368F}" srcId="{F22504B6-E564-4D8E-9FBB-C3711ABD2638}" destId="{4A02513C-D781-475E-90E0-0F22C93AF7B3}" srcOrd="0" destOrd="0" parTransId="{8F4E903F-07B7-4623-8B9E-9109C900857C}" sibTransId="{EBF397E9-CBD8-4312-93B4-2194F171487A}"/>
    <dgm:cxn modelId="{53FD9A86-6D6B-4FDB-B2E0-B873530C5B5C}" srcId="{B26D9D53-236B-4083-A39C-97DCE6557372}" destId="{BE7F3097-080F-4F70-BBA7-BE2B2214AE27}" srcOrd="0" destOrd="0" parTransId="{A2AC2028-1CFC-44CF-8A50-91124F9CFC91}" sibTransId="{6F183F4B-60FF-4B44-9752-B9AB58763037}"/>
    <dgm:cxn modelId="{06EEE18B-D13B-4575-84B5-E37BDA6670A2}" srcId="{B26D9D53-236B-4083-A39C-97DCE6557372}" destId="{8ED3F413-6D76-4EBA-801B-127E65604A61}" srcOrd="2" destOrd="0" parTransId="{726AB490-AE70-4863-9897-C8F21BF974F2}" sibTransId="{D9EB9B5A-5C0C-4C80-B436-5308C47FA1F6}"/>
    <dgm:cxn modelId="{3CE96D9D-7AFE-4150-91E2-FB704733AFDC}" type="presOf" srcId="{4257DECF-C36E-4C19-8608-7B884BF53BAE}" destId="{036DDEC5-960A-4DA7-AA70-D15A67D07F26}" srcOrd="0" destOrd="0" presId="urn:microsoft.com/office/officeart/2005/8/layout/chevron2"/>
    <dgm:cxn modelId="{05C76CB4-710E-45CC-8F66-84AB9F7B4C3B}" type="presOf" srcId="{B26D9D53-236B-4083-A39C-97DCE6557372}" destId="{1E1BFE50-B5CC-47C1-A718-972278A8863D}" srcOrd="0" destOrd="0" presId="urn:microsoft.com/office/officeart/2005/8/layout/chevron2"/>
    <dgm:cxn modelId="{CACD31E3-EEC4-4444-9E44-1B888E7DAA6A}" type="presOf" srcId="{F22504B6-E564-4D8E-9FBB-C3711ABD2638}" destId="{CB293DA1-90BF-4E78-AFB2-46EC8133E9F1}" srcOrd="0" destOrd="0" presId="urn:microsoft.com/office/officeart/2005/8/layout/chevron2"/>
    <dgm:cxn modelId="{F7BF337C-D0F0-4786-AD97-112FD93E0D3D}" type="presParOf" srcId="{1E1BFE50-B5CC-47C1-A718-972278A8863D}" destId="{F7E60F9E-2EFE-462C-B91A-6DB1EE0CCD6E}" srcOrd="0" destOrd="0" presId="urn:microsoft.com/office/officeart/2005/8/layout/chevron2"/>
    <dgm:cxn modelId="{F02FC040-5447-401E-B39B-6DBFA140FC8F}" type="presParOf" srcId="{F7E60F9E-2EFE-462C-B91A-6DB1EE0CCD6E}" destId="{DA4D1CDE-B41D-43E3-9810-99B5B7FD36FF}" srcOrd="0" destOrd="0" presId="urn:microsoft.com/office/officeart/2005/8/layout/chevron2"/>
    <dgm:cxn modelId="{B84ABEA7-FC80-45BF-B136-7FE2E8E799D6}" type="presParOf" srcId="{F7E60F9E-2EFE-462C-B91A-6DB1EE0CCD6E}" destId="{036DDEC5-960A-4DA7-AA70-D15A67D07F26}" srcOrd="1" destOrd="0" presId="urn:microsoft.com/office/officeart/2005/8/layout/chevron2"/>
    <dgm:cxn modelId="{994B3F69-86D1-49A1-B90D-06275FE5D3FF}" type="presParOf" srcId="{1E1BFE50-B5CC-47C1-A718-972278A8863D}" destId="{A919FF45-8EB7-4767-849E-6BE1B88FB58F}" srcOrd="1" destOrd="0" presId="urn:microsoft.com/office/officeart/2005/8/layout/chevron2"/>
    <dgm:cxn modelId="{FF391283-F3F5-4CC0-A88C-9A82A7C494FC}" type="presParOf" srcId="{1E1BFE50-B5CC-47C1-A718-972278A8863D}" destId="{F7BD5044-50CD-466C-9233-1614F9209400}" srcOrd="2" destOrd="0" presId="urn:microsoft.com/office/officeart/2005/8/layout/chevron2"/>
    <dgm:cxn modelId="{020B502E-45DD-40F3-87B8-DB684B0D4FE6}" type="presParOf" srcId="{F7BD5044-50CD-466C-9233-1614F9209400}" destId="{CB293DA1-90BF-4E78-AFB2-46EC8133E9F1}" srcOrd="0" destOrd="0" presId="urn:microsoft.com/office/officeart/2005/8/layout/chevron2"/>
    <dgm:cxn modelId="{C8A27537-C93D-4011-A4E3-00D95D9D8B9A}" type="presParOf" srcId="{F7BD5044-50CD-466C-9233-1614F9209400}" destId="{226CCBB7-F972-49F3-967C-F99BDE339DD3}" srcOrd="1" destOrd="0" presId="urn:microsoft.com/office/officeart/2005/8/layout/chevron2"/>
    <dgm:cxn modelId="{8081B57A-49B9-4480-8FE8-B2FCE77EB47D}" type="presParOf" srcId="{1E1BFE50-B5CC-47C1-A718-972278A8863D}" destId="{A712DC38-F123-46B1-9B59-856DDF3854CB}" srcOrd="3" destOrd="0" presId="urn:microsoft.com/office/officeart/2005/8/layout/chevron2"/>
    <dgm:cxn modelId="{446DBF4E-DC4C-4170-A5CA-16F4A039AC1F}" type="presParOf" srcId="{1E1BFE50-B5CC-47C1-A718-972278A8863D}" destId="{FD461C75-E38B-490F-8434-9ABA4AE7C229}" srcOrd="4" destOrd="0" presId="urn:microsoft.com/office/officeart/2005/8/layout/chevron2"/>
    <dgm:cxn modelId="{BDF47DB6-3485-47FD-B032-C166B159C73E}" type="presParOf" srcId="{FD461C75-E38B-490F-8434-9ABA4AE7C229}" destId="{62C00D78-6C98-478F-9C73-35DD2F91EF03}" srcOrd="0" destOrd="0" presId="urn:microsoft.com/office/officeart/2005/8/layout/chevron2"/>
    <dgm:cxn modelId="{AEEF9CDB-FF1C-4D20-A845-5DFA86799D06}" type="presParOf" srcId="{FD461C75-E38B-490F-8434-9ABA4AE7C229}" destId="{F02C851F-7834-46CE-89BD-718758EAC8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9B6EF6-9FA1-4D26-BE30-F5F7C495C867}" type="doc">
      <dgm:prSet loTypeId="urn:microsoft.com/office/officeart/2005/8/layout/list1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ID"/>
        </a:p>
      </dgm:t>
    </dgm:pt>
    <dgm:pt modelId="{7A248382-68E2-42DE-9120-14989E1CA312}">
      <dgm:prSet phldrT="[Text]"/>
      <dgm:spPr/>
      <dgm:t>
        <a:bodyPr/>
        <a:lstStyle/>
        <a:p>
          <a:r>
            <a:rPr lang="en-US" dirty="0"/>
            <a:t>5 Bagian</a:t>
          </a:r>
          <a:endParaRPr lang="en-ID" dirty="0"/>
        </a:p>
      </dgm:t>
    </dgm:pt>
    <dgm:pt modelId="{224D6492-FDC6-470C-8C61-6628F30F6163}" type="parTrans" cxnId="{8FFBD37B-B70F-48A3-9FE0-969E44256B93}">
      <dgm:prSet/>
      <dgm:spPr/>
      <dgm:t>
        <a:bodyPr/>
        <a:lstStyle/>
        <a:p>
          <a:endParaRPr lang="en-ID"/>
        </a:p>
      </dgm:t>
    </dgm:pt>
    <dgm:pt modelId="{20A82653-20E9-435C-BE63-6CB4728A98E5}" type="sibTrans" cxnId="{8FFBD37B-B70F-48A3-9FE0-969E44256B93}">
      <dgm:prSet/>
      <dgm:spPr/>
      <dgm:t>
        <a:bodyPr/>
        <a:lstStyle/>
        <a:p>
          <a:endParaRPr lang="en-ID"/>
        </a:p>
      </dgm:t>
    </dgm:pt>
    <dgm:pt modelId="{C2378330-AA48-4DD2-BC0C-F4B974282CC2}">
      <dgm:prSet phldrT="[Text]"/>
      <dgm:spPr/>
      <dgm:t>
        <a:bodyPr/>
        <a:lstStyle/>
        <a:p>
          <a:r>
            <a:rPr lang="en-US" dirty="0"/>
            <a:t>28 </a:t>
          </a:r>
          <a:r>
            <a:rPr lang="en-US" dirty="0" err="1"/>
            <a:t>Paragraf</a:t>
          </a:r>
          <a:endParaRPr lang="en-ID" dirty="0"/>
        </a:p>
      </dgm:t>
    </dgm:pt>
    <dgm:pt modelId="{80952423-FF8D-4A04-BF20-65AE35B8738D}" type="parTrans" cxnId="{6AE841FD-108C-4251-A3D1-C4604CFE0B15}">
      <dgm:prSet/>
      <dgm:spPr/>
      <dgm:t>
        <a:bodyPr/>
        <a:lstStyle/>
        <a:p>
          <a:endParaRPr lang="en-ID"/>
        </a:p>
      </dgm:t>
    </dgm:pt>
    <dgm:pt modelId="{15190D87-73C7-459A-8C8C-2DD2500FBC6E}" type="sibTrans" cxnId="{6AE841FD-108C-4251-A3D1-C4604CFE0B15}">
      <dgm:prSet/>
      <dgm:spPr/>
      <dgm:t>
        <a:bodyPr/>
        <a:lstStyle/>
        <a:p>
          <a:endParaRPr lang="en-ID"/>
        </a:p>
      </dgm:t>
    </dgm:pt>
    <dgm:pt modelId="{1932CE65-D9C3-4267-8801-F37F0C927DB1}">
      <dgm:prSet phldrT="[Text]"/>
      <dgm:spPr/>
      <dgm:t>
        <a:bodyPr/>
        <a:lstStyle/>
        <a:p>
          <a:r>
            <a:rPr lang="en-US" dirty="0"/>
            <a:t>37 Pasal (Pasal 78 </a:t>
          </a:r>
          <a:r>
            <a:rPr lang="en-US" dirty="0" err="1"/>
            <a:t>s.d</a:t>
          </a:r>
          <a:r>
            <a:rPr lang="en-US" dirty="0"/>
            <a:t> 114)</a:t>
          </a:r>
          <a:endParaRPr lang="en-ID" dirty="0"/>
        </a:p>
      </dgm:t>
    </dgm:pt>
    <dgm:pt modelId="{2F43A548-787A-43A2-B5CD-EAB0B6CDACFD}" type="parTrans" cxnId="{13816661-A31C-4D4E-A7BD-18618378D76C}">
      <dgm:prSet/>
      <dgm:spPr/>
      <dgm:t>
        <a:bodyPr/>
        <a:lstStyle/>
        <a:p>
          <a:endParaRPr lang="en-ID"/>
        </a:p>
      </dgm:t>
    </dgm:pt>
    <dgm:pt modelId="{D9B3D910-A2F2-42A3-8255-555BDB0D2CB4}" type="sibTrans" cxnId="{13816661-A31C-4D4E-A7BD-18618378D76C}">
      <dgm:prSet/>
      <dgm:spPr/>
      <dgm:t>
        <a:bodyPr/>
        <a:lstStyle/>
        <a:p>
          <a:endParaRPr lang="en-ID"/>
        </a:p>
      </dgm:t>
    </dgm:pt>
    <dgm:pt modelId="{8CB09ED3-71E7-4FC3-BAE1-0F69366AE2C8}" type="pres">
      <dgm:prSet presAssocID="{4B9B6EF6-9FA1-4D26-BE30-F5F7C495C867}" presName="linear" presStyleCnt="0">
        <dgm:presLayoutVars>
          <dgm:dir/>
          <dgm:animLvl val="lvl"/>
          <dgm:resizeHandles val="exact"/>
        </dgm:presLayoutVars>
      </dgm:prSet>
      <dgm:spPr/>
    </dgm:pt>
    <dgm:pt modelId="{FFA7F737-974A-40AE-BB79-EF8BD33EF442}" type="pres">
      <dgm:prSet presAssocID="{7A248382-68E2-42DE-9120-14989E1CA312}" presName="parentLin" presStyleCnt="0"/>
      <dgm:spPr/>
    </dgm:pt>
    <dgm:pt modelId="{C4EBEDFC-A809-4B25-842E-71876A8F6776}" type="pres">
      <dgm:prSet presAssocID="{7A248382-68E2-42DE-9120-14989E1CA312}" presName="parentLeftMargin" presStyleLbl="node1" presStyleIdx="0" presStyleCnt="3"/>
      <dgm:spPr/>
    </dgm:pt>
    <dgm:pt modelId="{7F84C92B-9158-4919-AF5B-B0F973F28ED3}" type="pres">
      <dgm:prSet presAssocID="{7A248382-68E2-42DE-9120-14989E1CA3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9DCC41-5A4E-4874-AD0D-FC8CD01EFF00}" type="pres">
      <dgm:prSet presAssocID="{7A248382-68E2-42DE-9120-14989E1CA312}" presName="negativeSpace" presStyleCnt="0"/>
      <dgm:spPr/>
    </dgm:pt>
    <dgm:pt modelId="{68D100D9-BA7F-4BA8-AFEA-3D13A11B6449}" type="pres">
      <dgm:prSet presAssocID="{7A248382-68E2-42DE-9120-14989E1CA312}" presName="childText" presStyleLbl="conFgAcc1" presStyleIdx="0" presStyleCnt="3">
        <dgm:presLayoutVars>
          <dgm:bulletEnabled val="1"/>
        </dgm:presLayoutVars>
      </dgm:prSet>
      <dgm:spPr/>
    </dgm:pt>
    <dgm:pt modelId="{E9D9F629-8E36-4A04-9525-F2D1F8D51D13}" type="pres">
      <dgm:prSet presAssocID="{20A82653-20E9-435C-BE63-6CB4728A98E5}" presName="spaceBetweenRectangles" presStyleCnt="0"/>
      <dgm:spPr/>
    </dgm:pt>
    <dgm:pt modelId="{3C1781CF-18E9-44B0-8B10-C989CCF29490}" type="pres">
      <dgm:prSet presAssocID="{C2378330-AA48-4DD2-BC0C-F4B974282CC2}" presName="parentLin" presStyleCnt="0"/>
      <dgm:spPr/>
    </dgm:pt>
    <dgm:pt modelId="{9A9BCCB8-1B1A-4CB4-9376-943FADF9BD57}" type="pres">
      <dgm:prSet presAssocID="{C2378330-AA48-4DD2-BC0C-F4B974282CC2}" presName="parentLeftMargin" presStyleLbl="node1" presStyleIdx="0" presStyleCnt="3"/>
      <dgm:spPr/>
    </dgm:pt>
    <dgm:pt modelId="{3EAB95D2-5312-402B-A422-0F65428ED853}" type="pres">
      <dgm:prSet presAssocID="{C2378330-AA48-4DD2-BC0C-F4B974282C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AB3E337-24FB-4DD7-B5FE-B011FAA45614}" type="pres">
      <dgm:prSet presAssocID="{C2378330-AA48-4DD2-BC0C-F4B974282CC2}" presName="negativeSpace" presStyleCnt="0"/>
      <dgm:spPr/>
    </dgm:pt>
    <dgm:pt modelId="{BC4BFA72-D167-4C3A-84DD-91CBFD00EDE0}" type="pres">
      <dgm:prSet presAssocID="{C2378330-AA48-4DD2-BC0C-F4B974282CC2}" presName="childText" presStyleLbl="conFgAcc1" presStyleIdx="1" presStyleCnt="3">
        <dgm:presLayoutVars>
          <dgm:bulletEnabled val="1"/>
        </dgm:presLayoutVars>
      </dgm:prSet>
      <dgm:spPr/>
    </dgm:pt>
    <dgm:pt modelId="{CB947706-FD52-47B6-9388-89C0AC7B23BE}" type="pres">
      <dgm:prSet presAssocID="{15190D87-73C7-459A-8C8C-2DD2500FBC6E}" presName="spaceBetweenRectangles" presStyleCnt="0"/>
      <dgm:spPr/>
    </dgm:pt>
    <dgm:pt modelId="{97A390DE-30EF-4DCB-9AD0-ABBF5427535B}" type="pres">
      <dgm:prSet presAssocID="{1932CE65-D9C3-4267-8801-F37F0C927DB1}" presName="parentLin" presStyleCnt="0"/>
      <dgm:spPr/>
    </dgm:pt>
    <dgm:pt modelId="{21671802-29BC-4A98-86A2-366376E7C43C}" type="pres">
      <dgm:prSet presAssocID="{1932CE65-D9C3-4267-8801-F37F0C927DB1}" presName="parentLeftMargin" presStyleLbl="node1" presStyleIdx="1" presStyleCnt="3"/>
      <dgm:spPr/>
    </dgm:pt>
    <dgm:pt modelId="{449DEB11-0C29-4B8E-8EF1-D3AB45CD8D3A}" type="pres">
      <dgm:prSet presAssocID="{1932CE65-D9C3-4267-8801-F37F0C927DB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AC5F3E4-23CD-481E-9D76-C28613A50955}" type="pres">
      <dgm:prSet presAssocID="{1932CE65-D9C3-4267-8801-F37F0C927DB1}" presName="negativeSpace" presStyleCnt="0"/>
      <dgm:spPr/>
    </dgm:pt>
    <dgm:pt modelId="{4E9EAE3E-A056-489E-8262-D8E1599BEC51}" type="pres">
      <dgm:prSet presAssocID="{1932CE65-D9C3-4267-8801-F37F0C927DB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DB8C91D-EAC2-446B-8CA9-A3110906AA4F}" type="presOf" srcId="{4B9B6EF6-9FA1-4D26-BE30-F5F7C495C867}" destId="{8CB09ED3-71E7-4FC3-BAE1-0F69366AE2C8}" srcOrd="0" destOrd="0" presId="urn:microsoft.com/office/officeart/2005/8/layout/list1"/>
    <dgm:cxn modelId="{B06F0240-8B7F-430F-9776-EC7928A63E85}" type="presOf" srcId="{C2378330-AA48-4DD2-BC0C-F4B974282CC2}" destId="{9A9BCCB8-1B1A-4CB4-9376-943FADF9BD57}" srcOrd="0" destOrd="0" presId="urn:microsoft.com/office/officeart/2005/8/layout/list1"/>
    <dgm:cxn modelId="{13816661-A31C-4D4E-A7BD-18618378D76C}" srcId="{4B9B6EF6-9FA1-4D26-BE30-F5F7C495C867}" destId="{1932CE65-D9C3-4267-8801-F37F0C927DB1}" srcOrd="2" destOrd="0" parTransId="{2F43A548-787A-43A2-B5CD-EAB0B6CDACFD}" sibTransId="{D9B3D910-A2F2-42A3-8255-555BDB0D2CB4}"/>
    <dgm:cxn modelId="{5D118778-9683-43A9-A50A-9991AFEC81F0}" type="presOf" srcId="{7A248382-68E2-42DE-9120-14989E1CA312}" destId="{7F84C92B-9158-4919-AF5B-B0F973F28ED3}" srcOrd="1" destOrd="0" presId="urn:microsoft.com/office/officeart/2005/8/layout/list1"/>
    <dgm:cxn modelId="{8FFBD37B-B70F-48A3-9FE0-969E44256B93}" srcId="{4B9B6EF6-9FA1-4D26-BE30-F5F7C495C867}" destId="{7A248382-68E2-42DE-9120-14989E1CA312}" srcOrd="0" destOrd="0" parTransId="{224D6492-FDC6-470C-8C61-6628F30F6163}" sibTransId="{20A82653-20E9-435C-BE63-6CB4728A98E5}"/>
    <dgm:cxn modelId="{32001087-B6B5-4962-B24A-E41762B55F60}" type="presOf" srcId="{7A248382-68E2-42DE-9120-14989E1CA312}" destId="{C4EBEDFC-A809-4B25-842E-71876A8F6776}" srcOrd="0" destOrd="0" presId="urn:microsoft.com/office/officeart/2005/8/layout/list1"/>
    <dgm:cxn modelId="{5DBCF2B9-FEFC-4AAA-8C84-F0CD4580EC14}" type="presOf" srcId="{1932CE65-D9C3-4267-8801-F37F0C927DB1}" destId="{21671802-29BC-4A98-86A2-366376E7C43C}" srcOrd="0" destOrd="0" presId="urn:microsoft.com/office/officeart/2005/8/layout/list1"/>
    <dgm:cxn modelId="{687909C6-5449-4571-8080-62DCE5AFF5DC}" type="presOf" srcId="{C2378330-AA48-4DD2-BC0C-F4B974282CC2}" destId="{3EAB95D2-5312-402B-A422-0F65428ED853}" srcOrd="1" destOrd="0" presId="urn:microsoft.com/office/officeart/2005/8/layout/list1"/>
    <dgm:cxn modelId="{E3DB07E0-7E69-4C39-862F-9F279793B5EB}" type="presOf" srcId="{1932CE65-D9C3-4267-8801-F37F0C927DB1}" destId="{449DEB11-0C29-4B8E-8EF1-D3AB45CD8D3A}" srcOrd="1" destOrd="0" presId="urn:microsoft.com/office/officeart/2005/8/layout/list1"/>
    <dgm:cxn modelId="{6AE841FD-108C-4251-A3D1-C4604CFE0B15}" srcId="{4B9B6EF6-9FA1-4D26-BE30-F5F7C495C867}" destId="{C2378330-AA48-4DD2-BC0C-F4B974282CC2}" srcOrd="1" destOrd="0" parTransId="{80952423-FF8D-4A04-BF20-65AE35B8738D}" sibTransId="{15190D87-73C7-459A-8C8C-2DD2500FBC6E}"/>
    <dgm:cxn modelId="{4D67C3E3-0CE5-4FB9-8CB4-6D1E58B2B274}" type="presParOf" srcId="{8CB09ED3-71E7-4FC3-BAE1-0F69366AE2C8}" destId="{FFA7F737-974A-40AE-BB79-EF8BD33EF442}" srcOrd="0" destOrd="0" presId="urn:microsoft.com/office/officeart/2005/8/layout/list1"/>
    <dgm:cxn modelId="{E6FCA1C7-E60D-4E04-B65F-A2A14D0607AD}" type="presParOf" srcId="{FFA7F737-974A-40AE-BB79-EF8BD33EF442}" destId="{C4EBEDFC-A809-4B25-842E-71876A8F6776}" srcOrd="0" destOrd="0" presId="urn:microsoft.com/office/officeart/2005/8/layout/list1"/>
    <dgm:cxn modelId="{F3D6F924-41D1-4717-955A-55886F6EF8FF}" type="presParOf" srcId="{FFA7F737-974A-40AE-BB79-EF8BD33EF442}" destId="{7F84C92B-9158-4919-AF5B-B0F973F28ED3}" srcOrd="1" destOrd="0" presId="urn:microsoft.com/office/officeart/2005/8/layout/list1"/>
    <dgm:cxn modelId="{0E420001-50FB-45D1-9DF6-BCBC85580F0C}" type="presParOf" srcId="{8CB09ED3-71E7-4FC3-BAE1-0F69366AE2C8}" destId="{B79DCC41-5A4E-4874-AD0D-FC8CD01EFF00}" srcOrd="1" destOrd="0" presId="urn:microsoft.com/office/officeart/2005/8/layout/list1"/>
    <dgm:cxn modelId="{ECDEBD44-DED7-4AED-9D5C-C21E6FC0C6F5}" type="presParOf" srcId="{8CB09ED3-71E7-4FC3-BAE1-0F69366AE2C8}" destId="{68D100D9-BA7F-4BA8-AFEA-3D13A11B6449}" srcOrd="2" destOrd="0" presId="urn:microsoft.com/office/officeart/2005/8/layout/list1"/>
    <dgm:cxn modelId="{2E5B73A2-2D02-4F92-97C6-5E327EB7FC40}" type="presParOf" srcId="{8CB09ED3-71E7-4FC3-BAE1-0F69366AE2C8}" destId="{E9D9F629-8E36-4A04-9525-F2D1F8D51D13}" srcOrd="3" destOrd="0" presId="urn:microsoft.com/office/officeart/2005/8/layout/list1"/>
    <dgm:cxn modelId="{E3E185E5-D46E-423E-A098-661CBA123EB2}" type="presParOf" srcId="{8CB09ED3-71E7-4FC3-BAE1-0F69366AE2C8}" destId="{3C1781CF-18E9-44B0-8B10-C989CCF29490}" srcOrd="4" destOrd="0" presId="urn:microsoft.com/office/officeart/2005/8/layout/list1"/>
    <dgm:cxn modelId="{072261D5-63B4-4D74-9F77-68158E733C05}" type="presParOf" srcId="{3C1781CF-18E9-44B0-8B10-C989CCF29490}" destId="{9A9BCCB8-1B1A-4CB4-9376-943FADF9BD57}" srcOrd="0" destOrd="0" presId="urn:microsoft.com/office/officeart/2005/8/layout/list1"/>
    <dgm:cxn modelId="{6B21D9D4-7AD0-459A-98C0-5AC051DA7FA8}" type="presParOf" srcId="{3C1781CF-18E9-44B0-8B10-C989CCF29490}" destId="{3EAB95D2-5312-402B-A422-0F65428ED853}" srcOrd="1" destOrd="0" presId="urn:microsoft.com/office/officeart/2005/8/layout/list1"/>
    <dgm:cxn modelId="{E558E635-EAAA-43B0-95AD-EF0C86F8B265}" type="presParOf" srcId="{8CB09ED3-71E7-4FC3-BAE1-0F69366AE2C8}" destId="{3AB3E337-24FB-4DD7-B5FE-B011FAA45614}" srcOrd="5" destOrd="0" presId="urn:microsoft.com/office/officeart/2005/8/layout/list1"/>
    <dgm:cxn modelId="{6BC6CBDB-C425-4E6F-A658-2F564E25B93A}" type="presParOf" srcId="{8CB09ED3-71E7-4FC3-BAE1-0F69366AE2C8}" destId="{BC4BFA72-D167-4C3A-84DD-91CBFD00EDE0}" srcOrd="6" destOrd="0" presId="urn:microsoft.com/office/officeart/2005/8/layout/list1"/>
    <dgm:cxn modelId="{9D815FE1-8A85-493B-ACC9-BDA2C81A575D}" type="presParOf" srcId="{8CB09ED3-71E7-4FC3-BAE1-0F69366AE2C8}" destId="{CB947706-FD52-47B6-9388-89C0AC7B23BE}" srcOrd="7" destOrd="0" presId="urn:microsoft.com/office/officeart/2005/8/layout/list1"/>
    <dgm:cxn modelId="{BD653018-DC6C-4E08-84F4-9B132B3B4A10}" type="presParOf" srcId="{8CB09ED3-71E7-4FC3-BAE1-0F69366AE2C8}" destId="{97A390DE-30EF-4DCB-9AD0-ABBF5427535B}" srcOrd="8" destOrd="0" presId="urn:microsoft.com/office/officeart/2005/8/layout/list1"/>
    <dgm:cxn modelId="{53B9C36C-7D24-43AB-9FC6-3D2F2778ECF2}" type="presParOf" srcId="{97A390DE-30EF-4DCB-9AD0-ABBF5427535B}" destId="{21671802-29BC-4A98-86A2-366376E7C43C}" srcOrd="0" destOrd="0" presId="urn:microsoft.com/office/officeart/2005/8/layout/list1"/>
    <dgm:cxn modelId="{5AAFE939-FF33-4F38-9148-709644832616}" type="presParOf" srcId="{97A390DE-30EF-4DCB-9AD0-ABBF5427535B}" destId="{449DEB11-0C29-4B8E-8EF1-D3AB45CD8D3A}" srcOrd="1" destOrd="0" presId="urn:microsoft.com/office/officeart/2005/8/layout/list1"/>
    <dgm:cxn modelId="{6828582C-AD20-4959-AD67-41B849F542C8}" type="presParOf" srcId="{8CB09ED3-71E7-4FC3-BAE1-0F69366AE2C8}" destId="{3AC5F3E4-23CD-481E-9D76-C28613A50955}" srcOrd="9" destOrd="0" presId="urn:microsoft.com/office/officeart/2005/8/layout/list1"/>
    <dgm:cxn modelId="{4C405C28-747A-43D5-9004-CF21892B3AFE}" type="presParOf" srcId="{8CB09ED3-71E7-4FC3-BAE1-0F69366AE2C8}" destId="{4E9EAE3E-A056-489E-8262-D8E1599BEC5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C80D13-199C-4622-B414-D5289DCC700C}" type="doc">
      <dgm:prSet loTypeId="urn:microsoft.com/office/officeart/2005/8/layout/v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ID"/>
        </a:p>
      </dgm:t>
    </dgm:pt>
    <dgm:pt modelId="{CC781FF5-ED64-4BF4-B377-CD1D389B88C6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Pelayanan</a:t>
          </a:r>
          <a:r>
            <a:rPr lang="en-US" b="1" dirty="0">
              <a:solidFill>
                <a:schemeClr val="bg1"/>
              </a:solidFill>
            </a:rPr>
            <a:t> Kesehatan</a:t>
          </a:r>
          <a:endParaRPr lang="en-ID" b="1" dirty="0">
            <a:solidFill>
              <a:schemeClr val="bg1"/>
            </a:solidFill>
          </a:endParaRPr>
        </a:p>
      </dgm:t>
    </dgm:pt>
    <dgm:pt modelId="{E9CC3CAD-2E0C-4A9C-9022-C816DE006C5B}" type="parTrans" cxnId="{73F42A36-CE08-47C0-8974-13DD89B105D5}">
      <dgm:prSet/>
      <dgm:spPr/>
      <dgm:t>
        <a:bodyPr/>
        <a:lstStyle/>
        <a:p>
          <a:endParaRPr lang="en-ID"/>
        </a:p>
      </dgm:t>
    </dgm:pt>
    <dgm:pt modelId="{59F4A448-DF3E-4B66-AADF-C7DBB0192D38}" type="sibTrans" cxnId="{73F42A36-CE08-47C0-8974-13DD89B105D5}">
      <dgm:prSet/>
      <dgm:spPr/>
      <dgm:t>
        <a:bodyPr/>
        <a:lstStyle/>
        <a:p>
          <a:endParaRPr lang="en-ID"/>
        </a:p>
      </dgm:t>
    </dgm:pt>
    <dgm:pt modelId="{14C6CC61-1805-41BF-A3DA-AC3C05869DFC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Pelayanan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Kebersihan</a:t>
          </a:r>
          <a:endParaRPr lang="en-ID" b="1" dirty="0">
            <a:solidFill>
              <a:schemeClr val="bg1"/>
            </a:solidFill>
          </a:endParaRPr>
        </a:p>
      </dgm:t>
    </dgm:pt>
    <dgm:pt modelId="{AEC1194F-A8DC-40E7-9BDD-ADE476E03F20}" type="parTrans" cxnId="{F6EF9F6B-DAF0-4B9C-8871-11262C95B537}">
      <dgm:prSet/>
      <dgm:spPr/>
      <dgm:t>
        <a:bodyPr/>
        <a:lstStyle/>
        <a:p>
          <a:endParaRPr lang="en-ID"/>
        </a:p>
      </dgm:t>
    </dgm:pt>
    <dgm:pt modelId="{F8998EE9-5797-4925-B8A6-12306167E65F}" type="sibTrans" cxnId="{F6EF9F6B-DAF0-4B9C-8871-11262C95B537}">
      <dgm:prSet/>
      <dgm:spPr/>
      <dgm:t>
        <a:bodyPr/>
        <a:lstStyle/>
        <a:p>
          <a:endParaRPr lang="en-ID"/>
        </a:p>
      </dgm:t>
    </dgm:pt>
    <dgm:pt modelId="{14704D0A-C91E-45C1-B414-97A34E390DDB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Pelayanan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Parkir</a:t>
          </a:r>
          <a:r>
            <a:rPr lang="en-US" b="1" dirty="0">
              <a:solidFill>
                <a:schemeClr val="bg1"/>
              </a:solidFill>
            </a:rPr>
            <a:t> di </a:t>
          </a:r>
          <a:r>
            <a:rPr lang="en-US" b="1" dirty="0" err="1">
              <a:solidFill>
                <a:schemeClr val="bg1"/>
              </a:solidFill>
            </a:rPr>
            <a:t>Tepi</a:t>
          </a:r>
          <a:r>
            <a:rPr lang="en-US" b="1" dirty="0">
              <a:solidFill>
                <a:schemeClr val="bg1"/>
              </a:solidFill>
            </a:rPr>
            <a:t> Jalan </a:t>
          </a:r>
          <a:r>
            <a:rPr lang="en-US" b="1" dirty="0" err="1">
              <a:solidFill>
                <a:schemeClr val="bg1"/>
              </a:solidFill>
            </a:rPr>
            <a:t>Umum</a:t>
          </a:r>
          <a:endParaRPr lang="en-US" b="1" dirty="0">
            <a:solidFill>
              <a:schemeClr val="bg1"/>
            </a:solidFill>
          </a:endParaRPr>
        </a:p>
      </dgm:t>
    </dgm:pt>
    <dgm:pt modelId="{E0FE2A94-4959-4CA5-8ED9-9B9BB39BFBD6}" type="parTrans" cxnId="{9E6C6F5C-4954-4729-A109-150DC43EECC1}">
      <dgm:prSet/>
      <dgm:spPr/>
      <dgm:t>
        <a:bodyPr/>
        <a:lstStyle/>
        <a:p>
          <a:endParaRPr lang="en-ID"/>
        </a:p>
      </dgm:t>
    </dgm:pt>
    <dgm:pt modelId="{AD752807-B693-4D29-8672-7B1CDECEAD7B}" type="sibTrans" cxnId="{9E6C6F5C-4954-4729-A109-150DC43EECC1}">
      <dgm:prSet/>
      <dgm:spPr/>
      <dgm:t>
        <a:bodyPr/>
        <a:lstStyle/>
        <a:p>
          <a:endParaRPr lang="en-ID"/>
        </a:p>
      </dgm:t>
    </dgm:pt>
    <dgm:pt modelId="{EC307CBA-9C78-4680-9D72-01B3C369A55E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Pelayanan</a:t>
          </a:r>
          <a:r>
            <a:rPr lang="en-US" b="1" dirty="0">
              <a:solidFill>
                <a:schemeClr val="bg1"/>
              </a:solidFill>
            </a:rPr>
            <a:t> Pasar</a:t>
          </a:r>
        </a:p>
      </dgm:t>
    </dgm:pt>
    <dgm:pt modelId="{6FADBCBB-A64F-47C4-B48F-2D65EEF3019F}" type="parTrans" cxnId="{6C6FD029-C9A9-4F41-9BDD-CCD387DB7FDB}">
      <dgm:prSet/>
      <dgm:spPr/>
      <dgm:t>
        <a:bodyPr/>
        <a:lstStyle/>
        <a:p>
          <a:endParaRPr lang="en-ID"/>
        </a:p>
      </dgm:t>
    </dgm:pt>
    <dgm:pt modelId="{F5C416FD-AFDC-40DF-B7EB-768B6F1B4E95}" type="sibTrans" cxnId="{6C6FD029-C9A9-4F41-9BDD-CCD387DB7FDB}">
      <dgm:prSet/>
      <dgm:spPr/>
      <dgm:t>
        <a:bodyPr/>
        <a:lstStyle/>
        <a:p>
          <a:endParaRPr lang="en-ID"/>
        </a:p>
      </dgm:t>
    </dgm:pt>
    <dgm:pt modelId="{CBC8459E-E8E6-4EDD-BC96-E1A78619E637}" type="pres">
      <dgm:prSet presAssocID="{0DC80D13-199C-4622-B414-D5289DCC700C}" presName="outerComposite" presStyleCnt="0">
        <dgm:presLayoutVars>
          <dgm:chMax val="5"/>
          <dgm:dir/>
          <dgm:resizeHandles val="exact"/>
        </dgm:presLayoutVars>
      </dgm:prSet>
      <dgm:spPr/>
    </dgm:pt>
    <dgm:pt modelId="{48BFE918-9EF0-427A-B865-FADAD52F7BC8}" type="pres">
      <dgm:prSet presAssocID="{0DC80D13-199C-4622-B414-D5289DCC700C}" presName="dummyMaxCanvas" presStyleCnt="0">
        <dgm:presLayoutVars/>
      </dgm:prSet>
      <dgm:spPr/>
    </dgm:pt>
    <dgm:pt modelId="{3922CBA2-539A-48A0-AEDA-27A858D45556}" type="pres">
      <dgm:prSet presAssocID="{0DC80D13-199C-4622-B414-D5289DCC700C}" presName="FourNodes_1" presStyleLbl="node1" presStyleIdx="0" presStyleCnt="4">
        <dgm:presLayoutVars>
          <dgm:bulletEnabled val="1"/>
        </dgm:presLayoutVars>
      </dgm:prSet>
      <dgm:spPr/>
    </dgm:pt>
    <dgm:pt modelId="{FB15D21E-D883-4727-8422-B55279B37A70}" type="pres">
      <dgm:prSet presAssocID="{0DC80D13-199C-4622-B414-D5289DCC700C}" presName="FourNodes_2" presStyleLbl="node1" presStyleIdx="1" presStyleCnt="4">
        <dgm:presLayoutVars>
          <dgm:bulletEnabled val="1"/>
        </dgm:presLayoutVars>
      </dgm:prSet>
      <dgm:spPr/>
    </dgm:pt>
    <dgm:pt modelId="{AAB3BFB5-15D2-4ADB-95AF-E6A46F9CCE7D}" type="pres">
      <dgm:prSet presAssocID="{0DC80D13-199C-4622-B414-D5289DCC700C}" presName="FourNodes_3" presStyleLbl="node1" presStyleIdx="2" presStyleCnt="4">
        <dgm:presLayoutVars>
          <dgm:bulletEnabled val="1"/>
        </dgm:presLayoutVars>
      </dgm:prSet>
      <dgm:spPr/>
    </dgm:pt>
    <dgm:pt modelId="{293C6190-B2C1-4CCB-9EA0-E0D3F5A5F01C}" type="pres">
      <dgm:prSet presAssocID="{0DC80D13-199C-4622-B414-D5289DCC700C}" presName="FourNodes_4" presStyleLbl="node1" presStyleIdx="3" presStyleCnt="4">
        <dgm:presLayoutVars>
          <dgm:bulletEnabled val="1"/>
        </dgm:presLayoutVars>
      </dgm:prSet>
      <dgm:spPr/>
    </dgm:pt>
    <dgm:pt modelId="{CC21AFCD-68B9-429E-80A1-D44998152C07}" type="pres">
      <dgm:prSet presAssocID="{0DC80D13-199C-4622-B414-D5289DCC700C}" presName="FourConn_1-2" presStyleLbl="fgAccFollowNode1" presStyleIdx="0" presStyleCnt="3">
        <dgm:presLayoutVars>
          <dgm:bulletEnabled val="1"/>
        </dgm:presLayoutVars>
      </dgm:prSet>
      <dgm:spPr/>
    </dgm:pt>
    <dgm:pt modelId="{3B967733-5B06-41C8-B765-A3DF88BE933E}" type="pres">
      <dgm:prSet presAssocID="{0DC80D13-199C-4622-B414-D5289DCC700C}" presName="FourConn_2-3" presStyleLbl="fgAccFollowNode1" presStyleIdx="1" presStyleCnt="3">
        <dgm:presLayoutVars>
          <dgm:bulletEnabled val="1"/>
        </dgm:presLayoutVars>
      </dgm:prSet>
      <dgm:spPr/>
    </dgm:pt>
    <dgm:pt modelId="{2D58052A-1244-4BF6-A6E3-2BC056B4D49D}" type="pres">
      <dgm:prSet presAssocID="{0DC80D13-199C-4622-B414-D5289DCC700C}" presName="FourConn_3-4" presStyleLbl="fgAccFollowNode1" presStyleIdx="2" presStyleCnt="3">
        <dgm:presLayoutVars>
          <dgm:bulletEnabled val="1"/>
        </dgm:presLayoutVars>
      </dgm:prSet>
      <dgm:spPr/>
    </dgm:pt>
    <dgm:pt modelId="{1747F9E8-02FB-4412-955C-12FB6748B090}" type="pres">
      <dgm:prSet presAssocID="{0DC80D13-199C-4622-B414-D5289DCC700C}" presName="FourNodes_1_text" presStyleLbl="node1" presStyleIdx="3" presStyleCnt="4">
        <dgm:presLayoutVars>
          <dgm:bulletEnabled val="1"/>
        </dgm:presLayoutVars>
      </dgm:prSet>
      <dgm:spPr/>
    </dgm:pt>
    <dgm:pt modelId="{41FF45C0-D11B-4373-971E-4924A0D26587}" type="pres">
      <dgm:prSet presAssocID="{0DC80D13-199C-4622-B414-D5289DCC700C}" presName="FourNodes_2_text" presStyleLbl="node1" presStyleIdx="3" presStyleCnt="4">
        <dgm:presLayoutVars>
          <dgm:bulletEnabled val="1"/>
        </dgm:presLayoutVars>
      </dgm:prSet>
      <dgm:spPr/>
    </dgm:pt>
    <dgm:pt modelId="{38DDC210-C422-4A66-9586-3941D961C773}" type="pres">
      <dgm:prSet presAssocID="{0DC80D13-199C-4622-B414-D5289DCC700C}" presName="FourNodes_3_text" presStyleLbl="node1" presStyleIdx="3" presStyleCnt="4">
        <dgm:presLayoutVars>
          <dgm:bulletEnabled val="1"/>
        </dgm:presLayoutVars>
      </dgm:prSet>
      <dgm:spPr/>
    </dgm:pt>
    <dgm:pt modelId="{4D3BD0EE-A877-4767-AC27-8CC8F21DDC3F}" type="pres">
      <dgm:prSet presAssocID="{0DC80D13-199C-4622-B414-D5289DCC700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1A96617-6412-4B77-955D-20CE9174F353}" type="presOf" srcId="{14C6CC61-1805-41BF-A3DA-AC3C05869DFC}" destId="{FB15D21E-D883-4727-8422-B55279B37A70}" srcOrd="0" destOrd="0" presId="urn:microsoft.com/office/officeart/2005/8/layout/vProcess5"/>
    <dgm:cxn modelId="{022B9B28-833C-4A9D-B055-2F53EC91C4F6}" type="presOf" srcId="{59F4A448-DF3E-4B66-AADF-C7DBB0192D38}" destId="{CC21AFCD-68B9-429E-80A1-D44998152C07}" srcOrd="0" destOrd="0" presId="urn:microsoft.com/office/officeart/2005/8/layout/vProcess5"/>
    <dgm:cxn modelId="{6C6FD029-C9A9-4F41-9BDD-CCD387DB7FDB}" srcId="{0DC80D13-199C-4622-B414-D5289DCC700C}" destId="{EC307CBA-9C78-4680-9D72-01B3C369A55E}" srcOrd="3" destOrd="0" parTransId="{6FADBCBB-A64F-47C4-B48F-2D65EEF3019F}" sibTransId="{F5C416FD-AFDC-40DF-B7EB-768B6F1B4E95}"/>
    <dgm:cxn modelId="{73F42A36-CE08-47C0-8974-13DD89B105D5}" srcId="{0DC80D13-199C-4622-B414-D5289DCC700C}" destId="{CC781FF5-ED64-4BF4-B377-CD1D389B88C6}" srcOrd="0" destOrd="0" parTransId="{E9CC3CAD-2E0C-4A9C-9022-C816DE006C5B}" sibTransId="{59F4A448-DF3E-4B66-AADF-C7DBB0192D38}"/>
    <dgm:cxn modelId="{9E6C6F5C-4954-4729-A109-150DC43EECC1}" srcId="{0DC80D13-199C-4622-B414-D5289DCC700C}" destId="{14704D0A-C91E-45C1-B414-97A34E390DDB}" srcOrd="2" destOrd="0" parTransId="{E0FE2A94-4959-4CA5-8ED9-9B9BB39BFBD6}" sibTransId="{AD752807-B693-4D29-8672-7B1CDECEAD7B}"/>
    <dgm:cxn modelId="{36A87066-870A-4293-8F34-D0B3453C243B}" type="presOf" srcId="{EC307CBA-9C78-4680-9D72-01B3C369A55E}" destId="{293C6190-B2C1-4CCB-9EA0-E0D3F5A5F01C}" srcOrd="0" destOrd="0" presId="urn:microsoft.com/office/officeart/2005/8/layout/vProcess5"/>
    <dgm:cxn modelId="{439EB948-3357-4A3F-AFE5-E0D65443E27A}" type="presOf" srcId="{14704D0A-C91E-45C1-B414-97A34E390DDB}" destId="{AAB3BFB5-15D2-4ADB-95AF-E6A46F9CCE7D}" srcOrd="0" destOrd="0" presId="urn:microsoft.com/office/officeart/2005/8/layout/vProcess5"/>
    <dgm:cxn modelId="{F6EF9F6B-DAF0-4B9C-8871-11262C95B537}" srcId="{0DC80D13-199C-4622-B414-D5289DCC700C}" destId="{14C6CC61-1805-41BF-A3DA-AC3C05869DFC}" srcOrd="1" destOrd="0" parTransId="{AEC1194F-A8DC-40E7-9BDD-ADE476E03F20}" sibTransId="{F8998EE9-5797-4925-B8A6-12306167E65F}"/>
    <dgm:cxn modelId="{C34EBE53-9406-4E4A-A40B-C8F19FC6124E}" type="presOf" srcId="{14C6CC61-1805-41BF-A3DA-AC3C05869DFC}" destId="{41FF45C0-D11B-4373-971E-4924A0D26587}" srcOrd="1" destOrd="0" presId="urn:microsoft.com/office/officeart/2005/8/layout/vProcess5"/>
    <dgm:cxn modelId="{69413D55-D008-459E-B5CD-ABDD45FA36A3}" type="presOf" srcId="{14704D0A-C91E-45C1-B414-97A34E390DDB}" destId="{38DDC210-C422-4A66-9586-3941D961C773}" srcOrd="1" destOrd="0" presId="urn:microsoft.com/office/officeart/2005/8/layout/vProcess5"/>
    <dgm:cxn modelId="{A1826658-6048-4546-8F0F-0B02E5883AA3}" type="presOf" srcId="{F8998EE9-5797-4925-B8A6-12306167E65F}" destId="{3B967733-5B06-41C8-B765-A3DF88BE933E}" srcOrd="0" destOrd="0" presId="urn:microsoft.com/office/officeart/2005/8/layout/vProcess5"/>
    <dgm:cxn modelId="{EC682F8D-837D-46CE-BA9F-38365A7A80DB}" type="presOf" srcId="{CC781FF5-ED64-4BF4-B377-CD1D389B88C6}" destId="{1747F9E8-02FB-4412-955C-12FB6748B090}" srcOrd="1" destOrd="0" presId="urn:microsoft.com/office/officeart/2005/8/layout/vProcess5"/>
    <dgm:cxn modelId="{96BF08A5-B120-4304-BFB5-90E625AAB8ED}" type="presOf" srcId="{CC781FF5-ED64-4BF4-B377-CD1D389B88C6}" destId="{3922CBA2-539A-48A0-AEDA-27A858D45556}" srcOrd="0" destOrd="0" presId="urn:microsoft.com/office/officeart/2005/8/layout/vProcess5"/>
    <dgm:cxn modelId="{160965B0-77B0-4EE8-AE15-EEBA4023E011}" type="presOf" srcId="{0DC80D13-199C-4622-B414-D5289DCC700C}" destId="{CBC8459E-E8E6-4EDD-BC96-E1A78619E637}" srcOrd="0" destOrd="0" presId="urn:microsoft.com/office/officeart/2005/8/layout/vProcess5"/>
    <dgm:cxn modelId="{2F94F7EF-FA2D-4E4E-ACDA-54F7231E459E}" type="presOf" srcId="{EC307CBA-9C78-4680-9D72-01B3C369A55E}" destId="{4D3BD0EE-A877-4767-AC27-8CC8F21DDC3F}" srcOrd="1" destOrd="0" presId="urn:microsoft.com/office/officeart/2005/8/layout/vProcess5"/>
    <dgm:cxn modelId="{AEB7C2F0-9CF5-47B0-8A03-438C8CA0103B}" type="presOf" srcId="{AD752807-B693-4D29-8672-7B1CDECEAD7B}" destId="{2D58052A-1244-4BF6-A6E3-2BC056B4D49D}" srcOrd="0" destOrd="0" presId="urn:microsoft.com/office/officeart/2005/8/layout/vProcess5"/>
    <dgm:cxn modelId="{76EF332F-4AEA-4AF5-ACEF-6039DB5363C6}" type="presParOf" srcId="{CBC8459E-E8E6-4EDD-BC96-E1A78619E637}" destId="{48BFE918-9EF0-427A-B865-FADAD52F7BC8}" srcOrd="0" destOrd="0" presId="urn:microsoft.com/office/officeart/2005/8/layout/vProcess5"/>
    <dgm:cxn modelId="{5179419C-716F-4D3F-A9C3-A34EAB9EA0BF}" type="presParOf" srcId="{CBC8459E-E8E6-4EDD-BC96-E1A78619E637}" destId="{3922CBA2-539A-48A0-AEDA-27A858D45556}" srcOrd="1" destOrd="0" presId="urn:microsoft.com/office/officeart/2005/8/layout/vProcess5"/>
    <dgm:cxn modelId="{E2DCD5A0-BF90-49F2-90B1-C0839B2E495C}" type="presParOf" srcId="{CBC8459E-E8E6-4EDD-BC96-E1A78619E637}" destId="{FB15D21E-D883-4727-8422-B55279B37A70}" srcOrd="2" destOrd="0" presId="urn:microsoft.com/office/officeart/2005/8/layout/vProcess5"/>
    <dgm:cxn modelId="{19B7A7A8-2E98-4A79-967A-CE56A1239256}" type="presParOf" srcId="{CBC8459E-E8E6-4EDD-BC96-E1A78619E637}" destId="{AAB3BFB5-15D2-4ADB-95AF-E6A46F9CCE7D}" srcOrd="3" destOrd="0" presId="urn:microsoft.com/office/officeart/2005/8/layout/vProcess5"/>
    <dgm:cxn modelId="{4C5B43EA-760B-4AE2-B1B8-53E95A9F1EFE}" type="presParOf" srcId="{CBC8459E-E8E6-4EDD-BC96-E1A78619E637}" destId="{293C6190-B2C1-4CCB-9EA0-E0D3F5A5F01C}" srcOrd="4" destOrd="0" presId="urn:microsoft.com/office/officeart/2005/8/layout/vProcess5"/>
    <dgm:cxn modelId="{3E056110-8191-49A4-B147-4201D1DA070C}" type="presParOf" srcId="{CBC8459E-E8E6-4EDD-BC96-E1A78619E637}" destId="{CC21AFCD-68B9-429E-80A1-D44998152C07}" srcOrd="5" destOrd="0" presId="urn:microsoft.com/office/officeart/2005/8/layout/vProcess5"/>
    <dgm:cxn modelId="{50F12D75-94A6-4159-AA91-DA4CA6CF19BE}" type="presParOf" srcId="{CBC8459E-E8E6-4EDD-BC96-E1A78619E637}" destId="{3B967733-5B06-41C8-B765-A3DF88BE933E}" srcOrd="6" destOrd="0" presId="urn:microsoft.com/office/officeart/2005/8/layout/vProcess5"/>
    <dgm:cxn modelId="{ADFEF883-3634-4AC1-8DBB-DC10D517C842}" type="presParOf" srcId="{CBC8459E-E8E6-4EDD-BC96-E1A78619E637}" destId="{2D58052A-1244-4BF6-A6E3-2BC056B4D49D}" srcOrd="7" destOrd="0" presId="urn:microsoft.com/office/officeart/2005/8/layout/vProcess5"/>
    <dgm:cxn modelId="{097622D3-C601-44FE-978D-4A8B56D747C3}" type="presParOf" srcId="{CBC8459E-E8E6-4EDD-BC96-E1A78619E637}" destId="{1747F9E8-02FB-4412-955C-12FB6748B090}" srcOrd="8" destOrd="0" presId="urn:microsoft.com/office/officeart/2005/8/layout/vProcess5"/>
    <dgm:cxn modelId="{D7FCBA99-3F0D-4F52-8A02-3069DDA52C78}" type="presParOf" srcId="{CBC8459E-E8E6-4EDD-BC96-E1A78619E637}" destId="{41FF45C0-D11B-4373-971E-4924A0D26587}" srcOrd="9" destOrd="0" presId="urn:microsoft.com/office/officeart/2005/8/layout/vProcess5"/>
    <dgm:cxn modelId="{25CC33FC-E198-436C-B87C-C3294929165D}" type="presParOf" srcId="{CBC8459E-E8E6-4EDD-BC96-E1A78619E637}" destId="{38DDC210-C422-4A66-9586-3941D961C773}" srcOrd="10" destOrd="0" presId="urn:microsoft.com/office/officeart/2005/8/layout/vProcess5"/>
    <dgm:cxn modelId="{3A09A977-4B87-4A7A-ADE2-3AD0B275747A}" type="presParOf" srcId="{CBC8459E-E8E6-4EDD-BC96-E1A78619E637}" destId="{4D3BD0EE-A877-4767-AC27-8CC8F21DDC3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980940-B86B-492E-8286-8A23F98BFF0B}" type="doc">
      <dgm:prSet loTypeId="urn:microsoft.com/office/officeart/2005/8/layout/hList7" loCatId="process" qsTypeId="urn:microsoft.com/office/officeart/2005/8/quickstyle/simple1" qsCatId="simple" csTypeId="urn:microsoft.com/office/officeart/2005/8/colors/colorful5" csCatId="colorful" phldr="1"/>
      <dgm:spPr/>
    </dgm:pt>
    <dgm:pt modelId="{63DB7A29-E100-498A-982F-292D95C487AC}">
      <dgm:prSet phldrT="[Text]"/>
      <dgm:spPr/>
      <dgm:t>
        <a:bodyPr/>
        <a:lstStyle/>
        <a:p>
          <a:r>
            <a:rPr lang="en-US" dirty="0" err="1"/>
            <a:t>Persetujuan</a:t>
          </a:r>
          <a:r>
            <a:rPr lang="en-US" dirty="0"/>
            <a:t> </a:t>
          </a:r>
          <a:r>
            <a:rPr lang="en-US" dirty="0" err="1"/>
            <a:t>Bangunan</a:t>
          </a:r>
          <a:r>
            <a:rPr lang="en-US" dirty="0"/>
            <a:t> Gedung</a:t>
          </a:r>
          <a:endParaRPr lang="en-ID" dirty="0"/>
        </a:p>
      </dgm:t>
    </dgm:pt>
    <dgm:pt modelId="{54CF5393-2D7B-4517-AC8E-3D6F195E1B6C}" type="parTrans" cxnId="{8282412A-57B9-45DB-BB4B-0ACC436F3400}">
      <dgm:prSet/>
      <dgm:spPr/>
      <dgm:t>
        <a:bodyPr/>
        <a:lstStyle/>
        <a:p>
          <a:endParaRPr lang="en-ID"/>
        </a:p>
      </dgm:t>
    </dgm:pt>
    <dgm:pt modelId="{28156AE1-1586-40B0-A2B4-0DCE36B81DEA}" type="sibTrans" cxnId="{8282412A-57B9-45DB-BB4B-0ACC436F3400}">
      <dgm:prSet/>
      <dgm:spPr/>
      <dgm:t>
        <a:bodyPr/>
        <a:lstStyle/>
        <a:p>
          <a:endParaRPr lang="en-ID"/>
        </a:p>
      </dgm:t>
    </dgm:pt>
    <dgm:pt modelId="{AC594EAB-52CF-46C0-A500-EBDBD26878D4}">
      <dgm:prSet phldrT="[Text]"/>
      <dgm:spPr/>
      <dgm:t>
        <a:bodyPr/>
        <a:lstStyle/>
        <a:p>
          <a:r>
            <a:rPr lang="en-US" dirty="0" err="1"/>
            <a:t>Penggunaan</a:t>
          </a:r>
          <a:r>
            <a:rPr lang="en-US" dirty="0"/>
            <a:t> Tenaga </a:t>
          </a:r>
          <a:r>
            <a:rPr lang="en-US" dirty="0" err="1"/>
            <a:t>Kerja</a:t>
          </a:r>
          <a:r>
            <a:rPr lang="en-US" dirty="0"/>
            <a:t> </a:t>
          </a:r>
          <a:r>
            <a:rPr lang="en-US" dirty="0" err="1"/>
            <a:t>Asing</a:t>
          </a:r>
          <a:endParaRPr lang="en-ID" dirty="0"/>
        </a:p>
      </dgm:t>
    </dgm:pt>
    <dgm:pt modelId="{7397C81C-B5AB-431B-8CCA-DF3A29904082}" type="parTrans" cxnId="{372383D7-0987-437C-811F-5A01457788A2}">
      <dgm:prSet/>
      <dgm:spPr/>
      <dgm:t>
        <a:bodyPr/>
        <a:lstStyle/>
        <a:p>
          <a:endParaRPr lang="en-ID"/>
        </a:p>
      </dgm:t>
    </dgm:pt>
    <dgm:pt modelId="{C35220E6-F4FC-4277-A7B5-9A898C5A8CE2}" type="sibTrans" cxnId="{372383D7-0987-437C-811F-5A01457788A2}">
      <dgm:prSet/>
      <dgm:spPr/>
      <dgm:t>
        <a:bodyPr/>
        <a:lstStyle/>
        <a:p>
          <a:endParaRPr lang="en-ID"/>
        </a:p>
      </dgm:t>
    </dgm:pt>
    <dgm:pt modelId="{9BED68B5-7031-4F9B-B437-C80556522B88}" type="pres">
      <dgm:prSet presAssocID="{C7980940-B86B-492E-8286-8A23F98BFF0B}" presName="Name0" presStyleCnt="0">
        <dgm:presLayoutVars>
          <dgm:dir/>
          <dgm:resizeHandles val="exact"/>
        </dgm:presLayoutVars>
      </dgm:prSet>
      <dgm:spPr/>
    </dgm:pt>
    <dgm:pt modelId="{9F2F935A-280D-4537-AEC9-8740826A482D}" type="pres">
      <dgm:prSet presAssocID="{C7980940-B86B-492E-8286-8A23F98BFF0B}" presName="fgShape" presStyleLbl="fgShp" presStyleIdx="0" presStyleCnt="1"/>
      <dgm:spPr/>
    </dgm:pt>
    <dgm:pt modelId="{676B8F3E-2E3F-421B-9BCF-9A823AEF3FA5}" type="pres">
      <dgm:prSet presAssocID="{C7980940-B86B-492E-8286-8A23F98BFF0B}" presName="linComp" presStyleCnt="0"/>
      <dgm:spPr/>
    </dgm:pt>
    <dgm:pt modelId="{F6B2D8DF-36A4-431C-A120-B1ACCB0818A2}" type="pres">
      <dgm:prSet presAssocID="{63DB7A29-E100-498A-982F-292D95C487AC}" presName="compNode" presStyleCnt="0"/>
      <dgm:spPr/>
    </dgm:pt>
    <dgm:pt modelId="{73897E34-E4F6-43F0-8468-55654736AC9C}" type="pres">
      <dgm:prSet presAssocID="{63DB7A29-E100-498A-982F-292D95C487AC}" presName="bkgdShape" presStyleLbl="node1" presStyleIdx="0" presStyleCnt="2"/>
      <dgm:spPr/>
    </dgm:pt>
    <dgm:pt modelId="{10DACAA4-BCF0-4C6F-B44B-63EFC794CC65}" type="pres">
      <dgm:prSet presAssocID="{63DB7A29-E100-498A-982F-292D95C487AC}" presName="nodeTx" presStyleLbl="node1" presStyleIdx="0" presStyleCnt="2">
        <dgm:presLayoutVars>
          <dgm:bulletEnabled val="1"/>
        </dgm:presLayoutVars>
      </dgm:prSet>
      <dgm:spPr/>
    </dgm:pt>
    <dgm:pt modelId="{1F3422FA-617F-4064-922C-5893EE89483D}" type="pres">
      <dgm:prSet presAssocID="{63DB7A29-E100-498A-982F-292D95C487AC}" presName="invisiNode" presStyleLbl="node1" presStyleIdx="0" presStyleCnt="2"/>
      <dgm:spPr/>
    </dgm:pt>
    <dgm:pt modelId="{2640BA38-A44C-489B-8786-332161F4F802}" type="pres">
      <dgm:prSet presAssocID="{63DB7A29-E100-498A-982F-292D95C487AC}" presName="imagNode" presStyleLbl="fgImgPlace1" presStyleIdx="0" presStyleCnt="2"/>
      <dgm:spPr>
        <a:blipFill>
          <a:blip xmlns:r="http://schemas.openxmlformats.org/officeDocument/2006/relationships" r:embed="rId1"/>
          <a:srcRect/>
          <a:stretch>
            <a:fillRect l="-45000" r="-45000"/>
          </a:stretch>
        </a:blipFill>
      </dgm:spPr>
    </dgm:pt>
    <dgm:pt modelId="{67898169-A629-4911-9569-549A2390100E}" type="pres">
      <dgm:prSet presAssocID="{28156AE1-1586-40B0-A2B4-0DCE36B81DEA}" presName="sibTrans" presStyleLbl="sibTrans2D1" presStyleIdx="0" presStyleCnt="0"/>
      <dgm:spPr/>
    </dgm:pt>
    <dgm:pt modelId="{8D537A19-AC06-4665-8579-CDBA41508876}" type="pres">
      <dgm:prSet presAssocID="{AC594EAB-52CF-46C0-A500-EBDBD26878D4}" presName="compNode" presStyleCnt="0"/>
      <dgm:spPr/>
    </dgm:pt>
    <dgm:pt modelId="{2BAB4A16-D481-4490-A0E8-4F493AB19983}" type="pres">
      <dgm:prSet presAssocID="{AC594EAB-52CF-46C0-A500-EBDBD26878D4}" presName="bkgdShape" presStyleLbl="node1" presStyleIdx="1" presStyleCnt="2"/>
      <dgm:spPr/>
    </dgm:pt>
    <dgm:pt modelId="{361D6631-91EE-41FD-AF02-67508992D86E}" type="pres">
      <dgm:prSet presAssocID="{AC594EAB-52CF-46C0-A500-EBDBD26878D4}" presName="nodeTx" presStyleLbl="node1" presStyleIdx="1" presStyleCnt="2">
        <dgm:presLayoutVars>
          <dgm:bulletEnabled val="1"/>
        </dgm:presLayoutVars>
      </dgm:prSet>
      <dgm:spPr/>
    </dgm:pt>
    <dgm:pt modelId="{7A97F1C1-0985-4EC2-9FCB-81E3355015E0}" type="pres">
      <dgm:prSet presAssocID="{AC594EAB-52CF-46C0-A500-EBDBD26878D4}" presName="invisiNode" presStyleLbl="node1" presStyleIdx="1" presStyleCnt="2"/>
      <dgm:spPr/>
    </dgm:pt>
    <dgm:pt modelId="{65D40908-F00E-4E8C-BDAF-FC0535F21D42}" type="pres">
      <dgm:prSet presAssocID="{AC594EAB-52CF-46C0-A500-EBDBD26878D4}" presName="imagNode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l="-50000" r="-50000"/>
          </a:stretch>
        </a:blipFill>
      </dgm:spPr>
    </dgm:pt>
  </dgm:ptLst>
  <dgm:cxnLst>
    <dgm:cxn modelId="{B7EE5D0C-9308-49C8-A8F6-3298AF58F0A4}" type="presOf" srcId="{63DB7A29-E100-498A-982F-292D95C487AC}" destId="{73897E34-E4F6-43F0-8468-55654736AC9C}" srcOrd="0" destOrd="0" presId="urn:microsoft.com/office/officeart/2005/8/layout/hList7"/>
    <dgm:cxn modelId="{06F97827-8553-4E70-8945-A909A26E7582}" type="presOf" srcId="{63DB7A29-E100-498A-982F-292D95C487AC}" destId="{10DACAA4-BCF0-4C6F-B44B-63EFC794CC65}" srcOrd="1" destOrd="0" presId="urn:microsoft.com/office/officeart/2005/8/layout/hList7"/>
    <dgm:cxn modelId="{8282412A-57B9-45DB-BB4B-0ACC436F3400}" srcId="{C7980940-B86B-492E-8286-8A23F98BFF0B}" destId="{63DB7A29-E100-498A-982F-292D95C487AC}" srcOrd="0" destOrd="0" parTransId="{54CF5393-2D7B-4517-AC8E-3D6F195E1B6C}" sibTransId="{28156AE1-1586-40B0-A2B4-0DCE36B81DEA}"/>
    <dgm:cxn modelId="{E0B64C3C-FEB3-47FC-AE56-8230C1D55C5C}" type="presOf" srcId="{AC594EAB-52CF-46C0-A500-EBDBD26878D4}" destId="{2BAB4A16-D481-4490-A0E8-4F493AB19983}" srcOrd="0" destOrd="0" presId="urn:microsoft.com/office/officeart/2005/8/layout/hList7"/>
    <dgm:cxn modelId="{21CE5264-1E98-4EDC-A132-F51097E9C5B9}" type="presOf" srcId="{C7980940-B86B-492E-8286-8A23F98BFF0B}" destId="{9BED68B5-7031-4F9B-B437-C80556522B88}" srcOrd="0" destOrd="0" presId="urn:microsoft.com/office/officeart/2005/8/layout/hList7"/>
    <dgm:cxn modelId="{C7266FC2-B608-4992-B195-EFA0764F78ED}" type="presOf" srcId="{AC594EAB-52CF-46C0-A500-EBDBD26878D4}" destId="{361D6631-91EE-41FD-AF02-67508992D86E}" srcOrd="1" destOrd="0" presId="urn:microsoft.com/office/officeart/2005/8/layout/hList7"/>
    <dgm:cxn modelId="{372383D7-0987-437C-811F-5A01457788A2}" srcId="{C7980940-B86B-492E-8286-8A23F98BFF0B}" destId="{AC594EAB-52CF-46C0-A500-EBDBD26878D4}" srcOrd="1" destOrd="0" parTransId="{7397C81C-B5AB-431B-8CCA-DF3A29904082}" sibTransId="{C35220E6-F4FC-4277-A7B5-9A898C5A8CE2}"/>
    <dgm:cxn modelId="{EA184DEB-0D81-4BAD-8C1A-053EC35A1DD5}" type="presOf" srcId="{28156AE1-1586-40B0-A2B4-0DCE36B81DEA}" destId="{67898169-A629-4911-9569-549A2390100E}" srcOrd="0" destOrd="0" presId="urn:microsoft.com/office/officeart/2005/8/layout/hList7"/>
    <dgm:cxn modelId="{B6A70607-6660-4559-9812-40AC88ECDD1E}" type="presParOf" srcId="{9BED68B5-7031-4F9B-B437-C80556522B88}" destId="{9F2F935A-280D-4537-AEC9-8740826A482D}" srcOrd="0" destOrd="0" presId="urn:microsoft.com/office/officeart/2005/8/layout/hList7"/>
    <dgm:cxn modelId="{7D85DE4E-FC87-466B-B0E9-1E6AFB39B2EE}" type="presParOf" srcId="{9BED68B5-7031-4F9B-B437-C80556522B88}" destId="{676B8F3E-2E3F-421B-9BCF-9A823AEF3FA5}" srcOrd="1" destOrd="0" presId="urn:microsoft.com/office/officeart/2005/8/layout/hList7"/>
    <dgm:cxn modelId="{DCFFBF22-6079-4551-A45C-9CE1BCFE1E70}" type="presParOf" srcId="{676B8F3E-2E3F-421B-9BCF-9A823AEF3FA5}" destId="{F6B2D8DF-36A4-431C-A120-B1ACCB0818A2}" srcOrd="0" destOrd="0" presId="urn:microsoft.com/office/officeart/2005/8/layout/hList7"/>
    <dgm:cxn modelId="{1E6B9E76-977F-4B5B-90DD-7FF81D3F9078}" type="presParOf" srcId="{F6B2D8DF-36A4-431C-A120-B1ACCB0818A2}" destId="{73897E34-E4F6-43F0-8468-55654736AC9C}" srcOrd="0" destOrd="0" presId="urn:microsoft.com/office/officeart/2005/8/layout/hList7"/>
    <dgm:cxn modelId="{02ACA070-6B3A-48AC-8784-85EC9C6D26D8}" type="presParOf" srcId="{F6B2D8DF-36A4-431C-A120-B1ACCB0818A2}" destId="{10DACAA4-BCF0-4C6F-B44B-63EFC794CC65}" srcOrd="1" destOrd="0" presId="urn:microsoft.com/office/officeart/2005/8/layout/hList7"/>
    <dgm:cxn modelId="{3D50ECE4-48B5-433E-A9F7-E3F3873C7A1A}" type="presParOf" srcId="{F6B2D8DF-36A4-431C-A120-B1ACCB0818A2}" destId="{1F3422FA-617F-4064-922C-5893EE89483D}" srcOrd="2" destOrd="0" presId="urn:microsoft.com/office/officeart/2005/8/layout/hList7"/>
    <dgm:cxn modelId="{EF9E6E02-B301-4D70-B740-5F72DC6AE377}" type="presParOf" srcId="{F6B2D8DF-36A4-431C-A120-B1ACCB0818A2}" destId="{2640BA38-A44C-489B-8786-332161F4F802}" srcOrd="3" destOrd="0" presId="urn:microsoft.com/office/officeart/2005/8/layout/hList7"/>
    <dgm:cxn modelId="{C6C1E1FE-086C-4E7D-878C-9EC22957B180}" type="presParOf" srcId="{676B8F3E-2E3F-421B-9BCF-9A823AEF3FA5}" destId="{67898169-A629-4911-9569-549A2390100E}" srcOrd="1" destOrd="0" presId="urn:microsoft.com/office/officeart/2005/8/layout/hList7"/>
    <dgm:cxn modelId="{6B2EDAFF-4F09-4C3D-9C71-34C19BBD1DF7}" type="presParOf" srcId="{676B8F3E-2E3F-421B-9BCF-9A823AEF3FA5}" destId="{8D537A19-AC06-4665-8579-CDBA41508876}" srcOrd="2" destOrd="0" presId="urn:microsoft.com/office/officeart/2005/8/layout/hList7"/>
    <dgm:cxn modelId="{436AEFCE-46BA-4F1E-BE5F-C10CE24F41BD}" type="presParOf" srcId="{8D537A19-AC06-4665-8579-CDBA41508876}" destId="{2BAB4A16-D481-4490-A0E8-4F493AB19983}" srcOrd="0" destOrd="0" presId="urn:microsoft.com/office/officeart/2005/8/layout/hList7"/>
    <dgm:cxn modelId="{2E327B50-73EA-4B1C-980D-E6FDAEE8865B}" type="presParOf" srcId="{8D537A19-AC06-4665-8579-CDBA41508876}" destId="{361D6631-91EE-41FD-AF02-67508992D86E}" srcOrd="1" destOrd="0" presId="urn:microsoft.com/office/officeart/2005/8/layout/hList7"/>
    <dgm:cxn modelId="{0BB14CFF-C26F-49BB-8D1D-507CFADA7A29}" type="presParOf" srcId="{8D537A19-AC06-4665-8579-CDBA41508876}" destId="{7A97F1C1-0985-4EC2-9FCB-81E3355015E0}" srcOrd="2" destOrd="0" presId="urn:microsoft.com/office/officeart/2005/8/layout/hList7"/>
    <dgm:cxn modelId="{33BA1979-5FB9-49C0-984E-3E37E70F1E24}" type="presParOf" srcId="{8D537A19-AC06-4665-8579-CDBA41508876}" destId="{65D40908-F00E-4E8C-BDAF-FC0535F21D4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070B00-EFB6-41F1-9EAA-469356643E73}" type="doc">
      <dgm:prSet loTypeId="urn:microsoft.com/office/officeart/2008/layout/PictureStrip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50369416-B4A2-4095-AD4B-EBDD36FBA6EB}">
      <dgm:prSet/>
      <dgm:spPr/>
      <dgm:t>
        <a:bodyPr/>
        <a:lstStyle/>
        <a:p>
          <a:r>
            <a:rPr lang="en-ID" dirty="0" err="1"/>
            <a:t>perpanjangan</a:t>
          </a:r>
          <a:r>
            <a:rPr lang="en-ID" dirty="0"/>
            <a:t> </a:t>
          </a:r>
          <a:r>
            <a:rPr lang="en-ID" dirty="0" err="1"/>
            <a:t>batas</a:t>
          </a:r>
          <a:r>
            <a:rPr lang="en-ID" dirty="0"/>
            <a:t> </a:t>
          </a:r>
          <a:r>
            <a:rPr lang="en-ID" dirty="0" err="1"/>
            <a:t>waktu</a:t>
          </a:r>
          <a:r>
            <a:rPr lang="en-ID" dirty="0"/>
            <a:t> </a:t>
          </a:r>
          <a:r>
            <a:rPr lang="en-ID" dirty="0" err="1"/>
            <a:t>pembayaran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pelaporan</a:t>
          </a:r>
          <a:r>
            <a:rPr lang="en-ID" dirty="0"/>
            <a:t> </a:t>
          </a:r>
          <a:r>
            <a:rPr lang="en-ID" dirty="0" err="1"/>
            <a:t>Pajak</a:t>
          </a:r>
          <a:r>
            <a:rPr lang="en-ID" dirty="0"/>
            <a:t>; dan/</a:t>
          </a:r>
          <a:r>
            <a:rPr lang="en-ID" dirty="0" err="1"/>
            <a:t>atau</a:t>
          </a:r>
          <a:endParaRPr lang="en-ID" dirty="0"/>
        </a:p>
      </dgm:t>
    </dgm:pt>
    <dgm:pt modelId="{EB322E19-4E0B-4C1C-AA50-C073A0C6F4B3}" type="parTrans" cxnId="{300B0690-1CF1-42F0-A893-6FBBB656ECDF}">
      <dgm:prSet/>
      <dgm:spPr/>
      <dgm:t>
        <a:bodyPr/>
        <a:lstStyle/>
        <a:p>
          <a:endParaRPr lang="en-ID"/>
        </a:p>
      </dgm:t>
    </dgm:pt>
    <dgm:pt modelId="{9DAD0569-F6EC-4BCD-ACC5-C308D1C1B56E}" type="sibTrans" cxnId="{300B0690-1CF1-42F0-A893-6FBBB656ECDF}">
      <dgm:prSet/>
      <dgm:spPr/>
      <dgm:t>
        <a:bodyPr/>
        <a:lstStyle/>
        <a:p>
          <a:endParaRPr lang="en-ID"/>
        </a:p>
      </dgm:t>
    </dgm:pt>
    <dgm:pt modelId="{0953C279-BD20-483B-BBB0-AC44EC496528}">
      <dgm:prSet/>
      <dgm:spPr/>
      <dgm:t>
        <a:bodyPr/>
        <a:lstStyle/>
        <a:p>
          <a:r>
            <a:rPr lang="en-ID"/>
            <a:t>pemberian fasilitas angsuran atau penundaan pembayaran Pajak terutang atau Utang Pajak.</a:t>
          </a:r>
        </a:p>
      </dgm:t>
    </dgm:pt>
    <dgm:pt modelId="{BA09C377-F4AC-40E0-A386-DDFDCD595351}" type="parTrans" cxnId="{2D0A1454-DA8A-424F-87A0-7813B5F16839}">
      <dgm:prSet/>
      <dgm:spPr/>
      <dgm:t>
        <a:bodyPr/>
        <a:lstStyle/>
        <a:p>
          <a:endParaRPr lang="en-ID"/>
        </a:p>
      </dgm:t>
    </dgm:pt>
    <dgm:pt modelId="{E24E7BC3-B898-48B9-9C1C-66EB63029847}" type="sibTrans" cxnId="{2D0A1454-DA8A-424F-87A0-7813B5F16839}">
      <dgm:prSet/>
      <dgm:spPr/>
      <dgm:t>
        <a:bodyPr/>
        <a:lstStyle/>
        <a:p>
          <a:endParaRPr lang="en-ID"/>
        </a:p>
      </dgm:t>
    </dgm:pt>
    <dgm:pt modelId="{D02C7399-A4F9-44A3-84D4-C78D4C193E80}" type="pres">
      <dgm:prSet presAssocID="{00070B00-EFB6-41F1-9EAA-469356643E73}" presName="Name0" presStyleCnt="0">
        <dgm:presLayoutVars>
          <dgm:dir/>
          <dgm:resizeHandles val="exact"/>
        </dgm:presLayoutVars>
      </dgm:prSet>
      <dgm:spPr/>
    </dgm:pt>
    <dgm:pt modelId="{5D872EAE-2496-4CA9-AC00-4064F63810C4}" type="pres">
      <dgm:prSet presAssocID="{50369416-B4A2-4095-AD4B-EBDD36FBA6EB}" presName="composite" presStyleCnt="0"/>
      <dgm:spPr/>
    </dgm:pt>
    <dgm:pt modelId="{12EBC88E-BFE9-445C-80F4-B0B3920536A1}" type="pres">
      <dgm:prSet presAssocID="{50369416-B4A2-4095-AD4B-EBDD36FBA6EB}" presName="rect1" presStyleLbl="trAlignAcc1" presStyleIdx="0" presStyleCnt="2">
        <dgm:presLayoutVars>
          <dgm:bulletEnabled val="1"/>
        </dgm:presLayoutVars>
      </dgm:prSet>
      <dgm:spPr/>
    </dgm:pt>
    <dgm:pt modelId="{FA8FA758-E578-4FEA-89EE-20A2A2A28595}" type="pres">
      <dgm:prSet presAssocID="{50369416-B4A2-4095-AD4B-EBDD36FBA6EB}" presName="rect2" presStyleLbl="fgImgPlace1" presStyleIdx="0" presStyleCnt="2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F42F2618-9732-461E-9B26-B7185626DA81}" type="pres">
      <dgm:prSet presAssocID="{9DAD0569-F6EC-4BCD-ACC5-C308D1C1B56E}" presName="sibTrans" presStyleCnt="0"/>
      <dgm:spPr/>
    </dgm:pt>
    <dgm:pt modelId="{C7CEA786-0FEC-481C-A00B-28D1AAC6A8A1}" type="pres">
      <dgm:prSet presAssocID="{0953C279-BD20-483B-BBB0-AC44EC496528}" presName="composite" presStyleCnt="0"/>
      <dgm:spPr/>
    </dgm:pt>
    <dgm:pt modelId="{B95DF502-B0EF-4FB0-AF99-3DBADA303981}" type="pres">
      <dgm:prSet presAssocID="{0953C279-BD20-483B-BBB0-AC44EC496528}" presName="rect1" presStyleLbl="trAlignAcc1" presStyleIdx="1" presStyleCnt="2">
        <dgm:presLayoutVars>
          <dgm:bulletEnabled val="1"/>
        </dgm:presLayoutVars>
      </dgm:prSet>
      <dgm:spPr/>
    </dgm:pt>
    <dgm:pt modelId="{81651F5D-C1B9-4678-929F-9932F54085E3}" type="pres">
      <dgm:prSet presAssocID="{0953C279-BD20-483B-BBB0-AC44EC496528}" presName="rect2" presStyleLbl="fgImgPlace1" presStyleIdx="1" presStyleCnt="2"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</dgm:ptLst>
  <dgm:cxnLst>
    <dgm:cxn modelId="{FB13D553-5210-4126-BF4B-30EB515EA151}" type="presOf" srcId="{00070B00-EFB6-41F1-9EAA-469356643E73}" destId="{D02C7399-A4F9-44A3-84D4-C78D4C193E80}" srcOrd="0" destOrd="0" presId="urn:microsoft.com/office/officeart/2008/layout/PictureStrips"/>
    <dgm:cxn modelId="{2D0A1454-DA8A-424F-87A0-7813B5F16839}" srcId="{00070B00-EFB6-41F1-9EAA-469356643E73}" destId="{0953C279-BD20-483B-BBB0-AC44EC496528}" srcOrd="1" destOrd="0" parTransId="{BA09C377-F4AC-40E0-A386-DDFDCD595351}" sibTransId="{E24E7BC3-B898-48B9-9C1C-66EB63029847}"/>
    <dgm:cxn modelId="{300B0690-1CF1-42F0-A893-6FBBB656ECDF}" srcId="{00070B00-EFB6-41F1-9EAA-469356643E73}" destId="{50369416-B4A2-4095-AD4B-EBDD36FBA6EB}" srcOrd="0" destOrd="0" parTransId="{EB322E19-4E0B-4C1C-AA50-C073A0C6F4B3}" sibTransId="{9DAD0569-F6EC-4BCD-ACC5-C308D1C1B56E}"/>
    <dgm:cxn modelId="{48CE80B7-7A40-4B4D-B2F6-B89AF26172F5}" type="presOf" srcId="{0953C279-BD20-483B-BBB0-AC44EC496528}" destId="{B95DF502-B0EF-4FB0-AF99-3DBADA303981}" srcOrd="0" destOrd="0" presId="urn:microsoft.com/office/officeart/2008/layout/PictureStrips"/>
    <dgm:cxn modelId="{5023CDF1-0D19-4ECA-B300-7D10C9A08AC0}" type="presOf" srcId="{50369416-B4A2-4095-AD4B-EBDD36FBA6EB}" destId="{12EBC88E-BFE9-445C-80F4-B0B3920536A1}" srcOrd="0" destOrd="0" presId="urn:microsoft.com/office/officeart/2008/layout/PictureStrips"/>
    <dgm:cxn modelId="{F138BA30-A413-4E2F-8ABE-A13CC7B61701}" type="presParOf" srcId="{D02C7399-A4F9-44A3-84D4-C78D4C193E80}" destId="{5D872EAE-2496-4CA9-AC00-4064F63810C4}" srcOrd="0" destOrd="0" presId="urn:microsoft.com/office/officeart/2008/layout/PictureStrips"/>
    <dgm:cxn modelId="{0DD93BDE-FEE0-4000-A20D-B33DC85C7E42}" type="presParOf" srcId="{5D872EAE-2496-4CA9-AC00-4064F63810C4}" destId="{12EBC88E-BFE9-445C-80F4-B0B3920536A1}" srcOrd="0" destOrd="0" presId="urn:microsoft.com/office/officeart/2008/layout/PictureStrips"/>
    <dgm:cxn modelId="{A63A7052-05BE-4726-A6C7-C947DACD3B72}" type="presParOf" srcId="{5D872EAE-2496-4CA9-AC00-4064F63810C4}" destId="{FA8FA758-E578-4FEA-89EE-20A2A2A28595}" srcOrd="1" destOrd="0" presId="urn:microsoft.com/office/officeart/2008/layout/PictureStrips"/>
    <dgm:cxn modelId="{098B4EC7-1222-4ECD-BEB7-1791E4A63614}" type="presParOf" srcId="{D02C7399-A4F9-44A3-84D4-C78D4C193E80}" destId="{F42F2618-9732-461E-9B26-B7185626DA81}" srcOrd="1" destOrd="0" presId="urn:microsoft.com/office/officeart/2008/layout/PictureStrips"/>
    <dgm:cxn modelId="{1299034B-91CD-4D5C-926A-2A3584D72FE5}" type="presParOf" srcId="{D02C7399-A4F9-44A3-84D4-C78D4C193E80}" destId="{C7CEA786-0FEC-481C-A00B-28D1AAC6A8A1}" srcOrd="2" destOrd="0" presId="urn:microsoft.com/office/officeart/2008/layout/PictureStrips"/>
    <dgm:cxn modelId="{D50A0CAE-2EC5-4C43-A9B4-6CFBB2722EBE}" type="presParOf" srcId="{C7CEA786-0FEC-481C-A00B-28D1AAC6A8A1}" destId="{B95DF502-B0EF-4FB0-AF99-3DBADA303981}" srcOrd="0" destOrd="0" presId="urn:microsoft.com/office/officeart/2008/layout/PictureStrips"/>
    <dgm:cxn modelId="{4A5C3076-0EA5-419E-ABA7-E630479102BD}" type="presParOf" srcId="{C7CEA786-0FEC-481C-A00B-28D1AAC6A8A1}" destId="{81651F5D-C1B9-4678-929F-9932F54085E3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6109B4-DEB7-482C-BC0E-1BAF9DF8FE19}" type="doc">
      <dgm:prSet loTypeId="urn:microsoft.com/office/officeart/2008/layout/PictureStrip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044BF45-F788-4E6B-86AD-13B20A0EE345}">
      <dgm:prSet/>
      <dgm:spPr>
        <a:xfrm>
          <a:off x="1053305" y="328256"/>
          <a:ext cx="3544626" cy="110769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ID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Bunga</a:t>
          </a:r>
        </a:p>
      </dgm:t>
    </dgm:pt>
    <dgm:pt modelId="{FDA7380F-CE87-4DC1-BA05-556B0E9E4F26}" type="parTrans" cxnId="{5354AB41-EE86-45E6-930A-7C613FFDCCE3}">
      <dgm:prSet/>
      <dgm:spPr/>
      <dgm:t>
        <a:bodyPr/>
        <a:lstStyle/>
        <a:p>
          <a:endParaRPr lang="en-ID"/>
        </a:p>
      </dgm:t>
    </dgm:pt>
    <dgm:pt modelId="{F66C1BE7-6C39-454B-B7E8-00F512DEA95C}" type="sibTrans" cxnId="{5354AB41-EE86-45E6-930A-7C613FFDCCE3}">
      <dgm:prSet/>
      <dgm:spPr/>
      <dgm:t>
        <a:bodyPr/>
        <a:lstStyle/>
        <a:p>
          <a:endParaRPr lang="en-ID"/>
        </a:p>
      </dgm:t>
    </dgm:pt>
    <dgm:pt modelId="{852D59A6-2A77-441B-8FE5-5068D70D59EF}">
      <dgm:prSet/>
      <dgm:spPr>
        <a:xfrm>
          <a:off x="1053305" y="1722722"/>
          <a:ext cx="3544626" cy="110769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ID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Denda</a:t>
          </a:r>
          <a:r>
            <a:rPr lang="en-ID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dan/</a:t>
          </a:r>
          <a:r>
            <a:rPr lang="en-ID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atau</a:t>
          </a:r>
          <a:endParaRPr lang="en-ID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EC0EE45-7B9D-4040-A700-4644E068C407}" type="parTrans" cxnId="{32E50C2E-09D7-4D17-9E09-C4CD8AB99CC5}">
      <dgm:prSet/>
      <dgm:spPr/>
      <dgm:t>
        <a:bodyPr/>
        <a:lstStyle/>
        <a:p>
          <a:endParaRPr lang="en-ID"/>
        </a:p>
      </dgm:t>
    </dgm:pt>
    <dgm:pt modelId="{EDA8A75F-F14E-4FAA-AA78-ED7D5A7FB9CD}" type="sibTrans" cxnId="{32E50C2E-09D7-4D17-9E09-C4CD8AB99CC5}">
      <dgm:prSet/>
      <dgm:spPr/>
      <dgm:t>
        <a:bodyPr/>
        <a:lstStyle/>
        <a:p>
          <a:endParaRPr lang="en-ID"/>
        </a:p>
      </dgm:t>
    </dgm:pt>
    <dgm:pt modelId="{95A58E3F-DC8B-4A53-A24D-53D1461F1399}">
      <dgm:prSet/>
      <dgm:spPr>
        <a:xfrm>
          <a:off x="1053305" y="3117188"/>
          <a:ext cx="3544626" cy="110769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ID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Kenaikan</a:t>
          </a:r>
          <a:r>
            <a:rPr lang="en-ID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ID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Pajak</a:t>
          </a:r>
          <a:r>
            <a:rPr lang="en-ID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ID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atau</a:t>
          </a:r>
          <a:r>
            <a:rPr lang="en-ID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ID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Retribusi</a:t>
          </a:r>
          <a:endParaRPr lang="en-ID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12E2F00-42AB-4714-8497-EBFF65132380}" type="parTrans" cxnId="{34E027C6-D513-4AF6-99D7-1BDF25218BA2}">
      <dgm:prSet/>
      <dgm:spPr/>
      <dgm:t>
        <a:bodyPr/>
        <a:lstStyle/>
        <a:p>
          <a:endParaRPr lang="en-ID"/>
        </a:p>
      </dgm:t>
    </dgm:pt>
    <dgm:pt modelId="{FAD3DAD3-97E8-4110-910D-6838A231BA60}" type="sibTrans" cxnId="{34E027C6-D513-4AF6-99D7-1BDF25218BA2}">
      <dgm:prSet/>
      <dgm:spPr/>
      <dgm:t>
        <a:bodyPr/>
        <a:lstStyle/>
        <a:p>
          <a:endParaRPr lang="en-ID"/>
        </a:p>
      </dgm:t>
    </dgm:pt>
    <dgm:pt modelId="{54986514-DEA4-4341-AD55-74E02B2BC86C}" type="pres">
      <dgm:prSet presAssocID="{F46109B4-DEB7-482C-BC0E-1BAF9DF8FE19}" presName="Name0" presStyleCnt="0">
        <dgm:presLayoutVars>
          <dgm:dir/>
          <dgm:resizeHandles val="exact"/>
        </dgm:presLayoutVars>
      </dgm:prSet>
      <dgm:spPr/>
    </dgm:pt>
    <dgm:pt modelId="{B173C30F-E0EC-46BF-9DCA-09DF6259B5D6}" type="pres">
      <dgm:prSet presAssocID="{F044BF45-F788-4E6B-86AD-13B20A0EE345}" presName="composite" presStyleCnt="0"/>
      <dgm:spPr/>
    </dgm:pt>
    <dgm:pt modelId="{EDEEA42B-A25F-471B-9A1B-382FFE1B9F1F}" type="pres">
      <dgm:prSet presAssocID="{F044BF45-F788-4E6B-86AD-13B20A0EE345}" presName="rect1" presStyleLbl="trAlignAcc1" presStyleIdx="0" presStyleCnt="3">
        <dgm:presLayoutVars>
          <dgm:bulletEnabled val="1"/>
        </dgm:presLayoutVars>
      </dgm:prSet>
      <dgm:spPr/>
    </dgm:pt>
    <dgm:pt modelId="{ED53D133-9BCF-4CF5-9D0A-00DC2070B438}" type="pres">
      <dgm:prSet presAssocID="{F044BF45-F788-4E6B-86AD-13B20A0EE345}" presName="rect2" presStyleLbl="fgImgPlace1" presStyleIdx="0" presStyleCnt="3"/>
      <dgm:spPr>
        <a:xfrm>
          <a:off x="905612" y="168256"/>
          <a:ext cx="775387" cy="116308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</dgm:pt>
    <dgm:pt modelId="{9087C799-16A2-4813-9113-BD20774B784D}" type="pres">
      <dgm:prSet presAssocID="{F66C1BE7-6C39-454B-B7E8-00F512DEA95C}" presName="sibTrans" presStyleCnt="0"/>
      <dgm:spPr/>
    </dgm:pt>
    <dgm:pt modelId="{D4F7FE11-34FF-45B2-B9FB-265BE185C80C}" type="pres">
      <dgm:prSet presAssocID="{852D59A6-2A77-441B-8FE5-5068D70D59EF}" presName="composite" presStyleCnt="0"/>
      <dgm:spPr/>
    </dgm:pt>
    <dgm:pt modelId="{9C010FFF-FF77-434B-97C2-68A377D258AB}" type="pres">
      <dgm:prSet presAssocID="{852D59A6-2A77-441B-8FE5-5068D70D59EF}" presName="rect1" presStyleLbl="trAlignAcc1" presStyleIdx="1" presStyleCnt="3">
        <dgm:presLayoutVars>
          <dgm:bulletEnabled val="1"/>
        </dgm:presLayoutVars>
      </dgm:prSet>
      <dgm:spPr/>
    </dgm:pt>
    <dgm:pt modelId="{EF47E950-A62A-4E9B-8D60-03E1E6D9518C}" type="pres">
      <dgm:prSet presAssocID="{852D59A6-2A77-441B-8FE5-5068D70D59EF}" presName="rect2" presStyleLbl="fgImgPlace1" presStyleIdx="1" presStyleCnt="3"/>
      <dgm:spPr>
        <a:xfrm>
          <a:off x="905612" y="1562722"/>
          <a:ext cx="775387" cy="116308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</dgm:pt>
    <dgm:pt modelId="{8650C07A-BA66-4E42-9DAF-F445DE5E634D}" type="pres">
      <dgm:prSet presAssocID="{EDA8A75F-F14E-4FAA-AA78-ED7D5A7FB9CD}" presName="sibTrans" presStyleCnt="0"/>
      <dgm:spPr/>
    </dgm:pt>
    <dgm:pt modelId="{369DF540-B6B5-40EB-AE3D-B8A611A631C1}" type="pres">
      <dgm:prSet presAssocID="{95A58E3F-DC8B-4A53-A24D-53D1461F1399}" presName="composite" presStyleCnt="0"/>
      <dgm:spPr/>
    </dgm:pt>
    <dgm:pt modelId="{770410C7-E5B8-423E-911C-1EB6F01F4568}" type="pres">
      <dgm:prSet presAssocID="{95A58E3F-DC8B-4A53-A24D-53D1461F1399}" presName="rect1" presStyleLbl="trAlignAcc1" presStyleIdx="2" presStyleCnt="3">
        <dgm:presLayoutVars>
          <dgm:bulletEnabled val="1"/>
        </dgm:presLayoutVars>
      </dgm:prSet>
      <dgm:spPr/>
    </dgm:pt>
    <dgm:pt modelId="{D784B566-299C-434A-B1B2-67DCEC0766D2}" type="pres">
      <dgm:prSet presAssocID="{95A58E3F-DC8B-4A53-A24D-53D1461F1399}" presName="rect2" presStyleLbl="fgImgPlace1" presStyleIdx="2" presStyleCnt="3"/>
      <dgm:spPr>
        <a:xfrm>
          <a:off x="905612" y="2957188"/>
          <a:ext cx="775387" cy="1163080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3000" r="-3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</dgm:pt>
  </dgm:ptLst>
  <dgm:cxnLst>
    <dgm:cxn modelId="{C0AFA313-5E83-4762-85D7-FA30A89A27B7}" type="presOf" srcId="{95A58E3F-DC8B-4A53-A24D-53D1461F1399}" destId="{770410C7-E5B8-423E-911C-1EB6F01F4568}" srcOrd="0" destOrd="0" presId="urn:microsoft.com/office/officeart/2008/layout/PictureStrips"/>
    <dgm:cxn modelId="{DD09432B-E9B4-4BED-8942-8B61BFB9C497}" type="presOf" srcId="{F46109B4-DEB7-482C-BC0E-1BAF9DF8FE19}" destId="{54986514-DEA4-4341-AD55-74E02B2BC86C}" srcOrd="0" destOrd="0" presId="urn:microsoft.com/office/officeart/2008/layout/PictureStrips"/>
    <dgm:cxn modelId="{32E50C2E-09D7-4D17-9E09-C4CD8AB99CC5}" srcId="{F46109B4-DEB7-482C-BC0E-1BAF9DF8FE19}" destId="{852D59A6-2A77-441B-8FE5-5068D70D59EF}" srcOrd="1" destOrd="0" parTransId="{5EC0EE45-7B9D-4040-A700-4644E068C407}" sibTransId="{EDA8A75F-F14E-4FAA-AA78-ED7D5A7FB9CD}"/>
    <dgm:cxn modelId="{53A68438-2B2A-489C-B33F-D25813FE294E}" type="presOf" srcId="{F044BF45-F788-4E6B-86AD-13B20A0EE345}" destId="{EDEEA42B-A25F-471B-9A1B-382FFE1B9F1F}" srcOrd="0" destOrd="0" presId="urn:microsoft.com/office/officeart/2008/layout/PictureStrips"/>
    <dgm:cxn modelId="{5354AB41-EE86-45E6-930A-7C613FFDCCE3}" srcId="{F46109B4-DEB7-482C-BC0E-1BAF9DF8FE19}" destId="{F044BF45-F788-4E6B-86AD-13B20A0EE345}" srcOrd="0" destOrd="0" parTransId="{FDA7380F-CE87-4DC1-BA05-556B0E9E4F26}" sibTransId="{F66C1BE7-6C39-454B-B7E8-00F512DEA95C}"/>
    <dgm:cxn modelId="{C24ACCAC-4E32-4D39-9C32-B429B3E58344}" type="presOf" srcId="{852D59A6-2A77-441B-8FE5-5068D70D59EF}" destId="{9C010FFF-FF77-434B-97C2-68A377D258AB}" srcOrd="0" destOrd="0" presId="urn:microsoft.com/office/officeart/2008/layout/PictureStrips"/>
    <dgm:cxn modelId="{34E027C6-D513-4AF6-99D7-1BDF25218BA2}" srcId="{F46109B4-DEB7-482C-BC0E-1BAF9DF8FE19}" destId="{95A58E3F-DC8B-4A53-A24D-53D1461F1399}" srcOrd="2" destOrd="0" parTransId="{712E2F00-42AB-4714-8497-EBFF65132380}" sibTransId="{FAD3DAD3-97E8-4110-910D-6838A231BA60}"/>
    <dgm:cxn modelId="{5CA225B7-E5E4-4945-9A76-9366765F8DD6}" type="presParOf" srcId="{54986514-DEA4-4341-AD55-74E02B2BC86C}" destId="{B173C30F-E0EC-46BF-9DCA-09DF6259B5D6}" srcOrd="0" destOrd="0" presId="urn:microsoft.com/office/officeart/2008/layout/PictureStrips"/>
    <dgm:cxn modelId="{10C59BA1-F7A8-47B6-B95D-E70041204696}" type="presParOf" srcId="{B173C30F-E0EC-46BF-9DCA-09DF6259B5D6}" destId="{EDEEA42B-A25F-471B-9A1B-382FFE1B9F1F}" srcOrd="0" destOrd="0" presId="urn:microsoft.com/office/officeart/2008/layout/PictureStrips"/>
    <dgm:cxn modelId="{EC40B382-C126-4D4C-B2D6-F4E82EE8BCBB}" type="presParOf" srcId="{B173C30F-E0EC-46BF-9DCA-09DF6259B5D6}" destId="{ED53D133-9BCF-4CF5-9D0A-00DC2070B438}" srcOrd="1" destOrd="0" presId="urn:microsoft.com/office/officeart/2008/layout/PictureStrips"/>
    <dgm:cxn modelId="{F980887C-EE2F-4C83-9D56-CC01C87EFD43}" type="presParOf" srcId="{54986514-DEA4-4341-AD55-74E02B2BC86C}" destId="{9087C799-16A2-4813-9113-BD20774B784D}" srcOrd="1" destOrd="0" presId="urn:microsoft.com/office/officeart/2008/layout/PictureStrips"/>
    <dgm:cxn modelId="{3F11E66F-20F7-44A6-9557-C30EE67946BE}" type="presParOf" srcId="{54986514-DEA4-4341-AD55-74E02B2BC86C}" destId="{D4F7FE11-34FF-45B2-B9FB-265BE185C80C}" srcOrd="2" destOrd="0" presId="urn:microsoft.com/office/officeart/2008/layout/PictureStrips"/>
    <dgm:cxn modelId="{F27B775A-E52F-4440-AA81-19F5B3F5B73A}" type="presParOf" srcId="{D4F7FE11-34FF-45B2-B9FB-265BE185C80C}" destId="{9C010FFF-FF77-434B-97C2-68A377D258AB}" srcOrd="0" destOrd="0" presId="urn:microsoft.com/office/officeart/2008/layout/PictureStrips"/>
    <dgm:cxn modelId="{797821D9-B656-47E2-953B-00515E05B897}" type="presParOf" srcId="{D4F7FE11-34FF-45B2-B9FB-265BE185C80C}" destId="{EF47E950-A62A-4E9B-8D60-03E1E6D9518C}" srcOrd="1" destOrd="0" presId="urn:microsoft.com/office/officeart/2008/layout/PictureStrips"/>
    <dgm:cxn modelId="{4B87DE6F-03AA-4C6E-BF8E-237704F2A3C1}" type="presParOf" srcId="{54986514-DEA4-4341-AD55-74E02B2BC86C}" destId="{8650C07A-BA66-4E42-9DAF-F445DE5E634D}" srcOrd="3" destOrd="0" presId="urn:microsoft.com/office/officeart/2008/layout/PictureStrips"/>
    <dgm:cxn modelId="{D1752E59-AF16-448B-9106-9F6BC4CAB9D6}" type="presParOf" srcId="{54986514-DEA4-4341-AD55-74E02B2BC86C}" destId="{369DF540-B6B5-40EB-AE3D-B8A611A631C1}" srcOrd="4" destOrd="0" presId="urn:microsoft.com/office/officeart/2008/layout/PictureStrips"/>
    <dgm:cxn modelId="{A15860D0-41CF-46D1-BA5A-FA4CB8A9C023}" type="presParOf" srcId="{369DF540-B6B5-40EB-AE3D-B8A611A631C1}" destId="{770410C7-E5B8-423E-911C-1EB6F01F4568}" srcOrd="0" destOrd="0" presId="urn:microsoft.com/office/officeart/2008/layout/PictureStrips"/>
    <dgm:cxn modelId="{3C8449D8-D772-4BD4-8868-11395BBCA822}" type="presParOf" srcId="{369DF540-B6B5-40EB-AE3D-B8A611A631C1}" destId="{D784B566-299C-434A-B1B2-67DCEC0766D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1835C-FA35-4ED0-B8F0-2E517F16B2D3}">
      <dsp:nvSpPr>
        <dsp:cNvPr id="0" name=""/>
        <dsp:cNvSpPr/>
      </dsp:nvSpPr>
      <dsp:spPr>
        <a:xfrm rot="16200000">
          <a:off x="-2183034" y="3365117"/>
          <a:ext cx="5124417" cy="50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2262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NAIK</a:t>
          </a:r>
          <a:endParaRPr lang="en-ID" sz="3800" kern="1200" dirty="0"/>
        </a:p>
      </dsp:txBody>
      <dsp:txXfrm>
        <a:off x="-2183034" y="3365117"/>
        <a:ext cx="5124417" cy="501462"/>
      </dsp:txXfrm>
    </dsp:sp>
    <dsp:sp modelId="{944FCF50-36C9-4595-BF39-BA22AAE06811}">
      <dsp:nvSpPr>
        <dsp:cNvPr id="0" name=""/>
        <dsp:cNvSpPr/>
      </dsp:nvSpPr>
      <dsp:spPr>
        <a:xfrm>
          <a:off x="629905" y="987534"/>
          <a:ext cx="2497816" cy="512441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442262" rIns="120904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700" kern="1200" dirty="0">
              <a:solidFill>
                <a:schemeClr val="bg1"/>
              </a:solidFill>
            </a:rPr>
            <a:t>PBJT atas Jasa Hiburan </a:t>
          </a:r>
          <a:r>
            <a:rPr lang="en-US" sz="1700" kern="1200" dirty="0" err="1">
              <a:solidFill>
                <a:schemeClr val="bg1"/>
              </a:solidFill>
            </a:rPr>
            <a:t>tetap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kecuali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id-ID" sz="1700" kern="1200" dirty="0">
              <a:solidFill>
                <a:schemeClr val="bg1"/>
              </a:solidFill>
            </a:rPr>
            <a:t>untuk Diskotik, Karaoke, Klab Malam, Bar dan Mandi Uap/Spa</a:t>
          </a:r>
          <a:r>
            <a:rPr lang="en-US" sz="1700" kern="1200" dirty="0">
              <a:solidFill>
                <a:schemeClr val="bg1"/>
              </a:solidFill>
            </a:rPr>
            <a:t> naik </a:t>
          </a:r>
          <a:r>
            <a:rPr lang="en-US" sz="1700" b="1" kern="1200" dirty="0">
              <a:solidFill>
                <a:schemeClr val="bg1"/>
              </a:solidFill>
            </a:rPr>
            <a:t>5 %</a:t>
          </a:r>
          <a:endParaRPr lang="en-ID" sz="1700" b="1" kern="1200" dirty="0">
            <a:solidFill>
              <a:schemeClr val="bg1"/>
            </a:solidFill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700" kern="1200" dirty="0">
              <a:solidFill>
                <a:schemeClr val="bg1"/>
              </a:solidFill>
            </a:rPr>
            <a:t>PBJT atas Tenaga Listrik </a:t>
          </a:r>
          <a:r>
            <a:rPr lang="en-US" sz="1700" kern="1200" dirty="0" err="1">
              <a:solidFill>
                <a:schemeClr val="bg1"/>
              </a:solidFill>
            </a:rPr>
            <a:t>tetap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kecuali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serta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ada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tambahan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klasifikasi</a:t>
          </a:r>
          <a:r>
            <a:rPr lang="en-US" sz="1700" kern="1200" dirty="0">
              <a:solidFill>
                <a:schemeClr val="bg1"/>
              </a:solidFill>
            </a:rPr>
            <a:t> untuk </a:t>
          </a:r>
          <a:r>
            <a:rPr lang="en-US" sz="1700" kern="1200" dirty="0" err="1">
              <a:solidFill>
                <a:schemeClr val="bg1"/>
              </a:solidFill>
            </a:rPr>
            <a:t>sosial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b="1" kern="1200" dirty="0">
              <a:solidFill>
                <a:schemeClr val="bg1"/>
              </a:solidFill>
            </a:rPr>
            <a:t>5%</a:t>
          </a:r>
          <a:r>
            <a:rPr lang="en-US" sz="1700" kern="1200" dirty="0">
              <a:solidFill>
                <a:schemeClr val="bg1"/>
              </a:solidFill>
            </a:rPr>
            <a:t> dan </a:t>
          </a:r>
          <a:r>
            <a:rPr lang="en-US" sz="1700" kern="1200" dirty="0" err="1">
              <a:solidFill>
                <a:schemeClr val="bg1"/>
              </a:solidFill>
            </a:rPr>
            <a:t>layanan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khusus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b="1" kern="1200" dirty="0">
              <a:solidFill>
                <a:schemeClr val="bg1"/>
              </a:solidFill>
            </a:rPr>
            <a:t>10 %</a:t>
          </a:r>
          <a:r>
            <a:rPr lang="en-US" sz="1700" kern="1200" dirty="0">
              <a:solidFill>
                <a:schemeClr val="bg1"/>
              </a:solidFill>
            </a:rPr>
            <a:t>, </a:t>
          </a:r>
          <a:r>
            <a:rPr lang="id-ID" sz="1700" kern="1200" dirty="0">
              <a:solidFill>
                <a:schemeClr val="bg1"/>
              </a:solidFill>
            </a:rPr>
            <a:t>Rumah Tangga 6.600</a:t>
          </a:r>
          <a:r>
            <a:rPr lang="en-US" sz="1700" kern="1200" dirty="0">
              <a:solidFill>
                <a:schemeClr val="bg1"/>
              </a:solidFill>
            </a:rPr>
            <a:t> watt atau </a:t>
          </a:r>
          <a:r>
            <a:rPr lang="en-US" sz="1700" kern="1200" dirty="0" err="1">
              <a:solidFill>
                <a:schemeClr val="bg1"/>
              </a:solidFill>
            </a:rPr>
            <a:t>lebih</a:t>
          </a:r>
          <a:r>
            <a:rPr lang="en-US" sz="1700" kern="1200" dirty="0">
              <a:solidFill>
                <a:schemeClr val="bg1"/>
              </a:solidFill>
            </a:rPr>
            <a:t>             naik </a:t>
          </a:r>
          <a:r>
            <a:rPr lang="en-US" sz="1700" b="1" kern="1200" dirty="0">
              <a:solidFill>
                <a:schemeClr val="bg1"/>
              </a:solidFill>
            </a:rPr>
            <a:t>1 %.</a:t>
          </a:r>
          <a:endParaRPr lang="en-ID" sz="1700" kern="1200" dirty="0">
            <a:solidFill>
              <a:schemeClr val="bg1"/>
            </a:solidFill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id-ID" sz="1700" kern="1200" dirty="0">
              <a:solidFill>
                <a:schemeClr val="bg1"/>
              </a:solidFill>
            </a:rPr>
            <a:t>Pajak PBB-P2 </a:t>
          </a:r>
          <a:r>
            <a:rPr lang="en-US" sz="1700" kern="1200" dirty="0" err="1">
              <a:solidFill>
                <a:schemeClr val="bg1"/>
              </a:solidFill>
            </a:rPr>
            <a:t>tetap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en-US" sz="1700" kern="1200" dirty="0" err="1">
              <a:solidFill>
                <a:schemeClr val="bg1"/>
              </a:solidFill>
            </a:rPr>
            <a:t>kecuali</a:t>
          </a:r>
          <a:r>
            <a:rPr lang="en-US" sz="1700" kern="1200" dirty="0">
              <a:solidFill>
                <a:schemeClr val="bg1"/>
              </a:solidFill>
            </a:rPr>
            <a:t> </a:t>
          </a:r>
          <a:r>
            <a:rPr lang="id-ID" sz="1700" kern="1200" dirty="0">
              <a:solidFill>
                <a:schemeClr val="bg1"/>
              </a:solidFill>
            </a:rPr>
            <a:t>untuk NJOP diatas </a:t>
          </a:r>
          <a:r>
            <a:rPr lang="en-US" sz="1700" kern="1200" dirty="0">
              <a:solidFill>
                <a:schemeClr val="bg1"/>
              </a:solidFill>
            </a:rPr>
            <a:t>5 M naik </a:t>
          </a:r>
          <a:r>
            <a:rPr lang="en-US" sz="1700" b="1" kern="1200" dirty="0">
              <a:solidFill>
                <a:schemeClr val="bg1"/>
              </a:solidFill>
            </a:rPr>
            <a:t>0,1% - 0,2%.</a:t>
          </a:r>
          <a:endParaRPr lang="en-ID" sz="1700" kern="1200" dirty="0">
            <a:solidFill>
              <a:schemeClr val="bg1"/>
            </a:solidFill>
          </a:endParaRPr>
        </a:p>
      </dsp:txBody>
      <dsp:txXfrm>
        <a:off x="629905" y="987534"/>
        <a:ext cx="2497816" cy="5124417"/>
      </dsp:txXfrm>
    </dsp:sp>
    <dsp:sp modelId="{22C4005E-2F48-4E2C-AF25-F863D7D86806}">
      <dsp:nvSpPr>
        <dsp:cNvPr id="0" name=""/>
        <dsp:cNvSpPr/>
      </dsp:nvSpPr>
      <dsp:spPr>
        <a:xfrm>
          <a:off x="128443" y="391708"/>
          <a:ext cx="1002925" cy="1002925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306F6-1A90-4584-9C38-31A6BA0A461B}">
      <dsp:nvSpPr>
        <dsp:cNvPr id="0" name=""/>
        <dsp:cNvSpPr/>
      </dsp:nvSpPr>
      <dsp:spPr>
        <a:xfrm rot="16200000">
          <a:off x="1457365" y="3365117"/>
          <a:ext cx="5124417" cy="50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2262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TETAP</a:t>
          </a:r>
          <a:endParaRPr lang="en-ID" sz="3800" kern="1200" dirty="0"/>
        </a:p>
      </dsp:txBody>
      <dsp:txXfrm>
        <a:off x="1457365" y="3365117"/>
        <a:ext cx="5124417" cy="501462"/>
      </dsp:txXfrm>
    </dsp:sp>
    <dsp:sp modelId="{274ABCFC-00ED-4C18-88C4-A2DD03CAB870}">
      <dsp:nvSpPr>
        <dsp:cNvPr id="0" name=""/>
        <dsp:cNvSpPr/>
      </dsp:nvSpPr>
      <dsp:spPr>
        <a:xfrm>
          <a:off x="4113729" y="1053639"/>
          <a:ext cx="2810967" cy="512441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42262" rIns="12801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800" kern="1200" dirty="0">
              <a:solidFill>
                <a:schemeClr val="bg1"/>
              </a:solidFill>
            </a:rPr>
            <a:t>PBJT atas Jasa Perhotelan </a:t>
          </a:r>
          <a:r>
            <a:rPr lang="en-US" sz="1800" b="1" kern="1200" dirty="0">
              <a:solidFill>
                <a:schemeClr val="bg1"/>
              </a:solidFill>
            </a:rPr>
            <a:t>10%</a:t>
          </a:r>
          <a:endParaRPr lang="en-ID" sz="1800" kern="1200" dirty="0">
            <a:solidFill>
              <a:schemeClr val="bg1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800" kern="1200" dirty="0">
              <a:solidFill>
                <a:schemeClr val="bg1"/>
              </a:solidFill>
            </a:rPr>
            <a:t>PBJT atas Makanan dan/atau Minuman </a:t>
          </a:r>
          <a:r>
            <a:rPr lang="en-US" sz="1800" b="1" kern="1200" dirty="0">
              <a:solidFill>
                <a:schemeClr val="bg1"/>
              </a:solidFill>
            </a:rPr>
            <a:t>10%</a:t>
          </a:r>
          <a:endParaRPr lang="en-ID" sz="1800" kern="1200" dirty="0">
            <a:solidFill>
              <a:schemeClr val="bg1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800" kern="1200" dirty="0">
              <a:solidFill>
                <a:schemeClr val="bg1"/>
              </a:solidFill>
            </a:rPr>
            <a:t>PBJT atas Jasa Kesenian dan Hiburan untuk pagelaran kesenian, musik ,tari dan/atau busana </a:t>
          </a:r>
          <a:r>
            <a:rPr lang="en-US" sz="1800" b="1" kern="1200" dirty="0">
              <a:solidFill>
                <a:schemeClr val="bg1"/>
              </a:solidFill>
            </a:rPr>
            <a:t>10%</a:t>
          </a:r>
          <a:endParaRPr lang="en-ID" sz="1800" kern="1200" dirty="0">
            <a:solidFill>
              <a:schemeClr val="bg1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800" kern="1200" dirty="0">
              <a:solidFill>
                <a:schemeClr val="bg1"/>
              </a:solidFill>
            </a:rPr>
            <a:t>Pajak Reklame </a:t>
          </a:r>
          <a:r>
            <a:rPr lang="en-US" sz="1800" b="1" kern="1200" dirty="0">
              <a:solidFill>
                <a:schemeClr val="bg1"/>
              </a:solidFill>
            </a:rPr>
            <a:t>25%</a:t>
          </a:r>
          <a:endParaRPr lang="en-ID" sz="1800" kern="1200" dirty="0">
            <a:solidFill>
              <a:schemeClr val="bg1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800" kern="1200" dirty="0">
              <a:solidFill>
                <a:schemeClr val="bg1"/>
              </a:solidFill>
            </a:rPr>
            <a:t>Pajak Air Tanah </a:t>
          </a:r>
          <a:r>
            <a:rPr lang="en-US" sz="1800" b="1" kern="1200" dirty="0">
              <a:solidFill>
                <a:schemeClr val="bg1"/>
              </a:solidFill>
            </a:rPr>
            <a:t>20%</a:t>
          </a:r>
          <a:endParaRPr lang="en-ID" sz="1800" kern="1200" dirty="0">
            <a:solidFill>
              <a:schemeClr val="bg1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800" kern="1200" dirty="0">
              <a:solidFill>
                <a:schemeClr val="bg1"/>
              </a:solidFill>
            </a:rPr>
            <a:t>Pajak Sarang Burung Walet </a:t>
          </a:r>
          <a:r>
            <a:rPr lang="en-US" sz="1800" b="1" kern="1200" dirty="0">
              <a:solidFill>
                <a:schemeClr val="bg1"/>
              </a:solidFill>
            </a:rPr>
            <a:t>10%</a:t>
          </a:r>
          <a:endParaRPr lang="en-ID" sz="1800" kern="1200" dirty="0">
            <a:solidFill>
              <a:schemeClr val="bg1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Wingdings" panose="05000000000000000000" pitchFamily="2" charset="2"/>
            <a:buChar char="Ø"/>
          </a:pPr>
          <a:r>
            <a:rPr lang="id-ID" sz="1800" kern="1200" dirty="0">
              <a:solidFill>
                <a:schemeClr val="bg1"/>
              </a:solidFill>
            </a:rPr>
            <a:t>Pajak BPHTB </a:t>
          </a:r>
          <a:r>
            <a:rPr lang="en-US" sz="1800" b="1" kern="1200" dirty="0">
              <a:solidFill>
                <a:schemeClr val="bg1"/>
              </a:solidFill>
            </a:rPr>
            <a:t>5%</a:t>
          </a:r>
          <a:endParaRPr lang="en-ID" sz="1800" kern="1200" dirty="0">
            <a:solidFill>
              <a:schemeClr val="bg1"/>
            </a:solidFill>
          </a:endParaRPr>
        </a:p>
      </dsp:txBody>
      <dsp:txXfrm>
        <a:off x="4113729" y="1053639"/>
        <a:ext cx="2810967" cy="5124417"/>
      </dsp:txXfrm>
    </dsp:sp>
    <dsp:sp modelId="{4DC36C69-89EC-4FCF-8ADC-D36B37AE2EC5}">
      <dsp:nvSpPr>
        <dsp:cNvPr id="0" name=""/>
        <dsp:cNvSpPr/>
      </dsp:nvSpPr>
      <dsp:spPr>
        <a:xfrm>
          <a:off x="3768842" y="391708"/>
          <a:ext cx="1002925" cy="1002925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FC1B0-6B10-4002-86DD-B76D25E399F3}">
      <dsp:nvSpPr>
        <dsp:cNvPr id="0" name=""/>
        <dsp:cNvSpPr/>
      </dsp:nvSpPr>
      <dsp:spPr>
        <a:xfrm rot="16200000">
          <a:off x="5254339" y="3365117"/>
          <a:ext cx="5124417" cy="50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2262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TURUN</a:t>
          </a:r>
          <a:endParaRPr lang="en-ID" sz="3800" kern="1200" dirty="0"/>
        </a:p>
      </dsp:txBody>
      <dsp:txXfrm>
        <a:off x="5254339" y="3365117"/>
        <a:ext cx="5124417" cy="501462"/>
      </dsp:txXfrm>
    </dsp:sp>
    <dsp:sp modelId="{7CF6D22E-4027-4BFB-8253-90A4F2583849}">
      <dsp:nvSpPr>
        <dsp:cNvPr id="0" name=""/>
        <dsp:cNvSpPr/>
      </dsp:nvSpPr>
      <dsp:spPr>
        <a:xfrm>
          <a:off x="7708506" y="1053639"/>
          <a:ext cx="3215363" cy="512441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442262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500" kern="1200" dirty="0">
              <a:solidFill>
                <a:schemeClr val="bg1"/>
              </a:solidFill>
            </a:rPr>
            <a:t>PBJT atas Jasa Kesenian dan Hiburan untuk</a:t>
          </a:r>
          <a:r>
            <a:rPr lang="en-US" sz="1500" kern="1200" dirty="0">
              <a:solidFill>
                <a:schemeClr val="bg1"/>
              </a:solidFill>
            </a:rPr>
            <a:t>:</a:t>
          </a:r>
          <a:endParaRPr lang="en-ID" sz="1500" kern="1200" dirty="0">
            <a:solidFill>
              <a:schemeClr val="bg1"/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chemeClr val="bg1"/>
              </a:solidFill>
            </a:rPr>
            <a:t>T</a:t>
          </a:r>
          <a:r>
            <a:rPr lang="id-ID" sz="1500" kern="1200" dirty="0">
              <a:solidFill>
                <a:schemeClr val="bg1"/>
              </a:solidFill>
            </a:rPr>
            <a:t>ontonan film diluar gedung/keliling</a:t>
          </a:r>
          <a:r>
            <a:rPr lang="en-US" sz="1500" kern="1200" dirty="0">
              <a:solidFill>
                <a:schemeClr val="bg1"/>
              </a:solidFill>
            </a:rPr>
            <a:t> dan </a:t>
          </a:r>
          <a:r>
            <a:rPr lang="en-US" sz="1500" kern="1200" dirty="0" err="1">
              <a:solidFill>
                <a:schemeClr val="bg1"/>
              </a:solidFill>
            </a:rPr>
            <a:t>pertandingan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olahraga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turun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b="1" kern="1200" dirty="0">
              <a:solidFill>
                <a:schemeClr val="bg1"/>
              </a:solidFill>
            </a:rPr>
            <a:t>5%</a:t>
          </a:r>
          <a:endParaRPr lang="en-ID" sz="1500" kern="1200" dirty="0">
            <a:solidFill>
              <a:schemeClr val="bg1"/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500" kern="1200" dirty="0">
              <a:solidFill>
                <a:schemeClr val="bg1"/>
              </a:solidFill>
            </a:rPr>
            <a:t>Pagelaran kesenian, musik, tari, dan/atau busana,  Sirkus, akrobat, sulap, Pameran, Pacuan kuda, kendaraan bermotor dan permainan ketangkasan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turun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b="1" kern="1200" dirty="0">
              <a:solidFill>
                <a:schemeClr val="bg1"/>
              </a:solidFill>
            </a:rPr>
            <a:t>10%</a:t>
          </a:r>
          <a:endParaRPr lang="en-ID" sz="1500" kern="1200" dirty="0">
            <a:solidFill>
              <a:schemeClr val="bg1"/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500" kern="1200" dirty="0">
              <a:solidFill>
                <a:schemeClr val="bg1"/>
              </a:solidFill>
            </a:rPr>
            <a:t>Tontonan film didalam gedung, Kontes kecantikan, binaraga dan sejenisnya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turun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b="1" kern="1200" dirty="0">
              <a:solidFill>
                <a:schemeClr val="bg1"/>
              </a:solidFill>
            </a:rPr>
            <a:t>15%</a:t>
          </a:r>
          <a:endParaRPr lang="en-ID" sz="1500" kern="1200" dirty="0">
            <a:solidFill>
              <a:schemeClr val="bg1"/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500" kern="1200" dirty="0">
              <a:solidFill>
                <a:schemeClr val="bg1"/>
              </a:solidFill>
            </a:rPr>
            <a:t>Permainan bilyar, golf, bowling </a:t>
          </a:r>
          <a:r>
            <a:rPr lang="en-US" sz="1500" kern="1200" dirty="0" err="1">
              <a:solidFill>
                <a:schemeClr val="bg1"/>
              </a:solidFill>
            </a:rPr>
            <a:t>turun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b="1" kern="1200" dirty="0">
              <a:solidFill>
                <a:schemeClr val="bg1"/>
              </a:solidFill>
            </a:rPr>
            <a:t>20%</a:t>
          </a:r>
          <a:endParaRPr lang="en-ID" sz="1500" kern="1200" dirty="0">
            <a:solidFill>
              <a:schemeClr val="bg1"/>
            </a:solidFill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500" kern="1200" dirty="0">
              <a:solidFill>
                <a:schemeClr val="bg1"/>
              </a:solidFill>
            </a:rPr>
            <a:t>Panti pijat, refleksi, pusat kebugaran (fitness center) dan Live Musik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turun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b="1" kern="1200" dirty="0">
              <a:solidFill>
                <a:schemeClr val="bg1"/>
              </a:solidFill>
            </a:rPr>
            <a:t>25%</a:t>
          </a:r>
          <a:endParaRPr lang="en-ID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500" kern="1200" dirty="0">
              <a:solidFill>
                <a:schemeClr val="bg1"/>
              </a:solidFill>
            </a:rPr>
            <a:t>Pajak Parkir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turun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b="1" kern="1200" dirty="0">
              <a:solidFill>
                <a:schemeClr val="bg1"/>
              </a:solidFill>
            </a:rPr>
            <a:t>15%</a:t>
          </a:r>
          <a:endParaRPr lang="en-ID" sz="1500" kern="1200" dirty="0">
            <a:solidFill>
              <a:schemeClr val="bg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500" kern="1200" dirty="0">
              <a:solidFill>
                <a:schemeClr val="bg1"/>
              </a:solidFill>
            </a:rPr>
            <a:t>Pajak MBLB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kern="1200" dirty="0" err="1">
              <a:solidFill>
                <a:schemeClr val="bg1"/>
              </a:solidFill>
            </a:rPr>
            <a:t>turun</a:t>
          </a:r>
          <a:r>
            <a:rPr lang="en-US" sz="1500" kern="1200" dirty="0">
              <a:solidFill>
                <a:schemeClr val="bg1"/>
              </a:solidFill>
            </a:rPr>
            <a:t> </a:t>
          </a:r>
          <a:r>
            <a:rPr lang="en-US" sz="1500" b="1" kern="1200" dirty="0">
              <a:solidFill>
                <a:schemeClr val="bg1"/>
              </a:solidFill>
            </a:rPr>
            <a:t>5%</a:t>
          </a:r>
          <a:endParaRPr lang="en-ID" sz="1500" kern="1200" dirty="0">
            <a:solidFill>
              <a:schemeClr val="bg1"/>
            </a:solidFill>
          </a:endParaRPr>
        </a:p>
      </dsp:txBody>
      <dsp:txXfrm>
        <a:off x="7708506" y="1053639"/>
        <a:ext cx="3215363" cy="5124417"/>
      </dsp:txXfrm>
    </dsp:sp>
    <dsp:sp modelId="{FF04B6E0-E04C-43B4-803A-824B8D268A2B}">
      <dsp:nvSpPr>
        <dsp:cNvPr id="0" name=""/>
        <dsp:cNvSpPr/>
      </dsp:nvSpPr>
      <dsp:spPr>
        <a:xfrm>
          <a:off x="7565817" y="391708"/>
          <a:ext cx="1002925" cy="1002925"/>
        </a:xfrm>
        <a:prstGeom prst="rect">
          <a:avLst/>
        </a:prstGeom>
        <a:blipFill>
          <a:blip xmlns:r="http://schemas.openxmlformats.org/officeDocument/2006/relationships"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D1CDE-B41D-43E3-9810-99B5B7FD36FF}">
      <dsp:nvSpPr>
        <dsp:cNvPr id="0" name=""/>
        <dsp:cNvSpPr/>
      </dsp:nvSpPr>
      <dsp:spPr>
        <a:xfrm rot="5400000">
          <a:off x="-207260" y="208396"/>
          <a:ext cx="1381733" cy="9672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1</a:t>
          </a:r>
          <a:endParaRPr lang="en-ID" sz="2900" kern="1200" dirty="0"/>
        </a:p>
      </dsp:txBody>
      <dsp:txXfrm rot="-5400000">
        <a:off x="1" y="484743"/>
        <a:ext cx="967213" cy="414520"/>
      </dsp:txXfrm>
    </dsp:sp>
    <dsp:sp modelId="{036DDEC5-960A-4DA7-AA70-D15A67D07F26}">
      <dsp:nvSpPr>
        <dsp:cNvPr id="0" name=""/>
        <dsp:cNvSpPr/>
      </dsp:nvSpPr>
      <dsp:spPr>
        <a:xfrm rot="5400000">
          <a:off x="2969359" y="-2001009"/>
          <a:ext cx="898126" cy="4902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/>
            <a:t>Retribusi</a:t>
          </a:r>
          <a:r>
            <a:rPr lang="en-US" sz="2900" kern="1200" dirty="0"/>
            <a:t> Jasa </a:t>
          </a:r>
          <a:r>
            <a:rPr lang="en-US" sz="2900" kern="1200" dirty="0" err="1"/>
            <a:t>Umum</a:t>
          </a:r>
          <a:endParaRPr lang="en-ID" sz="2900" kern="1200" dirty="0"/>
        </a:p>
      </dsp:txBody>
      <dsp:txXfrm rot="-5400000">
        <a:off x="967213" y="44980"/>
        <a:ext cx="4858576" cy="810440"/>
      </dsp:txXfrm>
    </dsp:sp>
    <dsp:sp modelId="{CB293DA1-90BF-4E78-AFB2-46EC8133E9F1}">
      <dsp:nvSpPr>
        <dsp:cNvPr id="0" name=""/>
        <dsp:cNvSpPr/>
      </dsp:nvSpPr>
      <dsp:spPr>
        <a:xfrm rot="5400000">
          <a:off x="-207260" y="1392911"/>
          <a:ext cx="1381733" cy="9672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</a:t>
          </a:r>
          <a:endParaRPr lang="en-ID" sz="2900" kern="1200" dirty="0"/>
        </a:p>
      </dsp:txBody>
      <dsp:txXfrm rot="-5400000">
        <a:off x="1" y="1669258"/>
        <a:ext cx="967213" cy="414520"/>
      </dsp:txXfrm>
    </dsp:sp>
    <dsp:sp modelId="{226CCBB7-F972-49F3-967C-F99BDE339DD3}">
      <dsp:nvSpPr>
        <dsp:cNvPr id="0" name=""/>
        <dsp:cNvSpPr/>
      </dsp:nvSpPr>
      <dsp:spPr>
        <a:xfrm rot="5400000">
          <a:off x="2969359" y="-816494"/>
          <a:ext cx="898126" cy="4902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/>
            <a:t>Retribusi</a:t>
          </a:r>
          <a:r>
            <a:rPr lang="en-US" sz="2900" kern="1200" dirty="0"/>
            <a:t> Jasa Usaha</a:t>
          </a:r>
          <a:endParaRPr lang="en-ID" sz="2900" kern="1200" dirty="0"/>
        </a:p>
      </dsp:txBody>
      <dsp:txXfrm rot="-5400000">
        <a:off x="967213" y="1229495"/>
        <a:ext cx="4858576" cy="810440"/>
      </dsp:txXfrm>
    </dsp:sp>
    <dsp:sp modelId="{62C00D78-6C98-478F-9C73-35DD2F91EF03}">
      <dsp:nvSpPr>
        <dsp:cNvPr id="0" name=""/>
        <dsp:cNvSpPr/>
      </dsp:nvSpPr>
      <dsp:spPr>
        <a:xfrm rot="5400000">
          <a:off x="-207260" y="2577427"/>
          <a:ext cx="1381733" cy="96721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3</a:t>
          </a:r>
          <a:endParaRPr lang="en-ID" sz="2900" kern="1200" dirty="0"/>
        </a:p>
      </dsp:txBody>
      <dsp:txXfrm rot="-5400000">
        <a:off x="1" y="2853774"/>
        <a:ext cx="967213" cy="414520"/>
      </dsp:txXfrm>
    </dsp:sp>
    <dsp:sp modelId="{F02C851F-7834-46CE-89BD-718758EAC8E4}">
      <dsp:nvSpPr>
        <dsp:cNvPr id="0" name=""/>
        <dsp:cNvSpPr/>
      </dsp:nvSpPr>
      <dsp:spPr>
        <a:xfrm rot="5400000">
          <a:off x="2969359" y="368020"/>
          <a:ext cx="898126" cy="4902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/>
            <a:t>Retribusi</a:t>
          </a:r>
          <a:r>
            <a:rPr lang="en-US" sz="2900" kern="1200" dirty="0"/>
            <a:t> </a:t>
          </a:r>
          <a:r>
            <a:rPr lang="en-US" sz="2900" kern="1200" dirty="0" err="1"/>
            <a:t>Perizinan</a:t>
          </a:r>
          <a:r>
            <a:rPr lang="en-US" sz="2900" kern="1200" dirty="0"/>
            <a:t> </a:t>
          </a:r>
          <a:r>
            <a:rPr lang="en-US" sz="2900" kern="1200" dirty="0" err="1"/>
            <a:t>Tertentu</a:t>
          </a:r>
          <a:endParaRPr lang="en-ID" sz="2900" kern="1200" dirty="0"/>
        </a:p>
      </dsp:txBody>
      <dsp:txXfrm rot="-5400000">
        <a:off x="967213" y="2414010"/>
        <a:ext cx="4858576" cy="810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100D9-BA7F-4BA8-AFEA-3D13A11B6449}">
      <dsp:nvSpPr>
        <dsp:cNvPr id="0" name=""/>
        <dsp:cNvSpPr/>
      </dsp:nvSpPr>
      <dsp:spPr>
        <a:xfrm>
          <a:off x="0" y="278481"/>
          <a:ext cx="3630941" cy="428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84C92B-9158-4919-AF5B-B0F973F28ED3}">
      <dsp:nvSpPr>
        <dsp:cNvPr id="0" name=""/>
        <dsp:cNvSpPr/>
      </dsp:nvSpPr>
      <dsp:spPr>
        <a:xfrm>
          <a:off x="181547" y="27561"/>
          <a:ext cx="2541658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69" tIns="0" rIns="9606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 Bagian</a:t>
          </a:r>
          <a:endParaRPr lang="en-ID" sz="1700" kern="1200" dirty="0"/>
        </a:p>
      </dsp:txBody>
      <dsp:txXfrm>
        <a:off x="206045" y="52059"/>
        <a:ext cx="2492662" cy="452844"/>
      </dsp:txXfrm>
    </dsp:sp>
    <dsp:sp modelId="{BC4BFA72-D167-4C3A-84DD-91CBFD00EDE0}">
      <dsp:nvSpPr>
        <dsp:cNvPr id="0" name=""/>
        <dsp:cNvSpPr/>
      </dsp:nvSpPr>
      <dsp:spPr>
        <a:xfrm>
          <a:off x="0" y="1049602"/>
          <a:ext cx="3630941" cy="428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AB95D2-5312-402B-A422-0F65428ED853}">
      <dsp:nvSpPr>
        <dsp:cNvPr id="0" name=""/>
        <dsp:cNvSpPr/>
      </dsp:nvSpPr>
      <dsp:spPr>
        <a:xfrm>
          <a:off x="181547" y="798682"/>
          <a:ext cx="2541658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69" tIns="0" rIns="9606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28 </a:t>
          </a:r>
          <a:r>
            <a:rPr lang="en-US" sz="1700" kern="1200" dirty="0" err="1"/>
            <a:t>Paragraf</a:t>
          </a:r>
          <a:endParaRPr lang="en-ID" sz="1700" kern="1200" dirty="0"/>
        </a:p>
      </dsp:txBody>
      <dsp:txXfrm>
        <a:off x="206045" y="823180"/>
        <a:ext cx="2492662" cy="452844"/>
      </dsp:txXfrm>
    </dsp:sp>
    <dsp:sp modelId="{4E9EAE3E-A056-489E-8262-D8E1599BEC51}">
      <dsp:nvSpPr>
        <dsp:cNvPr id="0" name=""/>
        <dsp:cNvSpPr/>
      </dsp:nvSpPr>
      <dsp:spPr>
        <a:xfrm>
          <a:off x="0" y="1820722"/>
          <a:ext cx="3630941" cy="428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9DEB11-0C29-4B8E-8EF1-D3AB45CD8D3A}">
      <dsp:nvSpPr>
        <dsp:cNvPr id="0" name=""/>
        <dsp:cNvSpPr/>
      </dsp:nvSpPr>
      <dsp:spPr>
        <a:xfrm>
          <a:off x="181547" y="1569801"/>
          <a:ext cx="2541658" cy="5018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69" tIns="0" rIns="9606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37 Pasal (Pasal 78 </a:t>
          </a:r>
          <a:r>
            <a:rPr lang="en-US" sz="1700" kern="1200" dirty="0" err="1"/>
            <a:t>s.d</a:t>
          </a:r>
          <a:r>
            <a:rPr lang="en-US" sz="1700" kern="1200" dirty="0"/>
            <a:t> 114)</a:t>
          </a:r>
          <a:endParaRPr lang="en-ID" sz="1700" kern="1200" dirty="0"/>
        </a:p>
      </dsp:txBody>
      <dsp:txXfrm>
        <a:off x="206045" y="1594299"/>
        <a:ext cx="2492662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2CBA2-539A-48A0-AEDA-27A858D45556}">
      <dsp:nvSpPr>
        <dsp:cNvPr id="0" name=""/>
        <dsp:cNvSpPr/>
      </dsp:nvSpPr>
      <dsp:spPr>
        <a:xfrm>
          <a:off x="0" y="0"/>
          <a:ext cx="6317414" cy="868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>
              <a:solidFill>
                <a:schemeClr val="bg1"/>
              </a:solidFill>
            </a:rPr>
            <a:t>Pelayanan</a:t>
          </a:r>
          <a:r>
            <a:rPr lang="en-US" sz="2500" b="1" kern="1200" dirty="0">
              <a:solidFill>
                <a:schemeClr val="bg1"/>
              </a:solidFill>
            </a:rPr>
            <a:t> Kesehatan</a:t>
          </a:r>
          <a:endParaRPr lang="en-ID" sz="2500" b="1" kern="1200" dirty="0">
            <a:solidFill>
              <a:schemeClr val="bg1"/>
            </a:solidFill>
          </a:endParaRPr>
        </a:p>
      </dsp:txBody>
      <dsp:txXfrm>
        <a:off x="25445" y="25445"/>
        <a:ext cx="5306540" cy="817873"/>
      </dsp:txXfrm>
    </dsp:sp>
    <dsp:sp modelId="{FB15D21E-D883-4727-8422-B55279B37A70}">
      <dsp:nvSpPr>
        <dsp:cNvPr id="0" name=""/>
        <dsp:cNvSpPr/>
      </dsp:nvSpPr>
      <dsp:spPr>
        <a:xfrm>
          <a:off x="529083" y="1026720"/>
          <a:ext cx="6317414" cy="868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>
              <a:solidFill>
                <a:schemeClr val="bg1"/>
              </a:solidFill>
            </a:rPr>
            <a:t>Pelayanan</a:t>
          </a:r>
          <a:r>
            <a:rPr lang="en-US" sz="2500" b="1" kern="1200" dirty="0">
              <a:solidFill>
                <a:schemeClr val="bg1"/>
              </a:solidFill>
            </a:rPr>
            <a:t> </a:t>
          </a:r>
          <a:r>
            <a:rPr lang="en-US" sz="2500" b="1" kern="1200" dirty="0" err="1">
              <a:solidFill>
                <a:schemeClr val="bg1"/>
              </a:solidFill>
            </a:rPr>
            <a:t>Kebersihan</a:t>
          </a:r>
          <a:endParaRPr lang="en-ID" sz="2500" b="1" kern="1200" dirty="0">
            <a:solidFill>
              <a:schemeClr val="bg1"/>
            </a:solidFill>
          </a:endParaRPr>
        </a:p>
      </dsp:txBody>
      <dsp:txXfrm>
        <a:off x="554528" y="1052165"/>
        <a:ext cx="5172744" cy="817873"/>
      </dsp:txXfrm>
    </dsp:sp>
    <dsp:sp modelId="{AAB3BFB5-15D2-4ADB-95AF-E6A46F9CCE7D}">
      <dsp:nvSpPr>
        <dsp:cNvPr id="0" name=""/>
        <dsp:cNvSpPr/>
      </dsp:nvSpPr>
      <dsp:spPr>
        <a:xfrm>
          <a:off x="1050270" y="2053441"/>
          <a:ext cx="6317414" cy="868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>
              <a:solidFill>
                <a:schemeClr val="bg1"/>
              </a:solidFill>
            </a:rPr>
            <a:t>Pelayanan</a:t>
          </a:r>
          <a:r>
            <a:rPr lang="en-US" sz="2500" b="1" kern="1200" dirty="0">
              <a:solidFill>
                <a:schemeClr val="bg1"/>
              </a:solidFill>
            </a:rPr>
            <a:t> </a:t>
          </a:r>
          <a:r>
            <a:rPr lang="en-US" sz="2500" b="1" kern="1200" dirty="0" err="1">
              <a:solidFill>
                <a:schemeClr val="bg1"/>
              </a:solidFill>
            </a:rPr>
            <a:t>Parkir</a:t>
          </a:r>
          <a:r>
            <a:rPr lang="en-US" sz="2500" b="1" kern="1200" dirty="0">
              <a:solidFill>
                <a:schemeClr val="bg1"/>
              </a:solidFill>
            </a:rPr>
            <a:t> di </a:t>
          </a:r>
          <a:r>
            <a:rPr lang="en-US" sz="2500" b="1" kern="1200" dirty="0" err="1">
              <a:solidFill>
                <a:schemeClr val="bg1"/>
              </a:solidFill>
            </a:rPr>
            <a:t>Tepi</a:t>
          </a:r>
          <a:r>
            <a:rPr lang="en-US" sz="2500" b="1" kern="1200" dirty="0">
              <a:solidFill>
                <a:schemeClr val="bg1"/>
              </a:solidFill>
            </a:rPr>
            <a:t> Jalan </a:t>
          </a:r>
          <a:r>
            <a:rPr lang="en-US" sz="2500" b="1" kern="1200" dirty="0" err="1">
              <a:solidFill>
                <a:schemeClr val="bg1"/>
              </a:solidFill>
            </a:rPr>
            <a:t>Umum</a:t>
          </a:r>
          <a:endParaRPr lang="en-US" sz="2500" b="1" kern="1200" dirty="0">
            <a:solidFill>
              <a:schemeClr val="bg1"/>
            </a:solidFill>
          </a:endParaRPr>
        </a:p>
      </dsp:txBody>
      <dsp:txXfrm>
        <a:off x="1075715" y="2078886"/>
        <a:ext cx="5180641" cy="817873"/>
      </dsp:txXfrm>
    </dsp:sp>
    <dsp:sp modelId="{293C6190-B2C1-4CCB-9EA0-E0D3F5A5F01C}">
      <dsp:nvSpPr>
        <dsp:cNvPr id="0" name=""/>
        <dsp:cNvSpPr/>
      </dsp:nvSpPr>
      <dsp:spPr>
        <a:xfrm>
          <a:off x="1579353" y="3080161"/>
          <a:ext cx="6317414" cy="868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>
              <a:solidFill>
                <a:schemeClr val="bg1"/>
              </a:solidFill>
            </a:rPr>
            <a:t>Pelayanan</a:t>
          </a:r>
          <a:r>
            <a:rPr lang="en-US" sz="2500" b="1" kern="1200" dirty="0">
              <a:solidFill>
                <a:schemeClr val="bg1"/>
              </a:solidFill>
            </a:rPr>
            <a:t> Pasar</a:t>
          </a:r>
        </a:p>
      </dsp:txBody>
      <dsp:txXfrm>
        <a:off x="1604798" y="3105606"/>
        <a:ext cx="5172744" cy="817873"/>
      </dsp:txXfrm>
    </dsp:sp>
    <dsp:sp modelId="{CC21AFCD-68B9-429E-80A1-D44998152C07}">
      <dsp:nvSpPr>
        <dsp:cNvPr id="0" name=""/>
        <dsp:cNvSpPr/>
      </dsp:nvSpPr>
      <dsp:spPr>
        <a:xfrm>
          <a:off x="5752718" y="665393"/>
          <a:ext cx="564696" cy="5646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700" kern="1200"/>
        </a:p>
      </dsp:txBody>
      <dsp:txXfrm>
        <a:off x="5879775" y="665393"/>
        <a:ext cx="310582" cy="424934"/>
      </dsp:txXfrm>
    </dsp:sp>
    <dsp:sp modelId="{3B967733-5B06-41C8-B765-A3DF88BE933E}">
      <dsp:nvSpPr>
        <dsp:cNvPr id="0" name=""/>
        <dsp:cNvSpPr/>
      </dsp:nvSpPr>
      <dsp:spPr>
        <a:xfrm>
          <a:off x="6281801" y="1692114"/>
          <a:ext cx="564696" cy="5646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700" kern="1200"/>
        </a:p>
      </dsp:txBody>
      <dsp:txXfrm>
        <a:off x="6408858" y="1692114"/>
        <a:ext cx="310582" cy="424934"/>
      </dsp:txXfrm>
    </dsp:sp>
    <dsp:sp modelId="{2D58052A-1244-4BF6-A6E3-2BC056B4D49D}">
      <dsp:nvSpPr>
        <dsp:cNvPr id="0" name=""/>
        <dsp:cNvSpPr/>
      </dsp:nvSpPr>
      <dsp:spPr>
        <a:xfrm>
          <a:off x="6802988" y="2718834"/>
          <a:ext cx="564696" cy="5646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700" kern="1200"/>
        </a:p>
      </dsp:txBody>
      <dsp:txXfrm>
        <a:off x="6930045" y="2718834"/>
        <a:ext cx="310582" cy="4249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97E34-E4F6-43F0-8468-55654736AC9C}">
      <dsp:nvSpPr>
        <dsp:cNvPr id="0" name=""/>
        <dsp:cNvSpPr/>
      </dsp:nvSpPr>
      <dsp:spPr>
        <a:xfrm>
          <a:off x="2702" y="0"/>
          <a:ext cx="3095922" cy="36563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Persetujuan</a:t>
          </a:r>
          <a:r>
            <a:rPr lang="en-US" sz="2700" kern="1200" dirty="0"/>
            <a:t> </a:t>
          </a:r>
          <a:r>
            <a:rPr lang="en-US" sz="2700" kern="1200" dirty="0" err="1"/>
            <a:t>Bangunan</a:t>
          </a:r>
          <a:r>
            <a:rPr lang="en-US" sz="2700" kern="1200" dirty="0"/>
            <a:t> Gedung</a:t>
          </a:r>
          <a:endParaRPr lang="en-ID" sz="2700" kern="1200" dirty="0"/>
        </a:p>
      </dsp:txBody>
      <dsp:txXfrm>
        <a:off x="2702" y="1462556"/>
        <a:ext cx="3095922" cy="1462556"/>
      </dsp:txXfrm>
    </dsp:sp>
    <dsp:sp modelId="{2640BA38-A44C-489B-8786-332161F4F802}">
      <dsp:nvSpPr>
        <dsp:cNvPr id="0" name=""/>
        <dsp:cNvSpPr/>
      </dsp:nvSpPr>
      <dsp:spPr>
        <a:xfrm>
          <a:off x="941875" y="219383"/>
          <a:ext cx="1217577" cy="1217577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B4A16-D481-4490-A0E8-4F493AB19983}">
      <dsp:nvSpPr>
        <dsp:cNvPr id="0" name=""/>
        <dsp:cNvSpPr/>
      </dsp:nvSpPr>
      <dsp:spPr>
        <a:xfrm>
          <a:off x="3191503" y="0"/>
          <a:ext cx="3095922" cy="3656390"/>
        </a:xfrm>
        <a:prstGeom prst="roundRect">
          <a:avLst>
            <a:gd name="adj" fmla="val 10000"/>
          </a:avLst>
        </a:prstGeom>
        <a:solidFill>
          <a:schemeClr val="accent5">
            <a:hueOff val="2004428"/>
            <a:satOff val="21833"/>
            <a:lumOff val="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Penggunaan</a:t>
          </a:r>
          <a:r>
            <a:rPr lang="en-US" sz="2700" kern="1200" dirty="0"/>
            <a:t> Tenaga </a:t>
          </a:r>
          <a:r>
            <a:rPr lang="en-US" sz="2700" kern="1200" dirty="0" err="1"/>
            <a:t>Kerja</a:t>
          </a:r>
          <a:r>
            <a:rPr lang="en-US" sz="2700" kern="1200" dirty="0"/>
            <a:t> </a:t>
          </a:r>
          <a:r>
            <a:rPr lang="en-US" sz="2700" kern="1200" dirty="0" err="1"/>
            <a:t>Asing</a:t>
          </a:r>
          <a:endParaRPr lang="en-ID" sz="2700" kern="1200" dirty="0"/>
        </a:p>
      </dsp:txBody>
      <dsp:txXfrm>
        <a:off x="3191503" y="1462556"/>
        <a:ext cx="3095922" cy="1462556"/>
      </dsp:txXfrm>
    </dsp:sp>
    <dsp:sp modelId="{65D40908-F00E-4E8C-BDAF-FC0535F21D42}">
      <dsp:nvSpPr>
        <dsp:cNvPr id="0" name=""/>
        <dsp:cNvSpPr/>
      </dsp:nvSpPr>
      <dsp:spPr>
        <a:xfrm>
          <a:off x="4130675" y="219383"/>
          <a:ext cx="1217577" cy="1217577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F935A-280D-4537-AEC9-8740826A482D}">
      <dsp:nvSpPr>
        <dsp:cNvPr id="0" name=""/>
        <dsp:cNvSpPr/>
      </dsp:nvSpPr>
      <dsp:spPr>
        <a:xfrm>
          <a:off x="251605" y="2925112"/>
          <a:ext cx="5786918" cy="548458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BC88E-BFE9-445C-80F4-B0B3920536A1}">
      <dsp:nvSpPr>
        <dsp:cNvPr id="0" name=""/>
        <dsp:cNvSpPr/>
      </dsp:nvSpPr>
      <dsp:spPr>
        <a:xfrm>
          <a:off x="1058148" y="295619"/>
          <a:ext cx="5194171" cy="16231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433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kern="1200" dirty="0" err="1"/>
            <a:t>perpanjangan</a:t>
          </a:r>
          <a:r>
            <a:rPr lang="en-ID" sz="2700" kern="1200" dirty="0"/>
            <a:t> </a:t>
          </a:r>
          <a:r>
            <a:rPr lang="en-ID" sz="2700" kern="1200" dirty="0" err="1"/>
            <a:t>batas</a:t>
          </a:r>
          <a:r>
            <a:rPr lang="en-ID" sz="2700" kern="1200" dirty="0"/>
            <a:t> </a:t>
          </a:r>
          <a:r>
            <a:rPr lang="en-ID" sz="2700" kern="1200" dirty="0" err="1"/>
            <a:t>waktu</a:t>
          </a:r>
          <a:r>
            <a:rPr lang="en-ID" sz="2700" kern="1200" dirty="0"/>
            <a:t> </a:t>
          </a:r>
          <a:r>
            <a:rPr lang="en-ID" sz="2700" kern="1200" dirty="0" err="1"/>
            <a:t>pembayaran</a:t>
          </a:r>
          <a:r>
            <a:rPr lang="en-ID" sz="2700" kern="1200" dirty="0"/>
            <a:t> </a:t>
          </a:r>
          <a:r>
            <a:rPr lang="en-ID" sz="2700" kern="1200" dirty="0" err="1"/>
            <a:t>atau</a:t>
          </a:r>
          <a:r>
            <a:rPr lang="en-ID" sz="2700" kern="1200" dirty="0"/>
            <a:t> </a:t>
          </a:r>
          <a:r>
            <a:rPr lang="en-ID" sz="2700" kern="1200" dirty="0" err="1"/>
            <a:t>pelaporan</a:t>
          </a:r>
          <a:r>
            <a:rPr lang="en-ID" sz="2700" kern="1200" dirty="0"/>
            <a:t> </a:t>
          </a:r>
          <a:r>
            <a:rPr lang="en-ID" sz="2700" kern="1200" dirty="0" err="1"/>
            <a:t>Pajak</a:t>
          </a:r>
          <a:r>
            <a:rPr lang="en-ID" sz="2700" kern="1200" dirty="0"/>
            <a:t>; dan/</a:t>
          </a:r>
          <a:r>
            <a:rPr lang="en-ID" sz="2700" kern="1200" dirty="0" err="1"/>
            <a:t>atau</a:t>
          </a:r>
          <a:endParaRPr lang="en-ID" sz="2700" kern="1200" dirty="0"/>
        </a:p>
      </dsp:txBody>
      <dsp:txXfrm>
        <a:off x="1058148" y="295619"/>
        <a:ext cx="5194171" cy="1623178"/>
      </dsp:txXfrm>
    </dsp:sp>
    <dsp:sp modelId="{FA8FA758-E578-4FEA-89EE-20A2A2A28595}">
      <dsp:nvSpPr>
        <dsp:cNvPr id="0" name=""/>
        <dsp:cNvSpPr/>
      </dsp:nvSpPr>
      <dsp:spPr>
        <a:xfrm>
          <a:off x="841725" y="61160"/>
          <a:ext cx="1136224" cy="1704337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5DF502-B0EF-4FB0-AF99-3DBADA303981}">
      <dsp:nvSpPr>
        <dsp:cNvPr id="0" name=""/>
        <dsp:cNvSpPr/>
      </dsp:nvSpPr>
      <dsp:spPr>
        <a:xfrm>
          <a:off x="1058148" y="2339020"/>
          <a:ext cx="5194171" cy="16231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433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kern="1200"/>
            <a:t>pemberian fasilitas angsuran atau penundaan pembayaran Pajak terutang atau Utang Pajak.</a:t>
          </a:r>
        </a:p>
      </dsp:txBody>
      <dsp:txXfrm>
        <a:off x="1058148" y="2339020"/>
        <a:ext cx="5194171" cy="1623178"/>
      </dsp:txXfrm>
    </dsp:sp>
    <dsp:sp modelId="{81651F5D-C1B9-4678-929F-9932F54085E3}">
      <dsp:nvSpPr>
        <dsp:cNvPr id="0" name=""/>
        <dsp:cNvSpPr/>
      </dsp:nvSpPr>
      <dsp:spPr>
        <a:xfrm>
          <a:off x="841725" y="2104561"/>
          <a:ext cx="1136224" cy="1704337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EA42B-A25F-471B-9A1B-382FFE1B9F1F}">
      <dsp:nvSpPr>
        <dsp:cNvPr id="0" name=""/>
        <dsp:cNvSpPr/>
      </dsp:nvSpPr>
      <dsp:spPr>
        <a:xfrm>
          <a:off x="1053305" y="328256"/>
          <a:ext cx="3544626" cy="110769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279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Bunga</a:t>
          </a:r>
        </a:p>
      </dsp:txBody>
      <dsp:txXfrm>
        <a:off x="1053305" y="328256"/>
        <a:ext cx="3544626" cy="1107695"/>
      </dsp:txXfrm>
    </dsp:sp>
    <dsp:sp modelId="{ED53D133-9BCF-4CF5-9D0A-00DC2070B438}">
      <dsp:nvSpPr>
        <dsp:cNvPr id="0" name=""/>
        <dsp:cNvSpPr/>
      </dsp:nvSpPr>
      <dsp:spPr>
        <a:xfrm>
          <a:off x="905612" y="168256"/>
          <a:ext cx="775387" cy="116308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010FFF-FF77-434B-97C2-68A377D258AB}">
      <dsp:nvSpPr>
        <dsp:cNvPr id="0" name=""/>
        <dsp:cNvSpPr/>
      </dsp:nvSpPr>
      <dsp:spPr>
        <a:xfrm>
          <a:off x="1053305" y="1722722"/>
          <a:ext cx="3544626" cy="110769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279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Denda</a:t>
          </a:r>
          <a:r>
            <a:rPr lang="en-ID" sz="3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dan/</a:t>
          </a:r>
          <a:r>
            <a:rPr lang="en-ID" sz="3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atau</a:t>
          </a:r>
          <a:endParaRPr lang="en-ID" sz="3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53305" y="1722722"/>
        <a:ext cx="3544626" cy="1107695"/>
      </dsp:txXfrm>
    </dsp:sp>
    <dsp:sp modelId="{EF47E950-A62A-4E9B-8D60-03E1E6D9518C}">
      <dsp:nvSpPr>
        <dsp:cNvPr id="0" name=""/>
        <dsp:cNvSpPr/>
      </dsp:nvSpPr>
      <dsp:spPr>
        <a:xfrm>
          <a:off x="905612" y="1562722"/>
          <a:ext cx="775387" cy="116308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0410C7-E5B8-423E-911C-1EB6F01F4568}">
      <dsp:nvSpPr>
        <dsp:cNvPr id="0" name=""/>
        <dsp:cNvSpPr/>
      </dsp:nvSpPr>
      <dsp:spPr>
        <a:xfrm>
          <a:off x="1053305" y="3117188"/>
          <a:ext cx="3544626" cy="1107695"/>
        </a:xfrm>
        <a:prstGeom prst="rect">
          <a:avLst/>
        </a:prstGeom>
        <a:solidFill>
          <a:sysClr val="window" lastClr="FFFFFF">
            <a:alpha val="4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279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Kenaikan</a:t>
          </a:r>
          <a:r>
            <a:rPr lang="en-ID" sz="3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ID" sz="3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Pajak</a:t>
          </a:r>
          <a:r>
            <a:rPr lang="en-ID" sz="3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ID" sz="3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atau</a:t>
          </a:r>
          <a:r>
            <a:rPr lang="en-ID" sz="3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ID" sz="31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Retribusi</a:t>
          </a:r>
          <a:endParaRPr lang="en-ID" sz="3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53305" y="3117188"/>
        <a:ext cx="3544626" cy="1107695"/>
      </dsp:txXfrm>
    </dsp:sp>
    <dsp:sp modelId="{D784B566-299C-434A-B1B2-67DCEC0766D2}">
      <dsp:nvSpPr>
        <dsp:cNvPr id="0" name=""/>
        <dsp:cNvSpPr/>
      </dsp:nvSpPr>
      <dsp:spPr>
        <a:xfrm>
          <a:off x="905612" y="2957188"/>
          <a:ext cx="775387" cy="1163080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3000" r="-3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EE7A52F-9D89-7442-A8E9-48D1527B5F6B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6,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6,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6,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0E7-9DF7-4524-964C-8219DF6EEA6E}" type="datetimeFigureOut">
              <a:rPr lang="id-ID" smtClean="0"/>
              <a:t>06/03/2024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3091-95DD-41CE-9FEA-087F41543A2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526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6,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6,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6,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6,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6,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6,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March 6, 2024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  <p:sldLayoutId id="214748369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1.jpg"/><Relationship Id="rId4" Type="http://schemas.openxmlformats.org/officeDocument/2006/relationships/diagramLayout" Target="../diagrams/layout4.xml"/><Relationship Id="rId9" Type="http://schemas.openxmlformats.org/officeDocument/2006/relationships/hyperlink" Target="https://alamblogr.blogspot.com/2015/09/kehidupan-dan-alam-sekitar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www.pexels.com/id-id/foto/bangunan-bekerja-berfungsi-berusaha-1216589/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en/businessman-suit-tie-business-28807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6962" y="2410047"/>
            <a:ext cx="7606853" cy="1514019"/>
          </a:xfrm>
        </p:spPr>
        <p:txBody>
          <a:bodyPr/>
          <a:lstStyle/>
          <a:p>
            <a:pPr algn="ctr"/>
            <a:r>
              <a:rPr lang="en-US" sz="2800" dirty="0"/>
              <a:t>PERATURAN DAERAH KABUPATEN CIREBON</a:t>
            </a:r>
            <a:br>
              <a:rPr lang="en-US" sz="2800" dirty="0"/>
            </a:br>
            <a:r>
              <a:rPr lang="en-US" sz="2800" dirty="0"/>
              <a:t>NOMOR 1 TAHUN 2024</a:t>
            </a:r>
            <a:br>
              <a:rPr lang="en-US" sz="2800" dirty="0"/>
            </a:br>
            <a:r>
              <a:rPr lang="en-US" sz="2800" dirty="0"/>
              <a:t>TENTANG</a:t>
            </a:r>
            <a:br>
              <a:rPr lang="en-US" sz="2800" dirty="0"/>
            </a:br>
            <a:r>
              <a:rPr lang="en-US" sz="2800" dirty="0"/>
              <a:t>PAJAK DAERAH DAN RETRIBUSI DAERAH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4603" y="4588630"/>
            <a:ext cx="5491570" cy="843062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BAPENDA KABUPATEN CIREBON</a:t>
            </a:r>
          </a:p>
          <a:p>
            <a:pPr algn="ctr"/>
            <a:r>
              <a:rPr lang="en-US" dirty="0">
                <a:latin typeface="+mj-lt"/>
              </a:rPr>
              <a:t>2024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703C85BB-2056-F510-D50B-2743E51D5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108" y="420374"/>
            <a:ext cx="116748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AFFFAC46-7112-D17B-B747-28AEFE1C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22" y="405517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27B-A1EF-0850-75E8-2CD786431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9770C-1CB0-AD70-2FBD-E54792D852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516" y="240278"/>
            <a:ext cx="10058400" cy="43837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TARIF PAJAK DAERAH DALAM PERDA PDRD</a:t>
            </a:r>
            <a:endParaRPr lang="en-ID" sz="28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7AF469B-D1CE-4456-837B-8D14783A9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346488"/>
              </p:ext>
            </p:extLst>
          </p:nvPr>
        </p:nvGraphicFramePr>
        <p:xfrm>
          <a:off x="665922" y="401043"/>
          <a:ext cx="11052313" cy="6569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4C4190E-215F-42D7-942B-62409E5F4944}"/>
              </a:ext>
            </a:extLst>
          </p:cNvPr>
          <p:cNvSpPr txBox="1"/>
          <p:nvPr/>
        </p:nvSpPr>
        <p:spPr>
          <a:xfrm>
            <a:off x="1759225" y="925395"/>
            <a:ext cx="1222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NAIK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ADB16-6AAA-45D4-9D70-86F079FD7563}"/>
              </a:ext>
            </a:extLst>
          </p:cNvPr>
          <p:cNvSpPr txBox="1"/>
          <p:nvPr/>
        </p:nvSpPr>
        <p:spPr>
          <a:xfrm>
            <a:off x="5484743" y="904575"/>
            <a:ext cx="1222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TETAP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9A434-834D-4007-AD27-DA667B3D096E}"/>
              </a:ext>
            </a:extLst>
          </p:cNvPr>
          <p:cNvSpPr txBox="1"/>
          <p:nvPr/>
        </p:nvSpPr>
        <p:spPr>
          <a:xfrm>
            <a:off x="9510092" y="956264"/>
            <a:ext cx="1222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TURUN</a:t>
            </a:r>
            <a:endParaRPr lang="en-ID" dirty="0">
              <a:solidFill>
                <a:schemeClr val="bg1"/>
              </a:solidFill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A8483AE1-49BA-4177-8D3B-800C4335F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521" y="217628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0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89851" y="247692"/>
            <a:ext cx="4941477" cy="610863"/>
          </a:xfrm>
        </p:spPr>
        <p:txBody>
          <a:bodyPr/>
          <a:lstStyle/>
          <a:p>
            <a:r>
              <a:rPr lang="id-ID" dirty="0"/>
              <a:t>Jatuh Tempo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11899"/>
              </p:ext>
            </p:extLst>
          </p:nvPr>
        </p:nvGraphicFramePr>
        <p:xfrm>
          <a:off x="615905" y="1410031"/>
          <a:ext cx="10960190" cy="443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2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2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URAIAN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BARU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d-ID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dirty="0"/>
                        <a:t>Pembayaran (Self)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dirty="0"/>
                        <a:t>paling</a:t>
                      </a:r>
                      <a:r>
                        <a:rPr lang="id-ID" baseline="0" dirty="0"/>
                        <a:t> lama 30  hari sejak berakhirnya masa pajak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dirty="0"/>
                        <a:t>paling lama 10 hari kerja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d-ID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dirty="0"/>
                        <a:t>Pelaporan (Self)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dirty="0"/>
                        <a:t>selambat-lambatnya 15 hari kerja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dirty="0"/>
                        <a:t>paling</a:t>
                      </a:r>
                      <a:r>
                        <a:rPr lang="id-ID" baseline="0" dirty="0"/>
                        <a:t> lama 15 hari kerja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d-ID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dirty="0"/>
                        <a:t>Pembayaran (Official)/SKPD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dirty="0"/>
                        <a:t>paling lama 30 hari sejak SKPD diterima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d-ID" dirty="0"/>
                        <a:t>paling lama 1 bulan sejak tanggal pengiriman</a:t>
                      </a:r>
                      <a:r>
                        <a:rPr lang="id-ID" baseline="0" dirty="0"/>
                        <a:t> SKPD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id-ID" baseline="0" dirty="0"/>
                        <a:t>6 bulan sejak tanggal pengiriman SPPT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d-ID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dirty="0"/>
                        <a:t>STPD/SKPDKB/SKPDKBT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id-ID" dirty="0"/>
                        <a:t>selambat-lambatnya 30 hari sejak diterima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59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66FAA2-30E7-A286-8869-16F2C346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404" y="456394"/>
            <a:ext cx="4903377" cy="7382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dirty="0"/>
              <a:t>BAB III</a:t>
            </a:r>
            <a:br>
              <a:rPr lang="en-US" sz="2800" dirty="0"/>
            </a:br>
            <a:r>
              <a:rPr lang="en-US" sz="2800" dirty="0"/>
              <a:t>RETRIBUSI</a:t>
            </a:r>
            <a:endParaRPr lang="en-ID" sz="2800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556438D-A504-EB17-59D7-2871B64BD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542537"/>
              </p:ext>
            </p:extLst>
          </p:nvPr>
        </p:nvGraphicFramePr>
        <p:xfrm>
          <a:off x="5485031" y="2435889"/>
          <a:ext cx="5869633" cy="3753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8D7A7DD3-D7DA-8597-8D9F-550E1F57CAF8}"/>
              </a:ext>
            </a:extLst>
          </p:cNvPr>
          <p:cNvGrpSpPr/>
          <p:nvPr/>
        </p:nvGrpSpPr>
        <p:grpSpPr>
          <a:xfrm>
            <a:off x="-250372" y="2961477"/>
            <a:ext cx="5869633" cy="2701859"/>
            <a:chOff x="5134291" y="2174930"/>
            <a:chExt cx="5906469" cy="2553828"/>
          </a:xfrm>
        </p:grpSpPr>
        <p:sp>
          <p:nvSpPr>
            <p:cNvPr id="11" name="Oval 21">
              <a:extLst>
                <a:ext uri="{FF2B5EF4-FFF2-40B4-BE49-F238E27FC236}">
                  <a16:creationId xmlns:a16="http://schemas.microsoft.com/office/drawing/2014/main" id="{6DE8A2C6-8A56-F975-7795-7AB647656D2E}"/>
                </a:ext>
              </a:extLst>
            </p:cNvPr>
            <p:cNvSpPr/>
            <p:nvPr/>
          </p:nvSpPr>
          <p:spPr>
            <a:xfrm>
              <a:off x="5134291" y="4205400"/>
              <a:ext cx="5906469" cy="52335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30A7267-4F0F-0110-6D77-8820070544DA}"/>
                </a:ext>
              </a:extLst>
            </p:cNvPr>
            <p:cNvGrpSpPr/>
            <p:nvPr/>
          </p:nvGrpSpPr>
          <p:grpSpPr>
            <a:xfrm>
              <a:off x="5877455" y="2174930"/>
              <a:ext cx="4208251" cy="2312149"/>
              <a:chOff x="-548507" y="477868"/>
              <a:chExt cx="11570449" cy="6357177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E523168-5F5C-CCF2-6E72-A6DFBF5F3C34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C4E5639-F551-D102-76EC-C1CD0AC79A92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020A9DF-3297-5AD7-192E-40FD266035BF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485DA68-32A3-5B8F-8302-3F318040B20E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C95E202-54A8-4755-2281-6D36B2DE5149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4BEB5DD-6439-7CC6-B165-35F7DE5FC7D4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3530EB46-4EED-A2FE-08AB-45FE7D76B987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1F2474AE-DD8D-4AED-E362-24F87DF2F9FA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EBF7CA3-739A-46E7-C4CE-C832B80C48E9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FF858674-A4C9-38A9-2398-82FC3AD68E45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BCE9C18C-A9F5-42D3-48D0-C843389AFDA7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0F7E466-2957-9898-D664-429800AB386B}"/>
                  </a:ext>
                </a:extLst>
              </p:cNvPr>
              <p:cNvSpPr/>
              <p:nvPr/>
            </p:nvSpPr>
            <p:spPr>
              <a:xfrm>
                <a:off x="3892805" y="496953"/>
                <a:ext cx="5479036" cy="5431217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0ECB1A57-19F6-2CF4-2D96-1CAA8D1508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737581"/>
              </p:ext>
            </p:extLst>
          </p:nvPr>
        </p:nvGraphicFramePr>
        <p:xfrm>
          <a:off x="1128651" y="3016338"/>
          <a:ext cx="3630941" cy="227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" name="Picture 13">
            <a:extLst>
              <a:ext uri="{FF2B5EF4-FFF2-40B4-BE49-F238E27FC236}">
                <a16:creationId xmlns:a16="http://schemas.microsoft.com/office/drawing/2014/main" id="{0C1F9A0B-5C2E-F202-0880-74AE76A1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0" y="150696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98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4B8F4C4-93B7-96B1-1F03-1D3F26B18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6" y="1835702"/>
            <a:ext cx="2168095" cy="108901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ACE3610-86F8-4B83-5655-05FBFB3C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104" y="768710"/>
            <a:ext cx="5547037" cy="563371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dirty="0" err="1"/>
              <a:t>Retribusi</a:t>
            </a:r>
            <a:r>
              <a:rPr lang="en-US" dirty="0"/>
              <a:t> Jasa </a:t>
            </a:r>
            <a:r>
              <a:rPr lang="en-US" dirty="0" err="1"/>
              <a:t>Umum</a:t>
            </a:r>
            <a:endParaRPr lang="en-ID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9880D340-1354-09F6-C99A-C6E4E506B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058918"/>
              </p:ext>
            </p:extLst>
          </p:nvPr>
        </p:nvGraphicFramePr>
        <p:xfrm>
          <a:off x="3593104" y="2030012"/>
          <a:ext cx="7896768" cy="394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4248F2E8-166A-D3B2-6D1D-5DCD1C2453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81875" y="2811233"/>
            <a:ext cx="2549154" cy="13868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338949-8648-C9B6-1D6C-F461F56968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6" r="-523"/>
          <a:stretch/>
        </p:blipFill>
        <p:spPr>
          <a:xfrm>
            <a:off x="1639270" y="3860985"/>
            <a:ext cx="2373086" cy="13125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A0851A-5BD0-F188-63C8-EC8C182DA3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29" y="5003406"/>
            <a:ext cx="2198914" cy="1465027"/>
          </a:xfrm>
          <a:prstGeom prst="rect">
            <a:avLst/>
          </a:prstGeom>
        </p:spPr>
      </p:pic>
      <p:pic>
        <p:nvPicPr>
          <p:cNvPr id="31" name="Picture 13">
            <a:extLst>
              <a:ext uri="{FF2B5EF4-FFF2-40B4-BE49-F238E27FC236}">
                <a16:creationId xmlns:a16="http://schemas.microsoft.com/office/drawing/2014/main" id="{50532A74-BCE5-6B9D-E0FD-4389C8830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0" y="146919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7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0232E-6D29-983D-6A00-B1B51A6D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36" y="4905633"/>
            <a:ext cx="3484410" cy="1378715"/>
          </a:xfrm>
        </p:spPr>
        <p:txBody>
          <a:bodyPr>
            <a:normAutofit/>
          </a:bodyPr>
          <a:lstStyle/>
          <a:p>
            <a:r>
              <a:rPr lang="en-US" dirty="0" err="1"/>
              <a:t>Retribusi</a:t>
            </a:r>
            <a:r>
              <a:rPr lang="en-US" dirty="0"/>
              <a:t> Jasa Usaha</a:t>
            </a:r>
            <a:endParaRPr lang="en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F8DDC1-6C52-092A-2B05-3A7D18C447B5}"/>
              </a:ext>
            </a:extLst>
          </p:cNvPr>
          <p:cNvSpPr txBox="1"/>
          <p:nvPr/>
        </p:nvSpPr>
        <p:spPr>
          <a:xfrm>
            <a:off x="3386818" y="1516238"/>
            <a:ext cx="7857829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penyediaan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grosir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pertokoan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penyediaan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pelelangan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ikan,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ternak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bumi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hutan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pelelangan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penyediaan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parkir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jalan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rumah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pemotongan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hewan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ternak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rekreasi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pariwisata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olahraga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penjualan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Daerah; dan </a:t>
            </a:r>
            <a:endParaRPr lang="en-ID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id-ID" sz="18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pemanfaatan aset Daerah yang tidak mengganggu penyelenggaraan tugas dan fungsi Perangkat Daerah dan/atau optimalisasi aset Daerah dengan tidak mengubah status kepemilikan sesuai dengan ketentuan peraturan perundang-undangan.</a:t>
            </a:r>
            <a:endParaRPr lang="en-ID" dirty="0"/>
          </a:p>
        </p:txBody>
      </p:sp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8512D5C1-63ED-FC88-B6C6-A51E18EF06E3}"/>
              </a:ext>
            </a:extLst>
          </p:cNvPr>
          <p:cNvSpPr/>
          <p:nvPr/>
        </p:nvSpPr>
        <p:spPr>
          <a:xfrm rot="13698064">
            <a:off x="1177917" y="1631244"/>
            <a:ext cx="1562520" cy="2432017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7D5FE247-8778-665C-57E3-94D42CF20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3" y="272656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71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C299B92-F02D-89BA-7161-31426C4A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4"/>
            <a:ext cx="4941477" cy="400008"/>
          </a:xfrm>
        </p:spPr>
        <p:txBody>
          <a:bodyPr>
            <a:noAutofit/>
          </a:bodyPr>
          <a:lstStyle/>
          <a:p>
            <a:r>
              <a:rPr lang="en-US" sz="2800" dirty="0" err="1"/>
              <a:t>Retribusi</a:t>
            </a:r>
            <a:r>
              <a:rPr lang="en-US" sz="2800" dirty="0"/>
              <a:t> </a:t>
            </a:r>
            <a:r>
              <a:rPr lang="en-US" sz="2800" dirty="0" err="1"/>
              <a:t>Perizinan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endParaRPr lang="en-ID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B1D551-6371-EC64-2885-C26154F72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117" t="952" r="8064" b="-952"/>
          <a:stretch/>
        </p:blipFill>
        <p:spPr>
          <a:xfrm>
            <a:off x="674282" y="2226129"/>
            <a:ext cx="3669118" cy="3352800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EF47DEA4-47A1-0978-0D53-65945DE15A82}"/>
              </a:ext>
            </a:extLst>
          </p:cNvPr>
          <p:cNvGraphicFramePr/>
          <p:nvPr/>
        </p:nvGraphicFramePr>
        <p:xfrm>
          <a:off x="5227589" y="1781024"/>
          <a:ext cx="6290129" cy="3656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Picture 13">
            <a:extLst>
              <a:ext uri="{FF2B5EF4-FFF2-40B4-BE49-F238E27FC236}">
                <a16:creationId xmlns:a16="http://schemas.microsoft.com/office/drawing/2014/main" id="{726D9903-D919-323D-B3DE-3F3F45EC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45" y="70492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892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C299B92-F02D-89BA-7161-31426C4A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559" y="1023444"/>
            <a:ext cx="4941477" cy="741188"/>
          </a:xfrm>
        </p:spPr>
        <p:txBody>
          <a:bodyPr anchor="t">
            <a:noAutofit/>
          </a:bodyPr>
          <a:lstStyle/>
          <a:p>
            <a:pPr lvl="0"/>
            <a:r>
              <a:rPr lang="en-ID" sz="1600" b="0" dirty="0" err="1"/>
              <a:t>Mengatur</a:t>
            </a:r>
            <a:r>
              <a:rPr lang="en-ID" sz="1600" b="0" dirty="0"/>
              <a:t> </a:t>
            </a:r>
            <a:r>
              <a:rPr lang="en-ID" sz="1600" b="0" dirty="0" err="1"/>
              <a:t>Ketentuan</a:t>
            </a:r>
            <a:r>
              <a:rPr lang="en-ID" sz="1600" b="0" dirty="0"/>
              <a:t> </a:t>
            </a:r>
            <a:r>
              <a:rPr lang="en-ID" sz="1600" b="0" dirty="0" err="1"/>
              <a:t>umum</a:t>
            </a:r>
            <a:r>
              <a:rPr lang="en-ID" sz="1600" b="0" dirty="0"/>
              <a:t> dan tata </a:t>
            </a:r>
            <a:r>
              <a:rPr lang="en-ID" sz="1600" b="0" dirty="0" err="1"/>
              <a:t>cara</a:t>
            </a:r>
            <a:r>
              <a:rPr lang="en-ID" sz="1600" b="0" dirty="0"/>
              <a:t> </a:t>
            </a:r>
            <a:r>
              <a:rPr lang="en-ID" sz="1600" b="0" dirty="0" err="1"/>
              <a:t>pemungutan</a:t>
            </a:r>
            <a:r>
              <a:rPr lang="en-ID" sz="1600" b="0" dirty="0"/>
              <a:t> </a:t>
            </a:r>
            <a:r>
              <a:rPr lang="en-ID" sz="1600" b="0" dirty="0" err="1"/>
              <a:t>Pajak</a:t>
            </a:r>
            <a:r>
              <a:rPr lang="en-ID" sz="1600" b="0" dirty="0"/>
              <a:t> dan </a:t>
            </a:r>
            <a:r>
              <a:rPr lang="en-ID" sz="1600" b="0" dirty="0" err="1"/>
              <a:t>Retribusi</a:t>
            </a:r>
            <a:r>
              <a:rPr lang="en-ID" sz="1600" b="0" dirty="0"/>
              <a:t> </a:t>
            </a:r>
            <a:r>
              <a:rPr lang="en-ID" sz="1600" b="0" dirty="0" err="1"/>
              <a:t>meliputi</a:t>
            </a:r>
            <a:r>
              <a:rPr lang="en-ID" sz="1600" b="0" dirty="0"/>
              <a:t> </a:t>
            </a:r>
            <a:r>
              <a:rPr lang="en-ID" sz="1600" b="0" dirty="0" err="1"/>
              <a:t>pengaturan</a:t>
            </a:r>
            <a:r>
              <a:rPr lang="en-ID" sz="1600" b="0" dirty="0"/>
              <a:t> </a:t>
            </a:r>
            <a:r>
              <a:rPr lang="en-ID" sz="1600" b="0" dirty="0" err="1"/>
              <a:t>mengenai</a:t>
            </a:r>
            <a:r>
              <a:rPr lang="en-ID" sz="1600" b="0" dirty="0"/>
              <a:t>:</a:t>
            </a:r>
            <a:br>
              <a:rPr lang="en-ID" sz="1600" b="0" dirty="0"/>
            </a:br>
            <a:br>
              <a:rPr lang="en-ID" sz="1600" dirty="0"/>
            </a:br>
            <a:br>
              <a:rPr lang="en-ID" sz="1600" dirty="0"/>
            </a:br>
            <a:endParaRPr lang="en-ID" sz="1600" dirty="0"/>
          </a:p>
        </p:txBody>
      </p:sp>
      <p:pic>
        <p:nvPicPr>
          <p:cNvPr id="22" name="Picture 13">
            <a:extLst>
              <a:ext uri="{FF2B5EF4-FFF2-40B4-BE49-F238E27FC236}">
                <a16:creationId xmlns:a16="http://schemas.microsoft.com/office/drawing/2014/main" id="{726D9903-D919-323D-B3DE-3F3F45EC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45" y="70492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5">
            <a:extLst>
              <a:ext uri="{FF2B5EF4-FFF2-40B4-BE49-F238E27FC236}">
                <a16:creationId xmlns:a16="http://schemas.microsoft.com/office/drawing/2014/main" id="{83910203-F404-4103-8FC3-CF1142F716C8}"/>
              </a:ext>
            </a:extLst>
          </p:cNvPr>
          <p:cNvSpPr txBox="1">
            <a:spLocks/>
          </p:cNvSpPr>
          <p:nvPr/>
        </p:nvSpPr>
        <p:spPr>
          <a:xfrm>
            <a:off x="3835559" y="1873674"/>
            <a:ext cx="6607852" cy="415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b="0" dirty="0" err="1"/>
              <a:t>Pendaftaran</a:t>
            </a:r>
            <a:r>
              <a:rPr lang="en-ID" sz="1600" b="0" dirty="0"/>
              <a:t> dan </a:t>
            </a:r>
            <a:r>
              <a:rPr lang="en-ID" sz="1600" b="0" dirty="0" err="1"/>
              <a:t>pendataan</a:t>
            </a:r>
            <a:r>
              <a:rPr lang="en-ID" sz="1600" b="0" dirty="0"/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b="0" dirty="0" err="1"/>
              <a:t>Penetapan</a:t>
            </a:r>
            <a:r>
              <a:rPr lang="en-ID" sz="1600" b="0" dirty="0"/>
              <a:t> </a:t>
            </a:r>
            <a:r>
              <a:rPr lang="en-ID" sz="1600" b="0" dirty="0" err="1"/>
              <a:t>besaran</a:t>
            </a:r>
            <a:r>
              <a:rPr lang="en-ID" sz="1600" b="0" dirty="0"/>
              <a:t> </a:t>
            </a:r>
            <a:r>
              <a:rPr lang="en-ID" sz="1600" b="0" dirty="0" err="1"/>
              <a:t>Pajak</a:t>
            </a:r>
            <a:r>
              <a:rPr lang="en-ID" sz="1600" b="0" dirty="0"/>
              <a:t> dan </a:t>
            </a:r>
            <a:r>
              <a:rPr lang="en-ID" sz="1600" b="0" dirty="0" err="1"/>
              <a:t>Retribusi</a:t>
            </a:r>
            <a:r>
              <a:rPr lang="en-ID" sz="1600" b="0" dirty="0"/>
              <a:t> </a:t>
            </a:r>
            <a:r>
              <a:rPr lang="en-ID" sz="1600" b="0" dirty="0" err="1"/>
              <a:t>terutang</a:t>
            </a:r>
            <a:r>
              <a:rPr lang="en-ID" sz="1600" b="0" dirty="0"/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b="0" dirty="0" err="1"/>
              <a:t>Pembayaran</a:t>
            </a:r>
            <a:r>
              <a:rPr lang="en-ID" sz="1600" b="0" dirty="0"/>
              <a:t> dan </a:t>
            </a:r>
            <a:r>
              <a:rPr lang="en-ID" sz="1600" b="0" dirty="0" err="1"/>
              <a:t>penyetoran</a:t>
            </a:r>
            <a:r>
              <a:rPr lang="en-ID" sz="1600" b="0" dirty="0"/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b="0" dirty="0" err="1"/>
              <a:t>Pelaporan</a:t>
            </a:r>
            <a:r>
              <a:rPr lang="en-ID" sz="1600" b="0" dirty="0"/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b="0" dirty="0" err="1"/>
              <a:t>Pengurangan</a:t>
            </a:r>
            <a:r>
              <a:rPr lang="en-ID" sz="1600" b="0" dirty="0"/>
              <a:t>, </a:t>
            </a:r>
            <a:r>
              <a:rPr lang="en-ID" sz="1600" b="0" dirty="0" err="1"/>
              <a:t>pembetulan</a:t>
            </a:r>
            <a:r>
              <a:rPr lang="en-ID" sz="1600" b="0" dirty="0"/>
              <a:t>, dan </a:t>
            </a:r>
            <a:r>
              <a:rPr lang="en-ID" sz="1600" b="0" dirty="0" err="1"/>
              <a:t>pembatalan</a:t>
            </a:r>
            <a:r>
              <a:rPr lang="en-ID" sz="1600" b="0" dirty="0"/>
              <a:t> </a:t>
            </a:r>
            <a:r>
              <a:rPr lang="en-ID" sz="1600" b="0" dirty="0" err="1"/>
              <a:t>ketetapan</a:t>
            </a:r>
            <a:r>
              <a:rPr lang="en-ID" sz="1600" b="0" dirty="0"/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b="0" dirty="0" err="1"/>
              <a:t>Pemeriksaan</a:t>
            </a:r>
            <a:r>
              <a:rPr lang="en-ID" sz="1600" b="0" dirty="0"/>
              <a:t> </a:t>
            </a:r>
            <a:r>
              <a:rPr lang="en-ID" sz="1600" b="0" dirty="0" err="1"/>
              <a:t>Pajak</a:t>
            </a:r>
            <a:r>
              <a:rPr lang="en-ID" sz="1600" b="0" dirty="0"/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b="0" dirty="0" err="1"/>
              <a:t>Penagihan</a:t>
            </a:r>
            <a:r>
              <a:rPr lang="en-ID" sz="1600" b="0" dirty="0"/>
              <a:t> </a:t>
            </a:r>
            <a:r>
              <a:rPr lang="en-ID" sz="1600" b="0" dirty="0" err="1"/>
              <a:t>Pajak</a:t>
            </a:r>
            <a:r>
              <a:rPr lang="en-ID" sz="1600" b="0" dirty="0"/>
              <a:t> dan </a:t>
            </a:r>
            <a:r>
              <a:rPr lang="en-ID" sz="1600" b="0" dirty="0" err="1"/>
              <a:t>Retribusi</a:t>
            </a:r>
            <a:endParaRPr lang="en-ID" sz="1600" b="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b="0" dirty="0" err="1"/>
              <a:t>Keberatan</a:t>
            </a:r>
            <a:endParaRPr lang="en-ID" sz="1600" b="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b="0" dirty="0" err="1"/>
              <a:t>Gugatan</a:t>
            </a:r>
            <a:endParaRPr lang="en-ID" sz="1600" b="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b="0" dirty="0" err="1"/>
              <a:t>penghapusan</a:t>
            </a:r>
            <a:r>
              <a:rPr lang="en-ID" sz="1600" b="0" dirty="0"/>
              <a:t> </a:t>
            </a:r>
            <a:r>
              <a:rPr lang="en-ID" sz="1600" b="0" dirty="0" err="1"/>
              <a:t>piutang</a:t>
            </a:r>
            <a:r>
              <a:rPr lang="en-ID" sz="1600" b="0" dirty="0"/>
              <a:t> </a:t>
            </a:r>
            <a:r>
              <a:rPr lang="en-ID" sz="1600" b="0" dirty="0" err="1"/>
              <a:t>Pajak</a:t>
            </a:r>
            <a:r>
              <a:rPr lang="en-ID" sz="1600" b="0" dirty="0"/>
              <a:t> dan </a:t>
            </a:r>
            <a:r>
              <a:rPr lang="en-ID" sz="1600" b="0" dirty="0" err="1"/>
              <a:t>Retribusi</a:t>
            </a:r>
            <a:r>
              <a:rPr lang="en-ID" sz="1600" b="0" dirty="0"/>
              <a:t> oleh </a:t>
            </a:r>
            <a:r>
              <a:rPr lang="en-ID" sz="1600" b="0" dirty="0" err="1"/>
              <a:t>Bupati</a:t>
            </a:r>
            <a:endParaRPr lang="en-ID" sz="1600" b="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sz="1600" b="0" dirty="0" err="1"/>
              <a:t>pengaturan</a:t>
            </a:r>
            <a:r>
              <a:rPr lang="en-ID" sz="1600" b="0" dirty="0"/>
              <a:t> lain yang </a:t>
            </a:r>
            <a:r>
              <a:rPr lang="en-ID" sz="1600" b="0" dirty="0" err="1"/>
              <a:t>berkaitan</a:t>
            </a:r>
            <a:r>
              <a:rPr lang="en-ID" sz="1600" b="0" dirty="0"/>
              <a:t> </a:t>
            </a:r>
            <a:r>
              <a:rPr lang="en-ID" sz="1600" b="0" dirty="0" err="1"/>
              <a:t>dengan</a:t>
            </a:r>
            <a:r>
              <a:rPr lang="en-ID" sz="1600" b="0" dirty="0"/>
              <a:t> tata </a:t>
            </a:r>
            <a:r>
              <a:rPr lang="en-ID" sz="1600" b="0" dirty="0" err="1"/>
              <a:t>cara</a:t>
            </a:r>
            <a:r>
              <a:rPr lang="en-ID" sz="1600" b="0" dirty="0"/>
              <a:t> </a:t>
            </a:r>
            <a:r>
              <a:rPr lang="en-ID" sz="1600" b="0" dirty="0" err="1"/>
              <a:t>pemungutan</a:t>
            </a:r>
            <a:r>
              <a:rPr lang="en-ID" sz="1600" b="0" dirty="0"/>
              <a:t> </a:t>
            </a:r>
            <a:r>
              <a:rPr lang="en-ID" sz="1600" b="0" dirty="0" err="1"/>
              <a:t>Pajak</a:t>
            </a:r>
            <a:r>
              <a:rPr lang="en-ID" sz="1600" b="0" dirty="0"/>
              <a:t> dan </a:t>
            </a:r>
            <a:r>
              <a:rPr lang="en-ID" sz="1600" b="0" dirty="0" err="1"/>
              <a:t>Retribusi</a:t>
            </a:r>
            <a:r>
              <a:rPr lang="en-ID" sz="1600" b="0" dirty="0"/>
              <a:t>.</a:t>
            </a:r>
          </a:p>
          <a:p>
            <a:endParaRPr lang="en-ID" sz="1600" dirty="0"/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21BACF5B-3E2A-4A87-918C-2941F133886C}"/>
              </a:ext>
            </a:extLst>
          </p:cNvPr>
          <p:cNvSpPr txBox="1">
            <a:spLocks/>
          </p:cNvSpPr>
          <p:nvPr/>
        </p:nvSpPr>
        <p:spPr>
          <a:xfrm>
            <a:off x="1421224" y="1364624"/>
            <a:ext cx="1394166" cy="40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BAB IV</a:t>
            </a:r>
            <a:endParaRPr lang="en-ID" sz="2800" dirty="0"/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905A476D-82F3-4A3F-94C1-EF67D6E958EE}"/>
              </a:ext>
            </a:extLst>
          </p:cNvPr>
          <p:cNvSpPr txBox="1">
            <a:spLocks/>
          </p:cNvSpPr>
          <p:nvPr/>
        </p:nvSpPr>
        <p:spPr>
          <a:xfrm>
            <a:off x="1517477" y="2327150"/>
            <a:ext cx="1394166" cy="40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D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F7F880-4963-40FD-B647-DE8BB8F375EF}"/>
              </a:ext>
            </a:extLst>
          </p:cNvPr>
          <p:cNvSpPr/>
          <p:nvPr/>
        </p:nvSpPr>
        <p:spPr>
          <a:xfrm>
            <a:off x="376989" y="2327150"/>
            <a:ext cx="316029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TATA CARA PEMUNGUTAN PAJAK DAN RETRIBUSI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(1 </a:t>
            </a:r>
            <a:r>
              <a:rPr lang="es-ES" sz="2000" dirty="0" err="1">
                <a:solidFill>
                  <a:schemeClr val="bg1"/>
                </a:solidFill>
              </a:rPr>
              <a:t>Pasal</a:t>
            </a:r>
            <a:r>
              <a:rPr lang="es-ES" sz="2000" dirty="0">
                <a:solidFill>
                  <a:schemeClr val="bg1"/>
                </a:solidFill>
              </a:rPr>
              <a:t>)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7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>
            <a:extLst>
              <a:ext uri="{FF2B5EF4-FFF2-40B4-BE49-F238E27FC236}">
                <a16:creationId xmlns:a16="http://schemas.microsoft.com/office/drawing/2014/main" id="{726D9903-D919-323D-B3DE-3F3F45EC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45" y="70492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5">
            <a:extLst>
              <a:ext uri="{FF2B5EF4-FFF2-40B4-BE49-F238E27FC236}">
                <a16:creationId xmlns:a16="http://schemas.microsoft.com/office/drawing/2014/main" id="{83910203-F404-4103-8FC3-CF1142F716C8}"/>
              </a:ext>
            </a:extLst>
          </p:cNvPr>
          <p:cNvSpPr txBox="1">
            <a:spLocks/>
          </p:cNvSpPr>
          <p:nvPr/>
        </p:nvSpPr>
        <p:spPr>
          <a:xfrm>
            <a:off x="3835559" y="1873674"/>
            <a:ext cx="6607852" cy="415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D" sz="1600" dirty="0"/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21BACF5B-3E2A-4A87-918C-2941F133886C}"/>
              </a:ext>
            </a:extLst>
          </p:cNvPr>
          <p:cNvSpPr txBox="1">
            <a:spLocks/>
          </p:cNvSpPr>
          <p:nvPr/>
        </p:nvSpPr>
        <p:spPr>
          <a:xfrm>
            <a:off x="1421224" y="1364624"/>
            <a:ext cx="1394166" cy="40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BAB V</a:t>
            </a:r>
            <a:endParaRPr lang="en-ID" sz="2800" dirty="0"/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905A476D-82F3-4A3F-94C1-EF67D6E958EE}"/>
              </a:ext>
            </a:extLst>
          </p:cNvPr>
          <p:cNvSpPr txBox="1">
            <a:spLocks/>
          </p:cNvSpPr>
          <p:nvPr/>
        </p:nvSpPr>
        <p:spPr>
          <a:xfrm>
            <a:off x="1517477" y="2327150"/>
            <a:ext cx="1394166" cy="40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D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CE67B1-36ED-4682-AF24-CD66D4B65622}"/>
              </a:ext>
            </a:extLst>
          </p:cNvPr>
          <p:cNvSpPr/>
          <p:nvPr/>
        </p:nvSpPr>
        <p:spPr>
          <a:xfrm>
            <a:off x="3628960" y="1252932"/>
            <a:ext cx="7528323" cy="544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 err="1">
                <a:solidFill>
                  <a:schemeClr val="bg1"/>
                </a:solidFill>
              </a:rPr>
              <a:t>Berupa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pengurangan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keringanan</a:t>
            </a:r>
            <a:r>
              <a:rPr lang="en-ID" dirty="0">
                <a:solidFill>
                  <a:schemeClr val="bg1"/>
                </a:solidFill>
              </a:rPr>
              <a:t>, dan </a:t>
            </a:r>
            <a:r>
              <a:rPr lang="en-ID" dirty="0" err="1">
                <a:solidFill>
                  <a:schemeClr val="bg1"/>
                </a:solidFill>
              </a:rPr>
              <a:t>pembebasan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atau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penghapusan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pokok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Pajak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pokok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Retribusi</a:t>
            </a:r>
            <a:r>
              <a:rPr lang="en-ID" dirty="0">
                <a:solidFill>
                  <a:schemeClr val="bg1"/>
                </a:solidFill>
              </a:rPr>
              <a:t>, dan/</a:t>
            </a:r>
            <a:r>
              <a:rPr lang="en-ID" dirty="0" err="1">
                <a:solidFill>
                  <a:schemeClr val="bg1"/>
                </a:solidFill>
              </a:rPr>
              <a:t>atau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sanksinya</a:t>
            </a:r>
            <a:endParaRPr lang="en-ID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ID" dirty="0" err="1">
                <a:solidFill>
                  <a:schemeClr val="bg1"/>
                </a:solidFill>
              </a:rPr>
              <a:t>Diberikan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secara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jabatan</a:t>
            </a:r>
            <a:r>
              <a:rPr lang="en-ID" dirty="0">
                <a:solidFill>
                  <a:schemeClr val="bg1"/>
                </a:solidFill>
              </a:rPr>
              <a:t> oleh </a:t>
            </a:r>
            <a:r>
              <a:rPr lang="en-ID" dirty="0" err="1">
                <a:solidFill>
                  <a:schemeClr val="bg1"/>
                </a:solidFill>
              </a:rPr>
              <a:t>Bupati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berdasarkan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pertimbangan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meliputi</a:t>
            </a:r>
            <a:r>
              <a:rPr lang="en-ID" dirty="0">
                <a:solidFill>
                  <a:schemeClr val="bg1"/>
                </a:solidFill>
              </a:rPr>
              <a:t>: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</a:rPr>
              <a:t>Kemampuan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membayar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Wajib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Pajak</a:t>
            </a:r>
            <a:r>
              <a:rPr lang="en-ID" dirty="0">
                <a:solidFill>
                  <a:schemeClr val="bg1"/>
                </a:solidFill>
              </a:rPr>
              <a:t> dan </a:t>
            </a:r>
            <a:r>
              <a:rPr lang="en-ID" dirty="0" err="1">
                <a:solidFill>
                  <a:schemeClr val="bg1"/>
                </a:solidFill>
              </a:rPr>
              <a:t>Wajib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Retribusi</a:t>
            </a:r>
            <a:r>
              <a:rPr lang="en-ID" dirty="0">
                <a:solidFill>
                  <a:schemeClr val="bg1"/>
                </a:solidFill>
              </a:rPr>
              <a:t>;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</a:rPr>
              <a:t>Kondisi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tertentu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objek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Pajak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dapat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berupa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objek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Pajak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terkena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bencana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alam</a:t>
            </a:r>
            <a:r>
              <a:rPr lang="en-ID" dirty="0">
                <a:solidFill>
                  <a:schemeClr val="bg1"/>
                </a:solidFill>
              </a:rPr>
              <a:t>, </a:t>
            </a:r>
            <a:r>
              <a:rPr lang="en-ID" dirty="0" err="1">
                <a:solidFill>
                  <a:schemeClr val="bg1"/>
                </a:solidFill>
              </a:rPr>
              <a:t>kebakaran</a:t>
            </a:r>
            <a:r>
              <a:rPr lang="en-ID" dirty="0">
                <a:solidFill>
                  <a:schemeClr val="bg1"/>
                </a:solidFill>
              </a:rPr>
              <a:t>, dan/</a:t>
            </a:r>
            <a:r>
              <a:rPr lang="en-ID" dirty="0" err="1">
                <a:solidFill>
                  <a:schemeClr val="bg1"/>
                </a:solidFill>
              </a:rPr>
              <a:t>atau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penyebab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lainnya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terjadi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bukan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karena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adanya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unsur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kesengajaan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dilakukan</a:t>
            </a:r>
            <a:r>
              <a:rPr lang="en-ID" dirty="0">
                <a:solidFill>
                  <a:schemeClr val="bg1"/>
                </a:solidFill>
              </a:rPr>
              <a:t> oleh </a:t>
            </a:r>
            <a:r>
              <a:rPr lang="en-ID" dirty="0" err="1">
                <a:solidFill>
                  <a:schemeClr val="bg1"/>
                </a:solidFill>
              </a:rPr>
              <a:t>Wajib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Pajak</a:t>
            </a:r>
            <a:r>
              <a:rPr lang="en-ID" dirty="0">
                <a:solidFill>
                  <a:schemeClr val="bg1"/>
                </a:solidFill>
              </a:rPr>
              <a:t> dan/</a:t>
            </a:r>
            <a:r>
              <a:rPr lang="en-ID" dirty="0" err="1">
                <a:solidFill>
                  <a:schemeClr val="bg1"/>
                </a:solidFill>
              </a:rPr>
              <a:t>atau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pihak</a:t>
            </a:r>
            <a:r>
              <a:rPr lang="en-ID" dirty="0">
                <a:solidFill>
                  <a:schemeClr val="bg1"/>
                </a:solidFill>
              </a:rPr>
              <a:t> lain yang </a:t>
            </a:r>
            <a:r>
              <a:rPr lang="en-ID" dirty="0" err="1">
                <a:solidFill>
                  <a:schemeClr val="bg1"/>
                </a:solidFill>
              </a:rPr>
              <a:t>bertujuan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menghindari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pembayaran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Pajak</a:t>
            </a:r>
            <a:r>
              <a:rPr lang="en-ID" dirty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mendukung</a:t>
            </a:r>
            <a:r>
              <a:rPr lang="en-ID" dirty="0">
                <a:solidFill>
                  <a:schemeClr val="bg1"/>
                </a:solidFill>
              </a:rPr>
              <a:t> dan </a:t>
            </a:r>
            <a:r>
              <a:rPr lang="en-ID" dirty="0" err="1">
                <a:solidFill>
                  <a:schemeClr val="bg1"/>
                </a:solidFill>
              </a:rPr>
              <a:t>melindungi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Pelaku</a:t>
            </a:r>
            <a:r>
              <a:rPr lang="en-ID" dirty="0">
                <a:solidFill>
                  <a:schemeClr val="bg1"/>
                </a:solidFill>
              </a:rPr>
              <a:t> Usaha </a:t>
            </a:r>
            <a:r>
              <a:rPr lang="en-ID" dirty="0" err="1">
                <a:solidFill>
                  <a:schemeClr val="bg1"/>
                </a:solidFill>
              </a:rPr>
              <a:t>mikro</a:t>
            </a:r>
            <a:r>
              <a:rPr lang="en-ID" dirty="0">
                <a:solidFill>
                  <a:schemeClr val="bg1"/>
                </a:solidFill>
              </a:rPr>
              <a:t> dan ultra </a:t>
            </a:r>
            <a:r>
              <a:rPr lang="en-ID" dirty="0" err="1">
                <a:solidFill>
                  <a:schemeClr val="bg1"/>
                </a:solidFill>
              </a:rPr>
              <a:t>mikro</a:t>
            </a:r>
            <a:r>
              <a:rPr lang="en-ID" dirty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mendukung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kebijakan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Pemerintah</a:t>
            </a:r>
            <a:r>
              <a:rPr lang="en-ID" dirty="0">
                <a:solidFill>
                  <a:schemeClr val="bg1"/>
                </a:solidFill>
              </a:rPr>
              <a:t> Daerah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mencapai</a:t>
            </a:r>
            <a:r>
              <a:rPr lang="en-ID" dirty="0">
                <a:solidFill>
                  <a:schemeClr val="bg1"/>
                </a:solidFill>
              </a:rPr>
              <a:t> program </a:t>
            </a:r>
            <a:r>
              <a:rPr lang="en-ID" dirty="0" err="1">
                <a:solidFill>
                  <a:schemeClr val="bg1"/>
                </a:solidFill>
              </a:rPr>
              <a:t>prioritas</a:t>
            </a:r>
            <a:r>
              <a:rPr lang="en-ID" dirty="0">
                <a:solidFill>
                  <a:schemeClr val="bg1"/>
                </a:solidFill>
              </a:rPr>
              <a:t> Daerah; dan/</a:t>
            </a:r>
            <a:r>
              <a:rPr lang="en-ID" dirty="0" err="1">
                <a:solidFill>
                  <a:schemeClr val="bg1"/>
                </a:solidFill>
              </a:rPr>
              <a:t>atau</a:t>
            </a:r>
            <a:r>
              <a:rPr lang="en-ID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mendukung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kebijakan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Pemerintah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dalam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mencapai</a:t>
            </a:r>
            <a:r>
              <a:rPr lang="en-ID" dirty="0">
                <a:solidFill>
                  <a:schemeClr val="bg1"/>
                </a:solidFill>
              </a:rPr>
              <a:t> program </a:t>
            </a:r>
            <a:r>
              <a:rPr lang="en-ID" dirty="0" err="1">
                <a:solidFill>
                  <a:schemeClr val="bg1"/>
                </a:solidFill>
              </a:rPr>
              <a:t>prioritas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nasional</a:t>
            </a:r>
            <a:r>
              <a:rPr lang="en-ID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CA36AF-3D8F-4815-ACC9-5BC21F2C9D0A}"/>
              </a:ext>
            </a:extLst>
          </p:cNvPr>
          <p:cNvSpPr/>
          <p:nvPr/>
        </p:nvSpPr>
        <p:spPr>
          <a:xfrm>
            <a:off x="4543360" y="369117"/>
            <a:ext cx="4247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000" dirty="0" err="1">
                <a:solidFill>
                  <a:schemeClr val="bg1"/>
                </a:solidFill>
              </a:rPr>
              <a:t>Insentif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Fiskal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Pajak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Retribusi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Pelaku</a:t>
            </a:r>
            <a:r>
              <a:rPr lang="en-ID" sz="2000" dirty="0">
                <a:solidFill>
                  <a:schemeClr val="bg1"/>
                </a:solidFill>
              </a:rPr>
              <a:t> Usaha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89312D-4850-4253-B214-E913304402D2}"/>
              </a:ext>
            </a:extLst>
          </p:cNvPr>
          <p:cNvSpPr/>
          <p:nvPr/>
        </p:nvSpPr>
        <p:spPr>
          <a:xfrm>
            <a:off x="96254" y="2327150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PENGURANGAN, KERINGANAN, PEMBEBASAN, DAN PENUNDAAN ATAS POKOK</a:t>
            </a:r>
            <a:r>
              <a:rPr lang="id-ID" sz="2400" dirty="0">
                <a:solidFill>
                  <a:schemeClr val="bg1"/>
                </a:solidFill>
              </a:rPr>
              <a:t> PAJAK DAN RETRIBUSI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(3 Bagian &amp; 5 </a:t>
            </a:r>
            <a:r>
              <a:rPr lang="en-US" sz="2000" dirty="0" err="1">
                <a:solidFill>
                  <a:schemeClr val="bg1"/>
                </a:solidFill>
              </a:rPr>
              <a:t>Pasal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0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>
            <a:extLst>
              <a:ext uri="{FF2B5EF4-FFF2-40B4-BE49-F238E27FC236}">
                <a16:creationId xmlns:a16="http://schemas.microsoft.com/office/drawing/2014/main" id="{726D9903-D919-323D-B3DE-3F3F45EC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45" y="70492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5">
            <a:extLst>
              <a:ext uri="{FF2B5EF4-FFF2-40B4-BE49-F238E27FC236}">
                <a16:creationId xmlns:a16="http://schemas.microsoft.com/office/drawing/2014/main" id="{83910203-F404-4103-8FC3-CF1142F716C8}"/>
              </a:ext>
            </a:extLst>
          </p:cNvPr>
          <p:cNvSpPr txBox="1">
            <a:spLocks/>
          </p:cNvSpPr>
          <p:nvPr/>
        </p:nvSpPr>
        <p:spPr>
          <a:xfrm>
            <a:off x="3835559" y="1873674"/>
            <a:ext cx="6607852" cy="415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D" sz="1600" dirty="0"/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21BACF5B-3E2A-4A87-918C-2941F133886C}"/>
              </a:ext>
            </a:extLst>
          </p:cNvPr>
          <p:cNvSpPr txBox="1">
            <a:spLocks/>
          </p:cNvSpPr>
          <p:nvPr/>
        </p:nvSpPr>
        <p:spPr>
          <a:xfrm>
            <a:off x="1421224" y="1364624"/>
            <a:ext cx="1394166" cy="40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BAB V</a:t>
            </a:r>
            <a:endParaRPr lang="en-ID" sz="2800" dirty="0"/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905A476D-82F3-4A3F-94C1-EF67D6E958EE}"/>
              </a:ext>
            </a:extLst>
          </p:cNvPr>
          <p:cNvSpPr txBox="1">
            <a:spLocks/>
          </p:cNvSpPr>
          <p:nvPr/>
        </p:nvSpPr>
        <p:spPr>
          <a:xfrm>
            <a:off x="1517477" y="2327150"/>
            <a:ext cx="1394166" cy="40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D" sz="2800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7759F1E8-2FE2-473C-9F0B-4C8E97B197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810261"/>
              </p:ext>
            </p:extLst>
          </p:nvPr>
        </p:nvGraphicFramePr>
        <p:xfrm>
          <a:off x="4761071" y="2000450"/>
          <a:ext cx="709404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7BF55AC-0940-4150-B101-DB40D1D602B4}"/>
              </a:ext>
            </a:extLst>
          </p:cNvPr>
          <p:cNvSpPr/>
          <p:nvPr/>
        </p:nvSpPr>
        <p:spPr>
          <a:xfrm>
            <a:off x="4543359" y="369117"/>
            <a:ext cx="4680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</a:rPr>
              <a:t>Kemudahan Perpajakan Daerah</a:t>
            </a:r>
            <a:endParaRPr lang="en-ID" sz="24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72D34D-0867-4FEB-807F-758B8EC1D604}"/>
              </a:ext>
            </a:extLst>
          </p:cNvPr>
          <p:cNvSpPr/>
          <p:nvPr/>
        </p:nvSpPr>
        <p:spPr>
          <a:xfrm>
            <a:off x="96254" y="2327150"/>
            <a:ext cx="3657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PENGURANGAN, KERINGANAN, PEMBEBASAN, DAN PENUNDAAN ATAS POKOK</a:t>
            </a:r>
            <a:r>
              <a:rPr lang="id-ID" sz="2400" dirty="0">
                <a:solidFill>
                  <a:schemeClr val="bg1"/>
                </a:solidFill>
              </a:rPr>
              <a:t> PAJAK DAN RETRIBUSI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(3 Bagian &amp; 5 </a:t>
            </a:r>
            <a:r>
              <a:rPr lang="en-US" sz="2000" dirty="0" err="1">
                <a:solidFill>
                  <a:schemeClr val="bg1"/>
                </a:solidFill>
              </a:rPr>
              <a:t>Pasal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36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>
            <a:extLst>
              <a:ext uri="{FF2B5EF4-FFF2-40B4-BE49-F238E27FC236}">
                <a16:creationId xmlns:a16="http://schemas.microsoft.com/office/drawing/2014/main" id="{726D9903-D919-323D-B3DE-3F3F45EC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45" y="70492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5">
            <a:extLst>
              <a:ext uri="{FF2B5EF4-FFF2-40B4-BE49-F238E27FC236}">
                <a16:creationId xmlns:a16="http://schemas.microsoft.com/office/drawing/2014/main" id="{83910203-F404-4103-8FC3-CF1142F716C8}"/>
              </a:ext>
            </a:extLst>
          </p:cNvPr>
          <p:cNvSpPr txBox="1">
            <a:spLocks/>
          </p:cNvSpPr>
          <p:nvPr/>
        </p:nvSpPr>
        <p:spPr>
          <a:xfrm>
            <a:off x="3835559" y="1873674"/>
            <a:ext cx="6607852" cy="415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D" sz="1600" dirty="0"/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21BACF5B-3E2A-4A87-918C-2941F133886C}"/>
              </a:ext>
            </a:extLst>
          </p:cNvPr>
          <p:cNvSpPr txBox="1">
            <a:spLocks/>
          </p:cNvSpPr>
          <p:nvPr/>
        </p:nvSpPr>
        <p:spPr>
          <a:xfrm>
            <a:off x="1421224" y="1364624"/>
            <a:ext cx="1394166" cy="40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BAB VI</a:t>
            </a:r>
            <a:endParaRPr lang="en-ID" sz="2800" dirty="0"/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905A476D-82F3-4A3F-94C1-EF67D6E958EE}"/>
              </a:ext>
            </a:extLst>
          </p:cNvPr>
          <p:cNvSpPr txBox="1">
            <a:spLocks/>
          </p:cNvSpPr>
          <p:nvPr/>
        </p:nvSpPr>
        <p:spPr>
          <a:xfrm>
            <a:off x="1517477" y="2327150"/>
            <a:ext cx="1394166" cy="40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D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F7F880-4963-40FD-B647-DE8BB8F375EF}"/>
              </a:ext>
            </a:extLst>
          </p:cNvPr>
          <p:cNvSpPr/>
          <p:nvPr/>
        </p:nvSpPr>
        <p:spPr>
          <a:xfrm>
            <a:off x="336884" y="2327150"/>
            <a:ext cx="31121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8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KERAHASIAAN DATA WAJIB PAJAK</a:t>
            </a:r>
          </a:p>
          <a:p>
            <a:pPr algn="ctr"/>
            <a:r>
              <a:rPr lang="en-ID" sz="20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(1 </a:t>
            </a:r>
            <a:r>
              <a:rPr lang="en-ID" sz="2000" spc="-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Pasal</a:t>
            </a:r>
            <a:r>
              <a:rPr lang="en-ID" sz="20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)</a:t>
            </a:r>
            <a:endParaRPr lang="en-ID" sz="105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3EA839-21AF-4431-AB4A-1E23E54DA88D}"/>
              </a:ext>
            </a:extLst>
          </p:cNvPr>
          <p:cNvSpPr txBox="1">
            <a:spLocks/>
          </p:cNvSpPr>
          <p:nvPr/>
        </p:nvSpPr>
        <p:spPr>
          <a:xfrm>
            <a:off x="3835559" y="1364624"/>
            <a:ext cx="7666630" cy="53650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Dilarang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memberitahukan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kepada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pihak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lain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segala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sesuatu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diketahui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diberitahukan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kepadanya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oleh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Wajib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Pajak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rangka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jabatan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pekerjaannya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Berlaku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juga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terhadap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tenaga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ahli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ditunjuk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oleh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Bupati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membantu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pelaksanaan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ketentuan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peraturan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perundang-undangan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perpajakan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Daerah.</a:t>
            </a: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Yang </a:t>
            </a:r>
            <a:r>
              <a:rPr kumimoji="0" lang="en-ID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dikecualikan</a:t>
            </a:r>
            <a:r>
              <a:rPr kumimoji="0" lang="en-ID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ketentuan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adalah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457200" marR="0" lvl="0" indent="-371475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+mj-lt"/>
              <a:buAutoNum type="alphaLcPeriod"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Pejabat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dan/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tenaga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ahli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bertindak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sebagai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ahli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pengadilan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dan</a:t>
            </a:r>
          </a:p>
          <a:p>
            <a:pPr marL="457200" marR="0" lvl="0" indent="-371475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+mj-lt"/>
              <a:buAutoNum type="alphaLcPeriod"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Pejabat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dan/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tenaga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ahli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ditetapkan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oleh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Bupati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memberikan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keterangan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kepada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pejabat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lembaga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negara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instansi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Pemerintah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berwenang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melakukan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Pemeriksaan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Keuangan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Daerah.</a:t>
            </a:r>
          </a:p>
        </p:txBody>
      </p:sp>
    </p:spTree>
    <p:extLst>
      <p:ext uri="{BB962C8B-B14F-4D97-AF65-F5344CB8AC3E}">
        <p14:creationId xmlns:p14="http://schemas.microsoft.com/office/powerpoint/2010/main" val="5780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58375A8-7DB2-38BB-A2A1-0D7457B3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1183863"/>
            <a:ext cx="9976120" cy="610863"/>
          </a:xfrm>
        </p:spPr>
        <p:txBody>
          <a:bodyPr>
            <a:normAutofit/>
          </a:bodyPr>
          <a:lstStyle/>
          <a:p>
            <a:r>
              <a:rPr lang="en-US" sz="3600" dirty="0"/>
              <a:t>Mandat </a:t>
            </a:r>
            <a:r>
              <a:rPr lang="en-US" sz="3600" dirty="0" err="1"/>
              <a:t>Penyusunan</a:t>
            </a:r>
            <a:r>
              <a:rPr lang="en-US" sz="3600" dirty="0"/>
              <a:t> </a:t>
            </a:r>
            <a:r>
              <a:rPr lang="en-US" sz="3600" dirty="0" err="1"/>
              <a:t>Raperda</a:t>
            </a:r>
            <a:r>
              <a:rPr lang="en-US" sz="3600" dirty="0"/>
              <a:t> PDRD</a:t>
            </a:r>
            <a:endParaRPr lang="en-ID" sz="3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CF83FA-B212-582F-5CCE-51466D6AFFA7}"/>
              </a:ext>
            </a:extLst>
          </p:cNvPr>
          <p:cNvGrpSpPr/>
          <p:nvPr/>
        </p:nvGrpSpPr>
        <p:grpSpPr>
          <a:xfrm>
            <a:off x="960583" y="2413118"/>
            <a:ext cx="5699709" cy="984886"/>
            <a:chOff x="5161746" y="1638005"/>
            <a:chExt cx="3455180" cy="9848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A0EB09-6BE3-A71D-674F-818515A7C3A3}"/>
                </a:ext>
              </a:extLst>
            </p:cNvPr>
            <p:cNvSpPr txBox="1"/>
            <p:nvPr/>
          </p:nvSpPr>
          <p:spPr>
            <a:xfrm>
              <a:off x="5161746" y="2099671"/>
              <a:ext cx="3455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“ …..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seluruh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jenis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Pajak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dan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Retribusi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ditetapkan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dalam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1 (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satu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)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Perda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>
                  <a:solidFill>
                    <a:schemeClr val="bg1"/>
                  </a:solidFill>
                </a:rPr>
                <a:t>dan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menjadi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dasar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pemungutan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Pajak</a:t>
              </a:r>
              <a:r>
                <a:rPr lang="en-US" altLang="ko-KR" sz="1400" dirty="0">
                  <a:solidFill>
                    <a:schemeClr val="bg1"/>
                  </a:solidFill>
                </a:rPr>
                <a:t> dan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Retribusi</a:t>
              </a:r>
              <a:r>
                <a:rPr lang="en-US" altLang="ko-KR" sz="1400" dirty="0">
                  <a:solidFill>
                    <a:schemeClr val="bg1"/>
                  </a:solidFill>
                </a:rPr>
                <a:t> di Daerah.”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824134-E8DB-2B1B-066C-77D696984DA1}"/>
                </a:ext>
              </a:extLst>
            </p:cNvPr>
            <p:cNvSpPr/>
            <p:nvPr/>
          </p:nvSpPr>
          <p:spPr>
            <a:xfrm>
              <a:off x="5240599" y="1638005"/>
              <a:ext cx="345374" cy="46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01</a:t>
              </a:r>
              <a:endParaRPr lang="ko-KR" altLang="en-US" sz="12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4F7DDC-49FA-8C06-BE23-88D004D1D87D}"/>
              </a:ext>
            </a:extLst>
          </p:cNvPr>
          <p:cNvGrpSpPr/>
          <p:nvPr/>
        </p:nvGrpSpPr>
        <p:grpSpPr>
          <a:xfrm>
            <a:off x="1700310" y="3747981"/>
            <a:ext cx="6609954" cy="1204460"/>
            <a:chOff x="8088313" y="2381925"/>
            <a:chExt cx="3455180" cy="12044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507D8E-DA39-86AF-9B88-30C87C632533}"/>
                </a:ext>
              </a:extLst>
            </p:cNvPr>
            <p:cNvSpPr txBox="1"/>
            <p:nvPr/>
          </p:nvSpPr>
          <p:spPr>
            <a:xfrm>
              <a:off x="8088313" y="2847721"/>
              <a:ext cx="34551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“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Perda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mengenai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Pajak</a:t>
              </a:r>
              <a:r>
                <a:rPr lang="en-US" altLang="ko-KR" sz="1400" dirty="0">
                  <a:solidFill>
                    <a:schemeClr val="bg1"/>
                  </a:solidFill>
                </a:rPr>
                <a:t> dan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Retribusi</a:t>
              </a:r>
              <a:r>
                <a:rPr lang="en-US" altLang="ko-KR" sz="1400" dirty="0">
                  <a:solidFill>
                    <a:schemeClr val="bg1"/>
                  </a:solidFill>
                </a:rPr>
                <a:t> yang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disusun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berdasarkan</a:t>
              </a:r>
              <a:r>
                <a:rPr lang="en-US" altLang="ko-KR" sz="1400" dirty="0">
                  <a:solidFill>
                    <a:schemeClr val="bg1"/>
                  </a:solidFill>
                </a:rPr>
                <a:t> UU No. 28 Th 2009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masih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tetap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berlaku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paling lama 2 (dua) </a:t>
              </a:r>
              <a:r>
                <a:rPr lang="en-US" altLang="ko-KR" sz="1400" b="1" dirty="0" err="1">
                  <a:solidFill>
                    <a:schemeClr val="bg1"/>
                  </a:solidFill>
                </a:rPr>
                <a:t>tahun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terhitung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sejak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tanggal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diundangkannya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Undang-Undang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ini</a:t>
              </a:r>
              <a:r>
                <a:rPr lang="en-US" altLang="ko-KR" sz="1400" dirty="0">
                  <a:solidFill>
                    <a:schemeClr val="bg1"/>
                  </a:solidFill>
                </a:rPr>
                <a:t>.”.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9A316C-6925-450C-DD0F-B38A6CA83B53}"/>
                </a:ext>
              </a:extLst>
            </p:cNvPr>
            <p:cNvSpPr/>
            <p:nvPr/>
          </p:nvSpPr>
          <p:spPr>
            <a:xfrm>
              <a:off x="8167166" y="2381925"/>
              <a:ext cx="332582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02</a:t>
              </a:r>
              <a:endParaRPr lang="ko-KR" altLang="en-US" sz="1200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FF88C9-1736-4640-D626-CF71550B893F}"/>
              </a:ext>
            </a:extLst>
          </p:cNvPr>
          <p:cNvGrpSpPr/>
          <p:nvPr/>
        </p:nvGrpSpPr>
        <p:grpSpPr>
          <a:xfrm>
            <a:off x="2379019" y="5084993"/>
            <a:ext cx="7036830" cy="1147719"/>
            <a:chOff x="5154451" y="3186716"/>
            <a:chExt cx="3455180" cy="114771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2D066E-C62E-0362-2592-11624B34994C}"/>
                </a:ext>
              </a:extLst>
            </p:cNvPr>
            <p:cNvSpPr txBox="1"/>
            <p:nvPr/>
          </p:nvSpPr>
          <p:spPr>
            <a:xfrm>
              <a:off x="5154451" y="3595771"/>
              <a:ext cx="34551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“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Khusus</a:t>
              </a:r>
              <a:r>
                <a:rPr lang="en-US" altLang="ko-KR" sz="1400" dirty="0">
                  <a:solidFill>
                    <a:schemeClr val="bg1"/>
                  </a:solidFill>
                </a:rPr>
                <a:t> PKB, BBNKB,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Pajak</a:t>
              </a:r>
              <a:r>
                <a:rPr lang="en-US" altLang="ko-KR" sz="1400" dirty="0">
                  <a:solidFill>
                    <a:schemeClr val="bg1"/>
                  </a:solidFill>
                </a:rPr>
                <a:t> MBLB,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bagi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hasil</a:t>
              </a:r>
              <a:r>
                <a:rPr lang="en-US" altLang="ko-KR" sz="1400" dirty="0">
                  <a:solidFill>
                    <a:schemeClr val="bg1"/>
                  </a:solidFill>
                </a:rPr>
                <a:t> PKB dan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bagi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hasil</a:t>
              </a:r>
              <a:r>
                <a:rPr lang="en-US" altLang="ko-KR" sz="1400" dirty="0">
                  <a:solidFill>
                    <a:schemeClr val="bg1"/>
                  </a:solidFill>
                </a:rPr>
                <a:t> BBNKB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dalam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Perda</a:t>
              </a:r>
              <a:r>
                <a:rPr lang="en-US" altLang="ko-KR" sz="1400" dirty="0">
                  <a:solidFill>
                    <a:schemeClr val="bg1"/>
                  </a:solidFill>
                </a:rPr>
                <a:t> yang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disusun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berdasarkan</a:t>
              </a:r>
              <a:r>
                <a:rPr lang="en-US" altLang="ko-KR" sz="1400" dirty="0">
                  <a:solidFill>
                    <a:schemeClr val="bg1"/>
                  </a:solidFill>
                </a:rPr>
                <a:t> UU 28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Tahun</a:t>
              </a:r>
              <a:r>
                <a:rPr lang="en-US" altLang="ko-KR" sz="1400" dirty="0">
                  <a:solidFill>
                    <a:schemeClr val="bg1"/>
                  </a:solidFill>
                </a:rPr>
                <a:t> 2009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masih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berlaku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sampai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dengan</a:t>
              </a:r>
              <a:r>
                <a:rPr lang="en-US" altLang="ko-KR" sz="1400" dirty="0">
                  <a:solidFill>
                    <a:schemeClr val="bg1"/>
                  </a:solidFill>
                </a:rPr>
                <a:t> 3 (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tiga</a:t>
              </a:r>
              <a:r>
                <a:rPr lang="en-US" altLang="ko-KR" sz="1400" dirty="0">
                  <a:solidFill>
                    <a:schemeClr val="bg1"/>
                  </a:solidFill>
                </a:rPr>
                <a:t>)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tahun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sejak</a:t>
              </a:r>
              <a:r>
                <a:rPr lang="en-US" altLang="ko-KR" sz="1400" dirty="0">
                  <a:solidFill>
                    <a:schemeClr val="bg1"/>
                  </a:solidFill>
                </a:rPr>
                <a:t>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diundangkannya</a:t>
              </a:r>
              <a:r>
                <a:rPr lang="en-US" altLang="ko-KR" sz="1400" dirty="0">
                  <a:solidFill>
                    <a:schemeClr val="bg1"/>
                  </a:solidFill>
                </a:rPr>
                <a:t> UU 1 </a:t>
              </a:r>
              <a:r>
                <a:rPr lang="en-US" altLang="ko-KR" sz="1400" dirty="0" err="1">
                  <a:solidFill>
                    <a:schemeClr val="bg1"/>
                  </a:solidFill>
                </a:rPr>
                <a:t>Tahun</a:t>
              </a:r>
              <a:r>
                <a:rPr lang="en-US" altLang="ko-KR" sz="1400" dirty="0">
                  <a:solidFill>
                    <a:schemeClr val="bg1"/>
                  </a:solidFill>
                </a:rPr>
                <a:t> 2022”.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D60AB1-B1AF-19A5-F409-69F8A64602B6}"/>
                </a:ext>
              </a:extLst>
            </p:cNvPr>
            <p:cNvSpPr/>
            <p:nvPr/>
          </p:nvSpPr>
          <p:spPr>
            <a:xfrm>
              <a:off x="5233305" y="3186716"/>
              <a:ext cx="324253" cy="4902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/>
                <a:t>03</a:t>
              </a:r>
              <a:endParaRPr lang="ko-KR" altLang="en-US" sz="1200" b="1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822B8AA-168E-5775-ECE3-3684834EFC82}"/>
              </a:ext>
            </a:extLst>
          </p:cNvPr>
          <p:cNvSpPr txBox="1"/>
          <p:nvPr/>
        </p:nvSpPr>
        <p:spPr>
          <a:xfrm>
            <a:off x="1700310" y="2339124"/>
            <a:ext cx="33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Pasal 94 UU 1 </a:t>
            </a:r>
            <a:r>
              <a:rPr lang="en-US" b="1" dirty="0" err="1">
                <a:solidFill>
                  <a:schemeClr val="bg1"/>
                </a:solidFill>
              </a:rPr>
              <a:t>Tahun</a:t>
            </a:r>
            <a:r>
              <a:rPr lang="en-US" b="1" dirty="0">
                <a:solidFill>
                  <a:schemeClr val="bg1"/>
                </a:solidFill>
              </a:rPr>
              <a:t> 2022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3582AB-177E-9776-51CB-73F4F13E46CD}"/>
              </a:ext>
            </a:extLst>
          </p:cNvPr>
          <p:cNvSpPr txBox="1"/>
          <p:nvPr/>
        </p:nvSpPr>
        <p:spPr>
          <a:xfrm>
            <a:off x="2638258" y="3746966"/>
            <a:ext cx="33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Pasal 187 </a:t>
            </a:r>
            <a:r>
              <a:rPr lang="en-US" b="1" dirty="0" err="1">
                <a:solidFill>
                  <a:schemeClr val="bg1"/>
                </a:solidFill>
              </a:rPr>
              <a:t>huruf</a:t>
            </a:r>
            <a:r>
              <a:rPr lang="en-US" b="1" dirty="0">
                <a:solidFill>
                  <a:schemeClr val="bg1"/>
                </a:solidFill>
              </a:rPr>
              <a:t> b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B641BD-C181-9483-FE74-82A1EB342BBC}"/>
              </a:ext>
            </a:extLst>
          </p:cNvPr>
          <p:cNvSpPr txBox="1"/>
          <p:nvPr/>
        </p:nvSpPr>
        <p:spPr>
          <a:xfrm>
            <a:off x="3274119" y="5145440"/>
            <a:ext cx="338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Pasal 187 </a:t>
            </a:r>
            <a:r>
              <a:rPr lang="en-US" b="1" dirty="0" err="1">
                <a:solidFill>
                  <a:schemeClr val="bg1"/>
                </a:solidFill>
              </a:rPr>
              <a:t>huruf</a:t>
            </a:r>
            <a:r>
              <a:rPr lang="en-US" b="1" dirty="0">
                <a:solidFill>
                  <a:schemeClr val="bg1"/>
                </a:solidFill>
              </a:rPr>
              <a:t> c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2A1361-076F-3178-FE16-670144727F51}"/>
              </a:ext>
            </a:extLst>
          </p:cNvPr>
          <p:cNvSpPr txBox="1"/>
          <p:nvPr/>
        </p:nvSpPr>
        <p:spPr>
          <a:xfrm>
            <a:off x="6921731" y="6437870"/>
            <a:ext cx="508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* UU 1 </a:t>
            </a:r>
            <a:r>
              <a:rPr lang="en-US" sz="1400" dirty="0" err="1">
                <a:solidFill>
                  <a:srgbClr val="FF0000"/>
                </a:solidFill>
              </a:rPr>
              <a:t>Tahun</a:t>
            </a:r>
            <a:r>
              <a:rPr lang="en-US" sz="1400" dirty="0">
                <a:solidFill>
                  <a:srgbClr val="FF0000"/>
                </a:solidFill>
              </a:rPr>
              <a:t> 2022 </a:t>
            </a:r>
            <a:r>
              <a:rPr lang="en-US" sz="1400" dirty="0" err="1">
                <a:solidFill>
                  <a:srgbClr val="FF0000"/>
                </a:solidFill>
              </a:rPr>
              <a:t>diundangkan</a:t>
            </a:r>
            <a:r>
              <a:rPr lang="en-US" sz="1400" dirty="0">
                <a:solidFill>
                  <a:srgbClr val="FF0000"/>
                </a:solidFill>
              </a:rPr>
              <a:t> pada </a:t>
            </a:r>
            <a:r>
              <a:rPr lang="en-US" sz="1400" dirty="0" err="1">
                <a:solidFill>
                  <a:srgbClr val="FF0000"/>
                </a:solidFill>
              </a:rPr>
              <a:t>tanggal</a:t>
            </a:r>
            <a:r>
              <a:rPr lang="en-US" sz="1400" dirty="0">
                <a:solidFill>
                  <a:srgbClr val="FF0000"/>
                </a:solidFill>
              </a:rPr>
              <a:t> 5 </a:t>
            </a:r>
            <a:r>
              <a:rPr lang="en-US" sz="1400" dirty="0" err="1">
                <a:solidFill>
                  <a:srgbClr val="FF0000"/>
                </a:solidFill>
              </a:rPr>
              <a:t>Januari</a:t>
            </a:r>
            <a:r>
              <a:rPr lang="en-US" sz="1400" dirty="0">
                <a:solidFill>
                  <a:srgbClr val="FF0000"/>
                </a:solidFill>
              </a:rPr>
              <a:t> 2022</a:t>
            </a:r>
            <a:endParaRPr lang="en-ID" sz="1400" dirty="0">
              <a:solidFill>
                <a:srgbClr val="FF0000"/>
              </a:solidFill>
            </a:endParaRPr>
          </a:p>
        </p:txBody>
      </p:sp>
      <p:pic>
        <p:nvPicPr>
          <p:cNvPr id="24" name="Picture 13">
            <a:extLst>
              <a:ext uri="{FF2B5EF4-FFF2-40B4-BE49-F238E27FC236}">
                <a16:creationId xmlns:a16="http://schemas.microsoft.com/office/drawing/2014/main" id="{1D06A617-BBD8-BC4B-3627-84DC014A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399" y="112353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683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>
            <a:extLst>
              <a:ext uri="{FF2B5EF4-FFF2-40B4-BE49-F238E27FC236}">
                <a16:creationId xmlns:a16="http://schemas.microsoft.com/office/drawing/2014/main" id="{726D9903-D919-323D-B3DE-3F3F45EC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45" y="70492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5">
            <a:extLst>
              <a:ext uri="{FF2B5EF4-FFF2-40B4-BE49-F238E27FC236}">
                <a16:creationId xmlns:a16="http://schemas.microsoft.com/office/drawing/2014/main" id="{83910203-F404-4103-8FC3-CF1142F716C8}"/>
              </a:ext>
            </a:extLst>
          </p:cNvPr>
          <p:cNvSpPr txBox="1">
            <a:spLocks/>
          </p:cNvSpPr>
          <p:nvPr/>
        </p:nvSpPr>
        <p:spPr>
          <a:xfrm>
            <a:off x="4276719" y="1913780"/>
            <a:ext cx="6607852" cy="415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D" sz="1600" dirty="0"/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21BACF5B-3E2A-4A87-918C-2941F133886C}"/>
              </a:ext>
            </a:extLst>
          </p:cNvPr>
          <p:cNvSpPr txBox="1">
            <a:spLocks/>
          </p:cNvSpPr>
          <p:nvPr/>
        </p:nvSpPr>
        <p:spPr>
          <a:xfrm>
            <a:off x="1421224" y="1364624"/>
            <a:ext cx="1394166" cy="40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BAB VII</a:t>
            </a:r>
            <a:endParaRPr lang="en-ID" sz="2800" dirty="0"/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905A476D-82F3-4A3F-94C1-EF67D6E958EE}"/>
              </a:ext>
            </a:extLst>
          </p:cNvPr>
          <p:cNvSpPr txBox="1">
            <a:spLocks/>
          </p:cNvSpPr>
          <p:nvPr/>
        </p:nvSpPr>
        <p:spPr>
          <a:xfrm>
            <a:off x="1517477" y="2327150"/>
            <a:ext cx="1394166" cy="40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D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F7F880-4963-40FD-B647-DE8BB8F375EF}"/>
              </a:ext>
            </a:extLst>
          </p:cNvPr>
          <p:cNvSpPr/>
          <p:nvPr/>
        </p:nvSpPr>
        <p:spPr>
          <a:xfrm>
            <a:off x="336884" y="2327150"/>
            <a:ext cx="3112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8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PENYIDIKAN</a:t>
            </a:r>
          </a:p>
          <a:p>
            <a:pPr algn="ctr"/>
            <a:r>
              <a:rPr lang="en-ID" sz="20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(1 </a:t>
            </a:r>
            <a:r>
              <a:rPr lang="en-ID" sz="2000" spc="-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Pasal</a:t>
            </a:r>
            <a:r>
              <a:rPr lang="en-ID" sz="20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)</a:t>
            </a:r>
            <a:endParaRPr lang="en-ID" sz="105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325A5022-315A-4FCA-AF95-1672FFCE27A9}"/>
              </a:ext>
            </a:extLst>
          </p:cNvPr>
          <p:cNvSpPr/>
          <p:nvPr/>
        </p:nvSpPr>
        <p:spPr>
          <a:xfrm>
            <a:off x="4456594" y="794084"/>
            <a:ext cx="7105650" cy="3767439"/>
          </a:xfrm>
          <a:prstGeom prst="cloudCallout">
            <a:avLst>
              <a:gd name="adj1" fmla="val -66543"/>
              <a:gd name="adj2" fmla="val 2949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D" sz="1800" dirty="0">
                <a:solidFill>
                  <a:schemeClr val="bg1"/>
                </a:solidFill>
              </a:rPr>
              <a:t>“</a:t>
            </a:r>
            <a:r>
              <a:rPr lang="en-ID" sz="1800" dirty="0" err="1">
                <a:solidFill>
                  <a:schemeClr val="bg1"/>
                </a:solidFill>
              </a:rPr>
              <a:t>Pejabat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pegawai</a:t>
            </a:r>
            <a:r>
              <a:rPr lang="en-ID" sz="1800" dirty="0">
                <a:solidFill>
                  <a:schemeClr val="bg1"/>
                </a:solidFill>
              </a:rPr>
              <a:t> negeri </a:t>
            </a:r>
            <a:r>
              <a:rPr lang="en-ID" sz="1800" dirty="0" err="1">
                <a:solidFill>
                  <a:schemeClr val="bg1"/>
                </a:solidFill>
              </a:rPr>
              <a:t>sipil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tertentu</a:t>
            </a:r>
            <a:r>
              <a:rPr lang="en-ID" sz="1800" dirty="0">
                <a:solidFill>
                  <a:schemeClr val="bg1"/>
                </a:solidFill>
              </a:rPr>
              <a:t> di </a:t>
            </a:r>
            <a:r>
              <a:rPr lang="en-ID" sz="1800" dirty="0" err="1">
                <a:solidFill>
                  <a:schemeClr val="bg1"/>
                </a:solidFill>
              </a:rPr>
              <a:t>lingkungan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Pemerintah</a:t>
            </a:r>
            <a:r>
              <a:rPr lang="en-ID" sz="1800" dirty="0">
                <a:solidFill>
                  <a:schemeClr val="bg1"/>
                </a:solidFill>
              </a:rPr>
              <a:t> Daerah </a:t>
            </a:r>
            <a:r>
              <a:rPr lang="en-ID" sz="1800" dirty="0" err="1">
                <a:solidFill>
                  <a:schemeClr val="bg1"/>
                </a:solidFill>
              </a:rPr>
              <a:t>diberi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wewenang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khusus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sebagai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penyidik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untuk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melakukan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penyidikan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tindak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pidana</a:t>
            </a:r>
            <a:r>
              <a:rPr lang="en-ID" sz="1800" dirty="0">
                <a:solidFill>
                  <a:schemeClr val="bg1"/>
                </a:solidFill>
              </a:rPr>
              <a:t> di </a:t>
            </a:r>
            <a:r>
              <a:rPr lang="en-ID" sz="1800" dirty="0" err="1">
                <a:solidFill>
                  <a:schemeClr val="bg1"/>
                </a:solidFill>
              </a:rPr>
              <a:t>bidang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perpajakan</a:t>
            </a:r>
            <a:r>
              <a:rPr lang="en-ID" sz="1800" dirty="0">
                <a:solidFill>
                  <a:schemeClr val="bg1"/>
                </a:solidFill>
              </a:rPr>
              <a:t> Daerah dan </a:t>
            </a:r>
            <a:r>
              <a:rPr lang="en-ID" sz="1800" dirty="0" err="1">
                <a:solidFill>
                  <a:schemeClr val="bg1"/>
                </a:solidFill>
              </a:rPr>
              <a:t>Retribusi</a:t>
            </a:r>
            <a:r>
              <a:rPr lang="en-ID" sz="1800" dirty="0">
                <a:solidFill>
                  <a:schemeClr val="bg1"/>
                </a:solidFill>
              </a:rPr>
              <a:t>, </a:t>
            </a:r>
            <a:r>
              <a:rPr lang="en-ID" sz="1800" dirty="0" err="1">
                <a:solidFill>
                  <a:schemeClr val="bg1"/>
                </a:solidFill>
              </a:rPr>
              <a:t>sebagaimana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dimaksud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dalam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Undang-Undang</a:t>
            </a:r>
            <a:r>
              <a:rPr lang="en-ID" sz="1800" dirty="0">
                <a:solidFill>
                  <a:schemeClr val="bg1"/>
                </a:solidFill>
              </a:rPr>
              <a:t> </a:t>
            </a:r>
            <a:r>
              <a:rPr lang="en-ID" sz="1800" dirty="0" err="1">
                <a:solidFill>
                  <a:schemeClr val="bg1"/>
                </a:solidFill>
              </a:rPr>
              <a:t>mengenai</a:t>
            </a:r>
            <a:r>
              <a:rPr lang="en-ID" sz="1800" dirty="0">
                <a:solidFill>
                  <a:schemeClr val="bg1"/>
                </a:solidFill>
              </a:rPr>
              <a:t> Hukum Acara </a:t>
            </a:r>
            <a:r>
              <a:rPr lang="en-ID" sz="1800" dirty="0" err="1">
                <a:solidFill>
                  <a:schemeClr val="bg1"/>
                </a:solidFill>
              </a:rPr>
              <a:t>Pidana</a:t>
            </a:r>
            <a:r>
              <a:rPr lang="en-ID" sz="1800" dirty="0">
                <a:solidFill>
                  <a:schemeClr val="bg1"/>
                </a:solidFill>
              </a:rPr>
              <a:t>.”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89B727-430A-412D-B944-C861E48AE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44839" y="3494723"/>
            <a:ext cx="13811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49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>
            <a:extLst>
              <a:ext uri="{FF2B5EF4-FFF2-40B4-BE49-F238E27FC236}">
                <a16:creationId xmlns:a16="http://schemas.microsoft.com/office/drawing/2014/main" id="{726D9903-D919-323D-B3DE-3F3F45EC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45" y="70492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5">
            <a:extLst>
              <a:ext uri="{FF2B5EF4-FFF2-40B4-BE49-F238E27FC236}">
                <a16:creationId xmlns:a16="http://schemas.microsoft.com/office/drawing/2014/main" id="{83910203-F404-4103-8FC3-CF1142F716C8}"/>
              </a:ext>
            </a:extLst>
          </p:cNvPr>
          <p:cNvSpPr txBox="1">
            <a:spLocks/>
          </p:cNvSpPr>
          <p:nvPr/>
        </p:nvSpPr>
        <p:spPr>
          <a:xfrm>
            <a:off x="3835559" y="1873674"/>
            <a:ext cx="6607852" cy="415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D" sz="1600" dirty="0"/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905A476D-82F3-4A3F-94C1-EF67D6E958EE}"/>
              </a:ext>
            </a:extLst>
          </p:cNvPr>
          <p:cNvSpPr txBox="1">
            <a:spLocks/>
          </p:cNvSpPr>
          <p:nvPr/>
        </p:nvSpPr>
        <p:spPr>
          <a:xfrm>
            <a:off x="1517477" y="2327150"/>
            <a:ext cx="1394166" cy="40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D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690E50-5E36-4EC9-B547-9B8DAF805950}"/>
              </a:ext>
            </a:extLst>
          </p:cNvPr>
          <p:cNvSpPr/>
          <p:nvPr/>
        </p:nvSpPr>
        <p:spPr>
          <a:xfrm>
            <a:off x="923168" y="1236287"/>
            <a:ext cx="2157663" cy="7947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BAB VIII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65B57C-099E-4AC3-99EE-8424FFB73841}"/>
              </a:ext>
            </a:extLst>
          </p:cNvPr>
          <p:cNvSpPr/>
          <p:nvPr/>
        </p:nvSpPr>
        <p:spPr>
          <a:xfrm>
            <a:off x="1003379" y="4140616"/>
            <a:ext cx="2157663" cy="7947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BAB IX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B271C40-5644-4FB8-AE92-994FB4CEE02D}"/>
              </a:ext>
            </a:extLst>
          </p:cNvPr>
          <p:cNvSpPr/>
          <p:nvPr/>
        </p:nvSpPr>
        <p:spPr>
          <a:xfrm>
            <a:off x="3513221" y="1438751"/>
            <a:ext cx="1716505" cy="38977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938CB7C-1064-48C9-A391-F2676C6E9595}"/>
              </a:ext>
            </a:extLst>
          </p:cNvPr>
          <p:cNvSpPr/>
          <p:nvPr/>
        </p:nvSpPr>
        <p:spPr>
          <a:xfrm>
            <a:off x="3601453" y="4343080"/>
            <a:ext cx="1716505" cy="38977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F99A4-206C-467C-BAA5-FFF9345F3CA9}"/>
              </a:ext>
            </a:extLst>
          </p:cNvPr>
          <p:cNvSpPr/>
          <p:nvPr/>
        </p:nvSpPr>
        <p:spPr>
          <a:xfrm>
            <a:off x="6136852" y="1236287"/>
            <a:ext cx="3688937" cy="1162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INSENTIF PEMUNGUTAN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ID" dirty="0">
                <a:solidFill>
                  <a:schemeClr val="bg1"/>
                </a:solidFill>
              </a:rPr>
              <a:t>(1 </a:t>
            </a:r>
            <a:r>
              <a:rPr lang="en-ID" dirty="0" err="1">
                <a:solidFill>
                  <a:schemeClr val="bg1"/>
                </a:solidFill>
              </a:rPr>
              <a:t>Pasal</a:t>
            </a:r>
            <a:r>
              <a:rPr lang="en-ID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F61175-36A2-4A50-844F-1FBA7F223486}"/>
              </a:ext>
            </a:extLst>
          </p:cNvPr>
          <p:cNvSpPr/>
          <p:nvPr/>
        </p:nvSpPr>
        <p:spPr>
          <a:xfrm>
            <a:off x="6136852" y="4219276"/>
            <a:ext cx="3688937" cy="18045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SISTEM INFORMASI PENGELOLAAN PAJAK DAERAH DAN RETRIBUSI DAERAH</a:t>
            </a:r>
          </a:p>
          <a:p>
            <a:pPr algn="ctr"/>
            <a:r>
              <a:rPr lang="en-ID" dirty="0">
                <a:solidFill>
                  <a:schemeClr val="bg1"/>
                </a:solidFill>
              </a:rPr>
              <a:t>(1 </a:t>
            </a:r>
            <a:r>
              <a:rPr lang="en-ID" dirty="0" err="1">
                <a:solidFill>
                  <a:schemeClr val="bg1"/>
                </a:solidFill>
              </a:rPr>
              <a:t>Pasal</a:t>
            </a:r>
            <a:r>
              <a:rPr lang="en-ID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9136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>
            <a:extLst>
              <a:ext uri="{FF2B5EF4-FFF2-40B4-BE49-F238E27FC236}">
                <a16:creationId xmlns:a16="http://schemas.microsoft.com/office/drawing/2014/main" id="{726D9903-D919-323D-B3DE-3F3F45EC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45" y="70492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5">
            <a:extLst>
              <a:ext uri="{FF2B5EF4-FFF2-40B4-BE49-F238E27FC236}">
                <a16:creationId xmlns:a16="http://schemas.microsoft.com/office/drawing/2014/main" id="{83910203-F404-4103-8FC3-CF1142F716C8}"/>
              </a:ext>
            </a:extLst>
          </p:cNvPr>
          <p:cNvSpPr txBox="1">
            <a:spLocks/>
          </p:cNvSpPr>
          <p:nvPr/>
        </p:nvSpPr>
        <p:spPr>
          <a:xfrm>
            <a:off x="4276719" y="1913780"/>
            <a:ext cx="6607852" cy="415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D" sz="1600" dirty="0"/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21BACF5B-3E2A-4A87-918C-2941F133886C}"/>
              </a:ext>
            </a:extLst>
          </p:cNvPr>
          <p:cNvSpPr txBox="1">
            <a:spLocks/>
          </p:cNvSpPr>
          <p:nvPr/>
        </p:nvSpPr>
        <p:spPr>
          <a:xfrm>
            <a:off x="1421224" y="1364624"/>
            <a:ext cx="1394166" cy="40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BAB X</a:t>
            </a:r>
            <a:endParaRPr lang="en-ID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F7F880-4963-40FD-B647-DE8BB8F375EF}"/>
              </a:ext>
            </a:extLst>
          </p:cNvPr>
          <p:cNvSpPr/>
          <p:nvPr/>
        </p:nvSpPr>
        <p:spPr>
          <a:xfrm>
            <a:off x="372383" y="2029042"/>
            <a:ext cx="3112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8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SANKSI</a:t>
            </a:r>
          </a:p>
          <a:p>
            <a:pPr algn="ctr"/>
            <a:r>
              <a:rPr lang="en-ID" sz="20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2 </a:t>
            </a:r>
            <a:r>
              <a:rPr lang="en-ID" sz="2000" spc="-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Bagian</a:t>
            </a:r>
            <a:r>
              <a:rPr lang="en-ID" sz="20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 &amp; 7 </a:t>
            </a:r>
            <a:r>
              <a:rPr lang="en-ID" sz="2000" spc="-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Pasal</a:t>
            </a:r>
            <a:r>
              <a:rPr lang="en-ID" sz="20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 </a:t>
            </a:r>
            <a:endParaRPr lang="en-ID" sz="9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1D973C-A301-4265-BA84-7CF120F3D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544" y="3113213"/>
            <a:ext cx="10248264" cy="4426080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5D7F6A6F-06C5-4707-8410-EBFAA39C404C}"/>
              </a:ext>
            </a:extLst>
          </p:cNvPr>
          <p:cNvSpPr txBox="1">
            <a:spLocks/>
          </p:cNvSpPr>
          <p:nvPr/>
        </p:nvSpPr>
        <p:spPr>
          <a:xfrm>
            <a:off x="5220544" y="639280"/>
            <a:ext cx="3867309" cy="144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SANKSI PIDANA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772049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>
            <a:extLst>
              <a:ext uri="{FF2B5EF4-FFF2-40B4-BE49-F238E27FC236}">
                <a16:creationId xmlns:a16="http://schemas.microsoft.com/office/drawing/2014/main" id="{726D9903-D919-323D-B3DE-3F3F45EC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45" y="70492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5">
            <a:extLst>
              <a:ext uri="{FF2B5EF4-FFF2-40B4-BE49-F238E27FC236}">
                <a16:creationId xmlns:a16="http://schemas.microsoft.com/office/drawing/2014/main" id="{83910203-F404-4103-8FC3-CF1142F716C8}"/>
              </a:ext>
            </a:extLst>
          </p:cNvPr>
          <p:cNvSpPr txBox="1">
            <a:spLocks/>
          </p:cNvSpPr>
          <p:nvPr/>
        </p:nvSpPr>
        <p:spPr>
          <a:xfrm>
            <a:off x="4276719" y="1913780"/>
            <a:ext cx="6607852" cy="415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D" sz="1600" dirty="0"/>
          </a:p>
        </p:txBody>
      </p:sp>
      <p:sp>
        <p:nvSpPr>
          <p:cNvPr id="7" name="Title 15">
            <a:extLst>
              <a:ext uri="{FF2B5EF4-FFF2-40B4-BE49-F238E27FC236}">
                <a16:creationId xmlns:a16="http://schemas.microsoft.com/office/drawing/2014/main" id="{21BACF5B-3E2A-4A87-918C-2941F133886C}"/>
              </a:ext>
            </a:extLst>
          </p:cNvPr>
          <p:cNvSpPr txBox="1">
            <a:spLocks/>
          </p:cNvSpPr>
          <p:nvPr/>
        </p:nvSpPr>
        <p:spPr>
          <a:xfrm>
            <a:off x="1421224" y="1364624"/>
            <a:ext cx="1394166" cy="40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BAB X</a:t>
            </a:r>
            <a:endParaRPr lang="en-ID" sz="2800" dirty="0"/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905A476D-82F3-4A3F-94C1-EF67D6E958EE}"/>
              </a:ext>
            </a:extLst>
          </p:cNvPr>
          <p:cNvSpPr txBox="1">
            <a:spLocks/>
          </p:cNvSpPr>
          <p:nvPr/>
        </p:nvSpPr>
        <p:spPr>
          <a:xfrm>
            <a:off x="1517477" y="2327150"/>
            <a:ext cx="1394166" cy="40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D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F7F880-4963-40FD-B647-DE8BB8F375EF}"/>
              </a:ext>
            </a:extLst>
          </p:cNvPr>
          <p:cNvSpPr/>
          <p:nvPr/>
        </p:nvSpPr>
        <p:spPr>
          <a:xfrm>
            <a:off x="372383" y="2029042"/>
            <a:ext cx="3112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8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SANKSI</a:t>
            </a:r>
            <a:endParaRPr lang="en-ID" sz="105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A6A37625-D805-412B-A375-00DE6995BA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491129"/>
              </p:ext>
            </p:extLst>
          </p:nvPr>
        </p:nvGraphicFramePr>
        <p:xfrm>
          <a:off x="468778" y="2394367"/>
          <a:ext cx="5503545" cy="4393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B451573-37E9-43F5-A02F-8030C156579E}"/>
              </a:ext>
            </a:extLst>
          </p:cNvPr>
          <p:cNvSpPr txBox="1"/>
          <p:nvPr/>
        </p:nvSpPr>
        <p:spPr>
          <a:xfrm>
            <a:off x="5452867" y="4112576"/>
            <a:ext cx="212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ID" dirty="0" err="1">
                <a:solidFill>
                  <a:prstClr val="black"/>
                </a:solidFill>
                <a:latin typeface="Calibri" panose="020F0502020204030204"/>
              </a:rPr>
              <a:t>Wajib</a:t>
            </a:r>
            <a:r>
              <a:rPr lang="en-ID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dirty="0" err="1">
                <a:solidFill>
                  <a:prstClr val="black"/>
                </a:solidFill>
                <a:latin typeface="Calibri" panose="020F0502020204030204"/>
              </a:rPr>
              <a:t>Pajak</a:t>
            </a:r>
            <a:r>
              <a:rPr lang="en-ID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b="1" dirty="0" err="1">
                <a:solidFill>
                  <a:srgbClr val="FF0000"/>
                </a:solidFill>
                <a:latin typeface="Calibri" panose="020F0502020204030204"/>
              </a:rPr>
              <a:t>tidak</a:t>
            </a:r>
            <a:r>
              <a:rPr lang="en-ID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ID" b="1" dirty="0" err="1">
                <a:solidFill>
                  <a:srgbClr val="FF0000"/>
                </a:solidFill>
                <a:latin typeface="Calibri" panose="020F0502020204030204"/>
              </a:rPr>
              <a:t>melaksanakan</a:t>
            </a:r>
            <a:r>
              <a:rPr lang="en-ID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ID" dirty="0" err="1">
                <a:solidFill>
                  <a:prstClr val="black"/>
                </a:solidFill>
                <a:latin typeface="Calibri" panose="020F0502020204030204"/>
              </a:rPr>
              <a:t>kewajiban</a:t>
            </a:r>
            <a:r>
              <a:rPr lang="en-ID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dirty="0" err="1">
                <a:solidFill>
                  <a:prstClr val="black"/>
                </a:solidFill>
                <a:latin typeface="Calibri" panose="020F0502020204030204"/>
              </a:rPr>
              <a:t>pelaporan</a:t>
            </a:r>
            <a:r>
              <a:rPr lang="en-ID" dirty="0">
                <a:solidFill>
                  <a:prstClr val="black"/>
                </a:solidFill>
                <a:latin typeface="Calibri" panose="020F0502020204030204"/>
              </a:rPr>
              <a:t> SPTPD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3824540-9066-40F4-9C98-C7023753915E}"/>
              </a:ext>
            </a:extLst>
          </p:cNvPr>
          <p:cNvSpPr/>
          <p:nvPr/>
        </p:nvSpPr>
        <p:spPr>
          <a:xfrm>
            <a:off x="8000350" y="4126964"/>
            <a:ext cx="1014413" cy="800100"/>
          </a:xfrm>
          <a:prstGeom prst="rightArrow">
            <a:avLst/>
          </a:prstGeom>
          <a:gradFill rotWithShape="1">
            <a:gsLst>
              <a:gs pos="0">
                <a:srgbClr val="4F81BD">
                  <a:shade val="85000"/>
                  <a:satMod val="130000"/>
                </a:srgbClr>
              </a:gs>
              <a:gs pos="34000">
                <a:srgbClr val="4F81BD">
                  <a:shade val="87000"/>
                  <a:satMod val="125000"/>
                </a:srgbClr>
              </a:gs>
              <a:gs pos="70000">
                <a:srgbClr val="4F81BD">
                  <a:tint val="100000"/>
                  <a:shade val="90000"/>
                  <a:satMod val="130000"/>
                </a:srgbClr>
              </a:gs>
              <a:gs pos="100000">
                <a:srgbClr val="4F81BD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4F81BD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denda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6C1C39-7793-4744-BC2E-A8CA67922124}"/>
              </a:ext>
            </a:extLst>
          </p:cNvPr>
          <p:cNvSpPr txBox="1"/>
          <p:nvPr/>
        </p:nvSpPr>
        <p:spPr>
          <a:xfrm>
            <a:off x="9187777" y="3994849"/>
            <a:ext cx="2488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ditetapkan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dengan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STPD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sebesar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b="1" dirty="0">
                <a:solidFill>
                  <a:prstClr val="black"/>
                </a:solidFill>
                <a:latin typeface="Calibri" panose="020F0502020204030204"/>
              </a:rPr>
              <a:t>Rp100.000,00 (</a:t>
            </a:r>
            <a:r>
              <a:rPr lang="en-ID" b="1" dirty="0" err="1">
                <a:solidFill>
                  <a:prstClr val="black"/>
                </a:solidFill>
                <a:latin typeface="Calibri" panose="020F0502020204030204"/>
              </a:rPr>
              <a:t>seratus</a:t>
            </a:r>
            <a:r>
              <a:rPr lang="en-ID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b="1" dirty="0" err="1">
                <a:solidFill>
                  <a:prstClr val="black"/>
                </a:solidFill>
                <a:latin typeface="Calibri" panose="020F0502020204030204"/>
              </a:rPr>
              <a:t>ribu</a:t>
            </a:r>
            <a:r>
              <a:rPr lang="en-ID" b="1" dirty="0">
                <a:solidFill>
                  <a:prstClr val="black"/>
                </a:solidFill>
                <a:latin typeface="Calibri" panose="020F0502020204030204"/>
              </a:rPr>
              <a:t> rupiah) </a:t>
            </a:r>
            <a:r>
              <a:rPr lang="en-ID" dirty="0" err="1">
                <a:solidFill>
                  <a:prstClr val="black"/>
                </a:solidFill>
                <a:latin typeface="Calibri" panose="020F0502020204030204"/>
              </a:rPr>
              <a:t>untuk</a:t>
            </a:r>
            <a:r>
              <a:rPr lang="en-ID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dirty="0" err="1">
                <a:solidFill>
                  <a:prstClr val="black"/>
                </a:solidFill>
                <a:latin typeface="Calibri" panose="020F0502020204030204"/>
              </a:rPr>
              <a:t>setiap</a:t>
            </a:r>
            <a:r>
              <a:rPr lang="en-ID" dirty="0">
                <a:solidFill>
                  <a:prstClr val="black"/>
                </a:solidFill>
                <a:latin typeface="Calibri" panose="020F0502020204030204"/>
              </a:rPr>
              <a:t> SPTPD.</a:t>
            </a: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7886995D-B8C3-4A23-80F4-2F5F78E0AF53}"/>
              </a:ext>
            </a:extLst>
          </p:cNvPr>
          <p:cNvSpPr txBox="1">
            <a:spLocks/>
          </p:cNvSpPr>
          <p:nvPr/>
        </p:nvSpPr>
        <p:spPr>
          <a:xfrm>
            <a:off x="4989095" y="639280"/>
            <a:ext cx="5333999" cy="1449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SANKSI ADMINISTRATIF</a:t>
            </a:r>
            <a:endParaRPr lang="en-ID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32000" y="71966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Arrow: Right 22">
            <a:extLst>
              <a:ext uri="{FF2B5EF4-FFF2-40B4-BE49-F238E27FC236}">
                <a16:creationId xmlns:a16="http://schemas.microsoft.com/office/drawing/2014/main" id="{D3824540-9066-40F4-9C98-C7023753915E}"/>
              </a:ext>
            </a:extLst>
          </p:cNvPr>
          <p:cNvSpPr/>
          <p:nvPr/>
        </p:nvSpPr>
        <p:spPr>
          <a:xfrm>
            <a:off x="7988539" y="2727158"/>
            <a:ext cx="1014413" cy="800100"/>
          </a:xfrm>
          <a:prstGeom prst="rightArrow">
            <a:avLst/>
          </a:prstGeom>
          <a:gradFill rotWithShape="1">
            <a:gsLst>
              <a:gs pos="0">
                <a:srgbClr val="4F81BD">
                  <a:shade val="85000"/>
                  <a:satMod val="130000"/>
                </a:srgbClr>
              </a:gs>
              <a:gs pos="34000">
                <a:srgbClr val="4F81BD">
                  <a:shade val="87000"/>
                  <a:satMod val="125000"/>
                </a:srgbClr>
              </a:gs>
              <a:gs pos="70000">
                <a:srgbClr val="4F81BD">
                  <a:tint val="100000"/>
                  <a:shade val="90000"/>
                  <a:satMod val="130000"/>
                </a:srgbClr>
              </a:gs>
              <a:gs pos="100000">
                <a:srgbClr val="4F81BD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4F81BD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bunga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451573-37E9-43F5-A02F-8030C156579E}"/>
              </a:ext>
            </a:extLst>
          </p:cNvPr>
          <p:cNvSpPr txBox="1"/>
          <p:nvPr/>
        </p:nvSpPr>
        <p:spPr>
          <a:xfrm>
            <a:off x="5452867" y="2568746"/>
            <a:ext cx="2127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ID" dirty="0" err="1">
                <a:solidFill>
                  <a:prstClr val="black"/>
                </a:solidFill>
                <a:latin typeface="Calibri" panose="020F0502020204030204"/>
              </a:rPr>
              <a:t>Wajib</a:t>
            </a:r>
            <a:r>
              <a:rPr lang="en-ID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dirty="0" err="1">
                <a:solidFill>
                  <a:prstClr val="black"/>
                </a:solidFill>
                <a:latin typeface="Calibri" panose="020F0502020204030204"/>
              </a:rPr>
              <a:t>Pajak</a:t>
            </a:r>
            <a:r>
              <a:rPr lang="en-ID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b="1" dirty="0" err="1">
                <a:solidFill>
                  <a:srgbClr val="FF0000"/>
                </a:solidFill>
                <a:latin typeface="Calibri" panose="020F0502020204030204"/>
              </a:rPr>
              <a:t>tidak</a:t>
            </a:r>
            <a:r>
              <a:rPr lang="en-ID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ID" b="1" dirty="0" err="1">
                <a:solidFill>
                  <a:srgbClr val="FF0000"/>
                </a:solidFill>
                <a:latin typeface="Calibri" panose="020F0502020204030204"/>
              </a:rPr>
              <a:t>melaksanakan</a:t>
            </a:r>
            <a:r>
              <a:rPr lang="en-ID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ID" dirty="0" err="1">
                <a:solidFill>
                  <a:prstClr val="black"/>
                </a:solidFill>
                <a:latin typeface="Calibri" panose="020F0502020204030204"/>
              </a:rPr>
              <a:t>kewajiban</a:t>
            </a:r>
            <a:r>
              <a:rPr lang="en-ID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d-ID" dirty="0">
                <a:solidFill>
                  <a:prstClr val="black"/>
                </a:solidFill>
                <a:latin typeface="Calibri" panose="020F0502020204030204"/>
              </a:rPr>
              <a:t>pembayaran Pajak dan/atau Retribusi</a:t>
            </a:r>
            <a:endParaRPr lang="en-ID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6C1C39-7793-4744-BC2E-A8CA67922124}"/>
              </a:ext>
            </a:extLst>
          </p:cNvPr>
          <p:cNvSpPr txBox="1"/>
          <p:nvPr/>
        </p:nvSpPr>
        <p:spPr>
          <a:xfrm>
            <a:off x="9199176" y="2820175"/>
            <a:ext cx="2488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id-ID" b="1" dirty="0">
                <a:solidFill>
                  <a:prstClr val="black"/>
                </a:solidFill>
                <a:latin typeface="Calibri" panose="020F0502020204030204"/>
              </a:rPr>
              <a:t>%</a:t>
            </a:r>
            <a:r>
              <a:rPr lang="id-ID" dirty="0">
                <a:solidFill>
                  <a:prstClr val="black"/>
                </a:solidFill>
                <a:latin typeface="Calibri" panose="020F0502020204030204"/>
              </a:rPr>
              <a:t> (satu persen) perbulan</a:t>
            </a:r>
            <a:endParaRPr lang="en-ID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451573-37E9-43F5-A02F-8030C156579E}"/>
              </a:ext>
            </a:extLst>
          </p:cNvPr>
          <p:cNvSpPr txBox="1"/>
          <p:nvPr/>
        </p:nvSpPr>
        <p:spPr>
          <a:xfrm>
            <a:off x="5452867" y="5497003"/>
            <a:ext cx="212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id-ID" dirty="0">
                <a:solidFill>
                  <a:prstClr val="black"/>
                </a:solidFill>
                <a:latin typeface="Calibri" panose="020F0502020204030204"/>
              </a:rPr>
              <a:t>SKPDKB yang terbit berdasarkan perhitungan secara jabatan</a:t>
            </a:r>
            <a:endParaRPr lang="en-ID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Arrow: Right 22">
            <a:extLst>
              <a:ext uri="{FF2B5EF4-FFF2-40B4-BE49-F238E27FC236}">
                <a16:creationId xmlns:a16="http://schemas.microsoft.com/office/drawing/2014/main" id="{D3824540-9066-40F4-9C98-C7023753915E}"/>
              </a:ext>
            </a:extLst>
          </p:cNvPr>
          <p:cNvSpPr/>
          <p:nvPr/>
        </p:nvSpPr>
        <p:spPr>
          <a:xfrm>
            <a:off x="7988539" y="5563669"/>
            <a:ext cx="1014413" cy="800100"/>
          </a:xfrm>
          <a:prstGeom prst="rightArrow">
            <a:avLst/>
          </a:prstGeom>
          <a:gradFill rotWithShape="1">
            <a:gsLst>
              <a:gs pos="0">
                <a:srgbClr val="4F81BD">
                  <a:shade val="85000"/>
                  <a:satMod val="130000"/>
                </a:srgbClr>
              </a:gs>
              <a:gs pos="34000">
                <a:srgbClr val="4F81BD">
                  <a:shade val="87000"/>
                  <a:satMod val="125000"/>
                </a:srgbClr>
              </a:gs>
              <a:gs pos="70000">
                <a:srgbClr val="4F81BD">
                  <a:tint val="100000"/>
                  <a:shade val="90000"/>
                  <a:satMod val="130000"/>
                </a:srgbClr>
              </a:gs>
              <a:gs pos="100000">
                <a:srgbClr val="4F81BD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4F81BD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kern="0" dirty="0">
                <a:solidFill>
                  <a:prstClr val="white"/>
                </a:solidFill>
                <a:latin typeface="Calibri" panose="020F0502020204030204"/>
              </a:rPr>
              <a:t>bunga</a:t>
            </a: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6C1C39-7793-4744-BC2E-A8CA67922124}"/>
              </a:ext>
            </a:extLst>
          </p:cNvPr>
          <p:cNvSpPr txBox="1"/>
          <p:nvPr/>
        </p:nvSpPr>
        <p:spPr>
          <a:xfrm>
            <a:off x="9014764" y="5463293"/>
            <a:ext cx="3045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id-ID" sz="1600" dirty="0">
                <a:solidFill>
                  <a:prstClr val="black"/>
                </a:solidFill>
                <a:latin typeface="Calibri" panose="020F0502020204030204"/>
              </a:rPr>
              <a:t>Kenaikan </a:t>
            </a:r>
            <a:r>
              <a:rPr lang="id-ID" sz="1600" b="1" dirty="0">
                <a:solidFill>
                  <a:prstClr val="black"/>
                </a:solidFill>
                <a:latin typeface="Calibri" panose="020F0502020204030204"/>
              </a:rPr>
              <a:t>50%</a:t>
            </a:r>
            <a:r>
              <a:rPr lang="id-ID" sz="1600" dirty="0">
                <a:solidFill>
                  <a:prstClr val="black"/>
                </a:solidFill>
                <a:latin typeface="Calibri" panose="020F0502020204030204"/>
              </a:rPr>
              <a:t> dari pokok pajak kurang bayar untuk jenis PBJT</a:t>
            </a:r>
          </a:p>
          <a:p>
            <a:pPr algn="just" defTabSz="457200"/>
            <a:r>
              <a:rPr lang="id-ID" sz="1600" dirty="0">
                <a:solidFill>
                  <a:prstClr val="black"/>
                </a:solidFill>
                <a:latin typeface="Calibri" panose="020F0502020204030204"/>
              </a:rPr>
              <a:t>Kenaikan  </a:t>
            </a:r>
            <a:r>
              <a:rPr lang="id-ID" sz="1600" b="1" dirty="0">
                <a:solidFill>
                  <a:prstClr val="black"/>
                </a:solidFill>
                <a:latin typeface="Calibri" panose="020F0502020204030204"/>
              </a:rPr>
              <a:t>25%</a:t>
            </a:r>
            <a:r>
              <a:rPr lang="id-ID" sz="1600" dirty="0">
                <a:solidFill>
                  <a:prstClr val="black"/>
                </a:solidFill>
                <a:latin typeface="Calibri" panose="020F0502020204030204"/>
              </a:rPr>
              <a:t> pokok pajak kurang bayar untuk jenis selain PBJT</a:t>
            </a:r>
            <a:endParaRPr lang="en-ID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9458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>
            <a:extLst>
              <a:ext uri="{FF2B5EF4-FFF2-40B4-BE49-F238E27FC236}">
                <a16:creationId xmlns:a16="http://schemas.microsoft.com/office/drawing/2014/main" id="{726D9903-D919-323D-B3DE-3F3F45EC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45" y="70492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934C70-444D-43E5-B16B-5D83B7A37A0F}"/>
              </a:ext>
            </a:extLst>
          </p:cNvPr>
          <p:cNvSpPr/>
          <p:nvPr/>
        </p:nvSpPr>
        <p:spPr>
          <a:xfrm>
            <a:off x="3505199" y="2104880"/>
            <a:ext cx="7437783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lvl="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</a:pP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Pada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saat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Peraturan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Daerah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ini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mulai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berlaku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terhadap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hak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dan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kewajiban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Wajib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Pajak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dan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Wajib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Retribusi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yang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belum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diselesaikan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sebelum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Peraturan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Daerah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ini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diundangkan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penyelesaiannya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dilakukan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berdasarkan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Peraturan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Daerah di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bidang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Pajak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dan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Retribusi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yang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ditetapkan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sebelum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berlakunya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Peraturan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 Daerah </a:t>
            </a:r>
            <a:r>
              <a:rPr lang="en-ID" sz="2800" dirty="0" err="1">
                <a:solidFill>
                  <a:prstClr val="black"/>
                </a:solidFill>
                <a:latin typeface="Calibri" panose="020F0502020204030204"/>
              </a:rPr>
              <a:t>ini</a:t>
            </a:r>
            <a:r>
              <a:rPr lang="en-ID" sz="28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5E24F925-ACA5-4D5E-94DD-C44C424C69CB}"/>
              </a:ext>
            </a:extLst>
          </p:cNvPr>
          <p:cNvSpPr txBox="1">
            <a:spLocks/>
          </p:cNvSpPr>
          <p:nvPr/>
        </p:nvSpPr>
        <p:spPr>
          <a:xfrm>
            <a:off x="1421224" y="1364624"/>
            <a:ext cx="1394166" cy="40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BAB XI</a:t>
            </a:r>
            <a:endParaRPr lang="en-ID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CA7D0A-285A-41E4-9515-FD5A207DCC8A}"/>
              </a:ext>
            </a:extLst>
          </p:cNvPr>
          <p:cNvSpPr/>
          <p:nvPr/>
        </p:nvSpPr>
        <p:spPr>
          <a:xfrm>
            <a:off x="336884" y="2327150"/>
            <a:ext cx="31121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8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KETENTUAN PERALIHAN</a:t>
            </a:r>
          </a:p>
          <a:p>
            <a:pPr algn="ctr"/>
            <a:r>
              <a:rPr lang="en-ID" sz="20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(1 </a:t>
            </a:r>
            <a:r>
              <a:rPr lang="en-ID" sz="2000" spc="-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Pasal</a:t>
            </a:r>
            <a:r>
              <a:rPr lang="en-ID" sz="20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)</a:t>
            </a:r>
            <a:endParaRPr lang="en-ID" sz="105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5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">
            <a:extLst>
              <a:ext uri="{FF2B5EF4-FFF2-40B4-BE49-F238E27FC236}">
                <a16:creationId xmlns:a16="http://schemas.microsoft.com/office/drawing/2014/main" id="{726D9903-D919-323D-B3DE-3F3F45EC2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845" y="70492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5">
            <a:extLst>
              <a:ext uri="{FF2B5EF4-FFF2-40B4-BE49-F238E27FC236}">
                <a16:creationId xmlns:a16="http://schemas.microsoft.com/office/drawing/2014/main" id="{5E24F925-ACA5-4D5E-94DD-C44C424C69CB}"/>
              </a:ext>
            </a:extLst>
          </p:cNvPr>
          <p:cNvSpPr txBox="1">
            <a:spLocks/>
          </p:cNvSpPr>
          <p:nvPr/>
        </p:nvSpPr>
        <p:spPr>
          <a:xfrm>
            <a:off x="1421224" y="1364624"/>
            <a:ext cx="1394166" cy="40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BAB XII</a:t>
            </a:r>
            <a:endParaRPr lang="en-ID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CA7D0A-285A-41E4-9515-FD5A207DCC8A}"/>
              </a:ext>
            </a:extLst>
          </p:cNvPr>
          <p:cNvSpPr/>
          <p:nvPr/>
        </p:nvSpPr>
        <p:spPr>
          <a:xfrm>
            <a:off x="336884" y="2327150"/>
            <a:ext cx="31121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8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KETENTUAN PENUTUP</a:t>
            </a:r>
          </a:p>
          <a:p>
            <a:pPr algn="ctr"/>
            <a:r>
              <a:rPr lang="en-ID" sz="20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(1 </a:t>
            </a:r>
            <a:r>
              <a:rPr lang="en-ID" sz="2000" spc="-50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Pasal</a:t>
            </a:r>
            <a:r>
              <a:rPr lang="en-ID" sz="2000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  <a:ea typeface="+mj-ea"/>
                <a:cs typeface="+mj-cs"/>
              </a:rPr>
              <a:t>)</a:t>
            </a:r>
            <a:endParaRPr lang="en-ID" sz="105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C3FCC4-E34D-458A-BFD9-8EA9074CDA21}"/>
              </a:ext>
            </a:extLst>
          </p:cNvPr>
          <p:cNvSpPr txBox="1">
            <a:spLocks/>
          </p:cNvSpPr>
          <p:nvPr/>
        </p:nvSpPr>
        <p:spPr>
          <a:xfrm>
            <a:off x="3319668" y="1764633"/>
            <a:ext cx="8458201" cy="297479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 algn="just">
              <a:buFont typeface="Wingdings" panose="05000000000000000000" pitchFamily="2" charset="2"/>
              <a:buChar char="q"/>
            </a:pPr>
            <a:r>
              <a:rPr lang="en-ID" sz="2400" dirty="0" err="1"/>
              <a:t>Ketentuan</a:t>
            </a:r>
            <a:r>
              <a:rPr lang="en-ID" sz="2400" dirty="0"/>
              <a:t> </a:t>
            </a:r>
            <a:r>
              <a:rPr lang="en-ID" sz="2400" dirty="0" err="1"/>
              <a:t>mengenai</a:t>
            </a:r>
            <a:r>
              <a:rPr lang="en-ID" sz="2400" dirty="0"/>
              <a:t> </a:t>
            </a:r>
            <a:r>
              <a:rPr lang="en-ID" sz="2400" dirty="0" err="1"/>
              <a:t>Pajak</a:t>
            </a:r>
            <a:r>
              <a:rPr lang="en-ID" sz="2400" dirty="0"/>
              <a:t> MBLB, </a:t>
            </a:r>
            <a:r>
              <a:rPr lang="en-ID" sz="2400" dirty="0" err="1"/>
              <a:t>Opsen</a:t>
            </a:r>
            <a:r>
              <a:rPr lang="en-ID" sz="2400" dirty="0"/>
              <a:t> PKB,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Opsen</a:t>
            </a:r>
            <a:r>
              <a:rPr lang="en-ID" sz="2400" dirty="0"/>
              <a:t> BBNKB </a:t>
            </a:r>
            <a:r>
              <a:rPr lang="en-ID" sz="2400" dirty="0" err="1"/>
              <a:t>sebagaimana</a:t>
            </a:r>
            <a:r>
              <a:rPr lang="en-ID" sz="2400" dirty="0"/>
              <a:t> </a:t>
            </a:r>
            <a:r>
              <a:rPr lang="en-ID" sz="2400" dirty="0" err="1"/>
              <a:t>diatur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Peraturan</a:t>
            </a:r>
            <a:r>
              <a:rPr lang="en-ID" sz="2400" dirty="0"/>
              <a:t> Daerah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mulai</a:t>
            </a:r>
            <a:r>
              <a:rPr lang="en-ID" sz="2400" dirty="0"/>
              <a:t> </a:t>
            </a:r>
            <a:r>
              <a:rPr lang="en-ID" sz="2400" dirty="0" err="1"/>
              <a:t>berlaku</a:t>
            </a:r>
            <a:r>
              <a:rPr lang="en-ID" sz="2400" dirty="0"/>
              <a:t>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tanggal</a:t>
            </a:r>
            <a:r>
              <a:rPr lang="en-ID" sz="2400" dirty="0"/>
              <a:t> </a:t>
            </a:r>
            <a:r>
              <a:rPr lang="en-ID" sz="2400" b="1" dirty="0"/>
              <a:t>5 </a:t>
            </a:r>
            <a:r>
              <a:rPr lang="en-ID" sz="2400" b="1" dirty="0" err="1"/>
              <a:t>Januari</a:t>
            </a:r>
            <a:r>
              <a:rPr lang="en-ID" sz="2400" b="1" dirty="0"/>
              <a:t> 2025</a:t>
            </a:r>
            <a:r>
              <a:rPr lang="en-ID" sz="2400" dirty="0"/>
              <a:t>.</a:t>
            </a:r>
            <a:endParaRPr lang="en-ID" sz="2400" b="1" dirty="0"/>
          </a:p>
          <a:p>
            <a:pPr marL="447675" indent="-447675" algn="just">
              <a:buFont typeface="Wingdings" panose="05000000000000000000" pitchFamily="2" charset="2"/>
              <a:buChar char="q"/>
            </a:pPr>
            <a:r>
              <a:rPr lang="en-ID" sz="2400" dirty="0" err="1"/>
              <a:t>Ketentuan</a:t>
            </a:r>
            <a:r>
              <a:rPr lang="en-ID" sz="2400" dirty="0"/>
              <a:t> </a:t>
            </a:r>
            <a:r>
              <a:rPr lang="en-ID" sz="2400" dirty="0" err="1"/>
              <a:t>mengenai</a:t>
            </a:r>
            <a:r>
              <a:rPr lang="en-ID" sz="2400" dirty="0"/>
              <a:t> </a:t>
            </a:r>
            <a:r>
              <a:rPr lang="en-ID" sz="2400" dirty="0" err="1"/>
              <a:t>pelaksanaan</a:t>
            </a:r>
            <a:r>
              <a:rPr lang="en-ID" sz="2400" dirty="0"/>
              <a:t> </a:t>
            </a:r>
            <a:r>
              <a:rPr lang="en-ID" sz="2400" dirty="0" err="1"/>
              <a:t>pemanfaatan</a:t>
            </a:r>
            <a:r>
              <a:rPr lang="en-ID" sz="2400" dirty="0"/>
              <a:t> </a:t>
            </a:r>
            <a:r>
              <a:rPr lang="en-ID" sz="2400" dirty="0" err="1"/>
              <a:t>barang</a:t>
            </a:r>
            <a:r>
              <a:rPr lang="en-ID" sz="2400" dirty="0"/>
              <a:t> </a:t>
            </a:r>
            <a:r>
              <a:rPr lang="en-ID" sz="2400" dirty="0" err="1"/>
              <a:t>milik</a:t>
            </a:r>
            <a:r>
              <a:rPr lang="en-ID" sz="2400" dirty="0"/>
              <a:t> </a:t>
            </a:r>
            <a:r>
              <a:rPr lang="en-ID" sz="2400" dirty="0" err="1"/>
              <a:t>daerah</a:t>
            </a:r>
            <a:r>
              <a:rPr lang="en-ID" sz="2400" dirty="0"/>
              <a:t> yang </a:t>
            </a:r>
            <a:r>
              <a:rPr lang="en-ID" sz="2400" dirty="0" err="1"/>
              <a:t>telah</a:t>
            </a:r>
            <a:r>
              <a:rPr lang="en-ID" sz="2400" dirty="0"/>
              <a:t> </a:t>
            </a:r>
            <a:r>
              <a:rPr lang="en-ID" sz="2400" dirty="0" err="1"/>
              <a:t>dilaksanakan</a:t>
            </a:r>
            <a:r>
              <a:rPr lang="en-ID" sz="2400" dirty="0"/>
              <a:t> </a:t>
            </a:r>
            <a:r>
              <a:rPr lang="en-ID" sz="2400" dirty="0" err="1"/>
              <a:t>berdasarkan</a:t>
            </a:r>
            <a:r>
              <a:rPr lang="en-ID" sz="2400" dirty="0"/>
              <a:t> </a:t>
            </a:r>
            <a:r>
              <a:rPr lang="en-ID" sz="2400" dirty="0" err="1"/>
              <a:t>perjanjian</a:t>
            </a:r>
            <a:r>
              <a:rPr lang="en-ID" sz="2400" dirty="0"/>
              <a:t> </a:t>
            </a:r>
            <a:r>
              <a:rPr lang="en-ID" sz="2400" b="1" dirty="0" err="1"/>
              <a:t>masih</a:t>
            </a:r>
            <a:r>
              <a:rPr lang="en-ID" sz="2400" b="1" dirty="0"/>
              <a:t> </a:t>
            </a:r>
            <a:r>
              <a:rPr lang="en-ID" sz="2400" b="1" dirty="0" err="1"/>
              <a:t>tetap</a:t>
            </a:r>
            <a:r>
              <a:rPr lang="en-ID" sz="2400" b="1" dirty="0"/>
              <a:t> </a:t>
            </a:r>
            <a:r>
              <a:rPr lang="en-ID" sz="2400" b="1" dirty="0" err="1"/>
              <a:t>berlaku</a:t>
            </a:r>
            <a:r>
              <a:rPr lang="en-ID" sz="2400" b="1" dirty="0"/>
              <a:t> </a:t>
            </a:r>
            <a:r>
              <a:rPr lang="en-ID" sz="2400" dirty="0" err="1"/>
              <a:t>sampai</a:t>
            </a:r>
            <a:r>
              <a:rPr lang="en-ID" sz="2400" dirty="0"/>
              <a:t> </a:t>
            </a:r>
            <a:r>
              <a:rPr lang="en-ID" sz="2400" dirty="0" err="1"/>
              <a:t>berakhirnya</a:t>
            </a:r>
            <a:r>
              <a:rPr lang="en-ID" sz="2400" dirty="0"/>
              <a:t> </a:t>
            </a:r>
            <a:r>
              <a:rPr lang="en-ID" sz="2400" dirty="0" err="1"/>
              <a:t>masa</a:t>
            </a:r>
            <a:r>
              <a:rPr lang="en-ID" sz="2400" dirty="0"/>
              <a:t> </a:t>
            </a:r>
            <a:r>
              <a:rPr lang="en-ID" sz="2400" dirty="0" err="1"/>
              <a:t>perjanjian</a:t>
            </a:r>
            <a:r>
              <a:rPr lang="en-ID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925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EFA9B-B763-316C-8539-529B7C0765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3730812"/>
            <a:ext cx="4914900" cy="1617378"/>
          </a:xfrm>
        </p:spPr>
        <p:txBody>
          <a:bodyPr/>
          <a:lstStyle/>
          <a:p>
            <a:r>
              <a:rPr lang="en-ID" sz="1600" dirty="0"/>
              <a:t>Jl. </a:t>
            </a:r>
            <a:r>
              <a:rPr lang="id-ID" sz="1600" dirty="0"/>
              <a:t>Sunan Ampel </a:t>
            </a:r>
            <a:r>
              <a:rPr lang="en-ID" sz="1600" dirty="0"/>
              <a:t>No.</a:t>
            </a:r>
            <a:r>
              <a:rPr lang="id-ID" sz="1600" dirty="0"/>
              <a:t> 01</a:t>
            </a:r>
            <a:endParaRPr lang="en-ID" sz="1600" dirty="0"/>
          </a:p>
          <a:p>
            <a:r>
              <a:rPr lang="id-ID" sz="1600" dirty="0"/>
              <a:t>Telp</a:t>
            </a:r>
            <a:r>
              <a:rPr lang="en-ID" sz="1600" dirty="0"/>
              <a:t>. </a:t>
            </a:r>
            <a:r>
              <a:rPr lang="id-ID" sz="1600" dirty="0"/>
              <a:t>0231</a:t>
            </a:r>
            <a:r>
              <a:rPr lang="en-ID" sz="1600" dirty="0"/>
              <a:t>-</a:t>
            </a:r>
            <a:r>
              <a:rPr lang="id-ID" sz="1600" dirty="0"/>
              <a:t>321431, </a:t>
            </a:r>
            <a:r>
              <a:rPr lang="en-ID" sz="1600" dirty="0"/>
              <a:t>Fax. </a:t>
            </a:r>
            <a:r>
              <a:rPr lang="id-ID" sz="1600" dirty="0"/>
              <a:t>(0231) 321431</a:t>
            </a:r>
            <a:endParaRPr lang="en-ID" sz="1600" dirty="0"/>
          </a:p>
          <a:p>
            <a:r>
              <a:rPr lang="id-ID" sz="1600" dirty="0"/>
              <a:t>S U M B E R</a:t>
            </a:r>
            <a:endParaRPr lang="en-ID" sz="1600" dirty="0"/>
          </a:p>
          <a:p>
            <a:endParaRPr lang="en-ID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FA0C634-560E-C98E-2625-F604FC2901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BADAN PENDAPATAN DAERAH KABUPATEN CIREBON</a:t>
            </a:r>
            <a:endParaRPr lang="en-ID" dirty="0"/>
          </a:p>
          <a:p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35DF6A-BF81-42BA-A16A-C084A0F3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D" b="1" dirty="0"/>
              <a:t>TERIMAKASIH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DA596-F7DD-4701-8856-DE42CBAB89D1}"/>
              </a:ext>
            </a:extLst>
          </p:cNvPr>
          <p:cNvSpPr txBox="1"/>
          <p:nvPr/>
        </p:nvSpPr>
        <p:spPr>
          <a:xfrm>
            <a:off x="838198" y="5145433"/>
            <a:ext cx="647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BADAN PENDAPATAN DAERAH KABUPATEN CIREBON</a:t>
            </a:r>
            <a:endParaRPr lang="en-ID" dirty="0"/>
          </a:p>
          <a:p>
            <a:r>
              <a:rPr lang="en-ID" sz="1400" dirty="0"/>
              <a:t>Jl. </a:t>
            </a:r>
            <a:r>
              <a:rPr lang="id-ID" sz="1400" dirty="0"/>
              <a:t>Sunan Ampel </a:t>
            </a:r>
            <a:r>
              <a:rPr lang="en-ID" sz="1400" dirty="0"/>
              <a:t>No.</a:t>
            </a:r>
            <a:r>
              <a:rPr lang="id-ID" sz="1400" dirty="0"/>
              <a:t> 01</a:t>
            </a:r>
            <a:endParaRPr lang="en-ID" sz="1400" dirty="0"/>
          </a:p>
          <a:p>
            <a:r>
              <a:rPr lang="id-ID" sz="1400" dirty="0"/>
              <a:t>Telp</a:t>
            </a:r>
            <a:r>
              <a:rPr lang="en-ID" sz="1400" dirty="0"/>
              <a:t>. </a:t>
            </a:r>
            <a:r>
              <a:rPr lang="id-ID" sz="1400" dirty="0"/>
              <a:t>0231</a:t>
            </a:r>
            <a:r>
              <a:rPr lang="en-ID" sz="1400" dirty="0"/>
              <a:t>-</a:t>
            </a:r>
            <a:r>
              <a:rPr lang="id-ID" sz="1400" dirty="0"/>
              <a:t>321431, </a:t>
            </a:r>
            <a:r>
              <a:rPr lang="en-ID" sz="1400" dirty="0"/>
              <a:t>Fax. </a:t>
            </a:r>
            <a:r>
              <a:rPr lang="id-ID" sz="1400" dirty="0"/>
              <a:t>(0231) 321431</a:t>
            </a:r>
            <a:endParaRPr lang="en-ID" sz="1400" dirty="0"/>
          </a:p>
          <a:p>
            <a:r>
              <a:rPr lang="id-ID" sz="1400" dirty="0"/>
              <a:t>S U M B E R</a:t>
            </a:r>
            <a:endParaRPr lang="en-ID" sz="1400" dirty="0"/>
          </a:p>
        </p:txBody>
      </p:sp>
      <p:pic>
        <p:nvPicPr>
          <p:cNvPr id="9" name="Picture 1" descr="Logo Kabupaten Cireb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8" y="2698821"/>
            <a:ext cx="1849492" cy="192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783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6CE26E10-827A-4161-002D-14107374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83" y="2713895"/>
            <a:ext cx="1653012" cy="191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64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D3F7068-E4F4-D087-DC9F-46171CC5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9316799" cy="610863"/>
          </a:xfrm>
        </p:spPr>
        <p:txBody>
          <a:bodyPr>
            <a:normAutofit/>
          </a:bodyPr>
          <a:lstStyle/>
          <a:p>
            <a:r>
              <a:rPr lang="en-US" dirty="0" err="1"/>
              <a:t>Pemberlakuan</a:t>
            </a:r>
            <a:r>
              <a:rPr lang="en-US" dirty="0"/>
              <a:t> UU No. 1 </a:t>
            </a:r>
            <a:r>
              <a:rPr lang="en-US" dirty="0" err="1"/>
              <a:t>Tahun</a:t>
            </a:r>
            <a:r>
              <a:rPr lang="en-US" dirty="0"/>
              <a:t> 2022</a:t>
            </a:r>
            <a:endParaRPr lang="en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4E4D2EF-2AA5-61A1-3FCA-ED1EC403C3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612" y="4201945"/>
            <a:ext cx="1821900" cy="369332"/>
          </a:xfrm>
        </p:spPr>
        <p:txBody>
          <a:bodyPr/>
          <a:lstStyle/>
          <a:p>
            <a:pPr algn="ctr"/>
            <a:r>
              <a:rPr lang="en-US" sz="1600" dirty="0"/>
              <a:t>5 </a:t>
            </a:r>
            <a:r>
              <a:rPr lang="en-US" sz="1600" dirty="0" err="1"/>
              <a:t>Januari</a:t>
            </a:r>
            <a:r>
              <a:rPr lang="en-US" sz="1600" dirty="0"/>
              <a:t> 2022</a:t>
            </a:r>
            <a:endParaRPr lang="en-ID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4BD64B-574D-A25E-8A30-4C3E2D18B8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4470" y="2284165"/>
            <a:ext cx="1712945" cy="610863"/>
          </a:xfrm>
        </p:spPr>
        <p:txBody>
          <a:bodyPr/>
          <a:lstStyle/>
          <a:p>
            <a:r>
              <a:rPr lang="en-US" dirty="0" err="1"/>
              <a:t>Pengundangan</a:t>
            </a:r>
            <a:r>
              <a:rPr lang="en-US" dirty="0"/>
              <a:t> UU HKPD</a:t>
            </a:r>
            <a:endParaRPr lang="en-ID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35F0352-9658-31D6-3895-218110CE21B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941108" y="4807205"/>
            <a:ext cx="2833974" cy="1158853"/>
          </a:xfrm>
        </p:spPr>
        <p:txBody>
          <a:bodyPr/>
          <a:lstStyle/>
          <a:p>
            <a:r>
              <a:rPr lang="en-US" dirty="0" err="1"/>
              <a:t>Pemberlakukan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PKB, BBNKB, </a:t>
            </a:r>
            <a:r>
              <a:rPr lang="en-US" dirty="0" err="1"/>
              <a:t>Pajak</a:t>
            </a:r>
            <a:r>
              <a:rPr lang="en-US" dirty="0"/>
              <a:t> MBLB, </a:t>
            </a:r>
            <a:r>
              <a:rPr lang="en-US" dirty="0" err="1"/>
              <a:t>Opsen</a:t>
            </a:r>
            <a:r>
              <a:rPr lang="en-US" dirty="0"/>
              <a:t> PKB, </a:t>
            </a:r>
            <a:r>
              <a:rPr lang="en-US" dirty="0" err="1"/>
              <a:t>Opsen</a:t>
            </a:r>
            <a:r>
              <a:rPr lang="en-US" dirty="0"/>
              <a:t> BBNKB dan </a:t>
            </a:r>
            <a:r>
              <a:rPr lang="en-US" dirty="0" err="1"/>
              <a:t>Opsen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MBLB</a:t>
            </a:r>
            <a:endParaRPr lang="en-ID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E2800A-0539-F2FE-EB3F-A6A116D4B7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70497" y="4178425"/>
            <a:ext cx="1644703" cy="369332"/>
          </a:xfrm>
        </p:spPr>
        <p:txBody>
          <a:bodyPr/>
          <a:lstStyle/>
          <a:p>
            <a:r>
              <a:rPr lang="en-US" sz="1600" dirty="0"/>
              <a:t> 4 Jan 2024</a:t>
            </a:r>
            <a:endParaRPr lang="en-ID" sz="16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8B8C5C6-21FA-A58F-E4BA-3ADFCC38480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897799" y="2038699"/>
            <a:ext cx="2409643" cy="1101793"/>
          </a:xfrm>
        </p:spPr>
        <p:txBody>
          <a:bodyPr/>
          <a:lstStyle/>
          <a:p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Perda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 Cirebon </a:t>
            </a:r>
            <a:r>
              <a:rPr lang="en-US" dirty="0" err="1"/>
              <a:t>Nomor</a:t>
            </a:r>
            <a:r>
              <a:rPr lang="en-US" dirty="0"/>
              <a:t> 1 </a:t>
            </a:r>
            <a:r>
              <a:rPr lang="en-US" dirty="0" err="1"/>
              <a:t>Tahun</a:t>
            </a:r>
            <a:r>
              <a:rPr lang="en-US" dirty="0"/>
              <a:t> 2024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Daerah &amp; </a:t>
            </a:r>
            <a:r>
              <a:rPr lang="en-US" dirty="0" err="1"/>
              <a:t>Retribusi</a:t>
            </a:r>
            <a:r>
              <a:rPr lang="en-US" dirty="0"/>
              <a:t> Daerah</a:t>
            </a:r>
            <a:endParaRPr lang="en-ID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2DBECC6-8FB9-2AE4-8AB0-3A6945267DF6}"/>
              </a:ext>
            </a:extLst>
          </p:cNvPr>
          <p:cNvSpPr txBox="1">
            <a:spLocks/>
          </p:cNvSpPr>
          <p:nvPr/>
        </p:nvSpPr>
        <p:spPr>
          <a:xfrm>
            <a:off x="8147222" y="3472929"/>
            <a:ext cx="2133600" cy="36933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/>
              <a:t>s.d</a:t>
            </a:r>
            <a:r>
              <a:rPr lang="en-US" sz="1600" dirty="0"/>
              <a:t> 5 Jan 2025</a:t>
            </a:r>
            <a:endParaRPr lang="en-ID" sz="1600" dirty="0"/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57436E80-285F-C5BA-C901-56CD9BA11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9" y="5386631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385057-0EE2-47C0-BC34-EAE07E4C157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2668A-6333-47EF-A128-0811ADBEC4E0}"/>
              </a:ext>
            </a:extLst>
          </p:cNvPr>
          <p:cNvSpPr/>
          <p:nvPr/>
        </p:nvSpPr>
        <p:spPr>
          <a:xfrm>
            <a:off x="3459480" y="4048760"/>
            <a:ext cx="345440" cy="1717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701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/>
          <p:nvPr/>
        </p:nvSpPr>
        <p:spPr>
          <a:xfrm>
            <a:off x="0" y="6583680"/>
            <a:ext cx="12192000" cy="56388"/>
          </a:xfrm>
          <a:custGeom>
            <a:avLst/>
            <a:gdLst/>
            <a:ahLst/>
            <a:cxnLst/>
            <a:rect l="l" t="t" r="r" b="b"/>
            <a:pathLst>
              <a:path w="12192000" h="56388">
                <a:moveTo>
                  <a:pt x="0" y="56388"/>
                </a:moveTo>
                <a:lnTo>
                  <a:pt x="12192000" y="56388"/>
                </a:lnTo>
                <a:lnTo>
                  <a:pt x="12192000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FDAC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6640068"/>
            <a:ext cx="12192000" cy="217930"/>
          </a:xfrm>
          <a:custGeom>
            <a:avLst/>
            <a:gdLst/>
            <a:ahLst/>
            <a:cxnLst/>
            <a:rect l="l" t="t" r="r" b="b"/>
            <a:pathLst>
              <a:path w="12192000" h="217930">
                <a:moveTo>
                  <a:pt x="12192000" y="217930"/>
                </a:moveTo>
                <a:lnTo>
                  <a:pt x="12192000" y="0"/>
                </a:lnTo>
                <a:lnTo>
                  <a:pt x="0" y="0"/>
                </a:lnTo>
                <a:lnTo>
                  <a:pt x="0" y="217930"/>
                </a:lnTo>
                <a:lnTo>
                  <a:pt x="12192000" y="21793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" y="1564386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381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058" y="1107186"/>
            <a:ext cx="862584" cy="862584"/>
          </a:xfrm>
          <a:custGeom>
            <a:avLst/>
            <a:gdLst/>
            <a:ahLst/>
            <a:cxnLst/>
            <a:rect l="l" t="t" r="r" b="b"/>
            <a:pathLst>
              <a:path w="862584" h="862584">
                <a:moveTo>
                  <a:pt x="0" y="431291"/>
                </a:moveTo>
                <a:lnTo>
                  <a:pt x="1429" y="466672"/>
                </a:lnTo>
                <a:lnTo>
                  <a:pt x="5644" y="501263"/>
                </a:lnTo>
                <a:lnTo>
                  <a:pt x="12534" y="534954"/>
                </a:lnTo>
                <a:lnTo>
                  <a:pt x="21987" y="567635"/>
                </a:lnTo>
                <a:lnTo>
                  <a:pt x="33892" y="599193"/>
                </a:lnTo>
                <a:lnTo>
                  <a:pt x="48139" y="629520"/>
                </a:lnTo>
                <a:lnTo>
                  <a:pt x="64616" y="658503"/>
                </a:lnTo>
                <a:lnTo>
                  <a:pt x="83212" y="686031"/>
                </a:lnTo>
                <a:lnTo>
                  <a:pt x="103817" y="711995"/>
                </a:lnTo>
                <a:lnTo>
                  <a:pt x="126320" y="736282"/>
                </a:lnTo>
                <a:lnTo>
                  <a:pt x="150609" y="758783"/>
                </a:lnTo>
                <a:lnTo>
                  <a:pt x="176574" y="779385"/>
                </a:lnTo>
                <a:lnTo>
                  <a:pt x="204103" y="797979"/>
                </a:lnTo>
                <a:lnTo>
                  <a:pt x="233086" y="814454"/>
                </a:lnTo>
                <a:lnTo>
                  <a:pt x="263411" y="828698"/>
                </a:lnTo>
                <a:lnTo>
                  <a:pt x="294968" y="840601"/>
                </a:lnTo>
                <a:lnTo>
                  <a:pt x="327645" y="850052"/>
                </a:lnTo>
                <a:lnTo>
                  <a:pt x="361332" y="856940"/>
                </a:lnTo>
                <a:lnTo>
                  <a:pt x="395918" y="861154"/>
                </a:lnTo>
                <a:lnTo>
                  <a:pt x="431291" y="862584"/>
                </a:lnTo>
                <a:lnTo>
                  <a:pt x="466672" y="861154"/>
                </a:lnTo>
                <a:lnTo>
                  <a:pt x="501263" y="856940"/>
                </a:lnTo>
                <a:lnTo>
                  <a:pt x="534954" y="850052"/>
                </a:lnTo>
                <a:lnTo>
                  <a:pt x="567635" y="840601"/>
                </a:lnTo>
                <a:lnTo>
                  <a:pt x="599193" y="828698"/>
                </a:lnTo>
                <a:lnTo>
                  <a:pt x="629520" y="814454"/>
                </a:lnTo>
                <a:lnTo>
                  <a:pt x="658503" y="797979"/>
                </a:lnTo>
                <a:lnTo>
                  <a:pt x="686031" y="779385"/>
                </a:lnTo>
                <a:lnTo>
                  <a:pt x="711995" y="758783"/>
                </a:lnTo>
                <a:lnTo>
                  <a:pt x="736282" y="736282"/>
                </a:lnTo>
                <a:lnTo>
                  <a:pt x="758783" y="711995"/>
                </a:lnTo>
                <a:lnTo>
                  <a:pt x="779385" y="686031"/>
                </a:lnTo>
                <a:lnTo>
                  <a:pt x="797979" y="658503"/>
                </a:lnTo>
                <a:lnTo>
                  <a:pt x="814454" y="629520"/>
                </a:lnTo>
                <a:lnTo>
                  <a:pt x="828698" y="599193"/>
                </a:lnTo>
                <a:lnTo>
                  <a:pt x="840601" y="567635"/>
                </a:lnTo>
                <a:lnTo>
                  <a:pt x="850052" y="534954"/>
                </a:lnTo>
                <a:lnTo>
                  <a:pt x="856940" y="501263"/>
                </a:lnTo>
                <a:lnTo>
                  <a:pt x="861154" y="466672"/>
                </a:lnTo>
                <a:lnTo>
                  <a:pt x="862584" y="431291"/>
                </a:lnTo>
                <a:lnTo>
                  <a:pt x="861154" y="395911"/>
                </a:lnTo>
                <a:lnTo>
                  <a:pt x="856940" y="361320"/>
                </a:lnTo>
                <a:lnTo>
                  <a:pt x="850052" y="327629"/>
                </a:lnTo>
                <a:lnTo>
                  <a:pt x="840601" y="294948"/>
                </a:lnTo>
                <a:lnTo>
                  <a:pt x="828698" y="263390"/>
                </a:lnTo>
                <a:lnTo>
                  <a:pt x="814454" y="233063"/>
                </a:lnTo>
                <a:lnTo>
                  <a:pt x="797979" y="204080"/>
                </a:lnTo>
                <a:lnTo>
                  <a:pt x="779385" y="176552"/>
                </a:lnTo>
                <a:lnTo>
                  <a:pt x="758783" y="150588"/>
                </a:lnTo>
                <a:lnTo>
                  <a:pt x="736282" y="126301"/>
                </a:lnTo>
                <a:lnTo>
                  <a:pt x="711995" y="103800"/>
                </a:lnTo>
                <a:lnTo>
                  <a:pt x="686031" y="83198"/>
                </a:lnTo>
                <a:lnTo>
                  <a:pt x="658503" y="64604"/>
                </a:lnTo>
                <a:lnTo>
                  <a:pt x="629520" y="48129"/>
                </a:lnTo>
                <a:lnTo>
                  <a:pt x="599193" y="33885"/>
                </a:lnTo>
                <a:lnTo>
                  <a:pt x="567635" y="21982"/>
                </a:lnTo>
                <a:lnTo>
                  <a:pt x="534954" y="12531"/>
                </a:lnTo>
                <a:lnTo>
                  <a:pt x="501263" y="5643"/>
                </a:lnTo>
                <a:lnTo>
                  <a:pt x="466672" y="1429"/>
                </a:lnTo>
                <a:lnTo>
                  <a:pt x="431291" y="0"/>
                </a:lnTo>
                <a:lnTo>
                  <a:pt x="395918" y="1429"/>
                </a:lnTo>
                <a:lnTo>
                  <a:pt x="361332" y="5643"/>
                </a:lnTo>
                <a:lnTo>
                  <a:pt x="327645" y="12531"/>
                </a:lnTo>
                <a:lnTo>
                  <a:pt x="294968" y="21982"/>
                </a:lnTo>
                <a:lnTo>
                  <a:pt x="263411" y="33885"/>
                </a:lnTo>
                <a:lnTo>
                  <a:pt x="233086" y="48129"/>
                </a:lnTo>
                <a:lnTo>
                  <a:pt x="204103" y="64604"/>
                </a:lnTo>
                <a:lnTo>
                  <a:pt x="176574" y="83198"/>
                </a:lnTo>
                <a:lnTo>
                  <a:pt x="150609" y="103800"/>
                </a:lnTo>
                <a:lnTo>
                  <a:pt x="126320" y="126301"/>
                </a:lnTo>
                <a:lnTo>
                  <a:pt x="103817" y="150588"/>
                </a:lnTo>
                <a:lnTo>
                  <a:pt x="83212" y="176552"/>
                </a:lnTo>
                <a:lnTo>
                  <a:pt x="64616" y="204080"/>
                </a:lnTo>
                <a:lnTo>
                  <a:pt x="48139" y="233063"/>
                </a:lnTo>
                <a:lnTo>
                  <a:pt x="33892" y="263390"/>
                </a:lnTo>
                <a:lnTo>
                  <a:pt x="21987" y="294948"/>
                </a:lnTo>
                <a:lnTo>
                  <a:pt x="12534" y="327629"/>
                </a:lnTo>
                <a:lnTo>
                  <a:pt x="5644" y="361320"/>
                </a:lnTo>
                <a:lnTo>
                  <a:pt x="1429" y="395911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5058" y="1107186"/>
            <a:ext cx="862584" cy="862584"/>
          </a:xfrm>
          <a:custGeom>
            <a:avLst/>
            <a:gdLst/>
            <a:ahLst/>
            <a:cxnLst/>
            <a:rect l="l" t="t" r="r" b="b"/>
            <a:pathLst>
              <a:path w="862584" h="862584">
                <a:moveTo>
                  <a:pt x="0" y="431291"/>
                </a:moveTo>
                <a:lnTo>
                  <a:pt x="1429" y="395911"/>
                </a:lnTo>
                <a:lnTo>
                  <a:pt x="5644" y="361320"/>
                </a:lnTo>
                <a:lnTo>
                  <a:pt x="12534" y="327629"/>
                </a:lnTo>
                <a:lnTo>
                  <a:pt x="21987" y="294948"/>
                </a:lnTo>
                <a:lnTo>
                  <a:pt x="33892" y="263390"/>
                </a:lnTo>
                <a:lnTo>
                  <a:pt x="48139" y="233063"/>
                </a:lnTo>
                <a:lnTo>
                  <a:pt x="64616" y="204080"/>
                </a:lnTo>
                <a:lnTo>
                  <a:pt x="83212" y="176552"/>
                </a:lnTo>
                <a:lnTo>
                  <a:pt x="103817" y="150588"/>
                </a:lnTo>
                <a:lnTo>
                  <a:pt x="126320" y="126301"/>
                </a:lnTo>
                <a:lnTo>
                  <a:pt x="150609" y="103800"/>
                </a:lnTo>
                <a:lnTo>
                  <a:pt x="176574" y="83198"/>
                </a:lnTo>
                <a:lnTo>
                  <a:pt x="204103" y="64604"/>
                </a:lnTo>
                <a:lnTo>
                  <a:pt x="233086" y="48129"/>
                </a:lnTo>
                <a:lnTo>
                  <a:pt x="263411" y="33885"/>
                </a:lnTo>
                <a:lnTo>
                  <a:pt x="294968" y="21982"/>
                </a:lnTo>
                <a:lnTo>
                  <a:pt x="327645" y="12531"/>
                </a:lnTo>
                <a:lnTo>
                  <a:pt x="361332" y="5643"/>
                </a:lnTo>
                <a:lnTo>
                  <a:pt x="395918" y="1429"/>
                </a:lnTo>
                <a:lnTo>
                  <a:pt x="431291" y="0"/>
                </a:lnTo>
                <a:lnTo>
                  <a:pt x="466672" y="1429"/>
                </a:lnTo>
                <a:lnTo>
                  <a:pt x="501263" y="5643"/>
                </a:lnTo>
                <a:lnTo>
                  <a:pt x="534954" y="12531"/>
                </a:lnTo>
                <a:lnTo>
                  <a:pt x="567635" y="21982"/>
                </a:lnTo>
                <a:lnTo>
                  <a:pt x="599193" y="33885"/>
                </a:lnTo>
                <a:lnTo>
                  <a:pt x="629520" y="48129"/>
                </a:lnTo>
                <a:lnTo>
                  <a:pt x="658503" y="64604"/>
                </a:lnTo>
                <a:lnTo>
                  <a:pt x="686031" y="83198"/>
                </a:lnTo>
                <a:lnTo>
                  <a:pt x="711995" y="103800"/>
                </a:lnTo>
                <a:lnTo>
                  <a:pt x="736282" y="126301"/>
                </a:lnTo>
                <a:lnTo>
                  <a:pt x="758783" y="150588"/>
                </a:lnTo>
                <a:lnTo>
                  <a:pt x="779385" y="176552"/>
                </a:lnTo>
                <a:lnTo>
                  <a:pt x="797979" y="204080"/>
                </a:lnTo>
                <a:lnTo>
                  <a:pt x="814454" y="233063"/>
                </a:lnTo>
                <a:lnTo>
                  <a:pt x="828698" y="263390"/>
                </a:lnTo>
                <a:lnTo>
                  <a:pt x="840601" y="294948"/>
                </a:lnTo>
                <a:lnTo>
                  <a:pt x="850052" y="327629"/>
                </a:lnTo>
                <a:lnTo>
                  <a:pt x="856940" y="361320"/>
                </a:lnTo>
                <a:lnTo>
                  <a:pt x="861154" y="395911"/>
                </a:lnTo>
                <a:lnTo>
                  <a:pt x="862584" y="431291"/>
                </a:lnTo>
                <a:lnTo>
                  <a:pt x="861154" y="466672"/>
                </a:lnTo>
                <a:lnTo>
                  <a:pt x="856940" y="501263"/>
                </a:lnTo>
                <a:lnTo>
                  <a:pt x="850052" y="534954"/>
                </a:lnTo>
                <a:lnTo>
                  <a:pt x="840601" y="567635"/>
                </a:lnTo>
                <a:lnTo>
                  <a:pt x="828698" y="599193"/>
                </a:lnTo>
                <a:lnTo>
                  <a:pt x="814454" y="629520"/>
                </a:lnTo>
                <a:lnTo>
                  <a:pt x="797979" y="658503"/>
                </a:lnTo>
                <a:lnTo>
                  <a:pt x="779385" y="686031"/>
                </a:lnTo>
                <a:lnTo>
                  <a:pt x="758783" y="711995"/>
                </a:lnTo>
                <a:lnTo>
                  <a:pt x="736282" y="736282"/>
                </a:lnTo>
                <a:lnTo>
                  <a:pt x="711995" y="758783"/>
                </a:lnTo>
                <a:lnTo>
                  <a:pt x="686031" y="779385"/>
                </a:lnTo>
                <a:lnTo>
                  <a:pt x="658503" y="797979"/>
                </a:lnTo>
                <a:lnTo>
                  <a:pt x="629520" y="814454"/>
                </a:lnTo>
                <a:lnTo>
                  <a:pt x="599193" y="828698"/>
                </a:lnTo>
                <a:lnTo>
                  <a:pt x="567635" y="840601"/>
                </a:lnTo>
                <a:lnTo>
                  <a:pt x="534954" y="850052"/>
                </a:lnTo>
                <a:lnTo>
                  <a:pt x="501263" y="856940"/>
                </a:lnTo>
                <a:lnTo>
                  <a:pt x="466672" y="861154"/>
                </a:lnTo>
                <a:lnTo>
                  <a:pt x="431291" y="862584"/>
                </a:lnTo>
                <a:lnTo>
                  <a:pt x="395918" y="861154"/>
                </a:lnTo>
                <a:lnTo>
                  <a:pt x="361332" y="856940"/>
                </a:lnTo>
                <a:lnTo>
                  <a:pt x="327645" y="850052"/>
                </a:lnTo>
                <a:lnTo>
                  <a:pt x="294968" y="840601"/>
                </a:lnTo>
                <a:lnTo>
                  <a:pt x="263411" y="828698"/>
                </a:lnTo>
                <a:lnTo>
                  <a:pt x="233086" y="814454"/>
                </a:lnTo>
                <a:lnTo>
                  <a:pt x="204103" y="797979"/>
                </a:lnTo>
                <a:lnTo>
                  <a:pt x="176574" y="779385"/>
                </a:lnTo>
                <a:lnTo>
                  <a:pt x="150609" y="758783"/>
                </a:lnTo>
                <a:lnTo>
                  <a:pt x="126320" y="736282"/>
                </a:lnTo>
                <a:lnTo>
                  <a:pt x="103817" y="711995"/>
                </a:lnTo>
                <a:lnTo>
                  <a:pt x="83212" y="686031"/>
                </a:lnTo>
                <a:lnTo>
                  <a:pt x="64616" y="658503"/>
                </a:lnTo>
                <a:lnTo>
                  <a:pt x="48139" y="629520"/>
                </a:lnTo>
                <a:lnTo>
                  <a:pt x="33892" y="599193"/>
                </a:lnTo>
                <a:lnTo>
                  <a:pt x="21987" y="567635"/>
                </a:lnTo>
                <a:lnTo>
                  <a:pt x="12534" y="534954"/>
                </a:lnTo>
                <a:lnTo>
                  <a:pt x="5644" y="501263"/>
                </a:lnTo>
                <a:lnTo>
                  <a:pt x="1429" y="466672"/>
                </a:lnTo>
                <a:lnTo>
                  <a:pt x="0" y="431291"/>
                </a:lnTo>
                <a:close/>
              </a:path>
            </a:pathLst>
          </a:custGeom>
          <a:ln w="381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2718" y="1295400"/>
            <a:ext cx="414414" cy="444246"/>
          </a:xfrm>
          <a:custGeom>
            <a:avLst/>
            <a:gdLst/>
            <a:ahLst/>
            <a:cxnLst/>
            <a:rect l="l" t="t" r="r" b="b"/>
            <a:pathLst>
              <a:path w="414414" h="444246">
                <a:moveTo>
                  <a:pt x="278533" y="375412"/>
                </a:moveTo>
                <a:lnTo>
                  <a:pt x="279428" y="362306"/>
                </a:lnTo>
                <a:lnTo>
                  <a:pt x="282109" y="349506"/>
                </a:lnTo>
                <a:lnTo>
                  <a:pt x="286570" y="337320"/>
                </a:lnTo>
                <a:lnTo>
                  <a:pt x="292803" y="326054"/>
                </a:lnTo>
                <a:lnTo>
                  <a:pt x="300123" y="316738"/>
                </a:lnTo>
                <a:lnTo>
                  <a:pt x="305457" y="317880"/>
                </a:lnTo>
                <a:lnTo>
                  <a:pt x="310283" y="319659"/>
                </a:lnTo>
                <a:lnTo>
                  <a:pt x="314982" y="320928"/>
                </a:lnTo>
                <a:lnTo>
                  <a:pt x="329972" y="325705"/>
                </a:lnTo>
                <a:lnTo>
                  <a:pt x="343913" y="329524"/>
                </a:lnTo>
                <a:lnTo>
                  <a:pt x="356712" y="332380"/>
                </a:lnTo>
                <a:lnTo>
                  <a:pt x="368274" y="334269"/>
                </a:lnTo>
                <a:lnTo>
                  <a:pt x="378503" y="335185"/>
                </a:lnTo>
                <a:lnTo>
                  <a:pt x="382546" y="335279"/>
                </a:lnTo>
                <a:lnTo>
                  <a:pt x="398121" y="333284"/>
                </a:lnTo>
                <a:lnTo>
                  <a:pt x="408632" y="327464"/>
                </a:lnTo>
                <a:lnTo>
                  <a:pt x="411756" y="323341"/>
                </a:lnTo>
                <a:lnTo>
                  <a:pt x="414054" y="317342"/>
                </a:lnTo>
                <a:lnTo>
                  <a:pt x="414414" y="310569"/>
                </a:lnTo>
                <a:lnTo>
                  <a:pt x="412836" y="303024"/>
                </a:lnTo>
                <a:lnTo>
                  <a:pt x="409323" y="294708"/>
                </a:lnTo>
                <a:lnTo>
                  <a:pt x="403873" y="285622"/>
                </a:lnTo>
                <a:lnTo>
                  <a:pt x="396489" y="275769"/>
                </a:lnTo>
                <a:lnTo>
                  <a:pt x="387171" y="265150"/>
                </a:lnTo>
                <a:lnTo>
                  <a:pt x="375919" y="253766"/>
                </a:lnTo>
                <a:lnTo>
                  <a:pt x="362735" y="241619"/>
                </a:lnTo>
                <a:lnTo>
                  <a:pt x="362856" y="261532"/>
                </a:lnTo>
                <a:lnTo>
                  <a:pt x="376729" y="275435"/>
                </a:lnTo>
                <a:lnTo>
                  <a:pt x="386889" y="287270"/>
                </a:lnTo>
                <a:lnTo>
                  <a:pt x="393782" y="297109"/>
                </a:lnTo>
                <a:lnTo>
                  <a:pt x="397851" y="305025"/>
                </a:lnTo>
                <a:lnTo>
                  <a:pt x="399541" y="311090"/>
                </a:lnTo>
                <a:lnTo>
                  <a:pt x="399296" y="315375"/>
                </a:lnTo>
                <a:lnTo>
                  <a:pt x="398675" y="316738"/>
                </a:lnTo>
                <a:lnTo>
                  <a:pt x="396263" y="318989"/>
                </a:lnTo>
                <a:lnTo>
                  <a:pt x="390978" y="320585"/>
                </a:lnTo>
                <a:lnTo>
                  <a:pt x="382441" y="321101"/>
                </a:lnTo>
                <a:lnTo>
                  <a:pt x="370272" y="320110"/>
                </a:lnTo>
                <a:lnTo>
                  <a:pt x="354092" y="317187"/>
                </a:lnTo>
                <a:lnTo>
                  <a:pt x="333520" y="311908"/>
                </a:lnTo>
                <a:lnTo>
                  <a:pt x="319808" y="307721"/>
                </a:lnTo>
                <a:lnTo>
                  <a:pt x="316760" y="306577"/>
                </a:lnTo>
                <a:lnTo>
                  <a:pt x="313204" y="305308"/>
                </a:lnTo>
                <a:lnTo>
                  <a:pt x="310791" y="304164"/>
                </a:lnTo>
                <a:lnTo>
                  <a:pt x="318822" y="294154"/>
                </a:lnTo>
                <a:lnTo>
                  <a:pt x="326083" y="283677"/>
                </a:lnTo>
                <a:lnTo>
                  <a:pt x="332580" y="272750"/>
                </a:lnTo>
                <a:lnTo>
                  <a:pt x="338317" y="261387"/>
                </a:lnTo>
                <a:lnTo>
                  <a:pt x="343300" y="249603"/>
                </a:lnTo>
                <a:lnTo>
                  <a:pt x="345462" y="123951"/>
                </a:lnTo>
                <a:lnTo>
                  <a:pt x="340777" y="112064"/>
                </a:lnTo>
                <a:lnTo>
                  <a:pt x="335351" y="100503"/>
                </a:lnTo>
                <a:lnTo>
                  <a:pt x="329179" y="89332"/>
                </a:lnTo>
                <a:lnTo>
                  <a:pt x="322257" y="78614"/>
                </a:lnTo>
                <a:lnTo>
                  <a:pt x="314579" y="68413"/>
                </a:lnTo>
                <a:lnTo>
                  <a:pt x="311426" y="64642"/>
                </a:lnTo>
                <a:lnTo>
                  <a:pt x="308542" y="49901"/>
                </a:lnTo>
                <a:lnTo>
                  <a:pt x="300631" y="52704"/>
                </a:lnTo>
                <a:lnTo>
                  <a:pt x="291324" y="44124"/>
                </a:lnTo>
                <a:lnTo>
                  <a:pt x="281415" y="36187"/>
                </a:lnTo>
                <a:lnTo>
                  <a:pt x="270942" y="28933"/>
                </a:lnTo>
                <a:lnTo>
                  <a:pt x="259941" y="22398"/>
                </a:lnTo>
                <a:lnTo>
                  <a:pt x="248450" y="16622"/>
                </a:lnTo>
                <a:lnTo>
                  <a:pt x="236504" y="11641"/>
                </a:lnTo>
                <a:lnTo>
                  <a:pt x="224141" y="7494"/>
                </a:lnTo>
                <a:lnTo>
                  <a:pt x="211397" y="4218"/>
                </a:lnTo>
                <a:lnTo>
                  <a:pt x="198310" y="1853"/>
                </a:lnTo>
                <a:lnTo>
                  <a:pt x="184915" y="435"/>
                </a:lnTo>
                <a:lnTo>
                  <a:pt x="172234" y="0"/>
                </a:lnTo>
                <a:lnTo>
                  <a:pt x="186442" y="14958"/>
                </a:lnTo>
                <a:lnTo>
                  <a:pt x="200338" y="16746"/>
                </a:lnTo>
                <a:lnTo>
                  <a:pt x="213871" y="19662"/>
                </a:lnTo>
                <a:lnTo>
                  <a:pt x="226992" y="23656"/>
                </a:lnTo>
                <a:lnTo>
                  <a:pt x="239650" y="28674"/>
                </a:lnTo>
                <a:lnTo>
                  <a:pt x="251793" y="34667"/>
                </a:lnTo>
                <a:lnTo>
                  <a:pt x="263373" y="41581"/>
                </a:lnTo>
                <a:lnTo>
                  <a:pt x="274337" y="49365"/>
                </a:lnTo>
                <a:lnTo>
                  <a:pt x="284637" y="57968"/>
                </a:lnTo>
                <a:lnTo>
                  <a:pt x="294220" y="67337"/>
                </a:lnTo>
                <a:lnTo>
                  <a:pt x="303037" y="77422"/>
                </a:lnTo>
                <a:lnTo>
                  <a:pt x="311036" y="88169"/>
                </a:lnTo>
                <a:lnTo>
                  <a:pt x="318168" y="99529"/>
                </a:lnTo>
                <a:lnTo>
                  <a:pt x="324383" y="111448"/>
                </a:lnTo>
                <a:lnTo>
                  <a:pt x="329628" y="123876"/>
                </a:lnTo>
                <a:lnTo>
                  <a:pt x="332889" y="133476"/>
                </a:lnTo>
                <a:lnTo>
                  <a:pt x="325079" y="139941"/>
                </a:lnTo>
                <a:lnTo>
                  <a:pt x="316802" y="146579"/>
                </a:lnTo>
                <a:lnTo>
                  <a:pt x="308065" y="153376"/>
                </a:lnTo>
                <a:lnTo>
                  <a:pt x="298872" y="160314"/>
                </a:lnTo>
                <a:lnTo>
                  <a:pt x="289228" y="167378"/>
                </a:lnTo>
                <a:lnTo>
                  <a:pt x="279137" y="174552"/>
                </a:lnTo>
                <a:lnTo>
                  <a:pt x="268605" y="181820"/>
                </a:lnTo>
                <a:lnTo>
                  <a:pt x="257636" y="189166"/>
                </a:lnTo>
                <a:lnTo>
                  <a:pt x="246236" y="196573"/>
                </a:lnTo>
                <a:lnTo>
                  <a:pt x="234408" y="204027"/>
                </a:lnTo>
                <a:lnTo>
                  <a:pt x="222159" y="211509"/>
                </a:lnTo>
                <a:lnTo>
                  <a:pt x="209493" y="219006"/>
                </a:lnTo>
                <a:lnTo>
                  <a:pt x="198015" y="242442"/>
                </a:lnTo>
                <a:lnTo>
                  <a:pt x="203349" y="239522"/>
                </a:lnTo>
                <a:lnTo>
                  <a:pt x="213609" y="233547"/>
                </a:lnTo>
                <a:lnTo>
                  <a:pt x="224092" y="227271"/>
                </a:lnTo>
                <a:lnTo>
                  <a:pt x="234748" y="220725"/>
                </a:lnTo>
                <a:lnTo>
                  <a:pt x="245527" y="213938"/>
                </a:lnTo>
                <a:lnTo>
                  <a:pt x="256380" y="206939"/>
                </a:lnTo>
                <a:lnTo>
                  <a:pt x="267256" y="199759"/>
                </a:lnTo>
                <a:lnTo>
                  <a:pt x="278105" y="192426"/>
                </a:lnTo>
                <a:lnTo>
                  <a:pt x="288876" y="184971"/>
                </a:lnTo>
                <a:lnTo>
                  <a:pt x="299521" y="177424"/>
                </a:lnTo>
                <a:lnTo>
                  <a:pt x="309988" y="169814"/>
                </a:lnTo>
                <a:lnTo>
                  <a:pt x="320228" y="162170"/>
                </a:lnTo>
                <a:lnTo>
                  <a:pt x="330191" y="154522"/>
                </a:lnTo>
                <a:lnTo>
                  <a:pt x="337080" y="149098"/>
                </a:lnTo>
                <a:lnTo>
                  <a:pt x="339686" y="161658"/>
                </a:lnTo>
                <a:lnTo>
                  <a:pt x="341001" y="174383"/>
                </a:lnTo>
                <a:lnTo>
                  <a:pt x="341271" y="183769"/>
                </a:lnTo>
                <a:lnTo>
                  <a:pt x="340764" y="196971"/>
                </a:lnTo>
                <a:lnTo>
                  <a:pt x="339255" y="209967"/>
                </a:lnTo>
                <a:lnTo>
                  <a:pt x="336758" y="222713"/>
                </a:lnTo>
                <a:lnTo>
                  <a:pt x="333289" y="235163"/>
                </a:lnTo>
                <a:lnTo>
                  <a:pt x="328864" y="247271"/>
                </a:lnTo>
                <a:lnTo>
                  <a:pt x="323499" y="258992"/>
                </a:lnTo>
                <a:lnTo>
                  <a:pt x="317209" y="270282"/>
                </a:lnTo>
                <a:lnTo>
                  <a:pt x="310010" y="281094"/>
                </a:lnTo>
                <a:lnTo>
                  <a:pt x="301917" y="291384"/>
                </a:lnTo>
                <a:lnTo>
                  <a:pt x="295297" y="298703"/>
                </a:lnTo>
                <a:lnTo>
                  <a:pt x="284811" y="294527"/>
                </a:lnTo>
                <a:lnTo>
                  <a:pt x="273996" y="290041"/>
                </a:lnTo>
                <a:lnTo>
                  <a:pt x="262885" y="285258"/>
                </a:lnTo>
                <a:lnTo>
                  <a:pt x="251514" y="280187"/>
                </a:lnTo>
                <a:lnTo>
                  <a:pt x="239916" y="274841"/>
                </a:lnTo>
                <a:lnTo>
                  <a:pt x="228125" y="269230"/>
                </a:lnTo>
                <a:lnTo>
                  <a:pt x="216175" y="263365"/>
                </a:lnTo>
                <a:lnTo>
                  <a:pt x="204101" y="257258"/>
                </a:lnTo>
                <a:lnTo>
                  <a:pt x="191936" y="250919"/>
                </a:lnTo>
                <a:lnTo>
                  <a:pt x="187220" y="248412"/>
                </a:lnTo>
                <a:lnTo>
                  <a:pt x="185561" y="232734"/>
                </a:lnTo>
                <a:lnTo>
                  <a:pt x="174858" y="239138"/>
                </a:lnTo>
                <a:lnTo>
                  <a:pt x="172234" y="240664"/>
                </a:lnTo>
                <a:lnTo>
                  <a:pt x="161281" y="234232"/>
                </a:lnTo>
                <a:lnTo>
                  <a:pt x="150376" y="227815"/>
                </a:lnTo>
                <a:lnTo>
                  <a:pt x="147787" y="226313"/>
                </a:lnTo>
                <a:lnTo>
                  <a:pt x="135759" y="219367"/>
                </a:lnTo>
                <a:lnTo>
                  <a:pt x="123919" y="212350"/>
                </a:lnTo>
                <a:lnTo>
                  <a:pt x="112285" y="205274"/>
                </a:lnTo>
                <a:lnTo>
                  <a:pt x="100873" y="198149"/>
                </a:lnTo>
                <a:lnTo>
                  <a:pt x="89702" y="190985"/>
                </a:lnTo>
                <a:lnTo>
                  <a:pt x="78790" y="183795"/>
                </a:lnTo>
                <a:lnTo>
                  <a:pt x="68154" y="176587"/>
                </a:lnTo>
                <a:lnTo>
                  <a:pt x="57813" y="169374"/>
                </a:lnTo>
                <a:lnTo>
                  <a:pt x="47784" y="162166"/>
                </a:lnTo>
                <a:lnTo>
                  <a:pt x="38085" y="154972"/>
                </a:lnTo>
                <a:lnTo>
                  <a:pt x="28734" y="147805"/>
                </a:lnTo>
                <a:lnTo>
                  <a:pt x="19748" y="140675"/>
                </a:lnTo>
                <a:lnTo>
                  <a:pt x="11146" y="133593"/>
                </a:lnTo>
                <a:lnTo>
                  <a:pt x="10929" y="96317"/>
                </a:lnTo>
                <a:lnTo>
                  <a:pt x="5071" y="107684"/>
                </a:lnTo>
                <a:lnTo>
                  <a:pt x="0" y="119305"/>
                </a:lnTo>
                <a:lnTo>
                  <a:pt x="3235" y="183769"/>
                </a:lnTo>
                <a:lnTo>
                  <a:pt x="3711" y="171184"/>
                </a:lnTo>
                <a:lnTo>
                  <a:pt x="5137" y="158434"/>
                </a:lnTo>
                <a:lnTo>
                  <a:pt x="6817" y="149098"/>
                </a:lnTo>
                <a:lnTo>
                  <a:pt x="15599" y="156189"/>
                </a:lnTo>
                <a:lnTo>
                  <a:pt x="24741" y="163314"/>
                </a:lnTo>
                <a:lnTo>
                  <a:pt x="34224" y="170464"/>
                </a:lnTo>
                <a:lnTo>
                  <a:pt x="44033" y="177632"/>
                </a:lnTo>
                <a:lnTo>
                  <a:pt x="54148" y="184807"/>
                </a:lnTo>
                <a:lnTo>
                  <a:pt x="64553" y="191983"/>
                </a:lnTo>
                <a:lnTo>
                  <a:pt x="75230" y="199149"/>
                </a:lnTo>
                <a:lnTo>
                  <a:pt x="86162" y="206299"/>
                </a:lnTo>
                <a:lnTo>
                  <a:pt x="97330" y="213423"/>
                </a:lnTo>
                <a:lnTo>
                  <a:pt x="108719" y="220512"/>
                </a:lnTo>
                <a:lnTo>
                  <a:pt x="120309" y="227558"/>
                </a:lnTo>
                <a:lnTo>
                  <a:pt x="132084" y="234554"/>
                </a:lnTo>
                <a:lnTo>
                  <a:pt x="140611" y="239522"/>
                </a:lnTo>
                <a:lnTo>
                  <a:pt x="145996" y="242442"/>
                </a:lnTo>
                <a:lnTo>
                  <a:pt x="151368" y="246125"/>
                </a:lnTo>
                <a:lnTo>
                  <a:pt x="156740" y="248412"/>
                </a:lnTo>
                <a:lnTo>
                  <a:pt x="144398" y="254836"/>
                </a:lnTo>
                <a:lnTo>
                  <a:pt x="132200" y="261032"/>
                </a:lnTo>
                <a:lnTo>
                  <a:pt x="120167" y="266991"/>
                </a:lnTo>
                <a:lnTo>
                  <a:pt x="108322" y="272700"/>
                </a:lnTo>
                <a:lnTo>
                  <a:pt x="96685" y="278149"/>
                </a:lnTo>
                <a:lnTo>
                  <a:pt x="85279" y="283327"/>
                </a:lnTo>
                <a:lnTo>
                  <a:pt x="74125" y="288222"/>
                </a:lnTo>
                <a:lnTo>
                  <a:pt x="63245" y="292823"/>
                </a:lnTo>
                <a:lnTo>
                  <a:pt x="52661" y="297120"/>
                </a:lnTo>
                <a:lnTo>
                  <a:pt x="58785" y="310134"/>
                </a:lnTo>
                <a:lnTo>
                  <a:pt x="69440" y="305958"/>
                </a:lnTo>
                <a:lnTo>
                  <a:pt x="80333" y="301467"/>
                </a:lnTo>
                <a:lnTo>
                  <a:pt x="91446" y="296677"/>
                </a:lnTo>
                <a:lnTo>
                  <a:pt x="102760" y="291601"/>
                </a:lnTo>
                <a:lnTo>
                  <a:pt x="114255" y="286254"/>
                </a:lnTo>
                <a:lnTo>
                  <a:pt x="125914" y="280650"/>
                </a:lnTo>
                <a:lnTo>
                  <a:pt x="137717" y="274803"/>
                </a:lnTo>
                <a:lnTo>
                  <a:pt x="149645" y="268727"/>
                </a:lnTo>
                <a:lnTo>
                  <a:pt x="161679" y="262436"/>
                </a:lnTo>
                <a:lnTo>
                  <a:pt x="172234" y="256794"/>
                </a:lnTo>
                <a:lnTo>
                  <a:pt x="184329" y="263255"/>
                </a:lnTo>
                <a:lnTo>
                  <a:pt x="196307" y="269514"/>
                </a:lnTo>
                <a:lnTo>
                  <a:pt x="208161" y="275558"/>
                </a:lnTo>
                <a:lnTo>
                  <a:pt x="219885" y="281372"/>
                </a:lnTo>
                <a:lnTo>
                  <a:pt x="231471" y="286941"/>
                </a:lnTo>
                <a:lnTo>
                  <a:pt x="242912" y="292251"/>
                </a:lnTo>
                <a:lnTo>
                  <a:pt x="254201" y="297289"/>
                </a:lnTo>
                <a:lnTo>
                  <a:pt x="265331" y="302040"/>
                </a:lnTo>
                <a:lnTo>
                  <a:pt x="276295" y="306489"/>
                </a:lnTo>
                <a:lnTo>
                  <a:pt x="285772" y="310134"/>
                </a:lnTo>
                <a:lnTo>
                  <a:pt x="278453" y="320960"/>
                </a:lnTo>
                <a:lnTo>
                  <a:pt x="272696" y="332123"/>
                </a:lnTo>
                <a:lnTo>
                  <a:pt x="268324" y="343960"/>
                </a:lnTo>
                <a:lnTo>
                  <a:pt x="266595" y="350265"/>
                </a:lnTo>
                <a:lnTo>
                  <a:pt x="270278" y="444246"/>
                </a:lnTo>
                <a:lnTo>
                  <a:pt x="278533" y="437007"/>
                </a:lnTo>
                <a:lnTo>
                  <a:pt x="278533" y="375412"/>
                </a:lnTo>
                <a:close/>
              </a:path>
            </a:pathLst>
          </a:custGeom>
          <a:solidFill>
            <a:srgbClr val="4DAC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17985" y="1725295"/>
            <a:ext cx="45359" cy="53552"/>
          </a:xfrm>
          <a:custGeom>
            <a:avLst/>
            <a:gdLst/>
            <a:ahLst/>
            <a:cxnLst/>
            <a:rect l="l" t="t" r="r" b="b"/>
            <a:pathLst>
              <a:path w="45359" h="53552">
                <a:moveTo>
                  <a:pt x="45359" y="0"/>
                </a:moveTo>
                <a:lnTo>
                  <a:pt x="17841" y="0"/>
                </a:lnTo>
                <a:lnTo>
                  <a:pt x="28087" y="14350"/>
                </a:lnTo>
                <a:lnTo>
                  <a:pt x="22459" y="26907"/>
                </a:lnTo>
                <a:lnTo>
                  <a:pt x="12694" y="36106"/>
                </a:lnTo>
                <a:lnTo>
                  <a:pt x="0" y="40860"/>
                </a:lnTo>
                <a:lnTo>
                  <a:pt x="8559" y="53552"/>
                </a:lnTo>
                <a:lnTo>
                  <a:pt x="20922" y="47737"/>
                </a:lnTo>
                <a:lnTo>
                  <a:pt x="31130" y="38789"/>
                </a:lnTo>
                <a:lnTo>
                  <a:pt x="38538" y="27315"/>
                </a:lnTo>
                <a:lnTo>
                  <a:pt x="42438" y="14350"/>
                </a:lnTo>
                <a:lnTo>
                  <a:pt x="45359" y="0"/>
                </a:lnTo>
                <a:close/>
              </a:path>
            </a:pathLst>
          </a:custGeom>
          <a:solidFill>
            <a:srgbClr val="4DAC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3538" y="1614084"/>
            <a:ext cx="32270" cy="16595"/>
          </a:xfrm>
          <a:custGeom>
            <a:avLst/>
            <a:gdLst/>
            <a:ahLst/>
            <a:cxnLst/>
            <a:rect l="l" t="t" r="r" b="b"/>
            <a:pathLst>
              <a:path w="32270" h="16595">
                <a:moveTo>
                  <a:pt x="0" y="1365"/>
                </a:moveTo>
                <a:lnTo>
                  <a:pt x="2195" y="16046"/>
                </a:lnTo>
                <a:lnTo>
                  <a:pt x="11204" y="16595"/>
                </a:lnTo>
                <a:lnTo>
                  <a:pt x="20856" y="16097"/>
                </a:lnTo>
                <a:lnTo>
                  <a:pt x="32270" y="0"/>
                </a:lnTo>
                <a:lnTo>
                  <a:pt x="17872" y="2048"/>
                </a:lnTo>
                <a:lnTo>
                  <a:pt x="7243" y="2364"/>
                </a:lnTo>
                <a:lnTo>
                  <a:pt x="0" y="1365"/>
                </a:lnTo>
                <a:close/>
              </a:path>
            </a:pathLst>
          </a:custGeom>
          <a:solidFill>
            <a:srgbClr val="4DAC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11261" y="1329165"/>
            <a:ext cx="105645" cy="227767"/>
          </a:xfrm>
          <a:custGeom>
            <a:avLst/>
            <a:gdLst/>
            <a:ahLst/>
            <a:cxnLst/>
            <a:rect l="l" t="t" r="r" b="b"/>
            <a:pathLst>
              <a:path w="105645" h="227767">
                <a:moveTo>
                  <a:pt x="43069" y="111939"/>
                </a:moveTo>
                <a:lnTo>
                  <a:pt x="41745" y="105172"/>
                </a:lnTo>
                <a:lnTo>
                  <a:pt x="54460" y="94156"/>
                </a:lnTo>
                <a:lnTo>
                  <a:pt x="66169" y="83271"/>
                </a:lnTo>
                <a:lnTo>
                  <a:pt x="76698" y="72607"/>
                </a:lnTo>
                <a:lnTo>
                  <a:pt x="85877" y="62258"/>
                </a:lnTo>
                <a:lnTo>
                  <a:pt x="93534" y="52315"/>
                </a:lnTo>
                <a:lnTo>
                  <a:pt x="99495" y="42870"/>
                </a:lnTo>
                <a:lnTo>
                  <a:pt x="103590" y="34015"/>
                </a:lnTo>
                <a:lnTo>
                  <a:pt x="105645" y="25841"/>
                </a:lnTo>
                <a:lnTo>
                  <a:pt x="105490" y="18440"/>
                </a:lnTo>
                <a:lnTo>
                  <a:pt x="103213" y="12335"/>
                </a:lnTo>
                <a:lnTo>
                  <a:pt x="99023" y="7129"/>
                </a:lnTo>
                <a:lnTo>
                  <a:pt x="92954" y="3341"/>
                </a:lnTo>
                <a:lnTo>
                  <a:pt x="85030" y="966"/>
                </a:lnTo>
                <a:lnTo>
                  <a:pt x="75279" y="0"/>
                </a:lnTo>
                <a:lnTo>
                  <a:pt x="63725" y="437"/>
                </a:lnTo>
                <a:lnTo>
                  <a:pt x="50395" y="2274"/>
                </a:lnTo>
                <a:lnTo>
                  <a:pt x="35313" y="5506"/>
                </a:lnTo>
                <a:lnTo>
                  <a:pt x="18506" y="10128"/>
                </a:lnTo>
                <a:lnTo>
                  <a:pt x="0" y="16135"/>
                </a:lnTo>
                <a:lnTo>
                  <a:pt x="2883" y="30877"/>
                </a:lnTo>
                <a:lnTo>
                  <a:pt x="26139" y="23573"/>
                </a:lnTo>
                <a:lnTo>
                  <a:pt x="45325" y="18702"/>
                </a:lnTo>
                <a:lnTo>
                  <a:pt x="60715" y="15921"/>
                </a:lnTo>
                <a:lnTo>
                  <a:pt x="72581" y="14891"/>
                </a:lnTo>
                <a:lnTo>
                  <a:pt x="81196" y="15269"/>
                </a:lnTo>
                <a:lnTo>
                  <a:pt x="86831" y="16713"/>
                </a:lnTo>
                <a:lnTo>
                  <a:pt x="89760" y="18883"/>
                </a:lnTo>
                <a:lnTo>
                  <a:pt x="90132" y="19574"/>
                </a:lnTo>
                <a:lnTo>
                  <a:pt x="91027" y="24237"/>
                </a:lnTo>
                <a:lnTo>
                  <a:pt x="89449" y="30539"/>
                </a:lnTo>
                <a:lnTo>
                  <a:pt x="85405" y="38385"/>
                </a:lnTo>
                <a:lnTo>
                  <a:pt x="78902" y="47678"/>
                </a:lnTo>
                <a:lnTo>
                  <a:pt x="69947" y="58323"/>
                </a:lnTo>
                <a:lnTo>
                  <a:pt x="58547" y="70223"/>
                </a:lnTo>
                <a:lnTo>
                  <a:pt x="44711" y="83284"/>
                </a:lnTo>
                <a:lnTo>
                  <a:pt x="36919" y="90186"/>
                </a:lnTo>
                <a:lnTo>
                  <a:pt x="36284" y="211725"/>
                </a:lnTo>
                <a:lnTo>
                  <a:pt x="54313" y="227767"/>
                </a:lnTo>
                <a:lnTo>
                  <a:pt x="54192" y="207854"/>
                </a:lnTo>
                <a:lnTo>
                  <a:pt x="40475" y="196104"/>
                </a:lnTo>
                <a:lnTo>
                  <a:pt x="43494" y="183842"/>
                </a:lnTo>
                <a:lnTo>
                  <a:pt x="45643" y="171451"/>
                </a:lnTo>
                <a:lnTo>
                  <a:pt x="46844" y="158745"/>
                </a:lnTo>
                <a:lnTo>
                  <a:pt x="47079" y="150003"/>
                </a:lnTo>
                <a:lnTo>
                  <a:pt x="46549" y="137051"/>
                </a:lnTo>
                <a:lnTo>
                  <a:pt x="45127" y="124357"/>
                </a:lnTo>
                <a:lnTo>
                  <a:pt x="43069" y="111939"/>
                </a:lnTo>
                <a:close/>
              </a:path>
            </a:pathLst>
          </a:custGeom>
          <a:solidFill>
            <a:srgbClr val="4DAC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8279" y="1514406"/>
            <a:ext cx="23932" cy="29405"/>
          </a:xfrm>
          <a:custGeom>
            <a:avLst/>
            <a:gdLst/>
            <a:ahLst/>
            <a:cxnLst/>
            <a:rect l="l" t="t" r="r" b="b"/>
            <a:pathLst>
              <a:path w="23932" h="29405">
                <a:moveTo>
                  <a:pt x="11184" y="7307"/>
                </a:moveTo>
                <a:lnTo>
                  <a:pt x="0" y="13727"/>
                </a:lnTo>
                <a:lnTo>
                  <a:pt x="1659" y="29405"/>
                </a:lnTo>
                <a:lnTo>
                  <a:pt x="6993" y="27119"/>
                </a:lnTo>
                <a:lnTo>
                  <a:pt x="12454" y="23436"/>
                </a:lnTo>
                <a:lnTo>
                  <a:pt x="23932" y="0"/>
                </a:lnTo>
                <a:lnTo>
                  <a:pt x="11184" y="7307"/>
                </a:lnTo>
                <a:close/>
              </a:path>
            </a:pathLst>
          </a:custGeom>
          <a:solidFill>
            <a:srgbClr val="4DAC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2230" y="1295400"/>
            <a:ext cx="340766" cy="485521"/>
          </a:xfrm>
          <a:custGeom>
            <a:avLst/>
            <a:gdLst/>
            <a:ahLst/>
            <a:cxnLst/>
            <a:rect l="l" t="t" r="r" b="b"/>
            <a:pathLst>
              <a:path w="340766" h="485521">
                <a:moveTo>
                  <a:pt x="2503" y="67621"/>
                </a:moveTo>
                <a:lnTo>
                  <a:pt x="6842" y="76715"/>
                </a:lnTo>
                <a:lnTo>
                  <a:pt x="13347" y="86737"/>
                </a:lnTo>
                <a:lnTo>
                  <a:pt x="21999" y="97669"/>
                </a:lnTo>
                <a:lnTo>
                  <a:pt x="32781" y="109493"/>
                </a:lnTo>
                <a:lnTo>
                  <a:pt x="45675" y="122189"/>
                </a:lnTo>
                <a:lnTo>
                  <a:pt x="52819" y="128777"/>
                </a:lnTo>
                <a:lnTo>
                  <a:pt x="56400" y="132334"/>
                </a:lnTo>
                <a:lnTo>
                  <a:pt x="59995" y="135254"/>
                </a:lnTo>
                <a:lnTo>
                  <a:pt x="64770" y="138937"/>
                </a:lnTo>
                <a:lnTo>
                  <a:pt x="62059" y="151174"/>
                </a:lnTo>
                <a:lnTo>
                  <a:pt x="60069" y="163694"/>
                </a:lnTo>
                <a:lnTo>
                  <a:pt x="58962" y="176481"/>
                </a:lnTo>
                <a:lnTo>
                  <a:pt x="58788" y="183769"/>
                </a:lnTo>
                <a:lnTo>
                  <a:pt x="59398" y="196810"/>
                </a:lnTo>
                <a:lnTo>
                  <a:pt x="60981" y="209412"/>
                </a:lnTo>
                <a:lnTo>
                  <a:pt x="63171" y="221761"/>
                </a:lnTo>
                <a:lnTo>
                  <a:pt x="64770" y="229870"/>
                </a:lnTo>
                <a:lnTo>
                  <a:pt x="50086" y="242758"/>
                </a:lnTo>
                <a:lnTo>
                  <a:pt x="37254" y="254878"/>
                </a:lnTo>
                <a:lnTo>
                  <a:pt x="26290" y="266231"/>
                </a:lnTo>
                <a:lnTo>
                  <a:pt x="17208" y="276812"/>
                </a:lnTo>
                <a:lnTo>
                  <a:pt x="10023" y="286622"/>
                </a:lnTo>
                <a:lnTo>
                  <a:pt x="4750" y="295658"/>
                </a:lnTo>
                <a:lnTo>
                  <a:pt x="1404" y="303919"/>
                </a:lnTo>
                <a:lnTo>
                  <a:pt x="0" y="311403"/>
                </a:lnTo>
                <a:lnTo>
                  <a:pt x="552" y="318109"/>
                </a:lnTo>
                <a:lnTo>
                  <a:pt x="2654" y="323341"/>
                </a:lnTo>
                <a:lnTo>
                  <a:pt x="10621" y="330817"/>
                </a:lnTo>
                <a:lnTo>
                  <a:pt x="23503" y="334730"/>
                </a:lnTo>
                <a:lnTo>
                  <a:pt x="21307" y="320049"/>
                </a:lnTo>
                <a:lnTo>
                  <a:pt x="17063" y="318152"/>
                </a:lnTo>
                <a:lnTo>
                  <a:pt x="15786" y="316738"/>
                </a:lnTo>
                <a:lnTo>
                  <a:pt x="15059" y="313188"/>
                </a:lnTo>
                <a:lnTo>
                  <a:pt x="16075" y="307858"/>
                </a:lnTo>
                <a:lnTo>
                  <a:pt x="19261" y="300674"/>
                </a:lnTo>
                <a:lnTo>
                  <a:pt x="25047" y="291563"/>
                </a:lnTo>
                <a:lnTo>
                  <a:pt x="33859" y="280449"/>
                </a:lnTo>
                <a:lnTo>
                  <a:pt x="46126" y="267260"/>
                </a:lnTo>
                <a:lnTo>
                  <a:pt x="62275" y="251921"/>
                </a:lnTo>
                <a:lnTo>
                  <a:pt x="69545" y="245490"/>
                </a:lnTo>
                <a:lnTo>
                  <a:pt x="74262" y="257362"/>
                </a:lnTo>
                <a:lnTo>
                  <a:pt x="79751" y="268821"/>
                </a:lnTo>
                <a:lnTo>
                  <a:pt x="86035" y="279853"/>
                </a:lnTo>
                <a:lnTo>
                  <a:pt x="93135" y="290444"/>
                </a:lnTo>
                <a:lnTo>
                  <a:pt x="101076" y="300579"/>
                </a:lnTo>
                <a:lnTo>
                  <a:pt x="104191" y="304164"/>
                </a:lnTo>
                <a:lnTo>
                  <a:pt x="100609" y="305308"/>
                </a:lnTo>
                <a:lnTo>
                  <a:pt x="98209" y="306577"/>
                </a:lnTo>
                <a:lnTo>
                  <a:pt x="95224" y="307721"/>
                </a:lnTo>
                <a:lnTo>
                  <a:pt x="72131" y="314486"/>
                </a:lnTo>
                <a:lnTo>
                  <a:pt x="53578" y="318684"/>
                </a:lnTo>
                <a:lnTo>
                  <a:pt x="42164" y="334782"/>
                </a:lnTo>
                <a:lnTo>
                  <a:pt x="53127" y="333291"/>
                </a:lnTo>
                <a:lnTo>
                  <a:pt x="65357" y="330813"/>
                </a:lnTo>
                <a:lnTo>
                  <a:pt x="78809" y="327352"/>
                </a:lnTo>
                <a:lnTo>
                  <a:pt x="93436" y="322912"/>
                </a:lnTo>
                <a:lnTo>
                  <a:pt x="99415" y="320928"/>
                </a:lnTo>
                <a:lnTo>
                  <a:pt x="104787" y="319659"/>
                </a:lnTo>
                <a:lnTo>
                  <a:pt x="109563" y="317880"/>
                </a:lnTo>
                <a:lnTo>
                  <a:pt x="114338" y="316738"/>
                </a:lnTo>
                <a:lnTo>
                  <a:pt x="122680" y="326817"/>
                </a:lnTo>
                <a:lnTo>
                  <a:pt x="129296" y="337881"/>
                </a:lnTo>
                <a:lnTo>
                  <a:pt x="134131" y="349791"/>
                </a:lnTo>
                <a:lnTo>
                  <a:pt x="137129" y="362406"/>
                </a:lnTo>
                <a:lnTo>
                  <a:pt x="138234" y="375586"/>
                </a:lnTo>
                <a:lnTo>
                  <a:pt x="138239" y="437007"/>
                </a:lnTo>
                <a:lnTo>
                  <a:pt x="145999" y="444246"/>
                </a:lnTo>
                <a:lnTo>
                  <a:pt x="158547" y="444246"/>
                </a:lnTo>
                <a:lnTo>
                  <a:pt x="162321" y="457672"/>
                </a:lnTo>
                <a:lnTo>
                  <a:pt x="169617" y="469133"/>
                </a:lnTo>
                <a:lnTo>
                  <a:pt x="179841" y="478007"/>
                </a:lnTo>
                <a:lnTo>
                  <a:pt x="192395" y="483674"/>
                </a:lnTo>
                <a:lnTo>
                  <a:pt x="205727" y="485521"/>
                </a:lnTo>
                <a:lnTo>
                  <a:pt x="280441" y="485521"/>
                </a:lnTo>
                <a:lnTo>
                  <a:pt x="294314" y="483447"/>
                </a:lnTo>
                <a:lnTo>
                  <a:pt x="285755" y="470755"/>
                </a:lnTo>
                <a:lnTo>
                  <a:pt x="280441" y="471170"/>
                </a:lnTo>
                <a:lnTo>
                  <a:pt x="205727" y="471170"/>
                </a:lnTo>
                <a:lnTo>
                  <a:pt x="192502" y="468325"/>
                </a:lnTo>
                <a:lnTo>
                  <a:pt x="181580" y="460538"/>
                </a:lnTo>
                <a:lnTo>
                  <a:pt x="174297" y="448930"/>
                </a:lnTo>
                <a:lnTo>
                  <a:pt x="172872" y="444246"/>
                </a:lnTo>
                <a:lnTo>
                  <a:pt x="313842" y="444246"/>
                </a:lnTo>
                <a:lnTo>
                  <a:pt x="303597" y="429895"/>
                </a:lnTo>
                <a:lnTo>
                  <a:pt x="154952" y="429895"/>
                </a:lnTo>
                <a:lnTo>
                  <a:pt x="152565" y="427482"/>
                </a:lnTo>
                <a:lnTo>
                  <a:pt x="152565" y="372363"/>
                </a:lnTo>
                <a:lnTo>
                  <a:pt x="151968" y="368808"/>
                </a:lnTo>
                <a:lnTo>
                  <a:pt x="151371" y="364616"/>
                </a:lnTo>
                <a:lnTo>
                  <a:pt x="334797" y="364616"/>
                </a:lnTo>
                <a:lnTo>
                  <a:pt x="334162" y="368173"/>
                </a:lnTo>
                <a:lnTo>
                  <a:pt x="334162" y="390398"/>
                </a:lnTo>
                <a:lnTo>
                  <a:pt x="180645" y="390398"/>
                </a:lnTo>
                <a:lnTo>
                  <a:pt x="177063" y="393953"/>
                </a:lnTo>
                <a:lnTo>
                  <a:pt x="177063" y="401700"/>
                </a:lnTo>
                <a:lnTo>
                  <a:pt x="180645" y="405384"/>
                </a:lnTo>
                <a:lnTo>
                  <a:pt x="334162" y="405384"/>
                </a:lnTo>
                <a:lnTo>
                  <a:pt x="334162" y="427482"/>
                </a:lnTo>
                <a:lnTo>
                  <a:pt x="331114" y="429895"/>
                </a:lnTo>
                <a:lnTo>
                  <a:pt x="328193" y="444246"/>
                </a:lnTo>
                <a:lnTo>
                  <a:pt x="340766" y="444246"/>
                </a:lnTo>
                <a:lnTo>
                  <a:pt x="337083" y="350265"/>
                </a:lnTo>
                <a:lnTo>
                  <a:pt x="148983" y="350265"/>
                </a:lnTo>
                <a:lnTo>
                  <a:pt x="145209" y="337914"/>
                </a:lnTo>
                <a:lnTo>
                  <a:pt x="139988" y="326354"/>
                </a:lnTo>
                <a:lnTo>
                  <a:pt x="133319" y="315514"/>
                </a:lnTo>
                <a:lnTo>
                  <a:pt x="129273" y="310134"/>
                </a:lnTo>
                <a:lnTo>
                  <a:pt x="123149" y="297120"/>
                </a:lnTo>
                <a:lnTo>
                  <a:pt x="119126" y="298703"/>
                </a:lnTo>
                <a:lnTo>
                  <a:pt x="110520" y="288816"/>
                </a:lnTo>
                <a:lnTo>
                  <a:pt x="102767" y="278371"/>
                </a:lnTo>
                <a:lnTo>
                  <a:pt x="95886" y="267413"/>
                </a:lnTo>
                <a:lnTo>
                  <a:pt x="89896" y="255988"/>
                </a:lnTo>
                <a:lnTo>
                  <a:pt x="84816" y="244141"/>
                </a:lnTo>
                <a:lnTo>
                  <a:pt x="80667" y="231918"/>
                </a:lnTo>
                <a:lnTo>
                  <a:pt x="77467" y="219365"/>
                </a:lnTo>
                <a:lnTo>
                  <a:pt x="75237" y="206526"/>
                </a:lnTo>
                <a:lnTo>
                  <a:pt x="73995" y="193448"/>
                </a:lnTo>
                <a:lnTo>
                  <a:pt x="73723" y="183769"/>
                </a:lnTo>
                <a:lnTo>
                  <a:pt x="70487" y="119305"/>
                </a:lnTo>
                <a:lnTo>
                  <a:pt x="68948" y="123316"/>
                </a:lnTo>
                <a:lnTo>
                  <a:pt x="64770" y="119761"/>
                </a:lnTo>
                <a:lnTo>
                  <a:pt x="62979" y="117983"/>
                </a:lnTo>
                <a:lnTo>
                  <a:pt x="45496" y="101519"/>
                </a:lnTo>
                <a:lnTo>
                  <a:pt x="32559" y="87668"/>
                </a:lnTo>
                <a:lnTo>
                  <a:pt x="23607" y="76283"/>
                </a:lnTo>
                <a:lnTo>
                  <a:pt x="18079" y="67219"/>
                </a:lnTo>
                <a:lnTo>
                  <a:pt x="15414" y="60332"/>
                </a:lnTo>
                <a:lnTo>
                  <a:pt x="15052" y="55476"/>
                </a:lnTo>
                <a:lnTo>
                  <a:pt x="18183" y="51027"/>
                </a:lnTo>
                <a:lnTo>
                  <a:pt x="23111" y="49345"/>
                </a:lnTo>
                <a:lnTo>
                  <a:pt x="30868" y="48635"/>
                </a:lnTo>
                <a:lnTo>
                  <a:pt x="41751" y="49238"/>
                </a:lnTo>
                <a:lnTo>
                  <a:pt x="56057" y="51497"/>
                </a:lnTo>
                <a:lnTo>
                  <a:pt x="74082" y="55754"/>
                </a:lnTo>
                <a:lnTo>
                  <a:pt x="96125" y="62350"/>
                </a:lnTo>
                <a:lnTo>
                  <a:pt x="102997" y="64642"/>
                </a:lnTo>
                <a:lnTo>
                  <a:pt x="95207" y="74707"/>
                </a:lnTo>
                <a:lnTo>
                  <a:pt x="87990" y="85295"/>
                </a:lnTo>
                <a:lnTo>
                  <a:pt x="81417" y="96317"/>
                </a:lnTo>
                <a:lnTo>
                  <a:pt x="81496" y="133476"/>
                </a:lnTo>
                <a:lnTo>
                  <a:pt x="86085" y="120625"/>
                </a:lnTo>
                <a:lnTo>
                  <a:pt x="91649" y="108269"/>
                </a:lnTo>
                <a:lnTo>
                  <a:pt x="98141" y="96456"/>
                </a:lnTo>
                <a:lnTo>
                  <a:pt x="105515" y="85235"/>
                </a:lnTo>
                <a:lnTo>
                  <a:pt x="113724" y="74654"/>
                </a:lnTo>
                <a:lnTo>
                  <a:pt x="122722" y="64762"/>
                </a:lnTo>
                <a:lnTo>
                  <a:pt x="132461" y="55607"/>
                </a:lnTo>
                <a:lnTo>
                  <a:pt x="142897" y="47238"/>
                </a:lnTo>
                <a:lnTo>
                  <a:pt x="153981" y="39703"/>
                </a:lnTo>
                <a:lnTo>
                  <a:pt x="165668" y="33050"/>
                </a:lnTo>
                <a:lnTo>
                  <a:pt x="177910" y="27328"/>
                </a:lnTo>
                <a:lnTo>
                  <a:pt x="190663" y="22586"/>
                </a:lnTo>
                <a:lnTo>
                  <a:pt x="203878" y="18871"/>
                </a:lnTo>
                <a:lnTo>
                  <a:pt x="217509" y="16233"/>
                </a:lnTo>
                <a:lnTo>
                  <a:pt x="231511" y="14719"/>
                </a:lnTo>
                <a:lnTo>
                  <a:pt x="242722" y="14350"/>
                </a:lnTo>
                <a:lnTo>
                  <a:pt x="256930" y="14958"/>
                </a:lnTo>
                <a:lnTo>
                  <a:pt x="242722" y="0"/>
                </a:lnTo>
                <a:lnTo>
                  <a:pt x="228987" y="500"/>
                </a:lnTo>
                <a:lnTo>
                  <a:pt x="215552" y="1975"/>
                </a:lnTo>
                <a:lnTo>
                  <a:pt x="202448" y="4389"/>
                </a:lnTo>
                <a:lnTo>
                  <a:pt x="189708" y="7703"/>
                </a:lnTo>
                <a:lnTo>
                  <a:pt x="177366" y="11879"/>
                </a:lnTo>
                <a:lnTo>
                  <a:pt x="165454" y="16882"/>
                </a:lnTo>
                <a:lnTo>
                  <a:pt x="154004" y="22672"/>
                </a:lnTo>
                <a:lnTo>
                  <a:pt x="143049" y="29212"/>
                </a:lnTo>
                <a:lnTo>
                  <a:pt x="132622" y="36465"/>
                </a:lnTo>
                <a:lnTo>
                  <a:pt x="122756" y="44394"/>
                </a:lnTo>
                <a:lnTo>
                  <a:pt x="113741" y="52704"/>
                </a:lnTo>
                <a:lnTo>
                  <a:pt x="94578" y="46139"/>
                </a:lnTo>
                <a:lnTo>
                  <a:pt x="77132" y="40959"/>
                </a:lnTo>
                <a:lnTo>
                  <a:pt x="61416" y="37168"/>
                </a:lnTo>
                <a:lnTo>
                  <a:pt x="47442" y="34770"/>
                </a:lnTo>
                <a:lnTo>
                  <a:pt x="35224" y="33771"/>
                </a:lnTo>
                <a:lnTo>
                  <a:pt x="24774" y="34176"/>
                </a:lnTo>
                <a:lnTo>
                  <a:pt x="16106" y="35987"/>
                </a:lnTo>
                <a:lnTo>
                  <a:pt x="9233" y="39211"/>
                </a:lnTo>
                <a:lnTo>
                  <a:pt x="4168" y="43852"/>
                </a:lnTo>
                <a:lnTo>
                  <a:pt x="391" y="52296"/>
                </a:lnTo>
                <a:lnTo>
                  <a:pt x="347" y="59476"/>
                </a:lnTo>
                <a:lnTo>
                  <a:pt x="2503" y="67621"/>
                </a:lnTo>
                <a:close/>
              </a:path>
            </a:pathLst>
          </a:custGeom>
          <a:solidFill>
            <a:srgbClr val="4DAC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4417" y="1128522"/>
            <a:ext cx="862584" cy="862583"/>
          </a:xfrm>
          <a:custGeom>
            <a:avLst/>
            <a:gdLst/>
            <a:ahLst/>
            <a:cxnLst/>
            <a:rect l="l" t="t" r="r" b="b"/>
            <a:pathLst>
              <a:path w="862584" h="862583">
                <a:moveTo>
                  <a:pt x="0" y="431291"/>
                </a:moveTo>
                <a:lnTo>
                  <a:pt x="1429" y="466672"/>
                </a:lnTo>
                <a:lnTo>
                  <a:pt x="5643" y="501263"/>
                </a:lnTo>
                <a:lnTo>
                  <a:pt x="12531" y="534954"/>
                </a:lnTo>
                <a:lnTo>
                  <a:pt x="21982" y="567635"/>
                </a:lnTo>
                <a:lnTo>
                  <a:pt x="33885" y="599193"/>
                </a:lnTo>
                <a:lnTo>
                  <a:pt x="48129" y="629520"/>
                </a:lnTo>
                <a:lnTo>
                  <a:pt x="64604" y="658503"/>
                </a:lnTo>
                <a:lnTo>
                  <a:pt x="83198" y="686031"/>
                </a:lnTo>
                <a:lnTo>
                  <a:pt x="103800" y="711995"/>
                </a:lnTo>
                <a:lnTo>
                  <a:pt x="126301" y="736282"/>
                </a:lnTo>
                <a:lnTo>
                  <a:pt x="150588" y="758783"/>
                </a:lnTo>
                <a:lnTo>
                  <a:pt x="176552" y="779385"/>
                </a:lnTo>
                <a:lnTo>
                  <a:pt x="204080" y="797979"/>
                </a:lnTo>
                <a:lnTo>
                  <a:pt x="233063" y="814454"/>
                </a:lnTo>
                <a:lnTo>
                  <a:pt x="263390" y="828698"/>
                </a:lnTo>
                <a:lnTo>
                  <a:pt x="294948" y="840601"/>
                </a:lnTo>
                <a:lnTo>
                  <a:pt x="327629" y="850052"/>
                </a:lnTo>
                <a:lnTo>
                  <a:pt x="361320" y="856940"/>
                </a:lnTo>
                <a:lnTo>
                  <a:pt x="395911" y="861154"/>
                </a:lnTo>
                <a:lnTo>
                  <a:pt x="431292" y="862583"/>
                </a:lnTo>
                <a:lnTo>
                  <a:pt x="466672" y="861154"/>
                </a:lnTo>
                <a:lnTo>
                  <a:pt x="501263" y="856940"/>
                </a:lnTo>
                <a:lnTo>
                  <a:pt x="534954" y="850052"/>
                </a:lnTo>
                <a:lnTo>
                  <a:pt x="567635" y="840601"/>
                </a:lnTo>
                <a:lnTo>
                  <a:pt x="599193" y="828698"/>
                </a:lnTo>
                <a:lnTo>
                  <a:pt x="629520" y="814454"/>
                </a:lnTo>
                <a:lnTo>
                  <a:pt x="658503" y="797979"/>
                </a:lnTo>
                <a:lnTo>
                  <a:pt x="686031" y="779385"/>
                </a:lnTo>
                <a:lnTo>
                  <a:pt x="711995" y="758783"/>
                </a:lnTo>
                <a:lnTo>
                  <a:pt x="736282" y="736282"/>
                </a:lnTo>
                <a:lnTo>
                  <a:pt x="758783" y="711995"/>
                </a:lnTo>
                <a:lnTo>
                  <a:pt x="779385" y="686031"/>
                </a:lnTo>
                <a:lnTo>
                  <a:pt x="797979" y="658503"/>
                </a:lnTo>
                <a:lnTo>
                  <a:pt x="814454" y="629520"/>
                </a:lnTo>
                <a:lnTo>
                  <a:pt x="828698" y="599193"/>
                </a:lnTo>
                <a:lnTo>
                  <a:pt x="840601" y="567635"/>
                </a:lnTo>
                <a:lnTo>
                  <a:pt x="850052" y="534954"/>
                </a:lnTo>
                <a:lnTo>
                  <a:pt x="856940" y="501263"/>
                </a:lnTo>
                <a:lnTo>
                  <a:pt x="861154" y="466672"/>
                </a:lnTo>
                <a:lnTo>
                  <a:pt x="862584" y="431291"/>
                </a:lnTo>
                <a:lnTo>
                  <a:pt x="861154" y="395911"/>
                </a:lnTo>
                <a:lnTo>
                  <a:pt x="856940" y="361320"/>
                </a:lnTo>
                <a:lnTo>
                  <a:pt x="850052" y="327629"/>
                </a:lnTo>
                <a:lnTo>
                  <a:pt x="840601" y="294948"/>
                </a:lnTo>
                <a:lnTo>
                  <a:pt x="828698" y="263390"/>
                </a:lnTo>
                <a:lnTo>
                  <a:pt x="814454" y="233063"/>
                </a:lnTo>
                <a:lnTo>
                  <a:pt x="797979" y="204080"/>
                </a:lnTo>
                <a:lnTo>
                  <a:pt x="779385" y="176552"/>
                </a:lnTo>
                <a:lnTo>
                  <a:pt x="758783" y="150588"/>
                </a:lnTo>
                <a:lnTo>
                  <a:pt x="736282" y="126301"/>
                </a:lnTo>
                <a:lnTo>
                  <a:pt x="711995" y="103800"/>
                </a:lnTo>
                <a:lnTo>
                  <a:pt x="686031" y="83198"/>
                </a:lnTo>
                <a:lnTo>
                  <a:pt x="658503" y="64604"/>
                </a:lnTo>
                <a:lnTo>
                  <a:pt x="629520" y="48129"/>
                </a:lnTo>
                <a:lnTo>
                  <a:pt x="599193" y="33885"/>
                </a:lnTo>
                <a:lnTo>
                  <a:pt x="567635" y="21982"/>
                </a:lnTo>
                <a:lnTo>
                  <a:pt x="534954" y="12531"/>
                </a:lnTo>
                <a:lnTo>
                  <a:pt x="501263" y="5643"/>
                </a:lnTo>
                <a:lnTo>
                  <a:pt x="466672" y="1429"/>
                </a:lnTo>
                <a:lnTo>
                  <a:pt x="431292" y="0"/>
                </a:lnTo>
                <a:lnTo>
                  <a:pt x="395911" y="1429"/>
                </a:lnTo>
                <a:lnTo>
                  <a:pt x="361320" y="5643"/>
                </a:lnTo>
                <a:lnTo>
                  <a:pt x="327629" y="12531"/>
                </a:lnTo>
                <a:lnTo>
                  <a:pt x="294948" y="21982"/>
                </a:lnTo>
                <a:lnTo>
                  <a:pt x="263390" y="33885"/>
                </a:lnTo>
                <a:lnTo>
                  <a:pt x="233063" y="48129"/>
                </a:lnTo>
                <a:lnTo>
                  <a:pt x="204080" y="64604"/>
                </a:lnTo>
                <a:lnTo>
                  <a:pt x="176552" y="83198"/>
                </a:lnTo>
                <a:lnTo>
                  <a:pt x="150588" y="103800"/>
                </a:lnTo>
                <a:lnTo>
                  <a:pt x="126301" y="126301"/>
                </a:lnTo>
                <a:lnTo>
                  <a:pt x="103800" y="150588"/>
                </a:lnTo>
                <a:lnTo>
                  <a:pt x="83198" y="176552"/>
                </a:lnTo>
                <a:lnTo>
                  <a:pt x="64604" y="204080"/>
                </a:lnTo>
                <a:lnTo>
                  <a:pt x="48129" y="233063"/>
                </a:lnTo>
                <a:lnTo>
                  <a:pt x="33885" y="263390"/>
                </a:lnTo>
                <a:lnTo>
                  <a:pt x="21982" y="294948"/>
                </a:lnTo>
                <a:lnTo>
                  <a:pt x="12531" y="327629"/>
                </a:lnTo>
                <a:lnTo>
                  <a:pt x="5643" y="361320"/>
                </a:lnTo>
                <a:lnTo>
                  <a:pt x="1429" y="395911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44417" y="1128522"/>
            <a:ext cx="862584" cy="862583"/>
          </a:xfrm>
          <a:custGeom>
            <a:avLst/>
            <a:gdLst/>
            <a:ahLst/>
            <a:cxnLst/>
            <a:rect l="l" t="t" r="r" b="b"/>
            <a:pathLst>
              <a:path w="862584" h="862583">
                <a:moveTo>
                  <a:pt x="0" y="431291"/>
                </a:moveTo>
                <a:lnTo>
                  <a:pt x="1429" y="395911"/>
                </a:lnTo>
                <a:lnTo>
                  <a:pt x="5643" y="361320"/>
                </a:lnTo>
                <a:lnTo>
                  <a:pt x="12531" y="327629"/>
                </a:lnTo>
                <a:lnTo>
                  <a:pt x="21982" y="294948"/>
                </a:lnTo>
                <a:lnTo>
                  <a:pt x="33885" y="263390"/>
                </a:lnTo>
                <a:lnTo>
                  <a:pt x="48129" y="233063"/>
                </a:lnTo>
                <a:lnTo>
                  <a:pt x="64604" y="204080"/>
                </a:lnTo>
                <a:lnTo>
                  <a:pt x="83198" y="176552"/>
                </a:lnTo>
                <a:lnTo>
                  <a:pt x="103800" y="150588"/>
                </a:lnTo>
                <a:lnTo>
                  <a:pt x="126301" y="126301"/>
                </a:lnTo>
                <a:lnTo>
                  <a:pt x="150588" y="103800"/>
                </a:lnTo>
                <a:lnTo>
                  <a:pt x="176552" y="83198"/>
                </a:lnTo>
                <a:lnTo>
                  <a:pt x="204080" y="64604"/>
                </a:lnTo>
                <a:lnTo>
                  <a:pt x="233063" y="48129"/>
                </a:lnTo>
                <a:lnTo>
                  <a:pt x="263390" y="33885"/>
                </a:lnTo>
                <a:lnTo>
                  <a:pt x="294948" y="21982"/>
                </a:lnTo>
                <a:lnTo>
                  <a:pt x="327629" y="12531"/>
                </a:lnTo>
                <a:lnTo>
                  <a:pt x="361320" y="5643"/>
                </a:lnTo>
                <a:lnTo>
                  <a:pt x="395911" y="1429"/>
                </a:lnTo>
                <a:lnTo>
                  <a:pt x="431292" y="0"/>
                </a:lnTo>
                <a:lnTo>
                  <a:pt x="466672" y="1429"/>
                </a:lnTo>
                <a:lnTo>
                  <a:pt x="501263" y="5643"/>
                </a:lnTo>
                <a:lnTo>
                  <a:pt x="534954" y="12531"/>
                </a:lnTo>
                <a:lnTo>
                  <a:pt x="567635" y="21982"/>
                </a:lnTo>
                <a:lnTo>
                  <a:pt x="599193" y="33885"/>
                </a:lnTo>
                <a:lnTo>
                  <a:pt x="629520" y="48129"/>
                </a:lnTo>
                <a:lnTo>
                  <a:pt x="658503" y="64604"/>
                </a:lnTo>
                <a:lnTo>
                  <a:pt x="686031" y="83198"/>
                </a:lnTo>
                <a:lnTo>
                  <a:pt x="711995" y="103800"/>
                </a:lnTo>
                <a:lnTo>
                  <a:pt x="736282" y="126301"/>
                </a:lnTo>
                <a:lnTo>
                  <a:pt x="758783" y="150588"/>
                </a:lnTo>
                <a:lnTo>
                  <a:pt x="779385" y="176552"/>
                </a:lnTo>
                <a:lnTo>
                  <a:pt x="797979" y="204080"/>
                </a:lnTo>
                <a:lnTo>
                  <a:pt x="814454" y="233063"/>
                </a:lnTo>
                <a:lnTo>
                  <a:pt x="828698" y="263390"/>
                </a:lnTo>
                <a:lnTo>
                  <a:pt x="840601" y="294948"/>
                </a:lnTo>
                <a:lnTo>
                  <a:pt x="850052" y="327629"/>
                </a:lnTo>
                <a:lnTo>
                  <a:pt x="856940" y="361320"/>
                </a:lnTo>
                <a:lnTo>
                  <a:pt x="861154" y="395911"/>
                </a:lnTo>
                <a:lnTo>
                  <a:pt x="862584" y="431291"/>
                </a:lnTo>
                <a:lnTo>
                  <a:pt x="861154" y="466672"/>
                </a:lnTo>
                <a:lnTo>
                  <a:pt x="856940" y="501263"/>
                </a:lnTo>
                <a:lnTo>
                  <a:pt x="850052" y="534954"/>
                </a:lnTo>
                <a:lnTo>
                  <a:pt x="840601" y="567635"/>
                </a:lnTo>
                <a:lnTo>
                  <a:pt x="828698" y="599193"/>
                </a:lnTo>
                <a:lnTo>
                  <a:pt x="814454" y="629520"/>
                </a:lnTo>
                <a:lnTo>
                  <a:pt x="797979" y="658503"/>
                </a:lnTo>
                <a:lnTo>
                  <a:pt x="779385" y="686031"/>
                </a:lnTo>
                <a:lnTo>
                  <a:pt x="758783" y="711995"/>
                </a:lnTo>
                <a:lnTo>
                  <a:pt x="736282" y="736282"/>
                </a:lnTo>
                <a:lnTo>
                  <a:pt x="711995" y="758783"/>
                </a:lnTo>
                <a:lnTo>
                  <a:pt x="686031" y="779385"/>
                </a:lnTo>
                <a:lnTo>
                  <a:pt x="658503" y="797979"/>
                </a:lnTo>
                <a:lnTo>
                  <a:pt x="629520" y="814454"/>
                </a:lnTo>
                <a:lnTo>
                  <a:pt x="599193" y="828698"/>
                </a:lnTo>
                <a:lnTo>
                  <a:pt x="567635" y="840601"/>
                </a:lnTo>
                <a:lnTo>
                  <a:pt x="534954" y="850052"/>
                </a:lnTo>
                <a:lnTo>
                  <a:pt x="501263" y="856940"/>
                </a:lnTo>
                <a:lnTo>
                  <a:pt x="466672" y="861154"/>
                </a:lnTo>
                <a:lnTo>
                  <a:pt x="431292" y="862583"/>
                </a:lnTo>
                <a:lnTo>
                  <a:pt x="395911" y="861154"/>
                </a:lnTo>
                <a:lnTo>
                  <a:pt x="361320" y="856940"/>
                </a:lnTo>
                <a:lnTo>
                  <a:pt x="327629" y="850052"/>
                </a:lnTo>
                <a:lnTo>
                  <a:pt x="294948" y="840601"/>
                </a:lnTo>
                <a:lnTo>
                  <a:pt x="263390" y="828698"/>
                </a:lnTo>
                <a:lnTo>
                  <a:pt x="233063" y="814454"/>
                </a:lnTo>
                <a:lnTo>
                  <a:pt x="204080" y="797979"/>
                </a:lnTo>
                <a:lnTo>
                  <a:pt x="176552" y="779385"/>
                </a:lnTo>
                <a:lnTo>
                  <a:pt x="150588" y="758783"/>
                </a:lnTo>
                <a:lnTo>
                  <a:pt x="126301" y="736282"/>
                </a:lnTo>
                <a:lnTo>
                  <a:pt x="103800" y="711995"/>
                </a:lnTo>
                <a:lnTo>
                  <a:pt x="83198" y="686031"/>
                </a:lnTo>
                <a:lnTo>
                  <a:pt x="64604" y="658503"/>
                </a:lnTo>
                <a:lnTo>
                  <a:pt x="48129" y="629520"/>
                </a:lnTo>
                <a:lnTo>
                  <a:pt x="33885" y="599193"/>
                </a:lnTo>
                <a:lnTo>
                  <a:pt x="21982" y="567635"/>
                </a:lnTo>
                <a:lnTo>
                  <a:pt x="12531" y="534954"/>
                </a:lnTo>
                <a:lnTo>
                  <a:pt x="5643" y="501263"/>
                </a:lnTo>
                <a:lnTo>
                  <a:pt x="1429" y="466672"/>
                </a:lnTo>
                <a:lnTo>
                  <a:pt x="0" y="431291"/>
                </a:lnTo>
                <a:close/>
              </a:path>
            </a:pathLst>
          </a:custGeom>
          <a:ln w="381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25215" y="1725422"/>
            <a:ext cx="180848" cy="15239"/>
          </a:xfrm>
          <a:custGeom>
            <a:avLst/>
            <a:gdLst/>
            <a:ahLst/>
            <a:cxnLst/>
            <a:rect l="l" t="t" r="r" b="b"/>
            <a:pathLst>
              <a:path w="180848" h="15239">
                <a:moveTo>
                  <a:pt x="180848" y="7874"/>
                </a:moveTo>
                <a:lnTo>
                  <a:pt x="180848" y="3682"/>
                </a:lnTo>
                <a:lnTo>
                  <a:pt x="177292" y="0"/>
                </a:lnTo>
                <a:lnTo>
                  <a:pt x="3048" y="0"/>
                </a:lnTo>
                <a:lnTo>
                  <a:pt x="0" y="3682"/>
                </a:lnTo>
                <a:lnTo>
                  <a:pt x="0" y="11556"/>
                </a:lnTo>
                <a:lnTo>
                  <a:pt x="3048" y="15239"/>
                </a:lnTo>
                <a:lnTo>
                  <a:pt x="177292" y="15239"/>
                </a:lnTo>
                <a:lnTo>
                  <a:pt x="180848" y="11556"/>
                </a:lnTo>
                <a:lnTo>
                  <a:pt x="180848" y="7874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14572" y="1667383"/>
            <a:ext cx="57150" cy="15239"/>
          </a:xfrm>
          <a:custGeom>
            <a:avLst/>
            <a:gdLst/>
            <a:ahLst/>
            <a:cxnLst/>
            <a:rect l="l" t="t" r="r" b="b"/>
            <a:pathLst>
              <a:path w="57150" h="15239">
                <a:moveTo>
                  <a:pt x="57150" y="7238"/>
                </a:moveTo>
                <a:lnTo>
                  <a:pt x="57150" y="3047"/>
                </a:lnTo>
                <a:lnTo>
                  <a:pt x="54228" y="0"/>
                </a:lnTo>
                <a:lnTo>
                  <a:pt x="2920" y="0"/>
                </a:lnTo>
                <a:lnTo>
                  <a:pt x="0" y="3047"/>
                </a:lnTo>
                <a:lnTo>
                  <a:pt x="0" y="11556"/>
                </a:lnTo>
                <a:lnTo>
                  <a:pt x="2920" y="15239"/>
                </a:lnTo>
                <a:lnTo>
                  <a:pt x="54228" y="15239"/>
                </a:lnTo>
                <a:lnTo>
                  <a:pt x="57150" y="11556"/>
                </a:lnTo>
                <a:lnTo>
                  <a:pt x="57150" y="7238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11955" y="1667383"/>
            <a:ext cx="78359" cy="15239"/>
          </a:xfrm>
          <a:custGeom>
            <a:avLst/>
            <a:gdLst/>
            <a:ahLst/>
            <a:cxnLst/>
            <a:rect l="l" t="t" r="r" b="b"/>
            <a:pathLst>
              <a:path w="78359" h="15239">
                <a:moveTo>
                  <a:pt x="78359" y="7238"/>
                </a:moveTo>
                <a:lnTo>
                  <a:pt x="78359" y="3047"/>
                </a:lnTo>
                <a:lnTo>
                  <a:pt x="74676" y="0"/>
                </a:lnTo>
                <a:lnTo>
                  <a:pt x="3048" y="0"/>
                </a:lnTo>
                <a:lnTo>
                  <a:pt x="0" y="3047"/>
                </a:lnTo>
                <a:lnTo>
                  <a:pt x="0" y="11556"/>
                </a:lnTo>
                <a:lnTo>
                  <a:pt x="3048" y="15239"/>
                </a:lnTo>
                <a:lnTo>
                  <a:pt x="74676" y="15239"/>
                </a:lnTo>
                <a:lnTo>
                  <a:pt x="78359" y="11556"/>
                </a:lnTo>
                <a:lnTo>
                  <a:pt x="78359" y="7238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42995" y="1646301"/>
            <a:ext cx="44703" cy="60071"/>
          </a:xfrm>
          <a:custGeom>
            <a:avLst/>
            <a:gdLst/>
            <a:ahLst/>
            <a:cxnLst/>
            <a:rect l="l" t="t" r="r" b="b"/>
            <a:pathLst>
              <a:path w="44703" h="60071">
                <a:moveTo>
                  <a:pt x="44703" y="29718"/>
                </a:moveTo>
                <a:lnTo>
                  <a:pt x="44290" y="24849"/>
                </a:lnTo>
                <a:lnTo>
                  <a:pt x="38761" y="12151"/>
                </a:lnTo>
                <a:lnTo>
                  <a:pt x="28215" y="3314"/>
                </a:lnTo>
                <a:lnTo>
                  <a:pt x="14477" y="0"/>
                </a:lnTo>
                <a:lnTo>
                  <a:pt x="10096" y="327"/>
                </a:lnTo>
                <a:lnTo>
                  <a:pt x="0" y="21844"/>
                </a:lnTo>
                <a:lnTo>
                  <a:pt x="6603" y="14477"/>
                </a:lnTo>
                <a:lnTo>
                  <a:pt x="22351" y="14477"/>
                </a:lnTo>
                <a:lnTo>
                  <a:pt x="29590" y="21844"/>
                </a:lnTo>
                <a:lnTo>
                  <a:pt x="29590" y="38226"/>
                </a:lnTo>
                <a:lnTo>
                  <a:pt x="22351" y="44831"/>
                </a:lnTo>
                <a:lnTo>
                  <a:pt x="6603" y="44831"/>
                </a:lnTo>
                <a:lnTo>
                  <a:pt x="933" y="56620"/>
                </a:lnTo>
                <a:lnTo>
                  <a:pt x="14477" y="60071"/>
                </a:lnTo>
                <a:lnTo>
                  <a:pt x="19803" y="59574"/>
                </a:lnTo>
                <a:lnTo>
                  <a:pt x="32458" y="53906"/>
                </a:lnTo>
                <a:lnTo>
                  <a:pt x="41348" y="43352"/>
                </a:lnTo>
                <a:lnTo>
                  <a:pt x="44703" y="29718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27882" y="1646628"/>
            <a:ext cx="25209" cy="56292"/>
          </a:xfrm>
          <a:custGeom>
            <a:avLst/>
            <a:gdLst/>
            <a:ahLst/>
            <a:cxnLst/>
            <a:rect l="l" t="t" r="r" b="b"/>
            <a:pathLst>
              <a:path w="25209" h="56292">
                <a:moveTo>
                  <a:pt x="15112" y="37899"/>
                </a:moveTo>
                <a:lnTo>
                  <a:pt x="15112" y="21516"/>
                </a:lnTo>
                <a:lnTo>
                  <a:pt x="25209" y="0"/>
                </a:lnTo>
                <a:lnTo>
                  <a:pt x="12361" y="5263"/>
                </a:lnTo>
                <a:lnTo>
                  <a:pt x="3379" y="15631"/>
                </a:lnTo>
                <a:lnTo>
                  <a:pt x="0" y="29390"/>
                </a:lnTo>
                <a:lnTo>
                  <a:pt x="398" y="34278"/>
                </a:lnTo>
                <a:lnTo>
                  <a:pt x="5756" y="47183"/>
                </a:lnTo>
                <a:lnTo>
                  <a:pt x="16046" y="56292"/>
                </a:lnTo>
                <a:lnTo>
                  <a:pt x="21716" y="44503"/>
                </a:lnTo>
                <a:lnTo>
                  <a:pt x="15112" y="37899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69867" y="1609344"/>
            <a:ext cx="101854" cy="15239"/>
          </a:xfrm>
          <a:custGeom>
            <a:avLst/>
            <a:gdLst/>
            <a:ahLst/>
            <a:cxnLst/>
            <a:rect l="l" t="t" r="r" b="b"/>
            <a:pathLst>
              <a:path w="101854" h="15239">
                <a:moveTo>
                  <a:pt x="101854" y="7873"/>
                </a:moveTo>
                <a:lnTo>
                  <a:pt x="101854" y="3555"/>
                </a:lnTo>
                <a:lnTo>
                  <a:pt x="98933" y="0"/>
                </a:lnTo>
                <a:lnTo>
                  <a:pt x="2921" y="0"/>
                </a:lnTo>
                <a:lnTo>
                  <a:pt x="0" y="3555"/>
                </a:lnTo>
                <a:lnTo>
                  <a:pt x="0" y="11556"/>
                </a:lnTo>
                <a:lnTo>
                  <a:pt x="2921" y="15239"/>
                </a:lnTo>
                <a:lnTo>
                  <a:pt x="98933" y="15239"/>
                </a:lnTo>
                <a:lnTo>
                  <a:pt x="101854" y="11556"/>
                </a:lnTo>
                <a:lnTo>
                  <a:pt x="101854" y="7873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5215" y="1609344"/>
            <a:ext cx="120396" cy="15239"/>
          </a:xfrm>
          <a:custGeom>
            <a:avLst/>
            <a:gdLst/>
            <a:ahLst/>
            <a:cxnLst/>
            <a:rect l="l" t="t" r="r" b="b"/>
            <a:pathLst>
              <a:path w="120396" h="15239">
                <a:moveTo>
                  <a:pt x="120396" y="7873"/>
                </a:moveTo>
                <a:lnTo>
                  <a:pt x="120396" y="3555"/>
                </a:lnTo>
                <a:lnTo>
                  <a:pt x="117983" y="0"/>
                </a:lnTo>
                <a:lnTo>
                  <a:pt x="3048" y="0"/>
                </a:lnTo>
                <a:lnTo>
                  <a:pt x="0" y="3555"/>
                </a:lnTo>
                <a:lnTo>
                  <a:pt x="0" y="11556"/>
                </a:lnTo>
                <a:lnTo>
                  <a:pt x="3048" y="15239"/>
                </a:lnTo>
                <a:lnTo>
                  <a:pt x="117983" y="15239"/>
                </a:lnTo>
                <a:lnTo>
                  <a:pt x="120396" y="11556"/>
                </a:lnTo>
                <a:lnTo>
                  <a:pt x="120396" y="7873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11955" y="1548638"/>
            <a:ext cx="162433" cy="15239"/>
          </a:xfrm>
          <a:custGeom>
            <a:avLst/>
            <a:gdLst/>
            <a:ahLst/>
            <a:cxnLst/>
            <a:rect l="l" t="t" r="r" b="b"/>
            <a:pathLst>
              <a:path w="162433" h="15239">
                <a:moveTo>
                  <a:pt x="162433" y="7238"/>
                </a:moveTo>
                <a:lnTo>
                  <a:pt x="162433" y="4190"/>
                </a:lnTo>
                <a:lnTo>
                  <a:pt x="159385" y="0"/>
                </a:lnTo>
                <a:lnTo>
                  <a:pt x="3048" y="0"/>
                </a:lnTo>
                <a:lnTo>
                  <a:pt x="0" y="4190"/>
                </a:lnTo>
                <a:lnTo>
                  <a:pt x="0" y="11557"/>
                </a:lnTo>
                <a:lnTo>
                  <a:pt x="3048" y="15239"/>
                </a:lnTo>
                <a:lnTo>
                  <a:pt x="159385" y="15239"/>
                </a:lnTo>
                <a:lnTo>
                  <a:pt x="162433" y="11557"/>
                </a:lnTo>
                <a:lnTo>
                  <a:pt x="162433" y="7238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42995" y="1527428"/>
            <a:ext cx="44703" cy="57531"/>
          </a:xfrm>
          <a:custGeom>
            <a:avLst/>
            <a:gdLst/>
            <a:ahLst/>
            <a:cxnLst/>
            <a:rect l="l" t="t" r="r" b="b"/>
            <a:pathLst>
              <a:path w="44703" h="57531">
                <a:moveTo>
                  <a:pt x="44703" y="28194"/>
                </a:moveTo>
                <a:lnTo>
                  <a:pt x="44455" y="24537"/>
                </a:lnTo>
                <a:lnTo>
                  <a:pt x="39180" y="11922"/>
                </a:lnTo>
                <a:lnTo>
                  <a:pt x="28531" y="3234"/>
                </a:lnTo>
                <a:lnTo>
                  <a:pt x="14477" y="0"/>
                </a:lnTo>
                <a:lnTo>
                  <a:pt x="11213" y="167"/>
                </a:lnTo>
                <a:lnTo>
                  <a:pt x="0" y="20574"/>
                </a:lnTo>
                <a:lnTo>
                  <a:pt x="6603" y="14097"/>
                </a:lnTo>
                <a:lnTo>
                  <a:pt x="22351" y="14097"/>
                </a:lnTo>
                <a:lnTo>
                  <a:pt x="29590" y="20574"/>
                </a:lnTo>
                <a:lnTo>
                  <a:pt x="29590" y="36449"/>
                </a:lnTo>
                <a:lnTo>
                  <a:pt x="22351" y="42925"/>
                </a:lnTo>
                <a:lnTo>
                  <a:pt x="6603" y="42925"/>
                </a:lnTo>
                <a:lnTo>
                  <a:pt x="723" y="54092"/>
                </a:lnTo>
                <a:lnTo>
                  <a:pt x="14477" y="57531"/>
                </a:lnTo>
                <a:lnTo>
                  <a:pt x="19091" y="57172"/>
                </a:lnTo>
                <a:lnTo>
                  <a:pt x="32081" y="51857"/>
                </a:lnTo>
                <a:lnTo>
                  <a:pt x="41238" y="41592"/>
                </a:lnTo>
                <a:lnTo>
                  <a:pt x="44703" y="28194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27882" y="1527596"/>
            <a:ext cx="26326" cy="53924"/>
          </a:xfrm>
          <a:custGeom>
            <a:avLst/>
            <a:gdLst/>
            <a:ahLst/>
            <a:cxnLst/>
            <a:rect l="l" t="t" r="r" b="b"/>
            <a:pathLst>
              <a:path w="26326" h="53924">
                <a:moveTo>
                  <a:pt x="15112" y="36281"/>
                </a:moveTo>
                <a:lnTo>
                  <a:pt x="15112" y="20406"/>
                </a:lnTo>
                <a:lnTo>
                  <a:pt x="26326" y="0"/>
                </a:lnTo>
                <a:lnTo>
                  <a:pt x="12950" y="4653"/>
                </a:lnTo>
                <a:lnTo>
                  <a:pt x="3550" y="14521"/>
                </a:lnTo>
                <a:lnTo>
                  <a:pt x="0" y="28026"/>
                </a:lnTo>
                <a:lnTo>
                  <a:pt x="286" y="32045"/>
                </a:lnTo>
                <a:lnTo>
                  <a:pt x="5478" y="44859"/>
                </a:lnTo>
                <a:lnTo>
                  <a:pt x="15836" y="53924"/>
                </a:lnTo>
                <a:lnTo>
                  <a:pt x="21716" y="42758"/>
                </a:lnTo>
                <a:lnTo>
                  <a:pt x="15112" y="36281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30371" y="1490472"/>
            <a:ext cx="101980" cy="15239"/>
          </a:xfrm>
          <a:custGeom>
            <a:avLst/>
            <a:gdLst/>
            <a:ahLst/>
            <a:cxnLst/>
            <a:rect l="l" t="t" r="r" b="b"/>
            <a:pathLst>
              <a:path w="101980" h="15239">
                <a:moveTo>
                  <a:pt x="101980" y="8000"/>
                </a:moveTo>
                <a:lnTo>
                  <a:pt x="101980" y="4317"/>
                </a:lnTo>
                <a:lnTo>
                  <a:pt x="99567" y="0"/>
                </a:lnTo>
                <a:lnTo>
                  <a:pt x="4190" y="0"/>
                </a:lnTo>
                <a:lnTo>
                  <a:pt x="0" y="4317"/>
                </a:lnTo>
                <a:lnTo>
                  <a:pt x="0" y="12191"/>
                </a:lnTo>
                <a:lnTo>
                  <a:pt x="4190" y="15239"/>
                </a:lnTo>
                <a:lnTo>
                  <a:pt x="99567" y="15239"/>
                </a:lnTo>
                <a:lnTo>
                  <a:pt x="101980" y="12191"/>
                </a:lnTo>
                <a:lnTo>
                  <a:pt x="101980" y="8000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25215" y="1490472"/>
            <a:ext cx="83565" cy="15239"/>
          </a:xfrm>
          <a:custGeom>
            <a:avLst/>
            <a:gdLst/>
            <a:ahLst/>
            <a:cxnLst/>
            <a:rect l="l" t="t" r="r" b="b"/>
            <a:pathLst>
              <a:path w="83565" h="15239">
                <a:moveTo>
                  <a:pt x="83565" y="8000"/>
                </a:moveTo>
                <a:lnTo>
                  <a:pt x="83565" y="4317"/>
                </a:lnTo>
                <a:lnTo>
                  <a:pt x="79375" y="0"/>
                </a:lnTo>
                <a:lnTo>
                  <a:pt x="3048" y="0"/>
                </a:lnTo>
                <a:lnTo>
                  <a:pt x="0" y="4317"/>
                </a:lnTo>
                <a:lnTo>
                  <a:pt x="0" y="12191"/>
                </a:lnTo>
                <a:lnTo>
                  <a:pt x="3048" y="15239"/>
                </a:lnTo>
                <a:lnTo>
                  <a:pt x="79375" y="15239"/>
                </a:lnTo>
                <a:lnTo>
                  <a:pt x="83565" y="12191"/>
                </a:lnTo>
                <a:lnTo>
                  <a:pt x="83565" y="8000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04030" y="1432433"/>
            <a:ext cx="67691" cy="15239"/>
          </a:xfrm>
          <a:custGeom>
            <a:avLst/>
            <a:gdLst/>
            <a:ahLst/>
            <a:cxnLst/>
            <a:rect l="l" t="t" r="r" b="b"/>
            <a:pathLst>
              <a:path w="67691" h="15239">
                <a:moveTo>
                  <a:pt x="67691" y="8000"/>
                </a:moveTo>
                <a:lnTo>
                  <a:pt x="67691" y="4317"/>
                </a:lnTo>
                <a:lnTo>
                  <a:pt x="64770" y="0"/>
                </a:lnTo>
                <a:lnTo>
                  <a:pt x="2921" y="0"/>
                </a:lnTo>
                <a:lnTo>
                  <a:pt x="0" y="4317"/>
                </a:lnTo>
                <a:lnTo>
                  <a:pt x="0" y="11556"/>
                </a:lnTo>
                <a:lnTo>
                  <a:pt x="2921" y="15239"/>
                </a:lnTo>
                <a:lnTo>
                  <a:pt x="64770" y="15239"/>
                </a:lnTo>
                <a:lnTo>
                  <a:pt x="67691" y="11556"/>
                </a:lnTo>
                <a:lnTo>
                  <a:pt x="67691" y="8000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11955" y="1432433"/>
            <a:ext cx="67818" cy="15239"/>
          </a:xfrm>
          <a:custGeom>
            <a:avLst/>
            <a:gdLst/>
            <a:ahLst/>
            <a:cxnLst/>
            <a:rect l="l" t="t" r="r" b="b"/>
            <a:pathLst>
              <a:path w="67818" h="15239">
                <a:moveTo>
                  <a:pt x="67818" y="8000"/>
                </a:moveTo>
                <a:lnTo>
                  <a:pt x="67818" y="4317"/>
                </a:lnTo>
                <a:lnTo>
                  <a:pt x="64262" y="0"/>
                </a:lnTo>
                <a:lnTo>
                  <a:pt x="3048" y="0"/>
                </a:lnTo>
                <a:lnTo>
                  <a:pt x="0" y="4317"/>
                </a:lnTo>
                <a:lnTo>
                  <a:pt x="0" y="11556"/>
                </a:lnTo>
                <a:lnTo>
                  <a:pt x="3048" y="15239"/>
                </a:lnTo>
                <a:lnTo>
                  <a:pt x="64262" y="15239"/>
                </a:lnTo>
                <a:lnTo>
                  <a:pt x="67818" y="11556"/>
                </a:lnTo>
                <a:lnTo>
                  <a:pt x="67818" y="8000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42995" y="1408684"/>
            <a:ext cx="44703" cy="57530"/>
          </a:xfrm>
          <a:custGeom>
            <a:avLst/>
            <a:gdLst/>
            <a:ahLst/>
            <a:cxnLst/>
            <a:rect l="l" t="t" r="r" b="b"/>
            <a:pathLst>
              <a:path w="44703" h="57530">
                <a:moveTo>
                  <a:pt x="44703" y="28701"/>
                </a:moveTo>
                <a:lnTo>
                  <a:pt x="44404" y="24710"/>
                </a:lnTo>
                <a:lnTo>
                  <a:pt x="39040" y="12131"/>
                </a:lnTo>
                <a:lnTo>
                  <a:pt x="28425" y="3320"/>
                </a:lnTo>
                <a:lnTo>
                  <a:pt x="14477" y="0"/>
                </a:lnTo>
                <a:lnTo>
                  <a:pt x="10836" y="218"/>
                </a:lnTo>
                <a:lnTo>
                  <a:pt x="0" y="20574"/>
                </a:lnTo>
                <a:lnTo>
                  <a:pt x="6603" y="14731"/>
                </a:lnTo>
                <a:lnTo>
                  <a:pt x="22351" y="14731"/>
                </a:lnTo>
                <a:lnTo>
                  <a:pt x="29590" y="20574"/>
                </a:lnTo>
                <a:lnTo>
                  <a:pt x="29590" y="36321"/>
                </a:lnTo>
                <a:lnTo>
                  <a:pt x="22351" y="42799"/>
                </a:lnTo>
                <a:lnTo>
                  <a:pt x="6603" y="42799"/>
                </a:lnTo>
                <a:lnTo>
                  <a:pt x="616" y="54274"/>
                </a:lnTo>
                <a:lnTo>
                  <a:pt x="14477" y="57530"/>
                </a:lnTo>
                <a:lnTo>
                  <a:pt x="18729" y="57251"/>
                </a:lnTo>
                <a:lnTo>
                  <a:pt x="31889" y="52344"/>
                </a:lnTo>
                <a:lnTo>
                  <a:pt x="41182" y="42370"/>
                </a:lnTo>
                <a:lnTo>
                  <a:pt x="44703" y="28701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27882" y="1408902"/>
            <a:ext cx="25949" cy="54055"/>
          </a:xfrm>
          <a:custGeom>
            <a:avLst/>
            <a:gdLst/>
            <a:ahLst/>
            <a:cxnLst/>
            <a:rect l="l" t="t" r="r" b="b"/>
            <a:pathLst>
              <a:path w="25949" h="54055">
                <a:moveTo>
                  <a:pt x="15112" y="36103"/>
                </a:moveTo>
                <a:lnTo>
                  <a:pt x="15112" y="20355"/>
                </a:lnTo>
                <a:lnTo>
                  <a:pt x="25949" y="0"/>
                </a:lnTo>
                <a:lnTo>
                  <a:pt x="12751" y="4932"/>
                </a:lnTo>
                <a:lnTo>
                  <a:pt x="3492" y="15021"/>
                </a:lnTo>
                <a:lnTo>
                  <a:pt x="0" y="28483"/>
                </a:lnTo>
                <a:lnTo>
                  <a:pt x="237" y="32255"/>
                </a:lnTo>
                <a:lnTo>
                  <a:pt x="5340" y="45231"/>
                </a:lnTo>
                <a:lnTo>
                  <a:pt x="15729" y="54055"/>
                </a:lnTo>
                <a:lnTo>
                  <a:pt x="21716" y="42580"/>
                </a:lnTo>
                <a:lnTo>
                  <a:pt x="15112" y="36103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01897" y="1314764"/>
            <a:ext cx="56514" cy="486603"/>
          </a:xfrm>
          <a:custGeom>
            <a:avLst/>
            <a:gdLst/>
            <a:ahLst/>
            <a:cxnLst/>
            <a:rect l="l" t="t" r="r" b="b"/>
            <a:pathLst>
              <a:path w="56514" h="486603">
                <a:moveTo>
                  <a:pt x="56514" y="52898"/>
                </a:moveTo>
                <a:lnTo>
                  <a:pt x="52958" y="49342"/>
                </a:lnTo>
                <a:lnTo>
                  <a:pt x="43433" y="44516"/>
                </a:lnTo>
                <a:lnTo>
                  <a:pt x="43433" y="9718"/>
                </a:lnTo>
                <a:lnTo>
                  <a:pt x="41020" y="6670"/>
                </a:lnTo>
                <a:lnTo>
                  <a:pt x="39242" y="5527"/>
                </a:lnTo>
                <a:lnTo>
                  <a:pt x="33908" y="3114"/>
                </a:lnTo>
                <a:lnTo>
                  <a:pt x="31334" y="2030"/>
                </a:lnTo>
                <a:lnTo>
                  <a:pt x="18764" y="0"/>
                </a:lnTo>
                <a:lnTo>
                  <a:pt x="7112" y="3114"/>
                </a:lnTo>
                <a:lnTo>
                  <a:pt x="11937" y="16957"/>
                </a:lnTo>
                <a:lnTo>
                  <a:pt x="13080" y="16322"/>
                </a:lnTo>
                <a:lnTo>
                  <a:pt x="17779" y="14544"/>
                </a:lnTo>
                <a:lnTo>
                  <a:pt x="23240" y="14544"/>
                </a:lnTo>
                <a:lnTo>
                  <a:pt x="27304" y="16322"/>
                </a:lnTo>
                <a:lnTo>
                  <a:pt x="28575" y="16957"/>
                </a:lnTo>
                <a:lnTo>
                  <a:pt x="28575" y="37277"/>
                </a:lnTo>
                <a:lnTo>
                  <a:pt x="23240" y="35499"/>
                </a:lnTo>
                <a:lnTo>
                  <a:pt x="17272" y="35499"/>
                </a:lnTo>
                <a:lnTo>
                  <a:pt x="11937" y="37277"/>
                </a:lnTo>
                <a:lnTo>
                  <a:pt x="12445" y="52898"/>
                </a:lnTo>
                <a:lnTo>
                  <a:pt x="17272" y="50485"/>
                </a:lnTo>
                <a:lnTo>
                  <a:pt x="23240" y="50485"/>
                </a:lnTo>
                <a:lnTo>
                  <a:pt x="27939" y="52898"/>
                </a:lnTo>
                <a:lnTo>
                  <a:pt x="42290" y="60137"/>
                </a:lnTo>
                <a:lnTo>
                  <a:pt x="42290" y="269433"/>
                </a:lnTo>
                <a:lnTo>
                  <a:pt x="34543" y="265877"/>
                </a:lnTo>
                <a:lnTo>
                  <a:pt x="29692" y="263793"/>
                </a:lnTo>
                <a:lnTo>
                  <a:pt x="17518" y="262368"/>
                </a:lnTo>
                <a:lnTo>
                  <a:pt x="12445" y="278450"/>
                </a:lnTo>
                <a:lnTo>
                  <a:pt x="17272" y="276672"/>
                </a:lnTo>
                <a:lnTo>
                  <a:pt x="23240" y="276672"/>
                </a:lnTo>
                <a:lnTo>
                  <a:pt x="27939" y="278450"/>
                </a:lnTo>
                <a:lnTo>
                  <a:pt x="42290" y="285689"/>
                </a:lnTo>
                <a:lnTo>
                  <a:pt x="42290" y="387035"/>
                </a:lnTo>
                <a:lnTo>
                  <a:pt x="34543" y="382844"/>
                </a:lnTo>
                <a:lnTo>
                  <a:pt x="30239" y="381446"/>
                </a:lnTo>
                <a:lnTo>
                  <a:pt x="17806" y="380241"/>
                </a:lnTo>
                <a:lnTo>
                  <a:pt x="12445" y="396052"/>
                </a:lnTo>
                <a:lnTo>
                  <a:pt x="17272" y="393639"/>
                </a:lnTo>
                <a:lnTo>
                  <a:pt x="23240" y="393639"/>
                </a:lnTo>
                <a:lnTo>
                  <a:pt x="27939" y="396052"/>
                </a:lnTo>
                <a:lnTo>
                  <a:pt x="40512" y="402656"/>
                </a:lnTo>
                <a:lnTo>
                  <a:pt x="20192" y="457774"/>
                </a:lnTo>
                <a:lnTo>
                  <a:pt x="0" y="402656"/>
                </a:lnTo>
                <a:lnTo>
                  <a:pt x="13715" y="482412"/>
                </a:lnTo>
                <a:lnTo>
                  <a:pt x="14224" y="484825"/>
                </a:lnTo>
                <a:lnTo>
                  <a:pt x="17272" y="486603"/>
                </a:lnTo>
                <a:lnTo>
                  <a:pt x="23240" y="486603"/>
                </a:lnTo>
                <a:lnTo>
                  <a:pt x="27304" y="482412"/>
                </a:lnTo>
                <a:lnTo>
                  <a:pt x="55879" y="402021"/>
                </a:lnTo>
                <a:lnTo>
                  <a:pt x="56514" y="398973"/>
                </a:lnTo>
                <a:lnTo>
                  <a:pt x="56514" y="52898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46016" y="1317878"/>
            <a:ext cx="73686" cy="479298"/>
          </a:xfrm>
          <a:custGeom>
            <a:avLst/>
            <a:gdLst/>
            <a:ahLst/>
            <a:cxnLst/>
            <a:rect l="l" t="t" r="r" b="b"/>
            <a:pathLst>
              <a:path w="73686" h="479298">
                <a:moveTo>
                  <a:pt x="3556" y="194310"/>
                </a:moveTo>
                <a:lnTo>
                  <a:pt x="11811" y="194310"/>
                </a:lnTo>
                <a:lnTo>
                  <a:pt x="14859" y="191897"/>
                </a:lnTo>
                <a:lnTo>
                  <a:pt x="14859" y="86360"/>
                </a:lnTo>
                <a:lnTo>
                  <a:pt x="17269" y="76609"/>
                </a:lnTo>
                <a:lnTo>
                  <a:pt x="26037" y="66525"/>
                </a:lnTo>
                <a:lnTo>
                  <a:pt x="39243" y="60579"/>
                </a:lnTo>
                <a:lnTo>
                  <a:pt x="39243" y="395859"/>
                </a:lnTo>
                <a:lnTo>
                  <a:pt x="39750" y="398907"/>
                </a:lnTo>
                <a:lnTo>
                  <a:pt x="69596" y="479298"/>
                </a:lnTo>
                <a:lnTo>
                  <a:pt x="55880" y="399542"/>
                </a:lnTo>
                <a:lnTo>
                  <a:pt x="68325" y="392938"/>
                </a:lnTo>
                <a:lnTo>
                  <a:pt x="73686" y="377127"/>
                </a:lnTo>
                <a:lnTo>
                  <a:pt x="61213" y="379730"/>
                </a:lnTo>
                <a:lnTo>
                  <a:pt x="54102" y="383921"/>
                </a:lnTo>
                <a:lnTo>
                  <a:pt x="54102" y="282575"/>
                </a:lnTo>
                <a:lnTo>
                  <a:pt x="68325" y="275336"/>
                </a:lnTo>
                <a:lnTo>
                  <a:pt x="73398" y="259253"/>
                </a:lnTo>
                <a:lnTo>
                  <a:pt x="61213" y="262763"/>
                </a:lnTo>
                <a:lnTo>
                  <a:pt x="54102" y="266319"/>
                </a:lnTo>
                <a:lnTo>
                  <a:pt x="54102" y="57023"/>
                </a:lnTo>
                <a:lnTo>
                  <a:pt x="68325" y="49784"/>
                </a:lnTo>
                <a:lnTo>
                  <a:pt x="67818" y="34162"/>
                </a:lnTo>
                <a:lnTo>
                  <a:pt x="67818" y="13843"/>
                </a:lnTo>
                <a:lnTo>
                  <a:pt x="62992" y="0"/>
                </a:lnTo>
                <a:lnTo>
                  <a:pt x="57658" y="2412"/>
                </a:lnTo>
                <a:lnTo>
                  <a:pt x="54737" y="3556"/>
                </a:lnTo>
                <a:lnTo>
                  <a:pt x="52959" y="6604"/>
                </a:lnTo>
                <a:lnTo>
                  <a:pt x="52959" y="41401"/>
                </a:lnTo>
                <a:lnTo>
                  <a:pt x="44577" y="44958"/>
                </a:lnTo>
                <a:lnTo>
                  <a:pt x="32921" y="47065"/>
                </a:lnTo>
                <a:lnTo>
                  <a:pt x="19828" y="52934"/>
                </a:lnTo>
                <a:lnTo>
                  <a:pt x="9394" y="61832"/>
                </a:lnTo>
                <a:lnTo>
                  <a:pt x="2494" y="73170"/>
                </a:lnTo>
                <a:lnTo>
                  <a:pt x="0" y="86360"/>
                </a:lnTo>
                <a:lnTo>
                  <a:pt x="0" y="191897"/>
                </a:lnTo>
                <a:lnTo>
                  <a:pt x="3556" y="194310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83514" y="1313688"/>
            <a:ext cx="338245" cy="485013"/>
          </a:xfrm>
          <a:custGeom>
            <a:avLst/>
            <a:gdLst/>
            <a:ahLst/>
            <a:cxnLst/>
            <a:rect l="l" t="t" r="r" b="b"/>
            <a:pathLst>
              <a:path w="338245" h="485013">
                <a:moveTo>
                  <a:pt x="99936" y="57214"/>
                </a:moveTo>
                <a:lnTo>
                  <a:pt x="88560" y="49772"/>
                </a:lnTo>
                <a:lnTo>
                  <a:pt x="83991" y="36449"/>
                </a:lnTo>
                <a:lnTo>
                  <a:pt x="83991" y="14350"/>
                </a:lnTo>
                <a:lnTo>
                  <a:pt x="245408" y="14350"/>
                </a:lnTo>
                <a:lnTo>
                  <a:pt x="249327" y="62068"/>
                </a:lnTo>
                <a:lnTo>
                  <a:pt x="256876" y="50545"/>
                </a:lnTo>
                <a:lnTo>
                  <a:pt x="259632" y="36449"/>
                </a:lnTo>
                <a:lnTo>
                  <a:pt x="259632" y="14350"/>
                </a:lnTo>
                <a:lnTo>
                  <a:pt x="291763" y="14350"/>
                </a:lnTo>
                <a:lnTo>
                  <a:pt x="299529" y="15344"/>
                </a:lnTo>
                <a:lnTo>
                  <a:pt x="311714" y="21659"/>
                </a:lnTo>
                <a:lnTo>
                  <a:pt x="320123" y="32563"/>
                </a:lnTo>
                <a:lnTo>
                  <a:pt x="323259" y="46609"/>
                </a:lnTo>
                <a:lnTo>
                  <a:pt x="323259" y="438403"/>
                </a:lnTo>
                <a:lnTo>
                  <a:pt x="322277" y="446429"/>
                </a:lnTo>
                <a:lnTo>
                  <a:pt x="316055" y="458926"/>
                </a:lnTo>
                <a:lnTo>
                  <a:pt x="305384" y="467486"/>
                </a:lnTo>
                <a:lnTo>
                  <a:pt x="291763" y="470662"/>
                </a:lnTo>
                <a:lnTo>
                  <a:pt x="38271" y="470662"/>
                </a:lnTo>
                <a:lnTo>
                  <a:pt x="30417" y="469647"/>
                </a:lnTo>
                <a:lnTo>
                  <a:pt x="18228" y="463318"/>
                </a:lnTo>
                <a:lnTo>
                  <a:pt x="9797" y="452424"/>
                </a:lnTo>
                <a:lnTo>
                  <a:pt x="6648" y="438403"/>
                </a:lnTo>
                <a:lnTo>
                  <a:pt x="11372" y="476586"/>
                </a:lnTo>
                <a:lnTo>
                  <a:pt x="23837" y="482789"/>
                </a:lnTo>
                <a:lnTo>
                  <a:pt x="38271" y="485013"/>
                </a:lnTo>
                <a:lnTo>
                  <a:pt x="294463" y="484935"/>
                </a:lnTo>
                <a:lnTo>
                  <a:pt x="320415" y="475075"/>
                </a:lnTo>
                <a:lnTo>
                  <a:pt x="336035" y="452611"/>
                </a:lnTo>
                <a:lnTo>
                  <a:pt x="338245" y="438403"/>
                </a:lnTo>
                <a:lnTo>
                  <a:pt x="338168" y="43908"/>
                </a:lnTo>
                <a:lnTo>
                  <a:pt x="328356" y="17908"/>
                </a:lnTo>
                <a:lnTo>
                  <a:pt x="305958" y="2223"/>
                </a:lnTo>
                <a:lnTo>
                  <a:pt x="291763" y="0"/>
                </a:lnTo>
                <a:lnTo>
                  <a:pt x="35509" y="77"/>
                </a:lnTo>
                <a:lnTo>
                  <a:pt x="21390" y="3082"/>
                </a:lnTo>
                <a:lnTo>
                  <a:pt x="9351" y="9937"/>
                </a:lnTo>
                <a:lnTo>
                  <a:pt x="0" y="19944"/>
                </a:lnTo>
                <a:lnTo>
                  <a:pt x="6648" y="46609"/>
                </a:lnTo>
                <a:lnTo>
                  <a:pt x="7660" y="38500"/>
                </a:lnTo>
                <a:lnTo>
                  <a:pt x="13939" y="26043"/>
                </a:lnTo>
                <a:lnTo>
                  <a:pt x="24650" y="17514"/>
                </a:lnTo>
                <a:lnTo>
                  <a:pt x="38271" y="14350"/>
                </a:lnTo>
                <a:lnTo>
                  <a:pt x="69767" y="14350"/>
                </a:lnTo>
                <a:lnTo>
                  <a:pt x="69778" y="37329"/>
                </a:lnTo>
                <a:lnTo>
                  <a:pt x="72923" y="51305"/>
                </a:lnTo>
                <a:lnTo>
                  <a:pt x="80836" y="62642"/>
                </a:lnTo>
                <a:lnTo>
                  <a:pt x="92298" y="70247"/>
                </a:lnTo>
                <a:lnTo>
                  <a:pt x="99936" y="57214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75304" y="1333632"/>
            <a:ext cx="19582" cy="456642"/>
          </a:xfrm>
          <a:custGeom>
            <a:avLst/>
            <a:gdLst/>
            <a:ahLst/>
            <a:cxnLst/>
            <a:rect l="l" t="t" r="r" b="b"/>
            <a:pathLst>
              <a:path w="19582" h="456642">
                <a:moveTo>
                  <a:pt x="14859" y="418459"/>
                </a:moveTo>
                <a:lnTo>
                  <a:pt x="14859" y="26664"/>
                </a:lnTo>
                <a:lnTo>
                  <a:pt x="8210" y="0"/>
                </a:lnTo>
                <a:lnTo>
                  <a:pt x="2153" y="12457"/>
                </a:lnTo>
                <a:lnTo>
                  <a:pt x="0" y="26664"/>
                </a:lnTo>
                <a:lnTo>
                  <a:pt x="74" y="421159"/>
                </a:lnTo>
                <a:lnTo>
                  <a:pt x="2988" y="435098"/>
                </a:lnTo>
                <a:lnTo>
                  <a:pt x="9693" y="447159"/>
                </a:lnTo>
                <a:lnTo>
                  <a:pt x="19582" y="456642"/>
                </a:lnTo>
                <a:lnTo>
                  <a:pt x="14859" y="418459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75812" y="1328039"/>
            <a:ext cx="157029" cy="58674"/>
          </a:xfrm>
          <a:custGeom>
            <a:avLst/>
            <a:gdLst/>
            <a:ahLst/>
            <a:cxnLst/>
            <a:rect l="l" t="t" r="r" b="b"/>
            <a:pathLst>
              <a:path w="157029" h="58674">
                <a:moveTo>
                  <a:pt x="153110" y="0"/>
                </a:moveTo>
                <a:lnTo>
                  <a:pt x="153110" y="22098"/>
                </a:lnTo>
                <a:lnTo>
                  <a:pt x="152243" y="28437"/>
                </a:lnTo>
                <a:lnTo>
                  <a:pt x="144522" y="39496"/>
                </a:lnTo>
                <a:lnTo>
                  <a:pt x="131012" y="43687"/>
                </a:lnTo>
                <a:lnTo>
                  <a:pt x="13791" y="43687"/>
                </a:lnTo>
                <a:lnTo>
                  <a:pt x="7638" y="42863"/>
                </a:lnTo>
                <a:lnTo>
                  <a:pt x="0" y="55896"/>
                </a:lnTo>
                <a:lnTo>
                  <a:pt x="13791" y="58674"/>
                </a:lnTo>
                <a:lnTo>
                  <a:pt x="131887" y="58663"/>
                </a:lnTo>
                <a:lnTo>
                  <a:pt x="145771" y="55571"/>
                </a:lnTo>
                <a:lnTo>
                  <a:pt x="157029" y="47717"/>
                </a:lnTo>
                <a:lnTo>
                  <a:pt x="153110" y="0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24906" y="1128522"/>
            <a:ext cx="862584" cy="862583"/>
          </a:xfrm>
          <a:custGeom>
            <a:avLst/>
            <a:gdLst/>
            <a:ahLst/>
            <a:cxnLst/>
            <a:rect l="l" t="t" r="r" b="b"/>
            <a:pathLst>
              <a:path w="862584" h="862583">
                <a:moveTo>
                  <a:pt x="0" y="431291"/>
                </a:moveTo>
                <a:lnTo>
                  <a:pt x="1429" y="466672"/>
                </a:lnTo>
                <a:lnTo>
                  <a:pt x="5643" y="501263"/>
                </a:lnTo>
                <a:lnTo>
                  <a:pt x="12531" y="534954"/>
                </a:lnTo>
                <a:lnTo>
                  <a:pt x="21982" y="567635"/>
                </a:lnTo>
                <a:lnTo>
                  <a:pt x="33885" y="599193"/>
                </a:lnTo>
                <a:lnTo>
                  <a:pt x="48129" y="629520"/>
                </a:lnTo>
                <a:lnTo>
                  <a:pt x="64604" y="658503"/>
                </a:lnTo>
                <a:lnTo>
                  <a:pt x="83198" y="686031"/>
                </a:lnTo>
                <a:lnTo>
                  <a:pt x="103800" y="711995"/>
                </a:lnTo>
                <a:lnTo>
                  <a:pt x="126301" y="736282"/>
                </a:lnTo>
                <a:lnTo>
                  <a:pt x="150588" y="758783"/>
                </a:lnTo>
                <a:lnTo>
                  <a:pt x="176552" y="779385"/>
                </a:lnTo>
                <a:lnTo>
                  <a:pt x="204080" y="797979"/>
                </a:lnTo>
                <a:lnTo>
                  <a:pt x="233063" y="814454"/>
                </a:lnTo>
                <a:lnTo>
                  <a:pt x="263390" y="828698"/>
                </a:lnTo>
                <a:lnTo>
                  <a:pt x="294948" y="840601"/>
                </a:lnTo>
                <a:lnTo>
                  <a:pt x="327629" y="850052"/>
                </a:lnTo>
                <a:lnTo>
                  <a:pt x="361320" y="856940"/>
                </a:lnTo>
                <a:lnTo>
                  <a:pt x="395911" y="861154"/>
                </a:lnTo>
                <a:lnTo>
                  <a:pt x="431292" y="862583"/>
                </a:lnTo>
                <a:lnTo>
                  <a:pt x="466672" y="861154"/>
                </a:lnTo>
                <a:lnTo>
                  <a:pt x="501263" y="856940"/>
                </a:lnTo>
                <a:lnTo>
                  <a:pt x="534954" y="850052"/>
                </a:lnTo>
                <a:lnTo>
                  <a:pt x="567635" y="840601"/>
                </a:lnTo>
                <a:lnTo>
                  <a:pt x="599193" y="828698"/>
                </a:lnTo>
                <a:lnTo>
                  <a:pt x="629520" y="814454"/>
                </a:lnTo>
                <a:lnTo>
                  <a:pt x="658503" y="797979"/>
                </a:lnTo>
                <a:lnTo>
                  <a:pt x="686031" y="779385"/>
                </a:lnTo>
                <a:lnTo>
                  <a:pt x="711995" y="758783"/>
                </a:lnTo>
                <a:lnTo>
                  <a:pt x="736282" y="736282"/>
                </a:lnTo>
                <a:lnTo>
                  <a:pt x="758783" y="711995"/>
                </a:lnTo>
                <a:lnTo>
                  <a:pt x="779385" y="686031"/>
                </a:lnTo>
                <a:lnTo>
                  <a:pt x="797979" y="658503"/>
                </a:lnTo>
                <a:lnTo>
                  <a:pt x="814454" y="629520"/>
                </a:lnTo>
                <a:lnTo>
                  <a:pt x="828698" y="599193"/>
                </a:lnTo>
                <a:lnTo>
                  <a:pt x="840601" y="567635"/>
                </a:lnTo>
                <a:lnTo>
                  <a:pt x="850052" y="534954"/>
                </a:lnTo>
                <a:lnTo>
                  <a:pt x="856940" y="501263"/>
                </a:lnTo>
                <a:lnTo>
                  <a:pt x="861154" y="466672"/>
                </a:lnTo>
                <a:lnTo>
                  <a:pt x="862584" y="431291"/>
                </a:lnTo>
                <a:lnTo>
                  <a:pt x="861154" y="395911"/>
                </a:lnTo>
                <a:lnTo>
                  <a:pt x="856940" y="361320"/>
                </a:lnTo>
                <a:lnTo>
                  <a:pt x="850052" y="327629"/>
                </a:lnTo>
                <a:lnTo>
                  <a:pt x="840601" y="294948"/>
                </a:lnTo>
                <a:lnTo>
                  <a:pt x="828698" y="263390"/>
                </a:lnTo>
                <a:lnTo>
                  <a:pt x="814454" y="233063"/>
                </a:lnTo>
                <a:lnTo>
                  <a:pt x="797979" y="204080"/>
                </a:lnTo>
                <a:lnTo>
                  <a:pt x="779385" y="176552"/>
                </a:lnTo>
                <a:lnTo>
                  <a:pt x="758783" y="150588"/>
                </a:lnTo>
                <a:lnTo>
                  <a:pt x="736282" y="126301"/>
                </a:lnTo>
                <a:lnTo>
                  <a:pt x="711995" y="103800"/>
                </a:lnTo>
                <a:lnTo>
                  <a:pt x="686031" y="83198"/>
                </a:lnTo>
                <a:lnTo>
                  <a:pt x="658503" y="64604"/>
                </a:lnTo>
                <a:lnTo>
                  <a:pt x="629520" y="48129"/>
                </a:lnTo>
                <a:lnTo>
                  <a:pt x="599193" y="33885"/>
                </a:lnTo>
                <a:lnTo>
                  <a:pt x="567635" y="21982"/>
                </a:lnTo>
                <a:lnTo>
                  <a:pt x="534954" y="12531"/>
                </a:lnTo>
                <a:lnTo>
                  <a:pt x="501263" y="5643"/>
                </a:lnTo>
                <a:lnTo>
                  <a:pt x="466672" y="1429"/>
                </a:lnTo>
                <a:lnTo>
                  <a:pt x="431292" y="0"/>
                </a:lnTo>
                <a:lnTo>
                  <a:pt x="395911" y="1429"/>
                </a:lnTo>
                <a:lnTo>
                  <a:pt x="361320" y="5643"/>
                </a:lnTo>
                <a:lnTo>
                  <a:pt x="327629" y="12531"/>
                </a:lnTo>
                <a:lnTo>
                  <a:pt x="294948" y="21982"/>
                </a:lnTo>
                <a:lnTo>
                  <a:pt x="263390" y="33885"/>
                </a:lnTo>
                <a:lnTo>
                  <a:pt x="233063" y="48129"/>
                </a:lnTo>
                <a:lnTo>
                  <a:pt x="204080" y="64604"/>
                </a:lnTo>
                <a:lnTo>
                  <a:pt x="176552" y="83198"/>
                </a:lnTo>
                <a:lnTo>
                  <a:pt x="150588" y="103800"/>
                </a:lnTo>
                <a:lnTo>
                  <a:pt x="126301" y="126301"/>
                </a:lnTo>
                <a:lnTo>
                  <a:pt x="103800" y="150588"/>
                </a:lnTo>
                <a:lnTo>
                  <a:pt x="83198" y="176552"/>
                </a:lnTo>
                <a:lnTo>
                  <a:pt x="64604" y="204080"/>
                </a:lnTo>
                <a:lnTo>
                  <a:pt x="48129" y="233063"/>
                </a:lnTo>
                <a:lnTo>
                  <a:pt x="33885" y="263390"/>
                </a:lnTo>
                <a:lnTo>
                  <a:pt x="21982" y="294948"/>
                </a:lnTo>
                <a:lnTo>
                  <a:pt x="12531" y="327629"/>
                </a:lnTo>
                <a:lnTo>
                  <a:pt x="5643" y="361320"/>
                </a:lnTo>
                <a:lnTo>
                  <a:pt x="1429" y="395911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24906" y="1128522"/>
            <a:ext cx="862584" cy="862583"/>
          </a:xfrm>
          <a:custGeom>
            <a:avLst/>
            <a:gdLst/>
            <a:ahLst/>
            <a:cxnLst/>
            <a:rect l="l" t="t" r="r" b="b"/>
            <a:pathLst>
              <a:path w="862584" h="862583">
                <a:moveTo>
                  <a:pt x="0" y="431291"/>
                </a:moveTo>
                <a:lnTo>
                  <a:pt x="1429" y="395911"/>
                </a:lnTo>
                <a:lnTo>
                  <a:pt x="5643" y="361320"/>
                </a:lnTo>
                <a:lnTo>
                  <a:pt x="12531" y="327629"/>
                </a:lnTo>
                <a:lnTo>
                  <a:pt x="21982" y="294948"/>
                </a:lnTo>
                <a:lnTo>
                  <a:pt x="33885" y="263390"/>
                </a:lnTo>
                <a:lnTo>
                  <a:pt x="48129" y="233063"/>
                </a:lnTo>
                <a:lnTo>
                  <a:pt x="64604" y="204080"/>
                </a:lnTo>
                <a:lnTo>
                  <a:pt x="83198" y="176552"/>
                </a:lnTo>
                <a:lnTo>
                  <a:pt x="103800" y="150588"/>
                </a:lnTo>
                <a:lnTo>
                  <a:pt x="126301" y="126301"/>
                </a:lnTo>
                <a:lnTo>
                  <a:pt x="150588" y="103800"/>
                </a:lnTo>
                <a:lnTo>
                  <a:pt x="176552" y="83198"/>
                </a:lnTo>
                <a:lnTo>
                  <a:pt x="204080" y="64604"/>
                </a:lnTo>
                <a:lnTo>
                  <a:pt x="233063" y="48129"/>
                </a:lnTo>
                <a:lnTo>
                  <a:pt x="263390" y="33885"/>
                </a:lnTo>
                <a:lnTo>
                  <a:pt x="294948" y="21982"/>
                </a:lnTo>
                <a:lnTo>
                  <a:pt x="327629" y="12531"/>
                </a:lnTo>
                <a:lnTo>
                  <a:pt x="361320" y="5643"/>
                </a:lnTo>
                <a:lnTo>
                  <a:pt x="395911" y="1429"/>
                </a:lnTo>
                <a:lnTo>
                  <a:pt x="431292" y="0"/>
                </a:lnTo>
                <a:lnTo>
                  <a:pt x="466672" y="1429"/>
                </a:lnTo>
                <a:lnTo>
                  <a:pt x="501263" y="5643"/>
                </a:lnTo>
                <a:lnTo>
                  <a:pt x="534954" y="12531"/>
                </a:lnTo>
                <a:lnTo>
                  <a:pt x="567635" y="21982"/>
                </a:lnTo>
                <a:lnTo>
                  <a:pt x="599193" y="33885"/>
                </a:lnTo>
                <a:lnTo>
                  <a:pt x="629520" y="48129"/>
                </a:lnTo>
                <a:lnTo>
                  <a:pt x="658503" y="64604"/>
                </a:lnTo>
                <a:lnTo>
                  <a:pt x="686031" y="83198"/>
                </a:lnTo>
                <a:lnTo>
                  <a:pt x="711995" y="103800"/>
                </a:lnTo>
                <a:lnTo>
                  <a:pt x="736282" y="126301"/>
                </a:lnTo>
                <a:lnTo>
                  <a:pt x="758783" y="150588"/>
                </a:lnTo>
                <a:lnTo>
                  <a:pt x="779385" y="176552"/>
                </a:lnTo>
                <a:lnTo>
                  <a:pt x="797979" y="204080"/>
                </a:lnTo>
                <a:lnTo>
                  <a:pt x="814454" y="233063"/>
                </a:lnTo>
                <a:lnTo>
                  <a:pt x="828698" y="263390"/>
                </a:lnTo>
                <a:lnTo>
                  <a:pt x="840601" y="294948"/>
                </a:lnTo>
                <a:lnTo>
                  <a:pt x="850052" y="327629"/>
                </a:lnTo>
                <a:lnTo>
                  <a:pt x="856940" y="361320"/>
                </a:lnTo>
                <a:lnTo>
                  <a:pt x="861154" y="395911"/>
                </a:lnTo>
                <a:lnTo>
                  <a:pt x="862584" y="431291"/>
                </a:lnTo>
                <a:lnTo>
                  <a:pt x="861154" y="466672"/>
                </a:lnTo>
                <a:lnTo>
                  <a:pt x="856940" y="501263"/>
                </a:lnTo>
                <a:lnTo>
                  <a:pt x="850052" y="534954"/>
                </a:lnTo>
                <a:lnTo>
                  <a:pt x="840601" y="567635"/>
                </a:lnTo>
                <a:lnTo>
                  <a:pt x="828698" y="599193"/>
                </a:lnTo>
                <a:lnTo>
                  <a:pt x="814454" y="629520"/>
                </a:lnTo>
                <a:lnTo>
                  <a:pt x="797979" y="658503"/>
                </a:lnTo>
                <a:lnTo>
                  <a:pt x="779385" y="686031"/>
                </a:lnTo>
                <a:lnTo>
                  <a:pt x="758783" y="711995"/>
                </a:lnTo>
                <a:lnTo>
                  <a:pt x="736282" y="736282"/>
                </a:lnTo>
                <a:lnTo>
                  <a:pt x="711995" y="758783"/>
                </a:lnTo>
                <a:lnTo>
                  <a:pt x="686031" y="779385"/>
                </a:lnTo>
                <a:lnTo>
                  <a:pt x="658503" y="797979"/>
                </a:lnTo>
                <a:lnTo>
                  <a:pt x="629520" y="814454"/>
                </a:lnTo>
                <a:lnTo>
                  <a:pt x="599193" y="828698"/>
                </a:lnTo>
                <a:lnTo>
                  <a:pt x="567635" y="840601"/>
                </a:lnTo>
                <a:lnTo>
                  <a:pt x="534954" y="850052"/>
                </a:lnTo>
                <a:lnTo>
                  <a:pt x="501263" y="856940"/>
                </a:lnTo>
                <a:lnTo>
                  <a:pt x="466672" y="861154"/>
                </a:lnTo>
                <a:lnTo>
                  <a:pt x="431292" y="862583"/>
                </a:lnTo>
                <a:lnTo>
                  <a:pt x="395911" y="861154"/>
                </a:lnTo>
                <a:lnTo>
                  <a:pt x="361320" y="856940"/>
                </a:lnTo>
                <a:lnTo>
                  <a:pt x="327629" y="850052"/>
                </a:lnTo>
                <a:lnTo>
                  <a:pt x="294948" y="840601"/>
                </a:lnTo>
                <a:lnTo>
                  <a:pt x="263390" y="828698"/>
                </a:lnTo>
                <a:lnTo>
                  <a:pt x="233063" y="814454"/>
                </a:lnTo>
                <a:lnTo>
                  <a:pt x="204080" y="797979"/>
                </a:lnTo>
                <a:lnTo>
                  <a:pt x="176552" y="779385"/>
                </a:lnTo>
                <a:lnTo>
                  <a:pt x="150588" y="758783"/>
                </a:lnTo>
                <a:lnTo>
                  <a:pt x="126301" y="736282"/>
                </a:lnTo>
                <a:lnTo>
                  <a:pt x="103800" y="711995"/>
                </a:lnTo>
                <a:lnTo>
                  <a:pt x="83198" y="686031"/>
                </a:lnTo>
                <a:lnTo>
                  <a:pt x="64604" y="658503"/>
                </a:lnTo>
                <a:lnTo>
                  <a:pt x="48129" y="629520"/>
                </a:lnTo>
                <a:lnTo>
                  <a:pt x="33885" y="599193"/>
                </a:lnTo>
                <a:lnTo>
                  <a:pt x="21982" y="567635"/>
                </a:lnTo>
                <a:lnTo>
                  <a:pt x="12531" y="534954"/>
                </a:lnTo>
                <a:lnTo>
                  <a:pt x="5643" y="501263"/>
                </a:lnTo>
                <a:lnTo>
                  <a:pt x="1429" y="466672"/>
                </a:lnTo>
                <a:lnTo>
                  <a:pt x="0" y="431291"/>
                </a:lnTo>
                <a:close/>
              </a:path>
            </a:pathLst>
          </a:custGeom>
          <a:ln w="38099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22264" y="1394714"/>
            <a:ext cx="486156" cy="486156"/>
          </a:xfrm>
          <a:custGeom>
            <a:avLst/>
            <a:gdLst/>
            <a:ahLst/>
            <a:cxnLst/>
            <a:rect l="l" t="t" r="r" b="b"/>
            <a:pathLst>
              <a:path w="486156" h="486156">
                <a:moveTo>
                  <a:pt x="113157" y="7238"/>
                </a:moveTo>
                <a:lnTo>
                  <a:pt x="113157" y="3556"/>
                </a:lnTo>
                <a:lnTo>
                  <a:pt x="109474" y="0"/>
                </a:lnTo>
                <a:lnTo>
                  <a:pt x="90424" y="0"/>
                </a:lnTo>
                <a:lnTo>
                  <a:pt x="87249" y="3556"/>
                </a:lnTo>
                <a:lnTo>
                  <a:pt x="87249" y="11557"/>
                </a:lnTo>
                <a:lnTo>
                  <a:pt x="90424" y="15239"/>
                </a:lnTo>
                <a:lnTo>
                  <a:pt x="109474" y="15239"/>
                </a:lnTo>
                <a:lnTo>
                  <a:pt x="113157" y="11557"/>
                </a:lnTo>
                <a:lnTo>
                  <a:pt x="113157" y="7238"/>
                </a:lnTo>
                <a:close/>
              </a:path>
              <a:path w="486156" h="486156">
                <a:moveTo>
                  <a:pt x="435228" y="4318"/>
                </a:moveTo>
                <a:lnTo>
                  <a:pt x="443611" y="4318"/>
                </a:lnTo>
                <a:lnTo>
                  <a:pt x="446532" y="762"/>
                </a:lnTo>
                <a:lnTo>
                  <a:pt x="446501" y="-33765"/>
                </a:lnTo>
                <a:lnTo>
                  <a:pt x="443161" y="-47566"/>
                </a:lnTo>
                <a:lnTo>
                  <a:pt x="435106" y="-58697"/>
                </a:lnTo>
                <a:lnTo>
                  <a:pt x="423485" y="-66128"/>
                </a:lnTo>
                <a:lnTo>
                  <a:pt x="409448" y="-68834"/>
                </a:lnTo>
                <a:lnTo>
                  <a:pt x="74470" y="-68818"/>
                </a:lnTo>
                <a:lnTo>
                  <a:pt x="60520" y="-65692"/>
                </a:lnTo>
                <a:lnTo>
                  <a:pt x="49257" y="-57857"/>
                </a:lnTo>
                <a:lnTo>
                  <a:pt x="41731" y="-46362"/>
                </a:lnTo>
                <a:lnTo>
                  <a:pt x="38988" y="-32258"/>
                </a:lnTo>
                <a:lnTo>
                  <a:pt x="38988" y="271018"/>
                </a:lnTo>
                <a:lnTo>
                  <a:pt x="635" y="347218"/>
                </a:lnTo>
                <a:lnTo>
                  <a:pt x="0" y="350774"/>
                </a:lnTo>
                <a:lnTo>
                  <a:pt x="15" y="381840"/>
                </a:lnTo>
                <a:lnTo>
                  <a:pt x="3141" y="395790"/>
                </a:lnTo>
                <a:lnTo>
                  <a:pt x="10976" y="407053"/>
                </a:lnTo>
                <a:lnTo>
                  <a:pt x="22471" y="414579"/>
                </a:lnTo>
                <a:lnTo>
                  <a:pt x="13843" y="380746"/>
                </a:lnTo>
                <a:lnTo>
                  <a:pt x="13843" y="358521"/>
                </a:lnTo>
                <a:lnTo>
                  <a:pt x="471170" y="358521"/>
                </a:lnTo>
                <a:lnTo>
                  <a:pt x="466978" y="343535"/>
                </a:lnTo>
                <a:lnTo>
                  <a:pt x="18541" y="343535"/>
                </a:lnTo>
                <a:lnTo>
                  <a:pt x="50291" y="279400"/>
                </a:lnTo>
                <a:lnTo>
                  <a:pt x="435228" y="279400"/>
                </a:lnTo>
                <a:lnTo>
                  <a:pt x="435228" y="205739"/>
                </a:lnTo>
                <a:lnTo>
                  <a:pt x="432181" y="209296"/>
                </a:lnTo>
                <a:lnTo>
                  <a:pt x="432181" y="265684"/>
                </a:lnTo>
                <a:lnTo>
                  <a:pt x="53339" y="265684"/>
                </a:lnTo>
                <a:lnTo>
                  <a:pt x="53339" y="-32258"/>
                </a:lnTo>
                <a:lnTo>
                  <a:pt x="54505" y="-39486"/>
                </a:lnTo>
                <a:lnTo>
                  <a:pt x="62544" y="-50620"/>
                </a:lnTo>
                <a:lnTo>
                  <a:pt x="75564" y="-54990"/>
                </a:lnTo>
                <a:lnTo>
                  <a:pt x="409448" y="-54990"/>
                </a:lnTo>
                <a:lnTo>
                  <a:pt x="417225" y="-53719"/>
                </a:lnTo>
                <a:lnTo>
                  <a:pt x="428081" y="-45550"/>
                </a:lnTo>
                <a:lnTo>
                  <a:pt x="432181" y="-32258"/>
                </a:lnTo>
                <a:lnTo>
                  <a:pt x="432181" y="762"/>
                </a:lnTo>
                <a:lnTo>
                  <a:pt x="435228" y="4318"/>
                </a:lnTo>
                <a:close/>
              </a:path>
              <a:path w="486156" h="486156">
                <a:moveTo>
                  <a:pt x="485013" y="347218"/>
                </a:moveTo>
                <a:lnTo>
                  <a:pt x="446532" y="271018"/>
                </a:lnTo>
                <a:lnTo>
                  <a:pt x="446532" y="209296"/>
                </a:lnTo>
                <a:lnTo>
                  <a:pt x="443611" y="205739"/>
                </a:lnTo>
                <a:lnTo>
                  <a:pt x="435228" y="205739"/>
                </a:lnTo>
                <a:lnTo>
                  <a:pt x="435228" y="279400"/>
                </a:lnTo>
                <a:lnTo>
                  <a:pt x="466978" y="343535"/>
                </a:lnTo>
                <a:lnTo>
                  <a:pt x="471170" y="358521"/>
                </a:lnTo>
                <a:lnTo>
                  <a:pt x="471170" y="380746"/>
                </a:lnTo>
                <a:lnTo>
                  <a:pt x="470350" y="386360"/>
                </a:lnTo>
                <a:lnTo>
                  <a:pt x="462543" y="397702"/>
                </a:lnTo>
                <a:lnTo>
                  <a:pt x="449580" y="402336"/>
                </a:lnTo>
                <a:lnTo>
                  <a:pt x="36575" y="402336"/>
                </a:lnTo>
                <a:lnTo>
                  <a:pt x="29729" y="401298"/>
                </a:lnTo>
                <a:lnTo>
                  <a:pt x="18329" y="393420"/>
                </a:lnTo>
                <a:lnTo>
                  <a:pt x="13843" y="380746"/>
                </a:lnTo>
                <a:lnTo>
                  <a:pt x="22471" y="414579"/>
                </a:lnTo>
                <a:lnTo>
                  <a:pt x="36575" y="417322"/>
                </a:lnTo>
                <a:lnTo>
                  <a:pt x="450674" y="417306"/>
                </a:lnTo>
                <a:lnTo>
                  <a:pt x="464624" y="414180"/>
                </a:lnTo>
                <a:lnTo>
                  <a:pt x="475887" y="406345"/>
                </a:lnTo>
                <a:lnTo>
                  <a:pt x="483413" y="394850"/>
                </a:lnTo>
                <a:lnTo>
                  <a:pt x="486156" y="380746"/>
                </a:lnTo>
                <a:lnTo>
                  <a:pt x="486156" y="350774"/>
                </a:lnTo>
                <a:lnTo>
                  <a:pt x="485013" y="347218"/>
                </a:lnTo>
                <a:close/>
              </a:path>
              <a:path w="486156" h="486156">
                <a:moveTo>
                  <a:pt x="279781" y="381253"/>
                </a:moveTo>
                <a:lnTo>
                  <a:pt x="279781" y="376174"/>
                </a:lnTo>
                <a:lnTo>
                  <a:pt x="276860" y="372999"/>
                </a:lnTo>
                <a:lnTo>
                  <a:pt x="209296" y="372999"/>
                </a:lnTo>
                <a:lnTo>
                  <a:pt x="206375" y="376174"/>
                </a:lnTo>
                <a:lnTo>
                  <a:pt x="206375" y="385699"/>
                </a:lnTo>
                <a:lnTo>
                  <a:pt x="209296" y="388238"/>
                </a:lnTo>
                <a:lnTo>
                  <a:pt x="276860" y="388238"/>
                </a:lnTo>
                <a:lnTo>
                  <a:pt x="279781" y="385699"/>
                </a:lnTo>
                <a:lnTo>
                  <a:pt x="279781" y="381253"/>
                </a:lnTo>
                <a:close/>
              </a:path>
              <a:path w="486156" h="486156">
                <a:moveTo>
                  <a:pt x="203073" y="203962"/>
                </a:moveTo>
                <a:lnTo>
                  <a:pt x="203073" y="199516"/>
                </a:lnTo>
                <a:lnTo>
                  <a:pt x="200025" y="195707"/>
                </a:lnTo>
                <a:lnTo>
                  <a:pt x="90297" y="195707"/>
                </a:lnTo>
                <a:lnTo>
                  <a:pt x="87249" y="199516"/>
                </a:lnTo>
                <a:lnTo>
                  <a:pt x="87249" y="208407"/>
                </a:lnTo>
                <a:lnTo>
                  <a:pt x="90297" y="210947"/>
                </a:lnTo>
                <a:lnTo>
                  <a:pt x="200025" y="210947"/>
                </a:lnTo>
                <a:lnTo>
                  <a:pt x="203073" y="208407"/>
                </a:lnTo>
                <a:lnTo>
                  <a:pt x="203073" y="203962"/>
                </a:lnTo>
                <a:close/>
              </a:path>
              <a:path w="486156" h="486156">
                <a:moveTo>
                  <a:pt x="256032" y="155448"/>
                </a:moveTo>
                <a:lnTo>
                  <a:pt x="256032" y="151130"/>
                </a:lnTo>
                <a:lnTo>
                  <a:pt x="252984" y="148082"/>
                </a:lnTo>
                <a:lnTo>
                  <a:pt x="135889" y="148082"/>
                </a:lnTo>
                <a:lnTo>
                  <a:pt x="132207" y="151130"/>
                </a:lnTo>
                <a:lnTo>
                  <a:pt x="132207" y="159638"/>
                </a:lnTo>
                <a:lnTo>
                  <a:pt x="135889" y="163322"/>
                </a:lnTo>
                <a:lnTo>
                  <a:pt x="252984" y="163322"/>
                </a:lnTo>
                <a:lnTo>
                  <a:pt x="256032" y="159638"/>
                </a:lnTo>
                <a:lnTo>
                  <a:pt x="256032" y="155448"/>
                </a:lnTo>
                <a:close/>
              </a:path>
              <a:path w="486156" h="486156">
                <a:moveTo>
                  <a:pt x="113157" y="155448"/>
                </a:moveTo>
                <a:lnTo>
                  <a:pt x="113157" y="151130"/>
                </a:lnTo>
                <a:lnTo>
                  <a:pt x="109474" y="148082"/>
                </a:lnTo>
                <a:lnTo>
                  <a:pt x="90424" y="148082"/>
                </a:lnTo>
                <a:lnTo>
                  <a:pt x="87249" y="151130"/>
                </a:lnTo>
                <a:lnTo>
                  <a:pt x="87249" y="159638"/>
                </a:lnTo>
                <a:lnTo>
                  <a:pt x="90424" y="163322"/>
                </a:lnTo>
                <a:lnTo>
                  <a:pt x="109474" y="163322"/>
                </a:lnTo>
                <a:lnTo>
                  <a:pt x="113157" y="159638"/>
                </a:lnTo>
                <a:lnTo>
                  <a:pt x="113157" y="155448"/>
                </a:lnTo>
                <a:close/>
              </a:path>
              <a:path w="486156" h="486156">
                <a:moveTo>
                  <a:pt x="242824" y="105790"/>
                </a:moveTo>
                <a:lnTo>
                  <a:pt x="242824" y="101473"/>
                </a:lnTo>
                <a:lnTo>
                  <a:pt x="238633" y="97789"/>
                </a:lnTo>
                <a:lnTo>
                  <a:pt x="135889" y="97789"/>
                </a:lnTo>
                <a:lnTo>
                  <a:pt x="132207" y="101473"/>
                </a:lnTo>
                <a:lnTo>
                  <a:pt x="132207" y="108838"/>
                </a:lnTo>
                <a:lnTo>
                  <a:pt x="135889" y="113030"/>
                </a:lnTo>
                <a:lnTo>
                  <a:pt x="238633" y="113030"/>
                </a:lnTo>
                <a:lnTo>
                  <a:pt x="242824" y="108838"/>
                </a:lnTo>
                <a:lnTo>
                  <a:pt x="242824" y="105790"/>
                </a:lnTo>
                <a:close/>
              </a:path>
              <a:path w="486156" h="486156">
                <a:moveTo>
                  <a:pt x="113157" y="105790"/>
                </a:moveTo>
                <a:lnTo>
                  <a:pt x="113157" y="101473"/>
                </a:lnTo>
                <a:lnTo>
                  <a:pt x="109474" y="97789"/>
                </a:lnTo>
                <a:lnTo>
                  <a:pt x="90424" y="97789"/>
                </a:lnTo>
                <a:lnTo>
                  <a:pt x="87249" y="101473"/>
                </a:lnTo>
                <a:lnTo>
                  <a:pt x="87249" y="108838"/>
                </a:lnTo>
                <a:lnTo>
                  <a:pt x="90424" y="113030"/>
                </a:lnTo>
                <a:lnTo>
                  <a:pt x="109474" y="113030"/>
                </a:lnTo>
                <a:lnTo>
                  <a:pt x="113157" y="108838"/>
                </a:lnTo>
                <a:lnTo>
                  <a:pt x="113157" y="105790"/>
                </a:lnTo>
                <a:close/>
              </a:path>
              <a:path w="486156" h="486156">
                <a:moveTo>
                  <a:pt x="356235" y="107441"/>
                </a:moveTo>
                <a:lnTo>
                  <a:pt x="357830" y="98517"/>
                </a:lnTo>
                <a:lnTo>
                  <a:pt x="366046" y="87492"/>
                </a:lnTo>
                <a:lnTo>
                  <a:pt x="378968" y="83185"/>
                </a:lnTo>
                <a:lnTo>
                  <a:pt x="388052" y="85039"/>
                </a:lnTo>
                <a:lnTo>
                  <a:pt x="398383" y="93843"/>
                </a:lnTo>
                <a:lnTo>
                  <a:pt x="402336" y="107441"/>
                </a:lnTo>
                <a:lnTo>
                  <a:pt x="400899" y="115218"/>
                </a:lnTo>
                <a:lnTo>
                  <a:pt x="392564" y="125972"/>
                </a:lnTo>
                <a:lnTo>
                  <a:pt x="378968" y="130301"/>
                </a:lnTo>
                <a:lnTo>
                  <a:pt x="371366" y="128935"/>
                </a:lnTo>
                <a:lnTo>
                  <a:pt x="360491" y="120526"/>
                </a:lnTo>
                <a:lnTo>
                  <a:pt x="356235" y="107441"/>
                </a:lnTo>
                <a:lnTo>
                  <a:pt x="353387" y="134863"/>
                </a:lnTo>
                <a:lnTo>
                  <a:pt x="365081" y="142144"/>
                </a:lnTo>
                <a:lnTo>
                  <a:pt x="378968" y="144780"/>
                </a:lnTo>
                <a:lnTo>
                  <a:pt x="382158" y="144654"/>
                </a:lnTo>
                <a:lnTo>
                  <a:pt x="395924" y="141002"/>
                </a:lnTo>
                <a:lnTo>
                  <a:pt x="407092" y="132972"/>
                </a:lnTo>
                <a:lnTo>
                  <a:pt x="414584" y="121480"/>
                </a:lnTo>
                <a:lnTo>
                  <a:pt x="417322" y="107441"/>
                </a:lnTo>
                <a:lnTo>
                  <a:pt x="417086" y="103166"/>
                </a:lnTo>
                <a:lnTo>
                  <a:pt x="412992" y="89665"/>
                </a:lnTo>
                <a:lnTo>
                  <a:pt x="404594" y="78722"/>
                </a:lnTo>
                <a:lnTo>
                  <a:pt x="392912" y="71385"/>
                </a:lnTo>
                <a:lnTo>
                  <a:pt x="378968" y="68707"/>
                </a:lnTo>
                <a:lnTo>
                  <a:pt x="375320" y="68895"/>
                </a:lnTo>
                <a:lnTo>
                  <a:pt x="362103" y="72935"/>
                </a:lnTo>
                <a:lnTo>
                  <a:pt x="356235" y="107441"/>
                </a:lnTo>
                <a:close/>
              </a:path>
              <a:path w="486156" h="486156">
                <a:moveTo>
                  <a:pt x="351268" y="81424"/>
                </a:moveTo>
                <a:lnTo>
                  <a:pt x="343941" y="93285"/>
                </a:lnTo>
                <a:lnTo>
                  <a:pt x="341249" y="107441"/>
                </a:lnTo>
                <a:lnTo>
                  <a:pt x="341343" y="110124"/>
                </a:lnTo>
                <a:lnTo>
                  <a:pt x="345078" y="123876"/>
                </a:lnTo>
                <a:lnTo>
                  <a:pt x="353387" y="134863"/>
                </a:lnTo>
                <a:lnTo>
                  <a:pt x="356235" y="107441"/>
                </a:lnTo>
                <a:lnTo>
                  <a:pt x="362103" y="72935"/>
                </a:lnTo>
                <a:lnTo>
                  <a:pt x="351268" y="81424"/>
                </a:lnTo>
                <a:close/>
              </a:path>
              <a:path w="486156" h="486156">
                <a:moveTo>
                  <a:pt x="256032" y="57531"/>
                </a:moveTo>
                <a:lnTo>
                  <a:pt x="256032" y="53848"/>
                </a:lnTo>
                <a:lnTo>
                  <a:pt x="252984" y="50164"/>
                </a:lnTo>
                <a:lnTo>
                  <a:pt x="186055" y="50164"/>
                </a:lnTo>
                <a:lnTo>
                  <a:pt x="182499" y="53848"/>
                </a:lnTo>
                <a:lnTo>
                  <a:pt x="182499" y="61849"/>
                </a:lnTo>
                <a:lnTo>
                  <a:pt x="186055" y="65532"/>
                </a:lnTo>
                <a:lnTo>
                  <a:pt x="252984" y="65532"/>
                </a:lnTo>
                <a:lnTo>
                  <a:pt x="256032" y="61849"/>
                </a:lnTo>
                <a:lnTo>
                  <a:pt x="256032" y="57531"/>
                </a:lnTo>
                <a:close/>
              </a:path>
              <a:path w="486156" h="486156">
                <a:moveTo>
                  <a:pt x="163449" y="57531"/>
                </a:moveTo>
                <a:lnTo>
                  <a:pt x="163449" y="53848"/>
                </a:lnTo>
                <a:lnTo>
                  <a:pt x="160400" y="50164"/>
                </a:lnTo>
                <a:lnTo>
                  <a:pt x="90297" y="50164"/>
                </a:lnTo>
                <a:lnTo>
                  <a:pt x="87249" y="53848"/>
                </a:lnTo>
                <a:lnTo>
                  <a:pt x="87249" y="61849"/>
                </a:lnTo>
                <a:lnTo>
                  <a:pt x="90297" y="65532"/>
                </a:lnTo>
                <a:lnTo>
                  <a:pt x="160400" y="65532"/>
                </a:lnTo>
                <a:lnTo>
                  <a:pt x="163449" y="61849"/>
                </a:lnTo>
                <a:lnTo>
                  <a:pt x="163449" y="57531"/>
                </a:lnTo>
                <a:close/>
              </a:path>
              <a:path w="486156" h="486156">
                <a:moveTo>
                  <a:pt x="326644" y="71627"/>
                </a:moveTo>
                <a:lnTo>
                  <a:pt x="309880" y="49530"/>
                </a:lnTo>
                <a:lnTo>
                  <a:pt x="313436" y="44196"/>
                </a:lnTo>
                <a:lnTo>
                  <a:pt x="317626" y="40005"/>
                </a:lnTo>
                <a:lnTo>
                  <a:pt x="323088" y="35813"/>
                </a:lnTo>
                <a:lnTo>
                  <a:pt x="346456" y="51943"/>
                </a:lnTo>
                <a:lnTo>
                  <a:pt x="348234" y="54356"/>
                </a:lnTo>
                <a:lnTo>
                  <a:pt x="351282" y="54356"/>
                </a:lnTo>
                <a:lnTo>
                  <a:pt x="353695" y="52577"/>
                </a:lnTo>
                <a:lnTo>
                  <a:pt x="356615" y="51308"/>
                </a:lnTo>
                <a:lnTo>
                  <a:pt x="358394" y="50164"/>
                </a:lnTo>
                <a:lnTo>
                  <a:pt x="361441" y="49530"/>
                </a:lnTo>
                <a:lnTo>
                  <a:pt x="363855" y="49022"/>
                </a:lnTo>
                <a:lnTo>
                  <a:pt x="366902" y="44196"/>
                </a:lnTo>
                <a:lnTo>
                  <a:pt x="371094" y="15494"/>
                </a:lnTo>
                <a:lnTo>
                  <a:pt x="389636" y="15494"/>
                </a:lnTo>
                <a:lnTo>
                  <a:pt x="394462" y="44196"/>
                </a:lnTo>
                <a:lnTo>
                  <a:pt x="394462" y="46609"/>
                </a:lnTo>
                <a:lnTo>
                  <a:pt x="399161" y="49530"/>
                </a:lnTo>
                <a:lnTo>
                  <a:pt x="402209" y="50164"/>
                </a:lnTo>
                <a:lnTo>
                  <a:pt x="406400" y="52577"/>
                </a:lnTo>
                <a:lnTo>
                  <a:pt x="409448" y="54356"/>
                </a:lnTo>
                <a:lnTo>
                  <a:pt x="408177" y="36957"/>
                </a:lnTo>
                <a:lnTo>
                  <a:pt x="403478" y="8255"/>
                </a:lnTo>
                <a:lnTo>
                  <a:pt x="402844" y="4699"/>
                </a:lnTo>
                <a:lnTo>
                  <a:pt x="400431" y="2921"/>
                </a:lnTo>
                <a:lnTo>
                  <a:pt x="397383" y="1777"/>
                </a:lnTo>
                <a:lnTo>
                  <a:pt x="388743" y="750"/>
                </a:lnTo>
                <a:lnTo>
                  <a:pt x="376023" y="534"/>
                </a:lnTo>
                <a:lnTo>
                  <a:pt x="363220" y="1777"/>
                </a:lnTo>
                <a:lnTo>
                  <a:pt x="359663" y="2921"/>
                </a:lnTo>
                <a:lnTo>
                  <a:pt x="357886" y="4699"/>
                </a:lnTo>
                <a:lnTo>
                  <a:pt x="357250" y="8255"/>
                </a:lnTo>
                <a:lnTo>
                  <a:pt x="352425" y="36957"/>
                </a:lnTo>
                <a:lnTo>
                  <a:pt x="351282" y="37591"/>
                </a:lnTo>
                <a:lnTo>
                  <a:pt x="327278" y="20320"/>
                </a:lnTo>
                <a:lnTo>
                  <a:pt x="324865" y="18541"/>
                </a:lnTo>
                <a:lnTo>
                  <a:pt x="321310" y="18541"/>
                </a:lnTo>
                <a:lnTo>
                  <a:pt x="319532" y="20320"/>
                </a:lnTo>
                <a:lnTo>
                  <a:pt x="312024" y="25951"/>
                </a:lnTo>
                <a:lnTo>
                  <a:pt x="302821" y="34789"/>
                </a:lnTo>
                <a:lnTo>
                  <a:pt x="294894" y="44831"/>
                </a:lnTo>
                <a:lnTo>
                  <a:pt x="292481" y="47116"/>
                </a:lnTo>
                <a:lnTo>
                  <a:pt x="292481" y="50800"/>
                </a:lnTo>
                <a:lnTo>
                  <a:pt x="294894" y="53212"/>
                </a:lnTo>
                <a:lnTo>
                  <a:pt x="311658" y="77088"/>
                </a:lnTo>
                <a:lnTo>
                  <a:pt x="311150" y="78232"/>
                </a:lnTo>
                <a:lnTo>
                  <a:pt x="282321" y="82423"/>
                </a:lnTo>
                <a:lnTo>
                  <a:pt x="279273" y="83058"/>
                </a:lnTo>
                <a:lnTo>
                  <a:pt x="276351" y="85978"/>
                </a:lnTo>
                <a:lnTo>
                  <a:pt x="276351" y="88391"/>
                </a:lnTo>
                <a:lnTo>
                  <a:pt x="275082" y="94996"/>
                </a:lnTo>
                <a:lnTo>
                  <a:pt x="275082" y="117728"/>
                </a:lnTo>
                <a:lnTo>
                  <a:pt x="276351" y="123062"/>
                </a:lnTo>
                <a:lnTo>
                  <a:pt x="276351" y="126746"/>
                </a:lnTo>
                <a:lnTo>
                  <a:pt x="279273" y="128524"/>
                </a:lnTo>
                <a:lnTo>
                  <a:pt x="282321" y="129032"/>
                </a:lnTo>
                <a:lnTo>
                  <a:pt x="311150" y="133858"/>
                </a:lnTo>
                <a:lnTo>
                  <a:pt x="311658" y="135000"/>
                </a:lnTo>
                <a:lnTo>
                  <a:pt x="294894" y="159003"/>
                </a:lnTo>
                <a:lnTo>
                  <a:pt x="292481" y="160782"/>
                </a:lnTo>
                <a:lnTo>
                  <a:pt x="292481" y="164337"/>
                </a:lnTo>
                <a:lnTo>
                  <a:pt x="294894" y="167894"/>
                </a:lnTo>
                <a:lnTo>
                  <a:pt x="300217" y="174202"/>
                </a:lnTo>
                <a:lnTo>
                  <a:pt x="309261" y="183199"/>
                </a:lnTo>
                <a:lnTo>
                  <a:pt x="319532" y="191262"/>
                </a:lnTo>
                <a:lnTo>
                  <a:pt x="321310" y="193675"/>
                </a:lnTo>
                <a:lnTo>
                  <a:pt x="324865" y="193675"/>
                </a:lnTo>
                <a:lnTo>
                  <a:pt x="327278" y="191262"/>
                </a:lnTo>
                <a:lnTo>
                  <a:pt x="351282" y="174498"/>
                </a:lnTo>
                <a:lnTo>
                  <a:pt x="352425" y="174498"/>
                </a:lnTo>
                <a:lnTo>
                  <a:pt x="357250" y="203835"/>
                </a:lnTo>
                <a:lnTo>
                  <a:pt x="357886" y="206756"/>
                </a:lnTo>
                <a:lnTo>
                  <a:pt x="359663" y="209169"/>
                </a:lnTo>
                <a:lnTo>
                  <a:pt x="363220" y="210438"/>
                </a:lnTo>
                <a:lnTo>
                  <a:pt x="369188" y="210947"/>
                </a:lnTo>
                <a:lnTo>
                  <a:pt x="392049" y="210947"/>
                </a:lnTo>
                <a:lnTo>
                  <a:pt x="397383" y="210438"/>
                </a:lnTo>
                <a:lnTo>
                  <a:pt x="400431" y="209169"/>
                </a:lnTo>
                <a:lnTo>
                  <a:pt x="402844" y="206756"/>
                </a:lnTo>
                <a:lnTo>
                  <a:pt x="403478" y="203835"/>
                </a:lnTo>
                <a:lnTo>
                  <a:pt x="408177" y="174498"/>
                </a:lnTo>
                <a:lnTo>
                  <a:pt x="409448" y="174498"/>
                </a:lnTo>
                <a:lnTo>
                  <a:pt x="433450" y="191262"/>
                </a:lnTo>
                <a:lnTo>
                  <a:pt x="435737" y="193675"/>
                </a:lnTo>
                <a:lnTo>
                  <a:pt x="439420" y="193675"/>
                </a:lnTo>
                <a:lnTo>
                  <a:pt x="441833" y="191262"/>
                </a:lnTo>
                <a:lnTo>
                  <a:pt x="448468" y="186230"/>
                </a:lnTo>
                <a:lnTo>
                  <a:pt x="457925" y="177355"/>
                </a:lnTo>
                <a:lnTo>
                  <a:pt x="465709" y="167894"/>
                </a:lnTo>
                <a:lnTo>
                  <a:pt x="467613" y="164337"/>
                </a:lnTo>
                <a:lnTo>
                  <a:pt x="467613" y="160782"/>
                </a:lnTo>
                <a:lnTo>
                  <a:pt x="465709" y="159003"/>
                </a:lnTo>
                <a:lnTo>
                  <a:pt x="448945" y="135000"/>
                </a:lnTo>
                <a:lnTo>
                  <a:pt x="449580" y="133858"/>
                </a:lnTo>
                <a:lnTo>
                  <a:pt x="477774" y="129032"/>
                </a:lnTo>
                <a:lnTo>
                  <a:pt x="471170" y="108712"/>
                </a:lnTo>
                <a:lnTo>
                  <a:pt x="471170" y="112395"/>
                </a:lnTo>
                <a:lnTo>
                  <a:pt x="470535" y="115950"/>
                </a:lnTo>
                <a:lnTo>
                  <a:pt x="442340" y="119507"/>
                </a:lnTo>
                <a:lnTo>
                  <a:pt x="440055" y="120650"/>
                </a:lnTo>
                <a:lnTo>
                  <a:pt x="436372" y="124840"/>
                </a:lnTo>
                <a:lnTo>
                  <a:pt x="435228" y="129666"/>
                </a:lnTo>
                <a:lnTo>
                  <a:pt x="433959" y="132714"/>
                </a:lnTo>
                <a:lnTo>
                  <a:pt x="432181" y="135000"/>
                </a:lnTo>
                <a:lnTo>
                  <a:pt x="434594" y="139826"/>
                </a:lnTo>
                <a:lnTo>
                  <a:pt x="450723" y="163195"/>
                </a:lnTo>
                <a:lnTo>
                  <a:pt x="446532" y="167894"/>
                </a:lnTo>
                <a:lnTo>
                  <a:pt x="442340" y="172720"/>
                </a:lnTo>
                <a:lnTo>
                  <a:pt x="438150" y="176275"/>
                </a:lnTo>
                <a:lnTo>
                  <a:pt x="414782" y="160147"/>
                </a:lnTo>
                <a:lnTo>
                  <a:pt x="412369" y="157734"/>
                </a:lnTo>
                <a:lnTo>
                  <a:pt x="409448" y="157734"/>
                </a:lnTo>
                <a:lnTo>
                  <a:pt x="406400" y="159003"/>
                </a:lnTo>
                <a:lnTo>
                  <a:pt x="402209" y="161925"/>
                </a:lnTo>
                <a:lnTo>
                  <a:pt x="399161" y="162560"/>
                </a:lnTo>
                <a:lnTo>
                  <a:pt x="394462" y="165608"/>
                </a:lnTo>
                <a:lnTo>
                  <a:pt x="394462" y="168528"/>
                </a:lnTo>
                <a:lnTo>
                  <a:pt x="389636" y="196087"/>
                </a:lnTo>
                <a:lnTo>
                  <a:pt x="383666" y="196596"/>
                </a:lnTo>
                <a:lnTo>
                  <a:pt x="377063" y="196596"/>
                </a:lnTo>
                <a:lnTo>
                  <a:pt x="371094" y="196087"/>
                </a:lnTo>
                <a:lnTo>
                  <a:pt x="366902" y="168528"/>
                </a:lnTo>
                <a:lnTo>
                  <a:pt x="366268" y="165608"/>
                </a:lnTo>
                <a:lnTo>
                  <a:pt x="361441" y="162560"/>
                </a:lnTo>
                <a:lnTo>
                  <a:pt x="358394" y="161925"/>
                </a:lnTo>
                <a:lnTo>
                  <a:pt x="356615" y="160147"/>
                </a:lnTo>
                <a:lnTo>
                  <a:pt x="353695" y="159003"/>
                </a:lnTo>
                <a:lnTo>
                  <a:pt x="351282" y="157734"/>
                </a:lnTo>
                <a:lnTo>
                  <a:pt x="348234" y="157734"/>
                </a:lnTo>
                <a:lnTo>
                  <a:pt x="346456" y="159512"/>
                </a:lnTo>
                <a:lnTo>
                  <a:pt x="323088" y="176275"/>
                </a:lnTo>
                <a:lnTo>
                  <a:pt x="317626" y="172720"/>
                </a:lnTo>
                <a:lnTo>
                  <a:pt x="313436" y="167894"/>
                </a:lnTo>
                <a:lnTo>
                  <a:pt x="309880" y="163195"/>
                </a:lnTo>
                <a:lnTo>
                  <a:pt x="326644" y="139826"/>
                </a:lnTo>
                <a:lnTo>
                  <a:pt x="327913" y="137413"/>
                </a:lnTo>
                <a:lnTo>
                  <a:pt x="326644" y="132714"/>
                </a:lnTo>
                <a:lnTo>
                  <a:pt x="326136" y="129666"/>
                </a:lnTo>
                <a:lnTo>
                  <a:pt x="323723" y="124840"/>
                </a:lnTo>
                <a:lnTo>
                  <a:pt x="320675" y="120650"/>
                </a:lnTo>
                <a:lnTo>
                  <a:pt x="317626" y="119507"/>
                </a:lnTo>
                <a:lnTo>
                  <a:pt x="290068" y="115950"/>
                </a:lnTo>
                <a:lnTo>
                  <a:pt x="289560" y="112395"/>
                </a:lnTo>
                <a:lnTo>
                  <a:pt x="289560" y="99187"/>
                </a:lnTo>
                <a:lnTo>
                  <a:pt x="290068" y="96138"/>
                </a:lnTo>
                <a:lnTo>
                  <a:pt x="317626" y="92075"/>
                </a:lnTo>
                <a:lnTo>
                  <a:pt x="320675" y="92075"/>
                </a:lnTo>
                <a:lnTo>
                  <a:pt x="323088" y="89026"/>
                </a:lnTo>
                <a:lnTo>
                  <a:pt x="324865" y="84836"/>
                </a:lnTo>
                <a:lnTo>
                  <a:pt x="326136" y="81787"/>
                </a:lnTo>
                <a:lnTo>
                  <a:pt x="326644" y="80010"/>
                </a:lnTo>
                <a:lnTo>
                  <a:pt x="327913" y="77088"/>
                </a:lnTo>
                <a:lnTo>
                  <a:pt x="327913" y="74675"/>
                </a:lnTo>
                <a:lnTo>
                  <a:pt x="326644" y="71627"/>
                </a:lnTo>
                <a:close/>
              </a:path>
              <a:path w="486156" h="486156">
                <a:moveTo>
                  <a:pt x="486156" y="106299"/>
                </a:moveTo>
                <a:lnTo>
                  <a:pt x="486156" y="100330"/>
                </a:lnTo>
                <a:lnTo>
                  <a:pt x="485521" y="94996"/>
                </a:lnTo>
                <a:lnTo>
                  <a:pt x="485013" y="88391"/>
                </a:lnTo>
                <a:lnTo>
                  <a:pt x="483743" y="85978"/>
                </a:lnTo>
                <a:lnTo>
                  <a:pt x="481330" y="83058"/>
                </a:lnTo>
                <a:lnTo>
                  <a:pt x="477774" y="82423"/>
                </a:lnTo>
                <a:lnTo>
                  <a:pt x="449580" y="78232"/>
                </a:lnTo>
                <a:lnTo>
                  <a:pt x="448945" y="77088"/>
                </a:lnTo>
                <a:lnTo>
                  <a:pt x="465709" y="53212"/>
                </a:lnTo>
                <a:lnTo>
                  <a:pt x="467613" y="50800"/>
                </a:lnTo>
                <a:lnTo>
                  <a:pt x="467613" y="47116"/>
                </a:lnTo>
                <a:lnTo>
                  <a:pt x="465709" y="44831"/>
                </a:lnTo>
                <a:lnTo>
                  <a:pt x="460635" y="37633"/>
                </a:lnTo>
                <a:lnTo>
                  <a:pt x="451901" y="28286"/>
                </a:lnTo>
                <a:lnTo>
                  <a:pt x="441833" y="20320"/>
                </a:lnTo>
                <a:lnTo>
                  <a:pt x="439420" y="18541"/>
                </a:lnTo>
                <a:lnTo>
                  <a:pt x="435737" y="18541"/>
                </a:lnTo>
                <a:lnTo>
                  <a:pt x="433450" y="20320"/>
                </a:lnTo>
                <a:lnTo>
                  <a:pt x="409448" y="37591"/>
                </a:lnTo>
                <a:lnTo>
                  <a:pt x="408177" y="36957"/>
                </a:lnTo>
                <a:lnTo>
                  <a:pt x="409448" y="54356"/>
                </a:lnTo>
                <a:lnTo>
                  <a:pt x="412369" y="54356"/>
                </a:lnTo>
                <a:lnTo>
                  <a:pt x="414782" y="51943"/>
                </a:lnTo>
                <a:lnTo>
                  <a:pt x="438150" y="35813"/>
                </a:lnTo>
                <a:lnTo>
                  <a:pt x="442340" y="40005"/>
                </a:lnTo>
                <a:lnTo>
                  <a:pt x="446532" y="44196"/>
                </a:lnTo>
                <a:lnTo>
                  <a:pt x="450723" y="49530"/>
                </a:lnTo>
                <a:lnTo>
                  <a:pt x="434594" y="71627"/>
                </a:lnTo>
                <a:lnTo>
                  <a:pt x="433450" y="74675"/>
                </a:lnTo>
                <a:lnTo>
                  <a:pt x="433959" y="78866"/>
                </a:lnTo>
                <a:lnTo>
                  <a:pt x="435228" y="81787"/>
                </a:lnTo>
                <a:lnTo>
                  <a:pt x="435737" y="84836"/>
                </a:lnTo>
                <a:lnTo>
                  <a:pt x="438150" y="89026"/>
                </a:lnTo>
                <a:lnTo>
                  <a:pt x="440055" y="92075"/>
                </a:lnTo>
                <a:lnTo>
                  <a:pt x="442340" y="92075"/>
                </a:lnTo>
                <a:lnTo>
                  <a:pt x="470535" y="96138"/>
                </a:lnTo>
                <a:lnTo>
                  <a:pt x="471170" y="99187"/>
                </a:lnTo>
                <a:lnTo>
                  <a:pt x="471170" y="108712"/>
                </a:lnTo>
                <a:lnTo>
                  <a:pt x="477774" y="129032"/>
                </a:lnTo>
                <a:lnTo>
                  <a:pt x="481330" y="128524"/>
                </a:lnTo>
                <a:lnTo>
                  <a:pt x="483743" y="126746"/>
                </a:lnTo>
                <a:lnTo>
                  <a:pt x="485013" y="123062"/>
                </a:lnTo>
                <a:lnTo>
                  <a:pt x="485521" y="117728"/>
                </a:lnTo>
                <a:lnTo>
                  <a:pt x="486156" y="111760"/>
                </a:lnTo>
                <a:lnTo>
                  <a:pt x="486156" y="106299"/>
                </a:lnTo>
                <a:close/>
              </a:path>
              <a:path w="486156" h="486156">
                <a:moveTo>
                  <a:pt x="282448" y="7238"/>
                </a:moveTo>
                <a:lnTo>
                  <a:pt x="282448" y="3556"/>
                </a:lnTo>
                <a:lnTo>
                  <a:pt x="278764" y="0"/>
                </a:lnTo>
                <a:lnTo>
                  <a:pt x="233172" y="0"/>
                </a:lnTo>
                <a:lnTo>
                  <a:pt x="230124" y="3556"/>
                </a:lnTo>
                <a:lnTo>
                  <a:pt x="230124" y="11557"/>
                </a:lnTo>
                <a:lnTo>
                  <a:pt x="233172" y="15239"/>
                </a:lnTo>
                <a:lnTo>
                  <a:pt x="278764" y="15239"/>
                </a:lnTo>
                <a:lnTo>
                  <a:pt x="282448" y="11557"/>
                </a:lnTo>
                <a:lnTo>
                  <a:pt x="282448" y="7238"/>
                </a:lnTo>
                <a:close/>
              </a:path>
              <a:path w="486156" h="486156">
                <a:moveTo>
                  <a:pt x="208407" y="7238"/>
                </a:moveTo>
                <a:lnTo>
                  <a:pt x="208407" y="3556"/>
                </a:lnTo>
                <a:lnTo>
                  <a:pt x="205486" y="0"/>
                </a:lnTo>
                <a:lnTo>
                  <a:pt x="135762" y="0"/>
                </a:lnTo>
                <a:lnTo>
                  <a:pt x="132207" y="3556"/>
                </a:lnTo>
                <a:lnTo>
                  <a:pt x="132207" y="11557"/>
                </a:lnTo>
                <a:lnTo>
                  <a:pt x="135762" y="15239"/>
                </a:lnTo>
                <a:lnTo>
                  <a:pt x="205486" y="15239"/>
                </a:lnTo>
                <a:lnTo>
                  <a:pt x="208407" y="11557"/>
                </a:lnTo>
                <a:lnTo>
                  <a:pt x="208407" y="7238"/>
                </a:lnTo>
                <a:close/>
              </a:path>
            </a:pathLst>
          </a:custGeom>
          <a:solidFill>
            <a:srgbClr val="2B52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4809" y="1128522"/>
            <a:ext cx="861060" cy="862583"/>
          </a:xfrm>
          <a:custGeom>
            <a:avLst/>
            <a:gdLst/>
            <a:ahLst/>
            <a:cxnLst/>
            <a:rect l="l" t="t" r="r" b="b"/>
            <a:pathLst>
              <a:path w="861060" h="862583">
                <a:moveTo>
                  <a:pt x="0" y="431291"/>
                </a:moveTo>
                <a:lnTo>
                  <a:pt x="1427" y="466672"/>
                </a:lnTo>
                <a:lnTo>
                  <a:pt x="5635" y="501263"/>
                </a:lnTo>
                <a:lnTo>
                  <a:pt x="12514" y="534954"/>
                </a:lnTo>
                <a:lnTo>
                  <a:pt x="21951" y="567635"/>
                </a:lnTo>
                <a:lnTo>
                  <a:pt x="33837" y="599193"/>
                </a:lnTo>
                <a:lnTo>
                  <a:pt x="48060" y="629520"/>
                </a:lnTo>
                <a:lnTo>
                  <a:pt x="64510" y="658503"/>
                </a:lnTo>
                <a:lnTo>
                  <a:pt x="83076" y="686031"/>
                </a:lnTo>
                <a:lnTo>
                  <a:pt x="103646" y="711995"/>
                </a:lnTo>
                <a:lnTo>
                  <a:pt x="126110" y="736282"/>
                </a:lnTo>
                <a:lnTo>
                  <a:pt x="150358" y="758783"/>
                </a:lnTo>
                <a:lnTo>
                  <a:pt x="176278" y="779385"/>
                </a:lnTo>
                <a:lnTo>
                  <a:pt x="203758" y="797979"/>
                </a:lnTo>
                <a:lnTo>
                  <a:pt x="232690" y="814454"/>
                </a:lnTo>
                <a:lnTo>
                  <a:pt x="262961" y="828698"/>
                </a:lnTo>
                <a:lnTo>
                  <a:pt x="294461" y="840601"/>
                </a:lnTo>
                <a:lnTo>
                  <a:pt x="327078" y="850052"/>
                </a:lnTo>
                <a:lnTo>
                  <a:pt x="360703" y="856940"/>
                </a:lnTo>
                <a:lnTo>
                  <a:pt x="395224" y="861154"/>
                </a:lnTo>
                <a:lnTo>
                  <a:pt x="430530" y="862583"/>
                </a:lnTo>
                <a:lnTo>
                  <a:pt x="465835" y="861154"/>
                </a:lnTo>
                <a:lnTo>
                  <a:pt x="500356" y="856940"/>
                </a:lnTo>
                <a:lnTo>
                  <a:pt x="533981" y="850052"/>
                </a:lnTo>
                <a:lnTo>
                  <a:pt x="566598" y="840601"/>
                </a:lnTo>
                <a:lnTo>
                  <a:pt x="598098" y="828698"/>
                </a:lnTo>
                <a:lnTo>
                  <a:pt x="628369" y="814454"/>
                </a:lnTo>
                <a:lnTo>
                  <a:pt x="657301" y="797979"/>
                </a:lnTo>
                <a:lnTo>
                  <a:pt x="684781" y="779385"/>
                </a:lnTo>
                <a:lnTo>
                  <a:pt x="710701" y="758783"/>
                </a:lnTo>
                <a:lnTo>
                  <a:pt x="734948" y="736282"/>
                </a:lnTo>
                <a:lnTo>
                  <a:pt x="757413" y="711995"/>
                </a:lnTo>
                <a:lnTo>
                  <a:pt x="777983" y="686031"/>
                </a:lnTo>
                <a:lnTo>
                  <a:pt x="796549" y="658503"/>
                </a:lnTo>
                <a:lnTo>
                  <a:pt x="812999" y="629520"/>
                </a:lnTo>
                <a:lnTo>
                  <a:pt x="827222" y="599193"/>
                </a:lnTo>
                <a:lnTo>
                  <a:pt x="839108" y="567635"/>
                </a:lnTo>
                <a:lnTo>
                  <a:pt x="848545" y="534954"/>
                </a:lnTo>
                <a:lnTo>
                  <a:pt x="855424" y="501263"/>
                </a:lnTo>
                <a:lnTo>
                  <a:pt x="859632" y="466672"/>
                </a:lnTo>
                <a:lnTo>
                  <a:pt x="861060" y="431291"/>
                </a:lnTo>
                <a:lnTo>
                  <a:pt x="859632" y="395911"/>
                </a:lnTo>
                <a:lnTo>
                  <a:pt x="855424" y="361320"/>
                </a:lnTo>
                <a:lnTo>
                  <a:pt x="848545" y="327629"/>
                </a:lnTo>
                <a:lnTo>
                  <a:pt x="839108" y="294948"/>
                </a:lnTo>
                <a:lnTo>
                  <a:pt x="827222" y="263390"/>
                </a:lnTo>
                <a:lnTo>
                  <a:pt x="812999" y="233063"/>
                </a:lnTo>
                <a:lnTo>
                  <a:pt x="796549" y="204080"/>
                </a:lnTo>
                <a:lnTo>
                  <a:pt x="777983" y="176552"/>
                </a:lnTo>
                <a:lnTo>
                  <a:pt x="757413" y="150588"/>
                </a:lnTo>
                <a:lnTo>
                  <a:pt x="734948" y="126301"/>
                </a:lnTo>
                <a:lnTo>
                  <a:pt x="710701" y="103800"/>
                </a:lnTo>
                <a:lnTo>
                  <a:pt x="684781" y="83198"/>
                </a:lnTo>
                <a:lnTo>
                  <a:pt x="657301" y="64604"/>
                </a:lnTo>
                <a:lnTo>
                  <a:pt x="628369" y="48129"/>
                </a:lnTo>
                <a:lnTo>
                  <a:pt x="598098" y="33885"/>
                </a:lnTo>
                <a:lnTo>
                  <a:pt x="566598" y="21982"/>
                </a:lnTo>
                <a:lnTo>
                  <a:pt x="533981" y="12531"/>
                </a:lnTo>
                <a:lnTo>
                  <a:pt x="500356" y="5643"/>
                </a:lnTo>
                <a:lnTo>
                  <a:pt x="465835" y="1429"/>
                </a:lnTo>
                <a:lnTo>
                  <a:pt x="430530" y="0"/>
                </a:lnTo>
                <a:lnTo>
                  <a:pt x="395224" y="1429"/>
                </a:lnTo>
                <a:lnTo>
                  <a:pt x="360703" y="5643"/>
                </a:lnTo>
                <a:lnTo>
                  <a:pt x="327078" y="12531"/>
                </a:lnTo>
                <a:lnTo>
                  <a:pt x="294461" y="21982"/>
                </a:lnTo>
                <a:lnTo>
                  <a:pt x="262961" y="33885"/>
                </a:lnTo>
                <a:lnTo>
                  <a:pt x="232690" y="48129"/>
                </a:lnTo>
                <a:lnTo>
                  <a:pt x="203758" y="64604"/>
                </a:lnTo>
                <a:lnTo>
                  <a:pt x="176278" y="83198"/>
                </a:lnTo>
                <a:lnTo>
                  <a:pt x="150358" y="103800"/>
                </a:lnTo>
                <a:lnTo>
                  <a:pt x="126110" y="126301"/>
                </a:lnTo>
                <a:lnTo>
                  <a:pt x="103646" y="150588"/>
                </a:lnTo>
                <a:lnTo>
                  <a:pt x="83076" y="176552"/>
                </a:lnTo>
                <a:lnTo>
                  <a:pt x="64510" y="204080"/>
                </a:lnTo>
                <a:lnTo>
                  <a:pt x="48060" y="233063"/>
                </a:lnTo>
                <a:lnTo>
                  <a:pt x="33837" y="263390"/>
                </a:lnTo>
                <a:lnTo>
                  <a:pt x="21951" y="294948"/>
                </a:lnTo>
                <a:lnTo>
                  <a:pt x="12514" y="327629"/>
                </a:lnTo>
                <a:lnTo>
                  <a:pt x="5635" y="361320"/>
                </a:lnTo>
                <a:lnTo>
                  <a:pt x="1427" y="395911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04809" y="1128522"/>
            <a:ext cx="861060" cy="862583"/>
          </a:xfrm>
          <a:custGeom>
            <a:avLst/>
            <a:gdLst/>
            <a:ahLst/>
            <a:cxnLst/>
            <a:rect l="l" t="t" r="r" b="b"/>
            <a:pathLst>
              <a:path w="861060" h="862583">
                <a:moveTo>
                  <a:pt x="0" y="431291"/>
                </a:moveTo>
                <a:lnTo>
                  <a:pt x="1427" y="395911"/>
                </a:lnTo>
                <a:lnTo>
                  <a:pt x="5635" y="361320"/>
                </a:lnTo>
                <a:lnTo>
                  <a:pt x="12514" y="327629"/>
                </a:lnTo>
                <a:lnTo>
                  <a:pt x="21951" y="294948"/>
                </a:lnTo>
                <a:lnTo>
                  <a:pt x="33837" y="263390"/>
                </a:lnTo>
                <a:lnTo>
                  <a:pt x="48060" y="233063"/>
                </a:lnTo>
                <a:lnTo>
                  <a:pt x="64510" y="204080"/>
                </a:lnTo>
                <a:lnTo>
                  <a:pt x="83076" y="176552"/>
                </a:lnTo>
                <a:lnTo>
                  <a:pt x="103646" y="150588"/>
                </a:lnTo>
                <a:lnTo>
                  <a:pt x="126110" y="126301"/>
                </a:lnTo>
                <a:lnTo>
                  <a:pt x="150358" y="103800"/>
                </a:lnTo>
                <a:lnTo>
                  <a:pt x="176278" y="83198"/>
                </a:lnTo>
                <a:lnTo>
                  <a:pt x="203758" y="64604"/>
                </a:lnTo>
                <a:lnTo>
                  <a:pt x="232690" y="48129"/>
                </a:lnTo>
                <a:lnTo>
                  <a:pt x="262961" y="33885"/>
                </a:lnTo>
                <a:lnTo>
                  <a:pt x="294461" y="21982"/>
                </a:lnTo>
                <a:lnTo>
                  <a:pt x="327078" y="12531"/>
                </a:lnTo>
                <a:lnTo>
                  <a:pt x="360703" y="5643"/>
                </a:lnTo>
                <a:lnTo>
                  <a:pt x="395224" y="1429"/>
                </a:lnTo>
                <a:lnTo>
                  <a:pt x="430530" y="0"/>
                </a:lnTo>
                <a:lnTo>
                  <a:pt x="465835" y="1429"/>
                </a:lnTo>
                <a:lnTo>
                  <a:pt x="500356" y="5643"/>
                </a:lnTo>
                <a:lnTo>
                  <a:pt x="533981" y="12531"/>
                </a:lnTo>
                <a:lnTo>
                  <a:pt x="566598" y="21982"/>
                </a:lnTo>
                <a:lnTo>
                  <a:pt x="598098" y="33885"/>
                </a:lnTo>
                <a:lnTo>
                  <a:pt x="628369" y="48129"/>
                </a:lnTo>
                <a:lnTo>
                  <a:pt x="657301" y="64604"/>
                </a:lnTo>
                <a:lnTo>
                  <a:pt x="684781" y="83198"/>
                </a:lnTo>
                <a:lnTo>
                  <a:pt x="710701" y="103800"/>
                </a:lnTo>
                <a:lnTo>
                  <a:pt x="734948" y="126301"/>
                </a:lnTo>
                <a:lnTo>
                  <a:pt x="757413" y="150588"/>
                </a:lnTo>
                <a:lnTo>
                  <a:pt x="777983" y="176552"/>
                </a:lnTo>
                <a:lnTo>
                  <a:pt x="796549" y="204080"/>
                </a:lnTo>
                <a:lnTo>
                  <a:pt x="812999" y="233063"/>
                </a:lnTo>
                <a:lnTo>
                  <a:pt x="827222" y="263390"/>
                </a:lnTo>
                <a:lnTo>
                  <a:pt x="839108" y="294948"/>
                </a:lnTo>
                <a:lnTo>
                  <a:pt x="848545" y="327629"/>
                </a:lnTo>
                <a:lnTo>
                  <a:pt x="855424" y="361320"/>
                </a:lnTo>
                <a:lnTo>
                  <a:pt x="859632" y="395911"/>
                </a:lnTo>
                <a:lnTo>
                  <a:pt x="861060" y="431291"/>
                </a:lnTo>
                <a:lnTo>
                  <a:pt x="859632" y="466672"/>
                </a:lnTo>
                <a:lnTo>
                  <a:pt x="855424" y="501263"/>
                </a:lnTo>
                <a:lnTo>
                  <a:pt x="848545" y="534954"/>
                </a:lnTo>
                <a:lnTo>
                  <a:pt x="839108" y="567635"/>
                </a:lnTo>
                <a:lnTo>
                  <a:pt x="827222" y="599193"/>
                </a:lnTo>
                <a:lnTo>
                  <a:pt x="812999" y="629520"/>
                </a:lnTo>
                <a:lnTo>
                  <a:pt x="796549" y="658503"/>
                </a:lnTo>
                <a:lnTo>
                  <a:pt x="777983" y="686031"/>
                </a:lnTo>
                <a:lnTo>
                  <a:pt x="757413" y="711995"/>
                </a:lnTo>
                <a:lnTo>
                  <a:pt x="734948" y="736282"/>
                </a:lnTo>
                <a:lnTo>
                  <a:pt x="710701" y="758783"/>
                </a:lnTo>
                <a:lnTo>
                  <a:pt x="684781" y="779385"/>
                </a:lnTo>
                <a:lnTo>
                  <a:pt x="657301" y="797979"/>
                </a:lnTo>
                <a:lnTo>
                  <a:pt x="628369" y="814454"/>
                </a:lnTo>
                <a:lnTo>
                  <a:pt x="598098" y="828698"/>
                </a:lnTo>
                <a:lnTo>
                  <a:pt x="566598" y="840601"/>
                </a:lnTo>
                <a:lnTo>
                  <a:pt x="533981" y="850052"/>
                </a:lnTo>
                <a:lnTo>
                  <a:pt x="500356" y="856940"/>
                </a:lnTo>
                <a:lnTo>
                  <a:pt x="465835" y="861154"/>
                </a:lnTo>
                <a:lnTo>
                  <a:pt x="430530" y="862583"/>
                </a:lnTo>
                <a:lnTo>
                  <a:pt x="395224" y="861154"/>
                </a:lnTo>
                <a:lnTo>
                  <a:pt x="360703" y="856940"/>
                </a:lnTo>
                <a:lnTo>
                  <a:pt x="327078" y="850052"/>
                </a:lnTo>
                <a:lnTo>
                  <a:pt x="294461" y="840601"/>
                </a:lnTo>
                <a:lnTo>
                  <a:pt x="262961" y="828698"/>
                </a:lnTo>
                <a:lnTo>
                  <a:pt x="232690" y="814454"/>
                </a:lnTo>
                <a:lnTo>
                  <a:pt x="203758" y="797979"/>
                </a:lnTo>
                <a:lnTo>
                  <a:pt x="176278" y="779385"/>
                </a:lnTo>
                <a:lnTo>
                  <a:pt x="150358" y="758783"/>
                </a:lnTo>
                <a:lnTo>
                  <a:pt x="126110" y="736282"/>
                </a:lnTo>
                <a:lnTo>
                  <a:pt x="103646" y="711995"/>
                </a:lnTo>
                <a:lnTo>
                  <a:pt x="83076" y="686031"/>
                </a:lnTo>
                <a:lnTo>
                  <a:pt x="64510" y="658503"/>
                </a:lnTo>
                <a:lnTo>
                  <a:pt x="48060" y="629520"/>
                </a:lnTo>
                <a:lnTo>
                  <a:pt x="33837" y="599193"/>
                </a:lnTo>
                <a:lnTo>
                  <a:pt x="21951" y="567635"/>
                </a:lnTo>
                <a:lnTo>
                  <a:pt x="12514" y="534954"/>
                </a:lnTo>
                <a:lnTo>
                  <a:pt x="5635" y="501263"/>
                </a:lnTo>
                <a:lnTo>
                  <a:pt x="1427" y="466672"/>
                </a:lnTo>
                <a:lnTo>
                  <a:pt x="0" y="431291"/>
                </a:lnTo>
                <a:close/>
              </a:path>
            </a:pathLst>
          </a:custGeom>
          <a:ln w="381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14359" y="1312164"/>
            <a:ext cx="485926" cy="486156"/>
          </a:xfrm>
          <a:custGeom>
            <a:avLst/>
            <a:gdLst/>
            <a:ahLst/>
            <a:cxnLst/>
            <a:rect l="l" t="t" r="r" b="b"/>
            <a:pathLst>
              <a:path w="485926" h="486156">
                <a:moveTo>
                  <a:pt x="2434" y="155632"/>
                </a:moveTo>
                <a:lnTo>
                  <a:pt x="616" y="170487"/>
                </a:lnTo>
                <a:lnTo>
                  <a:pt x="0" y="185674"/>
                </a:lnTo>
                <a:lnTo>
                  <a:pt x="616" y="200878"/>
                </a:lnTo>
                <a:lnTo>
                  <a:pt x="2434" y="215750"/>
                </a:lnTo>
                <a:lnTo>
                  <a:pt x="5404" y="230241"/>
                </a:lnTo>
                <a:lnTo>
                  <a:pt x="9478" y="244304"/>
                </a:lnTo>
                <a:lnTo>
                  <a:pt x="14606" y="257889"/>
                </a:lnTo>
                <a:lnTo>
                  <a:pt x="20742" y="270948"/>
                </a:lnTo>
                <a:lnTo>
                  <a:pt x="27834" y="283433"/>
                </a:lnTo>
                <a:lnTo>
                  <a:pt x="35836" y="295296"/>
                </a:lnTo>
                <a:lnTo>
                  <a:pt x="29056" y="255200"/>
                </a:lnTo>
                <a:lnTo>
                  <a:pt x="23855" y="242178"/>
                </a:lnTo>
                <a:lnTo>
                  <a:pt x="19719" y="228663"/>
                </a:lnTo>
                <a:lnTo>
                  <a:pt x="16701" y="214706"/>
                </a:lnTo>
                <a:lnTo>
                  <a:pt x="14851" y="200359"/>
                </a:lnTo>
                <a:lnTo>
                  <a:pt x="14224" y="185674"/>
                </a:lnTo>
                <a:lnTo>
                  <a:pt x="14224" y="185255"/>
                </a:lnTo>
                <a:lnTo>
                  <a:pt x="14887" y="170597"/>
                </a:lnTo>
                <a:lnTo>
                  <a:pt x="16770" y="156274"/>
                </a:lnTo>
                <a:lnTo>
                  <a:pt x="19821" y="142339"/>
                </a:lnTo>
                <a:lnTo>
                  <a:pt x="23988" y="128844"/>
                </a:lnTo>
                <a:lnTo>
                  <a:pt x="29218" y="115842"/>
                </a:lnTo>
                <a:lnTo>
                  <a:pt x="35460" y="103384"/>
                </a:lnTo>
                <a:lnTo>
                  <a:pt x="42663" y="91522"/>
                </a:lnTo>
                <a:lnTo>
                  <a:pt x="50773" y="80310"/>
                </a:lnTo>
                <a:lnTo>
                  <a:pt x="59739" y="69799"/>
                </a:lnTo>
                <a:lnTo>
                  <a:pt x="69509" y="60041"/>
                </a:lnTo>
                <a:lnTo>
                  <a:pt x="80031" y="51088"/>
                </a:lnTo>
                <a:lnTo>
                  <a:pt x="91252" y="42993"/>
                </a:lnTo>
                <a:lnTo>
                  <a:pt x="103122" y="35809"/>
                </a:lnTo>
                <a:lnTo>
                  <a:pt x="115588" y="29586"/>
                </a:lnTo>
                <a:lnTo>
                  <a:pt x="128598" y="24377"/>
                </a:lnTo>
                <a:lnTo>
                  <a:pt x="142100" y="20236"/>
                </a:lnTo>
                <a:lnTo>
                  <a:pt x="156042" y="17213"/>
                </a:lnTo>
                <a:lnTo>
                  <a:pt x="170372" y="15360"/>
                </a:lnTo>
                <a:lnTo>
                  <a:pt x="185039" y="14732"/>
                </a:lnTo>
                <a:lnTo>
                  <a:pt x="185879" y="14734"/>
                </a:lnTo>
                <a:lnTo>
                  <a:pt x="200582" y="15431"/>
                </a:lnTo>
                <a:lnTo>
                  <a:pt x="214938" y="17345"/>
                </a:lnTo>
                <a:lnTo>
                  <a:pt x="228898" y="20424"/>
                </a:lnTo>
                <a:lnTo>
                  <a:pt x="242409" y="24615"/>
                </a:lnTo>
                <a:lnTo>
                  <a:pt x="255420" y="29868"/>
                </a:lnTo>
                <a:lnTo>
                  <a:pt x="267880" y="36129"/>
                </a:lnTo>
                <a:lnTo>
                  <a:pt x="279737" y="43347"/>
                </a:lnTo>
                <a:lnTo>
                  <a:pt x="290941" y="51469"/>
                </a:lnTo>
                <a:lnTo>
                  <a:pt x="301440" y="60445"/>
                </a:lnTo>
                <a:lnTo>
                  <a:pt x="311182" y="70221"/>
                </a:lnTo>
                <a:lnTo>
                  <a:pt x="320117" y="80747"/>
                </a:lnTo>
                <a:lnTo>
                  <a:pt x="328193" y="91969"/>
                </a:lnTo>
                <a:lnTo>
                  <a:pt x="335358" y="103836"/>
                </a:lnTo>
                <a:lnTo>
                  <a:pt x="341562" y="116296"/>
                </a:lnTo>
                <a:lnTo>
                  <a:pt x="346753" y="129298"/>
                </a:lnTo>
                <a:lnTo>
                  <a:pt x="350880" y="142788"/>
                </a:lnTo>
                <a:lnTo>
                  <a:pt x="353891" y="156715"/>
                </a:lnTo>
                <a:lnTo>
                  <a:pt x="355735" y="171028"/>
                </a:lnTo>
                <a:lnTo>
                  <a:pt x="356362" y="185674"/>
                </a:lnTo>
                <a:lnTo>
                  <a:pt x="356346" y="187954"/>
                </a:lnTo>
                <a:lnTo>
                  <a:pt x="355674" y="200915"/>
                </a:lnTo>
                <a:lnTo>
                  <a:pt x="354020" y="213709"/>
                </a:lnTo>
                <a:lnTo>
                  <a:pt x="351401" y="226292"/>
                </a:lnTo>
                <a:lnTo>
                  <a:pt x="347837" y="238620"/>
                </a:lnTo>
                <a:lnTo>
                  <a:pt x="343345" y="250647"/>
                </a:lnTo>
                <a:lnTo>
                  <a:pt x="337944" y="262329"/>
                </a:lnTo>
                <a:lnTo>
                  <a:pt x="339851" y="288036"/>
                </a:lnTo>
                <a:lnTo>
                  <a:pt x="349294" y="272045"/>
                </a:lnTo>
                <a:lnTo>
                  <a:pt x="354959" y="260471"/>
                </a:lnTo>
                <a:lnTo>
                  <a:pt x="359822" y="248602"/>
                </a:lnTo>
                <a:lnTo>
                  <a:pt x="363857" y="236461"/>
                </a:lnTo>
                <a:lnTo>
                  <a:pt x="367041" y="224074"/>
                </a:lnTo>
                <a:lnTo>
                  <a:pt x="369346" y="211464"/>
                </a:lnTo>
                <a:lnTo>
                  <a:pt x="370748" y="198656"/>
                </a:lnTo>
                <a:lnTo>
                  <a:pt x="371221" y="185674"/>
                </a:lnTo>
                <a:lnTo>
                  <a:pt x="370604" y="170487"/>
                </a:lnTo>
                <a:lnTo>
                  <a:pt x="368785" y="155632"/>
                </a:lnTo>
                <a:lnTo>
                  <a:pt x="365812" y="141155"/>
                </a:lnTo>
                <a:lnTo>
                  <a:pt x="361733" y="127105"/>
                </a:lnTo>
                <a:lnTo>
                  <a:pt x="356596" y="113532"/>
                </a:lnTo>
                <a:lnTo>
                  <a:pt x="350448" y="100482"/>
                </a:lnTo>
                <a:lnTo>
                  <a:pt x="343337" y="88006"/>
                </a:lnTo>
                <a:lnTo>
                  <a:pt x="335311" y="76151"/>
                </a:lnTo>
                <a:lnTo>
                  <a:pt x="326418" y="64965"/>
                </a:lnTo>
                <a:lnTo>
                  <a:pt x="316706" y="54498"/>
                </a:lnTo>
                <a:lnTo>
                  <a:pt x="306222" y="44798"/>
                </a:lnTo>
                <a:lnTo>
                  <a:pt x="295014" y="35913"/>
                </a:lnTo>
                <a:lnTo>
                  <a:pt x="283131" y="27892"/>
                </a:lnTo>
                <a:lnTo>
                  <a:pt x="270619" y="20783"/>
                </a:lnTo>
                <a:lnTo>
                  <a:pt x="257528" y="14634"/>
                </a:lnTo>
                <a:lnTo>
                  <a:pt x="243904" y="9495"/>
                </a:lnTo>
                <a:lnTo>
                  <a:pt x="229795" y="5413"/>
                </a:lnTo>
                <a:lnTo>
                  <a:pt x="215249" y="2438"/>
                </a:lnTo>
                <a:lnTo>
                  <a:pt x="200314" y="617"/>
                </a:lnTo>
                <a:lnTo>
                  <a:pt x="185039" y="0"/>
                </a:lnTo>
                <a:lnTo>
                  <a:pt x="169926" y="617"/>
                </a:lnTo>
                <a:lnTo>
                  <a:pt x="155138" y="2438"/>
                </a:lnTo>
                <a:lnTo>
                  <a:pt x="140723" y="5413"/>
                </a:lnTo>
                <a:lnTo>
                  <a:pt x="126731" y="9495"/>
                </a:lnTo>
                <a:lnTo>
                  <a:pt x="113210" y="14634"/>
                </a:lnTo>
                <a:lnTo>
                  <a:pt x="100208" y="20783"/>
                </a:lnTo>
                <a:lnTo>
                  <a:pt x="87775" y="27892"/>
                </a:lnTo>
                <a:lnTo>
                  <a:pt x="75959" y="35913"/>
                </a:lnTo>
                <a:lnTo>
                  <a:pt x="64808" y="44798"/>
                </a:lnTo>
                <a:lnTo>
                  <a:pt x="54371" y="54498"/>
                </a:lnTo>
                <a:lnTo>
                  <a:pt x="44698" y="64965"/>
                </a:lnTo>
                <a:lnTo>
                  <a:pt x="35836" y="76151"/>
                </a:lnTo>
                <a:lnTo>
                  <a:pt x="27834" y="88006"/>
                </a:lnTo>
                <a:lnTo>
                  <a:pt x="20742" y="100482"/>
                </a:lnTo>
                <a:lnTo>
                  <a:pt x="14606" y="113532"/>
                </a:lnTo>
                <a:lnTo>
                  <a:pt x="9478" y="127105"/>
                </a:lnTo>
                <a:lnTo>
                  <a:pt x="5404" y="141155"/>
                </a:lnTo>
                <a:lnTo>
                  <a:pt x="2434" y="155632"/>
                </a:lnTo>
                <a:close/>
              </a:path>
              <a:path w="485926" h="486156">
                <a:moveTo>
                  <a:pt x="315595" y="386207"/>
                </a:moveTo>
                <a:lnTo>
                  <a:pt x="407797" y="478409"/>
                </a:lnTo>
                <a:lnTo>
                  <a:pt x="389509" y="440055"/>
                </a:lnTo>
                <a:lnTo>
                  <a:pt x="330962" y="381508"/>
                </a:lnTo>
                <a:lnTo>
                  <a:pt x="381254" y="331850"/>
                </a:lnTo>
                <a:lnTo>
                  <a:pt x="439800" y="390398"/>
                </a:lnTo>
                <a:lnTo>
                  <a:pt x="450342" y="400431"/>
                </a:lnTo>
                <a:lnTo>
                  <a:pt x="468122" y="418084"/>
                </a:lnTo>
                <a:lnTo>
                  <a:pt x="469900" y="420497"/>
                </a:lnTo>
                <a:lnTo>
                  <a:pt x="471043" y="424052"/>
                </a:lnTo>
                <a:lnTo>
                  <a:pt x="471043" y="430530"/>
                </a:lnTo>
                <a:lnTo>
                  <a:pt x="469900" y="433577"/>
                </a:lnTo>
                <a:lnTo>
                  <a:pt x="468122" y="435863"/>
                </a:lnTo>
                <a:lnTo>
                  <a:pt x="445643" y="478409"/>
                </a:lnTo>
                <a:lnTo>
                  <a:pt x="478155" y="445897"/>
                </a:lnTo>
                <a:lnTo>
                  <a:pt x="481608" y="441870"/>
                </a:lnTo>
                <a:lnTo>
                  <a:pt x="485926" y="430495"/>
                </a:lnTo>
                <a:lnTo>
                  <a:pt x="484775" y="418448"/>
                </a:lnTo>
                <a:lnTo>
                  <a:pt x="478155" y="408050"/>
                </a:lnTo>
                <a:lnTo>
                  <a:pt x="385953" y="315849"/>
                </a:lnTo>
                <a:lnTo>
                  <a:pt x="383032" y="312927"/>
                </a:lnTo>
                <a:lnTo>
                  <a:pt x="378841" y="312927"/>
                </a:lnTo>
                <a:lnTo>
                  <a:pt x="375920" y="315849"/>
                </a:lnTo>
                <a:lnTo>
                  <a:pt x="371729" y="319913"/>
                </a:lnTo>
                <a:lnTo>
                  <a:pt x="339851" y="288036"/>
                </a:lnTo>
                <a:lnTo>
                  <a:pt x="337944" y="262329"/>
                </a:lnTo>
                <a:lnTo>
                  <a:pt x="331651" y="273621"/>
                </a:lnTo>
                <a:lnTo>
                  <a:pt x="324485" y="284480"/>
                </a:lnTo>
                <a:lnTo>
                  <a:pt x="322072" y="287400"/>
                </a:lnTo>
                <a:lnTo>
                  <a:pt x="322707" y="291591"/>
                </a:lnTo>
                <a:lnTo>
                  <a:pt x="325120" y="294513"/>
                </a:lnTo>
                <a:lnTo>
                  <a:pt x="361188" y="330073"/>
                </a:lnTo>
                <a:lnTo>
                  <a:pt x="329819" y="361950"/>
                </a:lnTo>
                <a:lnTo>
                  <a:pt x="293750" y="325882"/>
                </a:lnTo>
                <a:lnTo>
                  <a:pt x="292608" y="324103"/>
                </a:lnTo>
                <a:lnTo>
                  <a:pt x="288417" y="323469"/>
                </a:lnTo>
                <a:lnTo>
                  <a:pt x="285496" y="323469"/>
                </a:lnTo>
                <a:lnTo>
                  <a:pt x="282089" y="326367"/>
                </a:lnTo>
                <a:lnTo>
                  <a:pt x="271186" y="333445"/>
                </a:lnTo>
                <a:lnTo>
                  <a:pt x="259854" y="339584"/>
                </a:lnTo>
                <a:lnTo>
                  <a:pt x="248133" y="344782"/>
                </a:lnTo>
                <a:lnTo>
                  <a:pt x="236062" y="349039"/>
                </a:lnTo>
                <a:lnTo>
                  <a:pt x="223678" y="352351"/>
                </a:lnTo>
                <a:lnTo>
                  <a:pt x="211020" y="354719"/>
                </a:lnTo>
                <a:lnTo>
                  <a:pt x="198128" y="356141"/>
                </a:lnTo>
                <a:lnTo>
                  <a:pt x="185039" y="356615"/>
                </a:lnTo>
                <a:lnTo>
                  <a:pt x="184620" y="356615"/>
                </a:lnTo>
                <a:lnTo>
                  <a:pt x="169963" y="355952"/>
                </a:lnTo>
                <a:lnTo>
                  <a:pt x="155643" y="354069"/>
                </a:lnTo>
                <a:lnTo>
                  <a:pt x="141713" y="351018"/>
                </a:lnTo>
                <a:lnTo>
                  <a:pt x="128224" y="346850"/>
                </a:lnTo>
                <a:lnTo>
                  <a:pt x="115228" y="341619"/>
                </a:lnTo>
                <a:lnTo>
                  <a:pt x="102779" y="335375"/>
                </a:lnTo>
                <a:lnTo>
                  <a:pt x="90926" y="328170"/>
                </a:lnTo>
                <a:lnTo>
                  <a:pt x="79724" y="320057"/>
                </a:lnTo>
                <a:lnTo>
                  <a:pt x="69222" y="311087"/>
                </a:lnTo>
                <a:lnTo>
                  <a:pt x="59474" y="301312"/>
                </a:lnTo>
                <a:lnTo>
                  <a:pt x="50532" y="290784"/>
                </a:lnTo>
                <a:lnTo>
                  <a:pt x="42446" y="279554"/>
                </a:lnTo>
                <a:lnTo>
                  <a:pt x="35271" y="267676"/>
                </a:lnTo>
                <a:lnTo>
                  <a:pt x="29056" y="255200"/>
                </a:lnTo>
                <a:lnTo>
                  <a:pt x="35836" y="295296"/>
                </a:lnTo>
                <a:lnTo>
                  <a:pt x="44698" y="306487"/>
                </a:lnTo>
                <a:lnTo>
                  <a:pt x="54371" y="316960"/>
                </a:lnTo>
                <a:lnTo>
                  <a:pt x="64808" y="326664"/>
                </a:lnTo>
                <a:lnTo>
                  <a:pt x="75959" y="335553"/>
                </a:lnTo>
                <a:lnTo>
                  <a:pt x="87775" y="343577"/>
                </a:lnTo>
                <a:lnTo>
                  <a:pt x="100208" y="350688"/>
                </a:lnTo>
                <a:lnTo>
                  <a:pt x="113210" y="356838"/>
                </a:lnTo>
                <a:lnTo>
                  <a:pt x="126731" y="361978"/>
                </a:lnTo>
                <a:lnTo>
                  <a:pt x="140723" y="366060"/>
                </a:lnTo>
                <a:lnTo>
                  <a:pt x="155138" y="369036"/>
                </a:lnTo>
                <a:lnTo>
                  <a:pt x="169926" y="370857"/>
                </a:lnTo>
                <a:lnTo>
                  <a:pt x="185039" y="371475"/>
                </a:lnTo>
                <a:lnTo>
                  <a:pt x="191050" y="371381"/>
                </a:lnTo>
                <a:lnTo>
                  <a:pt x="204091" y="370531"/>
                </a:lnTo>
                <a:lnTo>
                  <a:pt x="216934" y="368802"/>
                </a:lnTo>
                <a:lnTo>
                  <a:pt x="229543" y="366205"/>
                </a:lnTo>
                <a:lnTo>
                  <a:pt x="241886" y="362753"/>
                </a:lnTo>
                <a:lnTo>
                  <a:pt x="253928" y="358457"/>
                </a:lnTo>
                <a:lnTo>
                  <a:pt x="265635" y="353327"/>
                </a:lnTo>
                <a:lnTo>
                  <a:pt x="276973" y="347376"/>
                </a:lnTo>
                <a:lnTo>
                  <a:pt x="287909" y="340613"/>
                </a:lnTo>
                <a:lnTo>
                  <a:pt x="319786" y="371983"/>
                </a:lnTo>
                <a:lnTo>
                  <a:pt x="315595" y="376174"/>
                </a:lnTo>
                <a:lnTo>
                  <a:pt x="313309" y="379730"/>
                </a:lnTo>
                <a:lnTo>
                  <a:pt x="313309" y="383286"/>
                </a:lnTo>
                <a:lnTo>
                  <a:pt x="315595" y="386207"/>
                </a:lnTo>
                <a:close/>
              </a:path>
              <a:path w="485926" h="486156">
                <a:moveTo>
                  <a:pt x="407797" y="478409"/>
                </a:moveTo>
                <a:lnTo>
                  <a:pt x="413131" y="483743"/>
                </a:lnTo>
                <a:lnTo>
                  <a:pt x="419608" y="486156"/>
                </a:lnTo>
                <a:lnTo>
                  <a:pt x="433832" y="486156"/>
                </a:lnTo>
                <a:lnTo>
                  <a:pt x="440309" y="483743"/>
                </a:lnTo>
                <a:lnTo>
                  <a:pt x="445643" y="478409"/>
                </a:lnTo>
                <a:lnTo>
                  <a:pt x="468122" y="435863"/>
                </a:lnTo>
                <a:lnTo>
                  <a:pt x="435610" y="468375"/>
                </a:lnTo>
                <a:lnTo>
                  <a:pt x="430911" y="472566"/>
                </a:lnTo>
                <a:lnTo>
                  <a:pt x="422656" y="472566"/>
                </a:lnTo>
                <a:lnTo>
                  <a:pt x="418465" y="468375"/>
                </a:lnTo>
                <a:lnTo>
                  <a:pt x="400176" y="450088"/>
                </a:lnTo>
                <a:lnTo>
                  <a:pt x="450342" y="400431"/>
                </a:lnTo>
                <a:lnTo>
                  <a:pt x="439800" y="390398"/>
                </a:lnTo>
                <a:lnTo>
                  <a:pt x="389509" y="440055"/>
                </a:lnTo>
                <a:lnTo>
                  <a:pt x="407797" y="478409"/>
                </a:lnTo>
                <a:close/>
              </a:path>
              <a:path w="485926" h="486156">
                <a:moveTo>
                  <a:pt x="118110" y="194563"/>
                </a:moveTo>
                <a:lnTo>
                  <a:pt x="121031" y="191643"/>
                </a:lnTo>
                <a:lnTo>
                  <a:pt x="121034" y="186811"/>
                </a:lnTo>
                <a:lnTo>
                  <a:pt x="122844" y="172361"/>
                </a:lnTo>
                <a:lnTo>
                  <a:pt x="127717" y="159147"/>
                </a:lnTo>
                <a:lnTo>
                  <a:pt x="135260" y="147528"/>
                </a:lnTo>
                <a:lnTo>
                  <a:pt x="145080" y="137864"/>
                </a:lnTo>
                <a:lnTo>
                  <a:pt x="156784" y="130516"/>
                </a:lnTo>
                <a:lnTo>
                  <a:pt x="169981" y="125843"/>
                </a:lnTo>
                <a:lnTo>
                  <a:pt x="184276" y="124206"/>
                </a:lnTo>
                <a:lnTo>
                  <a:pt x="188468" y="124206"/>
                </a:lnTo>
                <a:lnTo>
                  <a:pt x="192024" y="120650"/>
                </a:lnTo>
                <a:lnTo>
                  <a:pt x="192024" y="112268"/>
                </a:lnTo>
                <a:lnTo>
                  <a:pt x="188468" y="109347"/>
                </a:lnTo>
                <a:lnTo>
                  <a:pt x="184276" y="109347"/>
                </a:lnTo>
                <a:lnTo>
                  <a:pt x="174496" y="109963"/>
                </a:lnTo>
                <a:lnTo>
                  <a:pt x="160588" y="113063"/>
                </a:lnTo>
                <a:lnTo>
                  <a:pt x="147745" y="118551"/>
                </a:lnTo>
                <a:lnTo>
                  <a:pt x="136211" y="126172"/>
                </a:lnTo>
                <a:lnTo>
                  <a:pt x="126228" y="135675"/>
                </a:lnTo>
                <a:lnTo>
                  <a:pt x="118041" y="146807"/>
                </a:lnTo>
                <a:lnTo>
                  <a:pt x="111891" y="159316"/>
                </a:lnTo>
                <a:lnTo>
                  <a:pt x="108023" y="172948"/>
                </a:lnTo>
                <a:lnTo>
                  <a:pt x="106680" y="187451"/>
                </a:lnTo>
                <a:lnTo>
                  <a:pt x="106680" y="191643"/>
                </a:lnTo>
                <a:lnTo>
                  <a:pt x="109728" y="194563"/>
                </a:lnTo>
                <a:lnTo>
                  <a:pt x="118110" y="194563"/>
                </a:lnTo>
                <a:close/>
              </a:path>
              <a:path w="485926" h="486156">
                <a:moveTo>
                  <a:pt x="80323" y="229384"/>
                </a:moveTo>
                <a:lnTo>
                  <a:pt x="75855" y="216034"/>
                </a:lnTo>
                <a:lnTo>
                  <a:pt x="73085" y="202016"/>
                </a:lnTo>
                <a:lnTo>
                  <a:pt x="72136" y="187451"/>
                </a:lnTo>
                <a:lnTo>
                  <a:pt x="72396" y="179705"/>
                </a:lnTo>
                <a:lnTo>
                  <a:pt x="74302" y="165301"/>
                </a:lnTo>
                <a:lnTo>
                  <a:pt x="77955" y="151532"/>
                </a:lnTo>
                <a:lnTo>
                  <a:pt x="83235" y="138516"/>
                </a:lnTo>
                <a:lnTo>
                  <a:pt x="90023" y="126372"/>
                </a:lnTo>
                <a:lnTo>
                  <a:pt x="98200" y="115215"/>
                </a:lnTo>
                <a:lnTo>
                  <a:pt x="107646" y="105165"/>
                </a:lnTo>
                <a:lnTo>
                  <a:pt x="118241" y="96339"/>
                </a:lnTo>
                <a:lnTo>
                  <a:pt x="129866" y="88854"/>
                </a:lnTo>
                <a:lnTo>
                  <a:pt x="142402" y="82827"/>
                </a:lnTo>
                <a:lnTo>
                  <a:pt x="155728" y="78377"/>
                </a:lnTo>
                <a:lnTo>
                  <a:pt x="169726" y="75620"/>
                </a:lnTo>
                <a:lnTo>
                  <a:pt x="184276" y="74675"/>
                </a:lnTo>
                <a:lnTo>
                  <a:pt x="192403" y="74964"/>
                </a:lnTo>
                <a:lnTo>
                  <a:pt x="206735" y="76913"/>
                </a:lnTo>
                <a:lnTo>
                  <a:pt x="220435" y="80601"/>
                </a:lnTo>
                <a:lnTo>
                  <a:pt x="233387" y="85912"/>
                </a:lnTo>
                <a:lnTo>
                  <a:pt x="245472" y="92729"/>
                </a:lnTo>
                <a:lnTo>
                  <a:pt x="256575" y="100934"/>
                </a:lnTo>
                <a:lnTo>
                  <a:pt x="266577" y="110412"/>
                </a:lnTo>
                <a:lnTo>
                  <a:pt x="275362" y="121044"/>
                </a:lnTo>
                <a:lnTo>
                  <a:pt x="282812" y="132716"/>
                </a:lnTo>
                <a:lnTo>
                  <a:pt x="288811" y="145309"/>
                </a:lnTo>
                <a:lnTo>
                  <a:pt x="293241" y="158707"/>
                </a:lnTo>
                <a:lnTo>
                  <a:pt x="295985" y="172794"/>
                </a:lnTo>
                <a:lnTo>
                  <a:pt x="296925" y="187451"/>
                </a:lnTo>
                <a:lnTo>
                  <a:pt x="296671" y="195008"/>
                </a:lnTo>
                <a:lnTo>
                  <a:pt x="294775" y="209275"/>
                </a:lnTo>
                <a:lnTo>
                  <a:pt x="291127" y="222935"/>
                </a:lnTo>
                <a:lnTo>
                  <a:pt x="285846" y="235868"/>
                </a:lnTo>
                <a:lnTo>
                  <a:pt x="292412" y="254744"/>
                </a:lnTo>
                <a:lnTo>
                  <a:pt x="299143" y="242623"/>
                </a:lnTo>
                <a:lnTo>
                  <a:pt x="304537" y="229741"/>
                </a:lnTo>
                <a:lnTo>
                  <a:pt x="308503" y="216190"/>
                </a:lnTo>
                <a:lnTo>
                  <a:pt x="310949" y="202063"/>
                </a:lnTo>
                <a:lnTo>
                  <a:pt x="311785" y="187451"/>
                </a:lnTo>
                <a:lnTo>
                  <a:pt x="311749" y="184413"/>
                </a:lnTo>
                <a:lnTo>
                  <a:pt x="310581" y="169900"/>
                </a:lnTo>
                <a:lnTo>
                  <a:pt x="307831" y="155873"/>
                </a:lnTo>
                <a:lnTo>
                  <a:pt x="303588" y="142429"/>
                </a:lnTo>
                <a:lnTo>
                  <a:pt x="297944" y="129659"/>
                </a:lnTo>
                <a:lnTo>
                  <a:pt x="290988" y="117659"/>
                </a:lnTo>
                <a:lnTo>
                  <a:pt x="282811" y="106523"/>
                </a:lnTo>
                <a:lnTo>
                  <a:pt x="273503" y="96345"/>
                </a:lnTo>
                <a:lnTo>
                  <a:pt x="263154" y="87218"/>
                </a:lnTo>
                <a:lnTo>
                  <a:pt x="251856" y="79237"/>
                </a:lnTo>
                <a:lnTo>
                  <a:pt x="239698" y="72497"/>
                </a:lnTo>
                <a:lnTo>
                  <a:pt x="226771" y="67090"/>
                </a:lnTo>
                <a:lnTo>
                  <a:pt x="213164" y="63112"/>
                </a:lnTo>
                <a:lnTo>
                  <a:pt x="198969" y="60656"/>
                </a:lnTo>
                <a:lnTo>
                  <a:pt x="184276" y="59816"/>
                </a:lnTo>
                <a:lnTo>
                  <a:pt x="181649" y="59843"/>
                </a:lnTo>
                <a:lnTo>
                  <a:pt x="167107" y="60981"/>
                </a:lnTo>
                <a:lnTo>
                  <a:pt x="153068" y="63725"/>
                </a:lnTo>
                <a:lnTo>
                  <a:pt x="139623" y="67980"/>
                </a:lnTo>
                <a:lnTo>
                  <a:pt x="126864" y="73652"/>
                </a:lnTo>
                <a:lnTo>
                  <a:pt x="114884" y="80645"/>
                </a:lnTo>
                <a:lnTo>
                  <a:pt x="103775" y="88865"/>
                </a:lnTo>
                <a:lnTo>
                  <a:pt x="93628" y="98219"/>
                </a:lnTo>
                <a:lnTo>
                  <a:pt x="84536" y="108610"/>
                </a:lnTo>
                <a:lnTo>
                  <a:pt x="76590" y="119944"/>
                </a:lnTo>
                <a:lnTo>
                  <a:pt x="69882" y="132127"/>
                </a:lnTo>
                <a:lnTo>
                  <a:pt x="64505" y="145064"/>
                </a:lnTo>
                <a:lnTo>
                  <a:pt x="60551" y="158660"/>
                </a:lnTo>
                <a:lnTo>
                  <a:pt x="58110" y="172821"/>
                </a:lnTo>
                <a:lnTo>
                  <a:pt x="57276" y="187451"/>
                </a:lnTo>
                <a:lnTo>
                  <a:pt x="57292" y="189454"/>
                </a:lnTo>
                <a:lnTo>
                  <a:pt x="58355" y="204034"/>
                </a:lnTo>
                <a:lnTo>
                  <a:pt x="61020" y="218115"/>
                </a:lnTo>
                <a:lnTo>
                  <a:pt x="65196" y="231604"/>
                </a:lnTo>
                <a:lnTo>
                  <a:pt x="70790" y="244409"/>
                </a:lnTo>
                <a:lnTo>
                  <a:pt x="77709" y="256437"/>
                </a:lnTo>
                <a:lnTo>
                  <a:pt x="85859" y="267593"/>
                </a:lnTo>
                <a:lnTo>
                  <a:pt x="95149" y="277785"/>
                </a:lnTo>
                <a:lnTo>
                  <a:pt x="86370" y="241943"/>
                </a:lnTo>
                <a:lnTo>
                  <a:pt x="80323" y="229384"/>
                </a:lnTo>
                <a:close/>
              </a:path>
              <a:path w="485926" h="486156">
                <a:moveTo>
                  <a:pt x="292412" y="254744"/>
                </a:moveTo>
                <a:lnTo>
                  <a:pt x="285846" y="235868"/>
                </a:lnTo>
                <a:lnTo>
                  <a:pt x="279048" y="247953"/>
                </a:lnTo>
                <a:lnTo>
                  <a:pt x="270853" y="259069"/>
                </a:lnTo>
                <a:lnTo>
                  <a:pt x="261378" y="269095"/>
                </a:lnTo>
                <a:lnTo>
                  <a:pt x="250742" y="277910"/>
                </a:lnTo>
                <a:lnTo>
                  <a:pt x="239062" y="285393"/>
                </a:lnTo>
                <a:lnTo>
                  <a:pt x="226458" y="291424"/>
                </a:lnTo>
                <a:lnTo>
                  <a:pt x="213047" y="295882"/>
                </a:lnTo>
                <a:lnTo>
                  <a:pt x="198947" y="298645"/>
                </a:lnTo>
                <a:lnTo>
                  <a:pt x="184276" y="299593"/>
                </a:lnTo>
                <a:lnTo>
                  <a:pt x="177102" y="299364"/>
                </a:lnTo>
                <a:lnTo>
                  <a:pt x="162767" y="297508"/>
                </a:lnTo>
                <a:lnTo>
                  <a:pt x="149046" y="293888"/>
                </a:lnTo>
                <a:lnTo>
                  <a:pt x="136060" y="288626"/>
                </a:lnTo>
                <a:lnTo>
                  <a:pt x="123930" y="281843"/>
                </a:lnTo>
                <a:lnTo>
                  <a:pt x="112775" y="273662"/>
                </a:lnTo>
                <a:lnTo>
                  <a:pt x="102716" y="264204"/>
                </a:lnTo>
                <a:lnTo>
                  <a:pt x="93874" y="253590"/>
                </a:lnTo>
                <a:lnTo>
                  <a:pt x="86370" y="241943"/>
                </a:lnTo>
                <a:lnTo>
                  <a:pt x="95149" y="277785"/>
                </a:lnTo>
                <a:lnTo>
                  <a:pt x="105485" y="286921"/>
                </a:lnTo>
                <a:lnTo>
                  <a:pt x="116774" y="294906"/>
                </a:lnTo>
                <a:lnTo>
                  <a:pt x="128925" y="301649"/>
                </a:lnTo>
                <a:lnTo>
                  <a:pt x="141843" y="307055"/>
                </a:lnTo>
                <a:lnTo>
                  <a:pt x="155436" y="311031"/>
                </a:lnTo>
                <a:lnTo>
                  <a:pt x="169612" y="313486"/>
                </a:lnTo>
                <a:lnTo>
                  <a:pt x="184276" y="314325"/>
                </a:lnTo>
                <a:lnTo>
                  <a:pt x="186715" y="314302"/>
                </a:lnTo>
                <a:lnTo>
                  <a:pt x="201375" y="313197"/>
                </a:lnTo>
                <a:lnTo>
                  <a:pt x="215520" y="310498"/>
                </a:lnTo>
                <a:lnTo>
                  <a:pt x="229056" y="306298"/>
                </a:lnTo>
                <a:lnTo>
                  <a:pt x="241894" y="300688"/>
                </a:lnTo>
                <a:lnTo>
                  <a:pt x="253942" y="293762"/>
                </a:lnTo>
                <a:lnTo>
                  <a:pt x="265109" y="285612"/>
                </a:lnTo>
                <a:lnTo>
                  <a:pt x="275304" y="276331"/>
                </a:lnTo>
                <a:lnTo>
                  <a:pt x="284436" y="266010"/>
                </a:lnTo>
                <a:lnTo>
                  <a:pt x="292412" y="254744"/>
                </a:lnTo>
                <a:close/>
              </a:path>
            </a:pathLst>
          </a:custGeom>
          <a:solidFill>
            <a:srgbClr val="6C87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47198" y="1128522"/>
            <a:ext cx="862583" cy="862583"/>
          </a:xfrm>
          <a:custGeom>
            <a:avLst/>
            <a:gdLst/>
            <a:ahLst/>
            <a:cxnLst/>
            <a:rect l="l" t="t" r="r" b="b"/>
            <a:pathLst>
              <a:path w="862583" h="862583">
                <a:moveTo>
                  <a:pt x="0" y="431291"/>
                </a:moveTo>
                <a:lnTo>
                  <a:pt x="1429" y="466672"/>
                </a:lnTo>
                <a:lnTo>
                  <a:pt x="5643" y="501263"/>
                </a:lnTo>
                <a:lnTo>
                  <a:pt x="12531" y="534954"/>
                </a:lnTo>
                <a:lnTo>
                  <a:pt x="21982" y="567635"/>
                </a:lnTo>
                <a:lnTo>
                  <a:pt x="33885" y="599193"/>
                </a:lnTo>
                <a:lnTo>
                  <a:pt x="48129" y="629520"/>
                </a:lnTo>
                <a:lnTo>
                  <a:pt x="64604" y="658503"/>
                </a:lnTo>
                <a:lnTo>
                  <a:pt x="83198" y="686031"/>
                </a:lnTo>
                <a:lnTo>
                  <a:pt x="103800" y="711995"/>
                </a:lnTo>
                <a:lnTo>
                  <a:pt x="126301" y="736282"/>
                </a:lnTo>
                <a:lnTo>
                  <a:pt x="150588" y="758783"/>
                </a:lnTo>
                <a:lnTo>
                  <a:pt x="176552" y="779385"/>
                </a:lnTo>
                <a:lnTo>
                  <a:pt x="204080" y="797979"/>
                </a:lnTo>
                <a:lnTo>
                  <a:pt x="233063" y="814454"/>
                </a:lnTo>
                <a:lnTo>
                  <a:pt x="263390" y="828698"/>
                </a:lnTo>
                <a:lnTo>
                  <a:pt x="294948" y="840601"/>
                </a:lnTo>
                <a:lnTo>
                  <a:pt x="327629" y="850052"/>
                </a:lnTo>
                <a:lnTo>
                  <a:pt x="361320" y="856940"/>
                </a:lnTo>
                <a:lnTo>
                  <a:pt x="395911" y="861154"/>
                </a:lnTo>
                <a:lnTo>
                  <a:pt x="431292" y="862583"/>
                </a:lnTo>
                <a:lnTo>
                  <a:pt x="466672" y="861154"/>
                </a:lnTo>
                <a:lnTo>
                  <a:pt x="501263" y="856940"/>
                </a:lnTo>
                <a:lnTo>
                  <a:pt x="534954" y="850052"/>
                </a:lnTo>
                <a:lnTo>
                  <a:pt x="567635" y="840601"/>
                </a:lnTo>
                <a:lnTo>
                  <a:pt x="599193" y="828698"/>
                </a:lnTo>
                <a:lnTo>
                  <a:pt x="629520" y="814454"/>
                </a:lnTo>
                <a:lnTo>
                  <a:pt x="658503" y="797979"/>
                </a:lnTo>
                <a:lnTo>
                  <a:pt x="686031" y="779385"/>
                </a:lnTo>
                <a:lnTo>
                  <a:pt x="711995" y="758783"/>
                </a:lnTo>
                <a:lnTo>
                  <a:pt x="736282" y="736282"/>
                </a:lnTo>
                <a:lnTo>
                  <a:pt x="758783" y="711995"/>
                </a:lnTo>
                <a:lnTo>
                  <a:pt x="779385" y="686031"/>
                </a:lnTo>
                <a:lnTo>
                  <a:pt x="797979" y="658503"/>
                </a:lnTo>
                <a:lnTo>
                  <a:pt x="814454" y="629520"/>
                </a:lnTo>
                <a:lnTo>
                  <a:pt x="828698" y="599193"/>
                </a:lnTo>
                <a:lnTo>
                  <a:pt x="840601" y="567635"/>
                </a:lnTo>
                <a:lnTo>
                  <a:pt x="850052" y="534954"/>
                </a:lnTo>
                <a:lnTo>
                  <a:pt x="856940" y="501263"/>
                </a:lnTo>
                <a:lnTo>
                  <a:pt x="861154" y="466672"/>
                </a:lnTo>
                <a:lnTo>
                  <a:pt x="862583" y="431291"/>
                </a:lnTo>
                <a:lnTo>
                  <a:pt x="861154" y="395911"/>
                </a:lnTo>
                <a:lnTo>
                  <a:pt x="856940" y="361320"/>
                </a:lnTo>
                <a:lnTo>
                  <a:pt x="850052" y="327629"/>
                </a:lnTo>
                <a:lnTo>
                  <a:pt x="840601" y="294948"/>
                </a:lnTo>
                <a:lnTo>
                  <a:pt x="828698" y="263390"/>
                </a:lnTo>
                <a:lnTo>
                  <a:pt x="814454" y="233063"/>
                </a:lnTo>
                <a:lnTo>
                  <a:pt x="797979" y="204080"/>
                </a:lnTo>
                <a:lnTo>
                  <a:pt x="779385" y="176552"/>
                </a:lnTo>
                <a:lnTo>
                  <a:pt x="758783" y="150588"/>
                </a:lnTo>
                <a:lnTo>
                  <a:pt x="736282" y="126301"/>
                </a:lnTo>
                <a:lnTo>
                  <a:pt x="711995" y="103800"/>
                </a:lnTo>
                <a:lnTo>
                  <a:pt x="686031" y="83198"/>
                </a:lnTo>
                <a:lnTo>
                  <a:pt x="658503" y="64604"/>
                </a:lnTo>
                <a:lnTo>
                  <a:pt x="629520" y="48129"/>
                </a:lnTo>
                <a:lnTo>
                  <a:pt x="599193" y="33885"/>
                </a:lnTo>
                <a:lnTo>
                  <a:pt x="567635" y="21982"/>
                </a:lnTo>
                <a:lnTo>
                  <a:pt x="534954" y="12531"/>
                </a:lnTo>
                <a:lnTo>
                  <a:pt x="501263" y="5643"/>
                </a:lnTo>
                <a:lnTo>
                  <a:pt x="466672" y="1429"/>
                </a:lnTo>
                <a:lnTo>
                  <a:pt x="431292" y="0"/>
                </a:lnTo>
                <a:lnTo>
                  <a:pt x="395911" y="1429"/>
                </a:lnTo>
                <a:lnTo>
                  <a:pt x="361320" y="5643"/>
                </a:lnTo>
                <a:lnTo>
                  <a:pt x="327629" y="12531"/>
                </a:lnTo>
                <a:lnTo>
                  <a:pt x="294948" y="21982"/>
                </a:lnTo>
                <a:lnTo>
                  <a:pt x="263390" y="33885"/>
                </a:lnTo>
                <a:lnTo>
                  <a:pt x="233063" y="48129"/>
                </a:lnTo>
                <a:lnTo>
                  <a:pt x="204080" y="64604"/>
                </a:lnTo>
                <a:lnTo>
                  <a:pt x="176552" y="83198"/>
                </a:lnTo>
                <a:lnTo>
                  <a:pt x="150588" y="103800"/>
                </a:lnTo>
                <a:lnTo>
                  <a:pt x="126301" y="126301"/>
                </a:lnTo>
                <a:lnTo>
                  <a:pt x="103800" y="150588"/>
                </a:lnTo>
                <a:lnTo>
                  <a:pt x="83198" y="176552"/>
                </a:lnTo>
                <a:lnTo>
                  <a:pt x="64604" y="204080"/>
                </a:lnTo>
                <a:lnTo>
                  <a:pt x="48129" y="233063"/>
                </a:lnTo>
                <a:lnTo>
                  <a:pt x="33885" y="263390"/>
                </a:lnTo>
                <a:lnTo>
                  <a:pt x="21982" y="294948"/>
                </a:lnTo>
                <a:lnTo>
                  <a:pt x="12531" y="327629"/>
                </a:lnTo>
                <a:lnTo>
                  <a:pt x="5643" y="361320"/>
                </a:lnTo>
                <a:lnTo>
                  <a:pt x="1429" y="395911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47198" y="1128522"/>
            <a:ext cx="862583" cy="862583"/>
          </a:xfrm>
          <a:custGeom>
            <a:avLst/>
            <a:gdLst/>
            <a:ahLst/>
            <a:cxnLst/>
            <a:rect l="l" t="t" r="r" b="b"/>
            <a:pathLst>
              <a:path w="862583" h="862583">
                <a:moveTo>
                  <a:pt x="0" y="431291"/>
                </a:moveTo>
                <a:lnTo>
                  <a:pt x="1429" y="395911"/>
                </a:lnTo>
                <a:lnTo>
                  <a:pt x="5643" y="361320"/>
                </a:lnTo>
                <a:lnTo>
                  <a:pt x="12531" y="327629"/>
                </a:lnTo>
                <a:lnTo>
                  <a:pt x="21982" y="294948"/>
                </a:lnTo>
                <a:lnTo>
                  <a:pt x="33885" y="263390"/>
                </a:lnTo>
                <a:lnTo>
                  <a:pt x="48129" y="233063"/>
                </a:lnTo>
                <a:lnTo>
                  <a:pt x="64604" y="204080"/>
                </a:lnTo>
                <a:lnTo>
                  <a:pt x="83198" y="176552"/>
                </a:lnTo>
                <a:lnTo>
                  <a:pt x="103800" y="150588"/>
                </a:lnTo>
                <a:lnTo>
                  <a:pt x="126301" y="126301"/>
                </a:lnTo>
                <a:lnTo>
                  <a:pt x="150588" y="103800"/>
                </a:lnTo>
                <a:lnTo>
                  <a:pt x="176552" y="83198"/>
                </a:lnTo>
                <a:lnTo>
                  <a:pt x="204080" y="64604"/>
                </a:lnTo>
                <a:lnTo>
                  <a:pt x="233063" y="48129"/>
                </a:lnTo>
                <a:lnTo>
                  <a:pt x="263390" y="33885"/>
                </a:lnTo>
                <a:lnTo>
                  <a:pt x="294948" y="21982"/>
                </a:lnTo>
                <a:lnTo>
                  <a:pt x="327629" y="12531"/>
                </a:lnTo>
                <a:lnTo>
                  <a:pt x="361320" y="5643"/>
                </a:lnTo>
                <a:lnTo>
                  <a:pt x="395911" y="1429"/>
                </a:lnTo>
                <a:lnTo>
                  <a:pt x="431292" y="0"/>
                </a:lnTo>
                <a:lnTo>
                  <a:pt x="466672" y="1429"/>
                </a:lnTo>
                <a:lnTo>
                  <a:pt x="501263" y="5643"/>
                </a:lnTo>
                <a:lnTo>
                  <a:pt x="534954" y="12531"/>
                </a:lnTo>
                <a:lnTo>
                  <a:pt x="567635" y="21982"/>
                </a:lnTo>
                <a:lnTo>
                  <a:pt x="599193" y="33885"/>
                </a:lnTo>
                <a:lnTo>
                  <a:pt x="629520" y="48129"/>
                </a:lnTo>
                <a:lnTo>
                  <a:pt x="658503" y="64604"/>
                </a:lnTo>
                <a:lnTo>
                  <a:pt x="686031" y="83198"/>
                </a:lnTo>
                <a:lnTo>
                  <a:pt x="711995" y="103800"/>
                </a:lnTo>
                <a:lnTo>
                  <a:pt x="736282" y="126301"/>
                </a:lnTo>
                <a:lnTo>
                  <a:pt x="758783" y="150588"/>
                </a:lnTo>
                <a:lnTo>
                  <a:pt x="779385" y="176552"/>
                </a:lnTo>
                <a:lnTo>
                  <a:pt x="797979" y="204080"/>
                </a:lnTo>
                <a:lnTo>
                  <a:pt x="814454" y="233063"/>
                </a:lnTo>
                <a:lnTo>
                  <a:pt x="828698" y="263390"/>
                </a:lnTo>
                <a:lnTo>
                  <a:pt x="840601" y="294948"/>
                </a:lnTo>
                <a:lnTo>
                  <a:pt x="850052" y="327629"/>
                </a:lnTo>
                <a:lnTo>
                  <a:pt x="856940" y="361320"/>
                </a:lnTo>
                <a:lnTo>
                  <a:pt x="861154" y="395911"/>
                </a:lnTo>
                <a:lnTo>
                  <a:pt x="862583" y="431291"/>
                </a:lnTo>
                <a:lnTo>
                  <a:pt x="861154" y="466672"/>
                </a:lnTo>
                <a:lnTo>
                  <a:pt x="856940" y="501263"/>
                </a:lnTo>
                <a:lnTo>
                  <a:pt x="850052" y="534954"/>
                </a:lnTo>
                <a:lnTo>
                  <a:pt x="840601" y="567635"/>
                </a:lnTo>
                <a:lnTo>
                  <a:pt x="828698" y="599193"/>
                </a:lnTo>
                <a:lnTo>
                  <a:pt x="814454" y="629520"/>
                </a:lnTo>
                <a:lnTo>
                  <a:pt x="797979" y="658503"/>
                </a:lnTo>
                <a:lnTo>
                  <a:pt x="779385" y="686031"/>
                </a:lnTo>
                <a:lnTo>
                  <a:pt x="758783" y="711995"/>
                </a:lnTo>
                <a:lnTo>
                  <a:pt x="736282" y="736282"/>
                </a:lnTo>
                <a:lnTo>
                  <a:pt x="711995" y="758783"/>
                </a:lnTo>
                <a:lnTo>
                  <a:pt x="686031" y="779385"/>
                </a:lnTo>
                <a:lnTo>
                  <a:pt x="658503" y="797979"/>
                </a:lnTo>
                <a:lnTo>
                  <a:pt x="629520" y="814454"/>
                </a:lnTo>
                <a:lnTo>
                  <a:pt x="599193" y="828698"/>
                </a:lnTo>
                <a:lnTo>
                  <a:pt x="567635" y="840601"/>
                </a:lnTo>
                <a:lnTo>
                  <a:pt x="534954" y="850052"/>
                </a:lnTo>
                <a:lnTo>
                  <a:pt x="501263" y="856940"/>
                </a:lnTo>
                <a:lnTo>
                  <a:pt x="466672" y="861154"/>
                </a:lnTo>
                <a:lnTo>
                  <a:pt x="431292" y="862583"/>
                </a:lnTo>
                <a:lnTo>
                  <a:pt x="395911" y="861154"/>
                </a:lnTo>
                <a:lnTo>
                  <a:pt x="361320" y="856940"/>
                </a:lnTo>
                <a:lnTo>
                  <a:pt x="327629" y="850052"/>
                </a:lnTo>
                <a:lnTo>
                  <a:pt x="294948" y="840601"/>
                </a:lnTo>
                <a:lnTo>
                  <a:pt x="263390" y="828698"/>
                </a:lnTo>
                <a:lnTo>
                  <a:pt x="233063" y="814454"/>
                </a:lnTo>
                <a:lnTo>
                  <a:pt x="204080" y="797979"/>
                </a:lnTo>
                <a:lnTo>
                  <a:pt x="176552" y="779385"/>
                </a:lnTo>
                <a:lnTo>
                  <a:pt x="150588" y="758783"/>
                </a:lnTo>
                <a:lnTo>
                  <a:pt x="126301" y="736282"/>
                </a:lnTo>
                <a:lnTo>
                  <a:pt x="103800" y="711995"/>
                </a:lnTo>
                <a:lnTo>
                  <a:pt x="83198" y="686031"/>
                </a:lnTo>
                <a:lnTo>
                  <a:pt x="64604" y="658503"/>
                </a:lnTo>
                <a:lnTo>
                  <a:pt x="48129" y="629520"/>
                </a:lnTo>
                <a:lnTo>
                  <a:pt x="33885" y="599193"/>
                </a:lnTo>
                <a:lnTo>
                  <a:pt x="21982" y="567635"/>
                </a:lnTo>
                <a:lnTo>
                  <a:pt x="12531" y="534954"/>
                </a:lnTo>
                <a:lnTo>
                  <a:pt x="5643" y="501263"/>
                </a:lnTo>
                <a:lnTo>
                  <a:pt x="1429" y="466672"/>
                </a:lnTo>
                <a:lnTo>
                  <a:pt x="0" y="431291"/>
                </a:lnTo>
                <a:close/>
              </a:path>
            </a:pathLst>
          </a:custGeom>
          <a:ln w="381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07116" y="1380236"/>
            <a:ext cx="162813" cy="170941"/>
          </a:xfrm>
          <a:custGeom>
            <a:avLst/>
            <a:gdLst/>
            <a:ahLst/>
            <a:cxnLst/>
            <a:rect l="l" t="t" r="r" b="b"/>
            <a:pathLst>
              <a:path w="162813" h="170941">
                <a:moveTo>
                  <a:pt x="19430" y="64642"/>
                </a:moveTo>
                <a:lnTo>
                  <a:pt x="16001" y="44068"/>
                </a:lnTo>
                <a:lnTo>
                  <a:pt x="36702" y="40639"/>
                </a:lnTo>
                <a:lnTo>
                  <a:pt x="38988" y="40004"/>
                </a:lnTo>
                <a:lnTo>
                  <a:pt x="42417" y="36575"/>
                </a:lnTo>
                <a:lnTo>
                  <a:pt x="52069" y="18287"/>
                </a:lnTo>
                <a:lnTo>
                  <a:pt x="70484" y="27431"/>
                </a:lnTo>
                <a:lnTo>
                  <a:pt x="72135" y="28575"/>
                </a:lnTo>
                <a:lnTo>
                  <a:pt x="75056" y="28575"/>
                </a:lnTo>
                <a:lnTo>
                  <a:pt x="77342" y="27431"/>
                </a:lnTo>
                <a:lnTo>
                  <a:pt x="95757" y="18287"/>
                </a:lnTo>
                <a:lnTo>
                  <a:pt x="105409" y="36575"/>
                </a:lnTo>
                <a:lnTo>
                  <a:pt x="106552" y="38862"/>
                </a:lnTo>
                <a:lnTo>
                  <a:pt x="110616" y="40639"/>
                </a:lnTo>
                <a:lnTo>
                  <a:pt x="131190" y="44068"/>
                </a:lnTo>
                <a:lnTo>
                  <a:pt x="128397" y="64642"/>
                </a:lnTo>
                <a:lnTo>
                  <a:pt x="127761" y="66928"/>
                </a:lnTo>
                <a:lnTo>
                  <a:pt x="130682" y="70865"/>
                </a:lnTo>
                <a:lnTo>
                  <a:pt x="145033" y="85725"/>
                </a:lnTo>
                <a:lnTo>
                  <a:pt x="130682" y="100584"/>
                </a:lnTo>
                <a:lnTo>
                  <a:pt x="128904" y="102362"/>
                </a:lnTo>
                <a:lnTo>
                  <a:pt x="128397" y="106934"/>
                </a:lnTo>
                <a:lnTo>
                  <a:pt x="131190" y="127508"/>
                </a:lnTo>
                <a:lnTo>
                  <a:pt x="110616" y="131444"/>
                </a:lnTo>
                <a:lnTo>
                  <a:pt x="108330" y="131444"/>
                </a:lnTo>
                <a:lnTo>
                  <a:pt x="105409" y="134874"/>
                </a:lnTo>
                <a:lnTo>
                  <a:pt x="95757" y="153162"/>
                </a:lnTo>
                <a:lnTo>
                  <a:pt x="77342" y="144017"/>
                </a:lnTo>
                <a:lnTo>
                  <a:pt x="73913" y="143510"/>
                </a:lnTo>
                <a:lnTo>
                  <a:pt x="70484" y="144017"/>
                </a:lnTo>
                <a:lnTo>
                  <a:pt x="52069" y="153162"/>
                </a:lnTo>
                <a:lnTo>
                  <a:pt x="42417" y="134874"/>
                </a:lnTo>
                <a:lnTo>
                  <a:pt x="41275" y="132587"/>
                </a:lnTo>
                <a:lnTo>
                  <a:pt x="36702" y="131444"/>
                </a:lnTo>
                <a:lnTo>
                  <a:pt x="30860" y="145161"/>
                </a:lnTo>
                <a:lnTo>
                  <a:pt x="42417" y="166369"/>
                </a:lnTo>
                <a:lnTo>
                  <a:pt x="44068" y="169799"/>
                </a:lnTo>
                <a:lnTo>
                  <a:pt x="48132" y="170941"/>
                </a:lnTo>
                <a:lnTo>
                  <a:pt x="52069" y="169163"/>
                </a:lnTo>
                <a:lnTo>
                  <a:pt x="73913" y="158876"/>
                </a:lnTo>
                <a:lnTo>
                  <a:pt x="95757" y="169163"/>
                </a:lnTo>
                <a:lnTo>
                  <a:pt x="99186" y="170306"/>
                </a:lnTo>
                <a:lnTo>
                  <a:pt x="101980" y="170306"/>
                </a:lnTo>
                <a:lnTo>
                  <a:pt x="105409" y="166369"/>
                </a:lnTo>
                <a:lnTo>
                  <a:pt x="116966" y="145161"/>
                </a:lnTo>
                <a:lnTo>
                  <a:pt x="140969" y="140588"/>
                </a:lnTo>
                <a:lnTo>
                  <a:pt x="145033" y="140080"/>
                </a:lnTo>
                <a:lnTo>
                  <a:pt x="147319" y="136016"/>
                </a:lnTo>
                <a:lnTo>
                  <a:pt x="146684" y="132587"/>
                </a:lnTo>
                <a:lnTo>
                  <a:pt x="143255" y="108585"/>
                </a:lnTo>
                <a:lnTo>
                  <a:pt x="160527" y="90931"/>
                </a:lnTo>
                <a:lnTo>
                  <a:pt x="162813" y="88011"/>
                </a:lnTo>
                <a:lnTo>
                  <a:pt x="162813" y="83438"/>
                </a:lnTo>
                <a:lnTo>
                  <a:pt x="160527" y="80644"/>
                </a:lnTo>
                <a:lnTo>
                  <a:pt x="143255" y="63500"/>
                </a:lnTo>
                <a:lnTo>
                  <a:pt x="146684" y="39497"/>
                </a:lnTo>
                <a:lnTo>
                  <a:pt x="147319" y="35433"/>
                </a:lnTo>
                <a:lnTo>
                  <a:pt x="145033" y="31496"/>
                </a:lnTo>
                <a:lnTo>
                  <a:pt x="140969" y="30861"/>
                </a:lnTo>
                <a:lnTo>
                  <a:pt x="116966" y="26924"/>
                </a:lnTo>
                <a:lnTo>
                  <a:pt x="105409" y="5206"/>
                </a:lnTo>
                <a:lnTo>
                  <a:pt x="103124" y="1777"/>
                </a:lnTo>
                <a:lnTo>
                  <a:pt x="99186" y="0"/>
                </a:lnTo>
                <a:lnTo>
                  <a:pt x="95757" y="2286"/>
                </a:lnTo>
                <a:lnTo>
                  <a:pt x="73913" y="12573"/>
                </a:lnTo>
                <a:lnTo>
                  <a:pt x="52069" y="2286"/>
                </a:lnTo>
                <a:lnTo>
                  <a:pt x="48132" y="0"/>
                </a:lnTo>
                <a:lnTo>
                  <a:pt x="44068" y="1777"/>
                </a:lnTo>
                <a:lnTo>
                  <a:pt x="42417" y="5206"/>
                </a:lnTo>
                <a:lnTo>
                  <a:pt x="30860" y="26924"/>
                </a:lnTo>
                <a:lnTo>
                  <a:pt x="6857" y="30861"/>
                </a:lnTo>
                <a:lnTo>
                  <a:pt x="2793" y="31496"/>
                </a:lnTo>
                <a:lnTo>
                  <a:pt x="0" y="35433"/>
                </a:lnTo>
                <a:lnTo>
                  <a:pt x="507" y="39497"/>
                </a:lnTo>
                <a:lnTo>
                  <a:pt x="3936" y="63500"/>
                </a:lnTo>
                <a:lnTo>
                  <a:pt x="2793" y="85725"/>
                </a:lnTo>
                <a:lnTo>
                  <a:pt x="17144" y="70865"/>
                </a:lnTo>
                <a:lnTo>
                  <a:pt x="18923" y="69214"/>
                </a:lnTo>
                <a:lnTo>
                  <a:pt x="19430" y="64642"/>
                </a:lnTo>
                <a:close/>
              </a:path>
            </a:pathLst>
          </a:custGeom>
          <a:solidFill>
            <a:srgbClr val="4B58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644886" y="1702562"/>
            <a:ext cx="54229" cy="95758"/>
          </a:xfrm>
          <a:custGeom>
            <a:avLst/>
            <a:gdLst/>
            <a:ahLst/>
            <a:cxnLst/>
            <a:rect l="l" t="t" r="r" b="b"/>
            <a:pathLst>
              <a:path w="54229" h="95758">
                <a:moveTo>
                  <a:pt x="0" y="3428"/>
                </a:moveTo>
                <a:lnTo>
                  <a:pt x="0" y="92328"/>
                </a:lnTo>
                <a:lnTo>
                  <a:pt x="3429" y="95758"/>
                </a:lnTo>
                <a:lnTo>
                  <a:pt x="7493" y="95758"/>
                </a:lnTo>
                <a:lnTo>
                  <a:pt x="14859" y="80899"/>
                </a:lnTo>
                <a:lnTo>
                  <a:pt x="14859" y="14350"/>
                </a:lnTo>
                <a:lnTo>
                  <a:pt x="54229" y="0"/>
                </a:lnTo>
                <a:lnTo>
                  <a:pt x="3429" y="0"/>
                </a:lnTo>
                <a:lnTo>
                  <a:pt x="0" y="3428"/>
                </a:lnTo>
                <a:close/>
              </a:path>
            </a:pathLst>
          </a:custGeom>
          <a:solidFill>
            <a:srgbClr val="4B58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551214" y="1453812"/>
            <a:ext cx="22364" cy="74721"/>
          </a:xfrm>
          <a:custGeom>
            <a:avLst/>
            <a:gdLst/>
            <a:ahLst/>
            <a:cxnLst/>
            <a:rect l="l" t="t" r="r" b="b"/>
            <a:pathLst>
              <a:path w="22364" h="74721">
                <a:moveTo>
                  <a:pt x="22364" y="74721"/>
                </a:moveTo>
                <a:lnTo>
                  <a:pt x="15084" y="38641"/>
                </a:lnTo>
                <a:lnTo>
                  <a:pt x="9272" y="26326"/>
                </a:lnTo>
                <a:lnTo>
                  <a:pt x="4629" y="13422"/>
                </a:lnTo>
                <a:lnTo>
                  <a:pt x="1227" y="0"/>
                </a:lnTo>
                <a:lnTo>
                  <a:pt x="0" y="40673"/>
                </a:lnTo>
                <a:lnTo>
                  <a:pt x="6494" y="52686"/>
                </a:lnTo>
                <a:lnTo>
                  <a:pt x="13968" y="64055"/>
                </a:lnTo>
                <a:lnTo>
                  <a:pt x="22364" y="74721"/>
                </a:lnTo>
                <a:close/>
              </a:path>
            </a:pathLst>
          </a:custGeom>
          <a:solidFill>
            <a:srgbClr val="4B58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535412" y="1312164"/>
            <a:ext cx="483108" cy="269494"/>
          </a:xfrm>
          <a:custGeom>
            <a:avLst/>
            <a:gdLst/>
            <a:ahLst/>
            <a:cxnLst/>
            <a:rect l="l" t="t" r="r" b="b"/>
            <a:pathLst>
              <a:path w="483108" h="269494">
                <a:moveTo>
                  <a:pt x="3" y="114596"/>
                </a:moveTo>
                <a:lnTo>
                  <a:pt x="750" y="128970"/>
                </a:lnTo>
                <a:lnTo>
                  <a:pt x="2760" y="142987"/>
                </a:lnTo>
                <a:lnTo>
                  <a:pt x="5977" y="156590"/>
                </a:lnTo>
                <a:lnTo>
                  <a:pt x="10343" y="169721"/>
                </a:lnTo>
                <a:lnTo>
                  <a:pt x="15802" y="182321"/>
                </a:lnTo>
                <a:lnTo>
                  <a:pt x="17030" y="141648"/>
                </a:lnTo>
                <a:lnTo>
                  <a:pt x="14937" y="127780"/>
                </a:lnTo>
                <a:lnTo>
                  <a:pt x="14224" y="113537"/>
                </a:lnTo>
                <a:lnTo>
                  <a:pt x="15549" y="100709"/>
                </a:lnTo>
                <a:lnTo>
                  <a:pt x="20030" y="87280"/>
                </a:lnTo>
                <a:lnTo>
                  <a:pt x="27282" y="75439"/>
                </a:lnTo>
                <a:lnTo>
                  <a:pt x="36896" y="65564"/>
                </a:lnTo>
                <a:lnTo>
                  <a:pt x="48464" y="58039"/>
                </a:lnTo>
                <a:lnTo>
                  <a:pt x="61574" y="53245"/>
                </a:lnTo>
                <a:lnTo>
                  <a:pt x="75819" y="51562"/>
                </a:lnTo>
                <a:lnTo>
                  <a:pt x="109474" y="51562"/>
                </a:lnTo>
                <a:lnTo>
                  <a:pt x="109474" y="195452"/>
                </a:lnTo>
                <a:lnTo>
                  <a:pt x="109690" y="203028"/>
                </a:lnTo>
                <a:lnTo>
                  <a:pt x="111057" y="215946"/>
                </a:lnTo>
                <a:lnTo>
                  <a:pt x="113619" y="228530"/>
                </a:lnTo>
                <a:lnTo>
                  <a:pt x="117306" y="240662"/>
                </a:lnTo>
                <a:lnTo>
                  <a:pt x="122047" y="252222"/>
                </a:lnTo>
                <a:lnTo>
                  <a:pt x="111104" y="248984"/>
                </a:lnTo>
                <a:lnTo>
                  <a:pt x="98452" y="243966"/>
                </a:lnTo>
                <a:lnTo>
                  <a:pt x="86410" y="237785"/>
                </a:lnTo>
                <a:lnTo>
                  <a:pt x="75048" y="230512"/>
                </a:lnTo>
                <a:lnTo>
                  <a:pt x="64436" y="222220"/>
                </a:lnTo>
                <a:lnTo>
                  <a:pt x="54644" y="212980"/>
                </a:lnTo>
                <a:lnTo>
                  <a:pt x="45742" y="202864"/>
                </a:lnTo>
                <a:lnTo>
                  <a:pt x="37799" y="191943"/>
                </a:lnTo>
                <a:lnTo>
                  <a:pt x="30887" y="180290"/>
                </a:lnTo>
                <a:lnTo>
                  <a:pt x="38167" y="216370"/>
                </a:lnTo>
                <a:lnTo>
                  <a:pt x="47428" y="226276"/>
                </a:lnTo>
                <a:lnTo>
                  <a:pt x="57497" y="235364"/>
                </a:lnTo>
                <a:lnTo>
                  <a:pt x="68317" y="243577"/>
                </a:lnTo>
                <a:lnTo>
                  <a:pt x="79832" y="250857"/>
                </a:lnTo>
                <a:lnTo>
                  <a:pt x="91985" y="257146"/>
                </a:lnTo>
                <a:lnTo>
                  <a:pt x="104718" y="262387"/>
                </a:lnTo>
                <a:lnTo>
                  <a:pt x="117975" y="266522"/>
                </a:lnTo>
                <a:lnTo>
                  <a:pt x="131699" y="269494"/>
                </a:lnTo>
                <a:lnTo>
                  <a:pt x="136110" y="247377"/>
                </a:lnTo>
                <a:lnTo>
                  <a:pt x="131045" y="235151"/>
                </a:lnTo>
                <a:lnTo>
                  <a:pt x="127355" y="222348"/>
                </a:lnTo>
                <a:lnTo>
                  <a:pt x="125098" y="209079"/>
                </a:lnTo>
                <a:lnTo>
                  <a:pt x="124333" y="195452"/>
                </a:lnTo>
                <a:lnTo>
                  <a:pt x="124333" y="17780"/>
                </a:lnTo>
                <a:lnTo>
                  <a:pt x="127762" y="14859"/>
                </a:lnTo>
                <a:lnTo>
                  <a:pt x="355854" y="14859"/>
                </a:lnTo>
                <a:lnTo>
                  <a:pt x="358775" y="17780"/>
                </a:lnTo>
                <a:lnTo>
                  <a:pt x="358775" y="195452"/>
                </a:lnTo>
                <a:lnTo>
                  <a:pt x="358381" y="205357"/>
                </a:lnTo>
                <a:lnTo>
                  <a:pt x="356539" y="218882"/>
                </a:lnTo>
                <a:lnTo>
                  <a:pt x="361061" y="252222"/>
                </a:lnTo>
                <a:lnTo>
                  <a:pt x="363926" y="245613"/>
                </a:lnTo>
                <a:lnTo>
                  <a:pt x="368066" y="233708"/>
                </a:lnTo>
                <a:lnTo>
                  <a:pt x="371111" y="221300"/>
                </a:lnTo>
                <a:lnTo>
                  <a:pt x="372991" y="208508"/>
                </a:lnTo>
                <a:lnTo>
                  <a:pt x="373634" y="195452"/>
                </a:lnTo>
                <a:lnTo>
                  <a:pt x="373634" y="51562"/>
                </a:lnTo>
                <a:lnTo>
                  <a:pt x="407289" y="51562"/>
                </a:lnTo>
                <a:lnTo>
                  <a:pt x="419878" y="52871"/>
                </a:lnTo>
                <a:lnTo>
                  <a:pt x="433146" y="57313"/>
                </a:lnTo>
                <a:lnTo>
                  <a:pt x="444920" y="64531"/>
                </a:lnTo>
                <a:lnTo>
                  <a:pt x="454790" y="74144"/>
                </a:lnTo>
                <a:lnTo>
                  <a:pt x="462347" y="85770"/>
                </a:lnTo>
                <a:lnTo>
                  <a:pt x="467181" y="99029"/>
                </a:lnTo>
                <a:lnTo>
                  <a:pt x="468884" y="113537"/>
                </a:lnTo>
                <a:lnTo>
                  <a:pt x="468388" y="125413"/>
                </a:lnTo>
                <a:lnTo>
                  <a:pt x="466522" y="139349"/>
                </a:lnTo>
                <a:lnTo>
                  <a:pt x="467738" y="181423"/>
                </a:lnTo>
                <a:lnTo>
                  <a:pt x="473119" y="168782"/>
                </a:lnTo>
                <a:lnTo>
                  <a:pt x="477404" y="155615"/>
                </a:lnTo>
                <a:lnTo>
                  <a:pt x="480535" y="141980"/>
                </a:lnTo>
                <a:lnTo>
                  <a:pt x="482455" y="127935"/>
                </a:lnTo>
                <a:lnTo>
                  <a:pt x="483108" y="113537"/>
                </a:lnTo>
                <a:lnTo>
                  <a:pt x="482764" y="106146"/>
                </a:lnTo>
                <a:lnTo>
                  <a:pt x="480103" y="91978"/>
                </a:lnTo>
                <a:lnTo>
                  <a:pt x="475015" y="78862"/>
                </a:lnTo>
                <a:lnTo>
                  <a:pt x="467746" y="67055"/>
                </a:lnTo>
                <a:lnTo>
                  <a:pt x="458542" y="56817"/>
                </a:lnTo>
                <a:lnTo>
                  <a:pt x="447649" y="48404"/>
                </a:lnTo>
                <a:lnTo>
                  <a:pt x="435312" y="42075"/>
                </a:lnTo>
                <a:lnTo>
                  <a:pt x="421776" y="38089"/>
                </a:lnTo>
                <a:lnTo>
                  <a:pt x="407289" y="36702"/>
                </a:lnTo>
                <a:lnTo>
                  <a:pt x="373634" y="36702"/>
                </a:lnTo>
                <a:lnTo>
                  <a:pt x="373634" y="21844"/>
                </a:lnTo>
                <a:lnTo>
                  <a:pt x="372772" y="15747"/>
                </a:lnTo>
                <a:lnTo>
                  <a:pt x="365048" y="4461"/>
                </a:lnTo>
                <a:lnTo>
                  <a:pt x="351917" y="0"/>
                </a:lnTo>
                <a:lnTo>
                  <a:pt x="131699" y="0"/>
                </a:lnTo>
                <a:lnTo>
                  <a:pt x="125300" y="955"/>
                </a:lnTo>
                <a:lnTo>
                  <a:pt x="114015" y="8739"/>
                </a:lnTo>
                <a:lnTo>
                  <a:pt x="109474" y="21844"/>
                </a:lnTo>
                <a:lnTo>
                  <a:pt x="109474" y="36702"/>
                </a:lnTo>
                <a:lnTo>
                  <a:pt x="75819" y="36702"/>
                </a:lnTo>
                <a:lnTo>
                  <a:pt x="68556" y="37054"/>
                </a:lnTo>
                <a:lnTo>
                  <a:pt x="54616" y="39771"/>
                </a:lnTo>
                <a:lnTo>
                  <a:pt x="41690" y="44960"/>
                </a:lnTo>
                <a:lnTo>
                  <a:pt x="30037" y="52363"/>
                </a:lnTo>
                <a:lnTo>
                  <a:pt x="19918" y="61720"/>
                </a:lnTo>
                <a:lnTo>
                  <a:pt x="11595" y="72774"/>
                </a:lnTo>
                <a:lnTo>
                  <a:pt x="5327" y="85267"/>
                </a:lnTo>
                <a:lnTo>
                  <a:pt x="1375" y="98941"/>
                </a:lnTo>
                <a:lnTo>
                  <a:pt x="0" y="113537"/>
                </a:lnTo>
                <a:lnTo>
                  <a:pt x="3" y="114596"/>
                </a:lnTo>
                <a:close/>
              </a:path>
            </a:pathLst>
          </a:custGeom>
          <a:solidFill>
            <a:srgbClr val="4B58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652379" y="1451513"/>
            <a:ext cx="350771" cy="346806"/>
          </a:xfrm>
          <a:custGeom>
            <a:avLst/>
            <a:gdLst/>
            <a:ahLst/>
            <a:cxnLst/>
            <a:rect l="l" t="t" r="r" b="b"/>
            <a:pathLst>
              <a:path w="350771" h="346806">
                <a:moveTo>
                  <a:pt x="86780" y="180221"/>
                </a:moveTo>
                <a:lnTo>
                  <a:pt x="81285" y="169591"/>
                </a:lnTo>
                <a:lnTo>
                  <a:pt x="71881" y="161640"/>
                </a:lnTo>
                <a:lnTo>
                  <a:pt x="63038" y="156717"/>
                </a:lnTo>
                <a:lnTo>
                  <a:pt x="51979" y="149002"/>
                </a:lnTo>
                <a:lnTo>
                  <a:pt x="42001" y="140166"/>
                </a:lnTo>
                <a:lnTo>
                  <a:pt x="33163" y="130319"/>
                </a:lnTo>
                <a:lnTo>
                  <a:pt x="25524" y="119570"/>
                </a:lnTo>
                <a:lnTo>
                  <a:pt x="19143" y="108028"/>
                </a:lnTo>
                <a:lnTo>
                  <a:pt x="14731" y="130144"/>
                </a:lnTo>
                <a:lnTo>
                  <a:pt x="16666" y="132886"/>
                </a:lnTo>
                <a:lnTo>
                  <a:pt x="24571" y="142810"/>
                </a:lnTo>
                <a:lnTo>
                  <a:pt x="33407" y="152004"/>
                </a:lnTo>
                <a:lnTo>
                  <a:pt x="43125" y="160369"/>
                </a:lnTo>
                <a:lnTo>
                  <a:pt x="53680" y="167805"/>
                </a:lnTo>
                <a:lnTo>
                  <a:pt x="65024" y="174213"/>
                </a:lnTo>
                <a:lnTo>
                  <a:pt x="72390" y="178277"/>
                </a:lnTo>
                <a:lnTo>
                  <a:pt x="75311" y="186913"/>
                </a:lnTo>
                <a:lnTo>
                  <a:pt x="71881" y="193771"/>
                </a:lnTo>
                <a:lnTo>
                  <a:pt x="46736" y="251048"/>
                </a:lnTo>
                <a:lnTo>
                  <a:pt x="7366" y="265399"/>
                </a:lnTo>
                <a:lnTo>
                  <a:pt x="241807" y="265399"/>
                </a:lnTo>
                <a:lnTo>
                  <a:pt x="241807" y="331947"/>
                </a:lnTo>
                <a:lnTo>
                  <a:pt x="7366" y="331947"/>
                </a:lnTo>
                <a:lnTo>
                  <a:pt x="0" y="346806"/>
                </a:lnTo>
                <a:lnTo>
                  <a:pt x="253238" y="346806"/>
                </a:lnTo>
                <a:lnTo>
                  <a:pt x="256667" y="343377"/>
                </a:lnTo>
                <a:lnTo>
                  <a:pt x="256667" y="254477"/>
                </a:lnTo>
                <a:lnTo>
                  <a:pt x="253238" y="251048"/>
                </a:lnTo>
                <a:lnTo>
                  <a:pt x="202438" y="251048"/>
                </a:lnTo>
                <a:lnTo>
                  <a:pt x="177292" y="193771"/>
                </a:lnTo>
                <a:lnTo>
                  <a:pt x="173863" y="186913"/>
                </a:lnTo>
                <a:lnTo>
                  <a:pt x="177292" y="178277"/>
                </a:lnTo>
                <a:lnTo>
                  <a:pt x="184150" y="174213"/>
                </a:lnTo>
                <a:lnTo>
                  <a:pt x="187305" y="172619"/>
                </a:lnTo>
                <a:lnTo>
                  <a:pt x="198649" y="165929"/>
                </a:lnTo>
                <a:lnTo>
                  <a:pt x="209082" y="158237"/>
                </a:lnTo>
                <a:lnTo>
                  <a:pt x="218556" y="149643"/>
                </a:lnTo>
                <a:lnTo>
                  <a:pt x="227025" y="140245"/>
                </a:lnTo>
                <a:lnTo>
                  <a:pt x="234442" y="130144"/>
                </a:lnTo>
                <a:lnTo>
                  <a:pt x="235455" y="129968"/>
                </a:lnTo>
                <a:lnTo>
                  <a:pt x="249147" y="126910"/>
                </a:lnTo>
                <a:lnTo>
                  <a:pt x="262368" y="122693"/>
                </a:lnTo>
                <a:lnTo>
                  <a:pt x="275061" y="117374"/>
                </a:lnTo>
                <a:lnTo>
                  <a:pt x="287169" y="111010"/>
                </a:lnTo>
                <a:lnTo>
                  <a:pt x="298635" y="103661"/>
                </a:lnTo>
                <a:lnTo>
                  <a:pt x="309403" y="95382"/>
                </a:lnTo>
                <a:lnTo>
                  <a:pt x="319415" y="86233"/>
                </a:lnTo>
                <a:lnTo>
                  <a:pt x="328615" y="76269"/>
                </a:lnTo>
                <a:lnTo>
                  <a:pt x="336945" y="65550"/>
                </a:lnTo>
                <a:lnTo>
                  <a:pt x="344349" y="54132"/>
                </a:lnTo>
                <a:lnTo>
                  <a:pt x="350771" y="42074"/>
                </a:lnTo>
                <a:lnTo>
                  <a:pt x="349555" y="0"/>
                </a:lnTo>
                <a:lnTo>
                  <a:pt x="346368" y="13502"/>
                </a:lnTo>
                <a:lnTo>
                  <a:pt x="341928" y="26498"/>
                </a:lnTo>
                <a:lnTo>
                  <a:pt x="336308" y="38917"/>
                </a:lnTo>
                <a:lnTo>
                  <a:pt x="329575" y="50686"/>
                </a:lnTo>
                <a:lnTo>
                  <a:pt x="321801" y="61735"/>
                </a:lnTo>
                <a:lnTo>
                  <a:pt x="313055" y="71992"/>
                </a:lnTo>
                <a:lnTo>
                  <a:pt x="303408" y="81384"/>
                </a:lnTo>
                <a:lnTo>
                  <a:pt x="292929" y="89840"/>
                </a:lnTo>
                <a:lnTo>
                  <a:pt x="281688" y="97289"/>
                </a:lnTo>
                <a:lnTo>
                  <a:pt x="269755" y="103658"/>
                </a:lnTo>
                <a:lnTo>
                  <a:pt x="257200" y="108877"/>
                </a:lnTo>
                <a:lnTo>
                  <a:pt x="244094" y="112872"/>
                </a:lnTo>
                <a:lnTo>
                  <a:pt x="239572" y="79532"/>
                </a:lnTo>
                <a:lnTo>
                  <a:pt x="236279" y="92559"/>
                </a:lnTo>
                <a:lnTo>
                  <a:pt x="231599" y="104991"/>
                </a:lnTo>
                <a:lnTo>
                  <a:pt x="225595" y="116731"/>
                </a:lnTo>
                <a:lnTo>
                  <a:pt x="218330" y="127681"/>
                </a:lnTo>
                <a:lnTo>
                  <a:pt x="209867" y="137745"/>
                </a:lnTo>
                <a:lnTo>
                  <a:pt x="200271" y="146824"/>
                </a:lnTo>
                <a:lnTo>
                  <a:pt x="189603" y="154821"/>
                </a:lnTo>
                <a:lnTo>
                  <a:pt x="177926" y="161640"/>
                </a:lnTo>
                <a:lnTo>
                  <a:pt x="170641" y="166886"/>
                </a:lnTo>
                <a:lnTo>
                  <a:pt x="163791" y="176715"/>
                </a:lnTo>
                <a:lnTo>
                  <a:pt x="161439" y="188202"/>
                </a:lnTo>
                <a:lnTo>
                  <a:pt x="164211" y="199994"/>
                </a:lnTo>
                <a:lnTo>
                  <a:pt x="186436" y="251048"/>
                </a:lnTo>
                <a:lnTo>
                  <a:pt x="62738" y="251048"/>
                </a:lnTo>
                <a:lnTo>
                  <a:pt x="85471" y="199994"/>
                </a:lnTo>
                <a:lnTo>
                  <a:pt x="87701" y="192119"/>
                </a:lnTo>
                <a:lnTo>
                  <a:pt x="86780" y="180221"/>
                </a:lnTo>
                <a:close/>
              </a:path>
            </a:pathLst>
          </a:custGeom>
          <a:solidFill>
            <a:srgbClr val="4B58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691622" y="1443736"/>
            <a:ext cx="52197" cy="81661"/>
          </a:xfrm>
          <a:custGeom>
            <a:avLst/>
            <a:gdLst/>
            <a:ahLst/>
            <a:cxnLst/>
            <a:rect l="l" t="t" r="r" b="b"/>
            <a:pathLst>
              <a:path w="52197" h="81661">
                <a:moveTo>
                  <a:pt x="2794" y="27431"/>
                </a:moveTo>
                <a:lnTo>
                  <a:pt x="19430" y="45085"/>
                </a:lnTo>
                <a:lnTo>
                  <a:pt x="16001" y="69087"/>
                </a:lnTo>
                <a:lnTo>
                  <a:pt x="15494" y="72516"/>
                </a:lnTo>
                <a:lnTo>
                  <a:pt x="18287" y="76580"/>
                </a:lnTo>
                <a:lnTo>
                  <a:pt x="22351" y="77088"/>
                </a:lnTo>
                <a:lnTo>
                  <a:pt x="46354" y="81661"/>
                </a:lnTo>
                <a:lnTo>
                  <a:pt x="52197" y="67944"/>
                </a:lnTo>
                <a:lnTo>
                  <a:pt x="31496" y="64008"/>
                </a:lnTo>
                <a:lnTo>
                  <a:pt x="34925" y="43434"/>
                </a:lnTo>
                <a:lnTo>
                  <a:pt x="34925" y="41148"/>
                </a:lnTo>
                <a:lnTo>
                  <a:pt x="32638" y="37084"/>
                </a:lnTo>
                <a:lnTo>
                  <a:pt x="18287" y="22225"/>
                </a:lnTo>
                <a:lnTo>
                  <a:pt x="19430" y="0"/>
                </a:lnTo>
                <a:lnTo>
                  <a:pt x="2794" y="17144"/>
                </a:lnTo>
                <a:lnTo>
                  <a:pt x="0" y="19938"/>
                </a:lnTo>
                <a:lnTo>
                  <a:pt x="0" y="24511"/>
                </a:lnTo>
                <a:lnTo>
                  <a:pt x="2794" y="27431"/>
                </a:lnTo>
                <a:close/>
              </a:path>
            </a:pathLst>
          </a:custGeom>
          <a:solidFill>
            <a:srgbClr val="4B58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0" y="428965"/>
            <a:ext cx="12268200" cy="441241"/>
          </a:xfrm>
          <a:prstGeom prst="rect">
            <a:avLst/>
          </a:prstGeom>
        </p:spPr>
        <p:txBody>
          <a:bodyPr wrap="square" lIns="0" tIns="18192" rIns="0" bIns="0" rtlCol="0">
            <a:noAutofit/>
          </a:bodyPr>
          <a:lstStyle/>
          <a:p>
            <a:pPr marL="183997" marR="26746">
              <a:lnSpc>
                <a:spcPts val="2865"/>
              </a:lnSpc>
            </a:pPr>
            <a:r>
              <a:rPr lang="en-US" sz="2400" b="1" spc="-5" dirty="0">
                <a:solidFill>
                  <a:schemeClr val="bg1"/>
                </a:solidFill>
                <a:latin typeface="Segoe UI"/>
                <a:cs typeface="Segoe UI"/>
              </a:rPr>
              <a:t>MUATAN PERDA NOMOR 1 TAHUN 2024 (12 BAB &amp; 139 </a:t>
            </a:r>
            <a:r>
              <a:rPr lang="en-US" sz="2400" b="1" spc="-5" dirty="0" err="1">
                <a:solidFill>
                  <a:schemeClr val="bg1"/>
                </a:solidFill>
                <a:latin typeface="Segoe UI"/>
                <a:cs typeface="Segoe UI"/>
              </a:rPr>
              <a:t>Pasal</a:t>
            </a:r>
            <a:r>
              <a:rPr lang="en-US" sz="2400" b="1" spc="-5" dirty="0">
                <a:solidFill>
                  <a:schemeClr val="bg1"/>
                </a:solidFill>
                <a:latin typeface="Segoe UI"/>
                <a:cs typeface="Segoe UI"/>
              </a:rPr>
              <a:t>)</a:t>
            </a:r>
            <a:endParaRPr sz="12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5872" y="241852"/>
            <a:ext cx="3033014" cy="715772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21374" marR="85403" algn="ctr">
              <a:lnSpc>
                <a:spcPts val="1695"/>
              </a:lnSpc>
            </a:pPr>
            <a:r>
              <a:rPr lang="en-US" sz="2000" b="1" spc="-6" dirty="0">
                <a:latin typeface="Calibri"/>
                <a:cs typeface="Calibri"/>
              </a:rPr>
              <a:t>BAB I</a:t>
            </a:r>
          </a:p>
          <a:p>
            <a:pPr marL="21374" marR="85403" algn="ctr">
              <a:lnSpc>
                <a:spcPts val="1695"/>
              </a:lnSpc>
            </a:pPr>
            <a:r>
              <a:rPr lang="en-US" sz="2000" b="1" spc="-6" dirty="0">
                <a:latin typeface="Calibri"/>
                <a:cs typeface="Calibri"/>
              </a:rPr>
              <a:t>KETENTUAN UMUM</a:t>
            </a:r>
          </a:p>
          <a:p>
            <a:pPr marL="21374" marR="85403" algn="ctr">
              <a:lnSpc>
                <a:spcPts val="1695"/>
              </a:lnSpc>
            </a:pPr>
            <a:r>
              <a:rPr lang="en-ID" sz="2000" dirty="0" err="1">
                <a:latin typeface="Calibri"/>
                <a:cs typeface="Calibri"/>
              </a:rPr>
              <a:t>Terdiri</a:t>
            </a:r>
            <a:r>
              <a:rPr lang="en-ID" sz="2000" dirty="0">
                <a:latin typeface="Calibri"/>
                <a:cs typeface="Calibri"/>
              </a:rPr>
              <a:t> </a:t>
            </a:r>
            <a:r>
              <a:rPr lang="en-ID" sz="2000" dirty="0" err="1">
                <a:latin typeface="Calibri"/>
                <a:cs typeface="Calibri"/>
              </a:rPr>
              <a:t>dari</a:t>
            </a:r>
            <a:r>
              <a:rPr lang="en-ID" sz="2000" dirty="0">
                <a:latin typeface="Calibri"/>
                <a:cs typeface="Calibri"/>
              </a:rPr>
              <a:t> 1 Pasal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638428"/>
            <a:ext cx="17129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059834" y="638428"/>
            <a:ext cx="39922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Rectangle 71"/>
          <p:cNvSpPr/>
          <p:nvPr/>
        </p:nvSpPr>
        <p:spPr>
          <a:xfrm>
            <a:off x="0" y="945622"/>
            <a:ext cx="12192000" cy="457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7A0B96A-E0B1-2EE6-E28E-603BF561DA47}"/>
              </a:ext>
            </a:extLst>
          </p:cNvPr>
          <p:cNvSpPr txBox="1"/>
          <p:nvPr/>
        </p:nvSpPr>
        <p:spPr>
          <a:xfrm>
            <a:off x="85648" y="2191963"/>
            <a:ext cx="5959671" cy="4190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519238" indent="-1519238">
              <a:lnSpc>
                <a:spcPct val="150000"/>
              </a:lnSpc>
              <a:buNone/>
              <a:tabLst>
                <a:tab pos="1519238" algn="l"/>
              </a:tabLs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BAB I	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Ketentuan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Umum</a:t>
            </a:r>
            <a:endParaRPr lang="id-ID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1519238" indent="-1519238">
              <a:lnSpc>
                <a:spcPct val="150000"/>
              </a:lnSpc>
              <a:buNone/>
              <a:tabLst>
                <a:tab pos="1519238" algn="l"/>
              </a:tabLs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BAB II	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Pajak</a:t>
            </a:r>
            <a:endParaRPr lang="id-ID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1519238" indent="-1519238">
              <a:lnSpc>
                <a:spcPct val="150000"/>
              </a:lnSpc>
              <a:buNone/>
              <a:tabLst>
                <a:tab pos="1519238" algn="l"/>
              </a:tabLs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BAB III	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Retribusi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1519238" indent="-1519238">
              <a:lnSpc>
                <a:spcPct val="150000"/>
              </a:lnSpc>
              <a:buNone/>
              <a:tabLst>
                <a:tab pos="1519238" algn="l"/>
              </a:tabLs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BAB IV	</a:t>
            </a:r>
            <a:r>
              <a:rPr lang="id-ID" sz="2000" dirty="0">
                <a:solidFill>
                  <a:schemeClr val="accent3">
                    <a:lumMod val="50000"/>
                  </a:schemeClr>
                </a:solidFill>
              </a:rPr>
              <a:t>Tata Cara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Pemungutan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Pajak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dan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Retribusi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1519238" indent="-1519238">
              <a:lnSpc>
                <a:spcPct val="150000"/>
              </a:lnSpc>
              <a:buNone/>
              <a:tabLst>
                <a:tab pos="1519238" algn="l"/>
              </a:tabLs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BAB V	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Pengurangan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Keringanan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Pembebasan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id-ID" sz="2000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an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Penundaan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Atas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Pokok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Pajak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dan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Retribusi</a:t>
            </a:r>
            <a:r>
              <a:rPr lang="sv-SE" sz="20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1260475" indent="-1260475">
              <a:lnSpc>
                <a:spcPct val="150000"/>
              </a:lnSpc>
              <a:buNone/>
              <a:tabLst>
                <a:tab pos="1260475" algn="l"/>
              </a:tabLs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BAB VI	    </a:t>
            </a:r>
            <a:r>
              <a:rPr lang="sv-SE" sz="2000" dirty="0">
                <a:solidFill>
                  <a:schemeClr val="accent3">
                    <a:lumMod val="50000"/>
                  </a:schemeClr>
                </a:solidFill>
              </a:rPr>
              <a:t>Kerahasiaan Data Wajib Pajak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0" name="Picture 13">
            <a:extLst>
              <a:ext uri="{FF2B5EF4-FFF2-40B4-BE49-F238E27FC236}">
                <a16:creationId xmlns:a16="http://schemas.microsoft.com/office/drawing/2014/main" id="{155E7183-A6A2-3D3B-758B-54C24DCB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764" y="5188330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05A3B61F-071F-4D5A-9A92-DC7DDF35F1FF}"/>
              </a:ext>
            </a:extLst>
          </p:cNvPr>
          <p:cNvSpPr txBox="1"/>
          <p:nvPr/>
        </p:nvSpPr>
        <p:spPr>
          <a:xfrm>
            <a:off x="6118837" y="2175422"/>
            <a:ext cx="5959671" cy="4247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519238" indent="-1519238">
              <a:lnSpc>
                <a:spcPct val="150000"/>
              </a:lnSpc>
              <a:buNone/>
              <a:tabLst>
                <a:tab pos="1519238" algn="l"/>
              </a:tabLs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BAB VII	</a:t>
            </a:r>
            <a:r>
              <a:rPr lang="id-ID" sz="2000" dirty="0">
                <a:solidFill>
                  <a:schemeClr val="accent3">
                    <a:lumMod val="50000"/>
                  </a:schemeClr>
                </a:solidFill>
              </a:rPr>
              <a:t>Penyidikan</a:t>
            </a:r>
          </a:p>
          <a:p>
            <a:pPr marL="1519238" indent="-1519238">
              <a:lnSpc>
                <a:spcPct val="150000"/>
              </a:lnSpc>
              <a:buNone/>
              <a:tabLst>
                <a:tab pos="1519238" algn="l"/>
              </a:tabLs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BAB VIII	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Insentif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Pemungutan</a:t>
            </a:r>
            <a:endParaRPr lang="id-ID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1519238" indent="-1519238">
              <a:lnSpc>
                <a:spcPct val="150000"/>
              </a:lnSpc>
              <a:buNone/>
              <a:tabLst>
                <a:tab pos="1519238" algn="l"/>
              </a:tabLs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BAB IX	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Sistem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Informasi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Pengelolaan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Pajak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Daerah </a:t>
            </a:r>
            <a:r>
              <a:rPr lang="id-ID" sz="2000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an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Retribusi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Daerah</a:t>
            </a:r>
          </a:p>
          <a:p>
            <a:pPr marL="1519238" indent="-1519238">
              <a:lnSpc>
                <a:spcPct val="150000"/>
              </a:lnSpc>
              <a:buNone/>
              <a:tabLst>
                <a:tab pos="1519238" algn="l"/>
              </a:tabLs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BAB X	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Sanksi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1260475" indent="-1260475">
              <a:lnSpc>
                <a:spcPct val="150000"/>
              </a:lnSpc>
              <a:buNone/>
              <a:tabLst>
                <a:tab pos="1260475" algn="l"/>
              </a:tabLst>
            </a:pPr>
            <a:r>
              <a:rPr lang="sv-SE" sz="2000" dirty="0">
                <a:solidFill>
                  <a:schemeClr val="accent3">
                    <a:lumMod val="50000"/>
                  </a:schemeClr>
                </a:solidFill>
              </a:rPr>
              <a:t>BAB XI	   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Ketentuan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d-ID" sz="2000" dirty="0">
                <a:solidFill>
                  <a:schemeClr val="accent3">
                    <a:lumMod val="50000"/>
                  </a:schemeClr>
                </a:solidFill>
              </a:rPr>
              <a:t>Peralihan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1260475" indent="-1260475">
              <a:lnSpc>
                <a:spcPct val="150000"/>
              </a:lnSpc>
              <a:buNone/>
              <a:tabLst>
                <a:tab pos="1260475" algn="l"/>
              </a:tabLs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BAB XII	   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Ketentuan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50000"/>
                  </a:schemeClr>
                </a:solidFill>
              </a:rPr>
              <a:t>Penutup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1260475" indent="-1260475">
              <a:buNone/>
              <a:tabLst>
                <a:tab pos="1260475" algn="l"/>
              </a:tabLs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1260475" indent="-1260475">
              <a:buNone/>
              <a:tabLst>
                <a:tab pos="1260475" algn="l"/>
              </a:tabLst>
            </a:pP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1260475" indent="-1260475">
              <a:buNone/>
              <a:tabLst>
                <a:tab pos="1260475" algn="l"/>
              </a:tabLst>
            </a:pPr>
            <a:endParaRPr lang="en-ID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/>
          <p:nvPr/>
        </p:nvSpPr>
        <p:spPr>
          <a:xfrm>
            <a:off x="0" y="6583680"/>
            <a:ext cx="12192000" cy="56388"/>
          </a:xfrm>
          <a:custGeom>
            <a:avLst/>
            <a:gdLst/>
            <a:ahLst/>
            <a:cxnLst/>
            <a:rect l="l" t="t" r="r" b="b"/>
            <a:pathLst>
              <a:path w="12192000" h="56388">
                <a:moveTo>
                  <a:pt x="0" y="56388"/>
                </a:moveTo>
                <a:lnTo>
                  <a:pt x="12192000" y="56388"/>
                </a:lnTo>
                <a:lnTo>
                  <a:pt x="12192000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FDAC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6640068"/>
            <a:ext cx="12192000" cy="217930"/>
          </a:xfrm>
          <a:custGeom>
            <a:avLst/>
            <a:gdLst/>
            <a:ahLst/>
            <a:cxnLst/>
            <a:rect l="l" t="t" r="r" b="b"/>
            <a:pathLst>
              <a:path w="12192000" h="217930">
                <a:moveTo>
                  <a:pt x="12192000" y="217930"/>
                </a:moveTo>
                <a:lnTo>
                  <a:pt x="12192000" y="0"/>
                </a:lnTo>
                <a:lnTo>
                  <a:pt x="0" y="0"/>
                </a:lnTo>
                <a:lnTo>
                  <a:pt x="0" y="217930"/>
                </a:lnTo>
                <a:lnTo>
                  <a:pt x="12192000" y="21793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" y="1564386"/>
            <a:ext cx="12188825" cy="0"/>
          </a:xfrm>
          <a:custGeom>
            <a:avLst/>
            <a:gdLst/>
            <a:ahLst/>
            <a:cxnLst/>
            <a:rect l="l" t="t" r="r" b="b"/>
            <a:pathLst>
              <a:path w="12188825">
                <a:moveTo>
                  <a:pt x="0" y="0"/>
                </a:moveTo>
                <a:lnTo>
                  <a:pt x="12188825" y="0"/>
                </a:lnTo>
              </a:path>
            </a:pathLst>
          </a:custGeom>
          <a:ln w="381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058" y="1107186"/>
            <a:ext cx="862584" cy="862584"/>
          </a:xfrm>
          <a:custGeom>
            <a:avLst/>
            <a:gdLst/>
            <a:ahLst/>
            <a:cxnLst/>
            <a:rect l="l" t="t" r="r" b="b"/>
            <a:pathLst>
              <a:path w="862584" h="862584">
                <a:moveTo>
                  <a:pt x="0" y="431291"/>
                </a:moveTo>
                <a:lnTo>
                  <a:pt x="1429" y="466672"/>
                </a:lnTo>
                <a:lnTo>
                  <a:pt x="5644" y="501263"/>
                </a:lnTo>
                <a:lnTo>
                  <a:pt x="12534" y="534954"/>
                </a:lnTo>
                <a:lnTo>
                  <a:pt x="21987" y="567635"/>
                </a:lnTo>
                <a:lnTo>
                  <a:pt x="33892" y="599193"/>
                </a:lnTo>
                <a:lnTo>
                  <a:pt x="48139" y="629520"/>
                </a:lnTo>
                <a:lnTo>
                  <a:pt x="64616" y="658503"/>
                </a:lnTo>
                <a:lnTo>
                  <a:pt x="83212" y="686031"/>
                </a:lnTo>
                <a:lnTo>
                  <a:pt x="103817" y="711995"/>
                </a:lnTo>
                <a:lnTo>
                  <a:pt x="126320" y="736282"/>
                </a:lnTo>
                <a:lnTo>
                  <a:pt x="150609" y="758783"/>
                </a:lnTo>
                <a:lnTo>
                  <a:pt x="176574" y="779385"/>
                </a:lnTo>
                <a:lnTo>
                  <a:pt x="204103" y="797979"/>
                </a:lnTo>
                <a:lnTo>
                  <a:pt x="233086" y="814454"/>
                </a:lnTo>
                <a:lnTo>
                  <a:pt x="263411" y="828698"/>
                </a:lnTo>
                <a:lnTo>
                  <a:pt x="294968" y="840601"/>
                </a:lnTo>
                <a:lnTo>
                  <a:pt x="327645" y="850052"/>
                </a:lnTo>
                <a:lnTo>
                  <a:pt x="361332" y="856940"/>
                </a:lnTo>
                <a:lnTo>
                  <a:pt x="395918" y="861154"/>
                </a:lnTo>
                <a:lnTo>
                  <a:pt x="431291" y="862584"/>
                </a:lnTo>
                <a:lnTo>
                  <a:pt x="466672" y="861154"/>
                </a:lnTo>
                <a:lnTo>
                  <a:pt x="501263" y="856940"/>
                </a:lnTo>
                <a:lnTo>
                  <a:pt x="534954" y="850052"/>
                </a:lnTo>
                <a:lnTo>
                  <a:pt x="567635" y="840601"/>
                </a:lnTo>
                <a:lnTo>
                  <a:pt x="599193" y="828698"/>
                </a:lnTo>
                <a:lnTo>
                  <a:pt x="629520" y="814454"/>
                </a:lnTo>
                <a:lnTo>
                  <a:pt x="658503" y="797979"/>
                </a:lnTo>
                <a:lnTo>
                  <a:pt x="686031" y="779385"/>
                </a:lnTo>
                <a:lnTo>
                  <a:pt x="711995" y="758783"/>
                </a:lnTo>
                <a:lnTo>
                  <a:pt x="736282" y="736282"/>
                </a:lnTo>
                <a:lnTo>
                  <a:pt x="758783" y="711995"/>
                </a:lnTo>
                <a:lnTo>
                  <a:pt x="779385" y="686031"/>
                </a:lnTo>
                <a:lnTo>
                  <a:pt x="797979" y="658503"/>
                </a:lnTo>
                <a:lnTo>
                  <a:pt x="814454" y="629520"/>
                </a:lnTo>
                <a:lnTo>
                  <a:pt x="828698" y="599193"/>
                </a:lnTo>
                <a:lnTo>
                  <a:pt x="840601" y="567635"/>
                </a:lnTo>
                <a:lnTo>
                  <a:pt x="850052" y="534954"/>
                </a:lnTo>
                <a:lnTo>
                  <a:pt x="856940" y="501263"/>
                </a:lnTo>
                <a:lnTo>
                  <a:pt x="861154" y="466672"/>
                </a:lnTo>
                <a:lnTo>
                  <a:pt x="862584" y="431291"/>
                </a:lnTo>
                <a:lnTo>
                  <a:pt x="861154" y="395911"/>
                </a:lnTo>
                <a:lnTo>
                  <a:pt x="856940" y="361320"/>
                </a:lnTo>
                <a:lnTo>
                  <a:pt x="850052" y="327629"/>
                </a:lnTo>
                <a:lnTo>
                  <a:pt x="840601" y="294948"/>
                </a:lnTo>
                <a:lnTo>
                  <a:pt x="828698" y="263390"/>
                </a:lnTo>
                <a:lnTo>
                  <a:pt x="814454" y="233063"/>
                </a:lnTo>
                <a:lnTo>
                  <a:pt x="797979" y="204080"/>
                </a:lnTo>
                <a:lnTo>
                  <a:pt x="779385" y="176552"/>
                </a:lnTo>
                <a:lnTo>
                  <a:pt x="758783" y="150588"/>
                </a:lnTo>
                <a:lnTo>
                  <a:pt x="736282" y="126301"/>
                </a:lnTo>
                <a:lnTo>
                  <a:pt x="711995" y="103800"/>
                </a:lnTo>
                <a:lnTo>
                  <a:pt x="686031" y="83198"/>
                </a:lnTo>
                <a:lnTo>
                  <a:pt x="658503" y="64604"/>
                </a:lnTo>
                <a:lnTo>
                  <a:pt x="629520" y="48129"/>
                </a:lnTo>
                <a:lnTo>
                  <a:pt x="599193" y="33885"/>
                </a:lnTo>
                <a:lnTo>
                  <a:pt x="567635" y="21982"/>
                </a:lnTo>
                <a:lnTo>
                  <a:pt x="534954" y="12531"/>
                </a:lnTo>
                <a:lnTo>
                  <a:pt x="501263" y="5643"/>
                </a:lnTo>
                <a:lnTo>
                  <a:pt x="466672" y="1429"/>
                </a:lnTo>
                <a:lnTo>
                  <a:pt x="431291" y="0"/>
                </a:lnTo>
                <a:lnTo>
                  <a:pt x="395918" y="1429"/>
                </a:lnTo>
                <a:lnTo>
                  <a:pt x="361332" y="5643"/>
                </a:lnTo>
                <a:lnTo>
                  <a:pt x="327645" y="12531"/>
                </a:lnTo>
                <a:lnTo>
                  <a:pt x="294968" y="21982"/>
                </a:lnTo>
                <a:lnTo>
                  <a:pt x="263411" y="33885"/>
                </a:lnTo>
                <a:lnTo>
                  <a:pt x="233086" y="48129"/>
                </a:lnTo>
                <a:lnTo>
                  <a:pt x="204103" y="64604"/>
                </a:lnTo>
                <a:lnTo>
                  <a:pt x="176574" y="83198"/>
                </a:lnTo>
                <a:lnTo>
                  <a:pt x="150609" y="103800"/>
                </a:lnTo>
                <a:lnTo>
                  <a:pt x="126320" y="126301"/>
                </a:lnTo>
                <a:lnTo>
                  <a:pt x="103817" y="150588"/>
                </a:lnTo>
                <a:lnTo>
                  <a:pt x="83212" y="176552"/>
                </a:lnTo>
                <a:lnTo>
                  <a:pt x="64616" y="204080"/>
                </a:lnTo>
                <a:lnTo>
                  <a:pt x="48139" y="233063"/>
                </a:lnTo>
                <a:lnTo>
                  <a:pt x="33892" y="263390"/>
                </a:lnTo>
                <a:lnTo>
                  <a:pt x="21987" y="294948"/>
                </a:lnTo>
                <a:lnTo>
                  <a:pt x="12534" y="327629"/>
                </a:lnTo>
                <a:lnTo>
                  <a:pt x="5644" y="361320"/>
                </a:lnTo>
                <a:lnTo>
                  <a:pt x="1429" y="395911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5058" y="1107186"/>
            <a:ext cx="862584" cy="862584"/>
          </a:xfrm>
          <a:custGeom>
            <a:avLst/>
            <a:gdLst/>
            <a:ahLst/>
            <a:cxnLst/>
            <a:rect l="l" t="t" r="r" b="b"/>
            <a:pathLst>
              <a:path w="862584" h="862584">
                <a:moveTo>
                  <a:pt x="0" y="431291"/>
                </a:moveTo>
                <a:lnTo>
                  <a:pt x="1429" y="395911"/>
                </a:lnTo>
                <a:lnTo>
                  <a:pt x="5644" y="361320"/>
                </a:lnTo>
                <a:lnTo>
                  <a:pt x="12534" y="327629"/>
                </a:lnTo>
                <a:lnTo>
                  <a:pt x="21987" y="294948"/>
                </a:lnTo>
                <a:lnTo>
                  <a:pt x="33892" y="263390"/>
                </a:lnTo>
                <a:lnTo>
                  <a:pt x="48139" y="233063"/>
                </a:lnTo>
                <a:lnTo>
                  <a:pt x="64616" y="204080"/>
                </a:lnTo>
                <a:lnTo>
                  <a:pt x="83212" y="176552"/>
                </a:lnTo>
                <a:lnTo>
                  <a:pt x="103817" y="150588"/>
                </a:lnTo>
                <a:lnTo>
                  <a:pt x="126320" y="126301"/>
                </a:lnTo>
                <a:lnTo>
                  <a:pt x="150609" y="103800"/>
                </a:lnTo>
                <a:lnTo>
                  <a:pt x="176574" y="83198"/>
                </a:lnTo>
                <a:lnTo>
                  <a:pt x="204103" y="64604"/>
                </a:lnTo>
                <a:lnTo>
                  <a:pt x="233086" y="48129"/>
                </a:lnTo>
                <a:lnTo>
                  <a:pt x="263411" y="33885"/>
                </a:lnTo>
                <a:lnTo>
                  <a:pt x="294968" y="21982"/>
                </a:lnTo>
                <a:lnTo>
                  <a:pt x="327645" y="12531"/>
                </a:lnTo>
                <a:lnTo>
                  <a:pt x="361332" y="5643"/>
                </a:lnTo>
                <a:lnTo>
                  <a:pt x="395918" y="1429"/>
                </a:lnTo>
                <a:lnTo>
                  <a:pt x="431291" y="0"/>
                </a:lnTo>
                <a:lnTo>
                  <a:pt x="466672" y="1429"/>
                </a:lnTo>
                <a:lnTo>
                  <a:pt x="501263" y="5643"/>
                </a:lnTo>
                <a:lnTo>
                  <a:pt x="534954" y="12531"/>
                </a:lnTo>
                <a:lnTo>
                  <a:pt x="567635" y="21982"/>
                </a:lnTo>
                <a:lnTo>
                  <a:pt x="599193" y="33885"/>
                </a:lnTo>
                <a:lnTo>
                  <a:pt x="629520" y="48129"/>
                </a:lnTo>
                <a:lnTo>
                  <a:pt x="658503" y="64604"/>
                </a:lnTo>
                <a:lnTo>
                  <a:pt x="686031" y="83198"/>
                </a:lnTo>
                <a:lnTo>
                  <a:pt x="711995" y="103800"/>
                </a:lnTo>
                <a:lnTo>
                  <a:pt x="736282" y="126301"/>
                </a:lnTo>
                <a:lnTo>
                  <a:pt x="758783" y="150588"/>
                </a:lnTo>
                <a:lnTo>
                  <a:pt x="779385" y="176552"/>
                </a:lnTo>
                <a:lnTo>
                  <a:pt x="797979" y="204080"/>
                </a:lnTo>
                <a:lnTo>
                  <a:pt x="814454" y="233063"/>
                </a:lnTo>
                <a:lnTo>
                  <a:pt x="828698" y="263390"/>
                </a:lnTo>
                <a:lnTo>
                  <a:pt x="840601" y="294948"/>
                </a:lnTo>
                <a:lnTo>
                  <a:pt x="850052" y="327629"/>
                </a:lnTo>
                <a:lnTo>
                  <a:pt x="856940" y="361320"/>
                </a:lnTo>
                <a:lnTo>
                  <a:pt x="861154" y="395911"/>
                </a:lnTo>
                <a:lnTo>
                  <a:pt x="862584" y="431291"/>
                </a:lnTo>
                <a:lnTo>
                  <a:pt x="861154" y="466672"/>
                </a:lnTo>
                <a:lnTo>
                  <a:pt x="856940" y="501263"/>
                </a:lnTo>
                <a:lnTo>
                  <a:pt x="850052" y="534954"/>
                </a:lnTo>
                <a:lnTo>
                  <a:pt x="840601" y="567635"/>
                </a:lnTo>
                <a:lnTo>
                  <a:pt x="828698" y="599193"/>
                </a:lnTo>
                <a:lnTo>
                  <a:pt x="814454" y="629520"/>
                </a:lnTo>
                <a:lnTo>
                  <a:pt x="797979" y="658503"/>
                </a:lnTo>
                <a:lnTo>
                  <a:pt x="779385" y="686031"/>
                </a:lnTo>
                <a:lnTo>
                  <a:pt x="758783" y="711995"/>
                </a:lnTo>
                <a:lnTo>
                  <a:pt x="736282" y="736282"/>
                </a:lnTo>
                <a:lnTo>
                  <a:pt x="711995" y="758783"/>
                </a:lnTo>
                <a:lnTo>
                  <a:pt x="686031" y="779385"/>
                </a:lnTo>
                <a:lnTo>
                  <a:pt x="658503" y="797979"/>
                </a:lnTo>
                <a:lnTo>
                  <a:pt x="629520" y="814454"/>
                </a:lnTo>
                <a:lnTo>
                  <a:pt x="599193" y="828698"/>
                </a:lnTo>
                <a:lnTo>
                  <a:pt x="567635" y="840601"/>
                </a:lnTo>
                <a:lnTo>
                  <a:pt x="534954" y="850052"/>
                </a:lnTo>
                <a:lnTo>
                  <a:pt x="501263" y="856940"/>
                </a:lnTo>
                <a:lnTo>
                  <a:pt x="466672" y="861154"/>
                </a:lnTo>
                <a:lnTo>
                  <a:pt x="431291" y="862584"/>
                </a:lnTo>
                <a:lnTo>
                  <a:pt x="395918" y="861154"/>
                </a:lnTo>
                <a:lnTo>
                  <a:pt x="361332" y="856940"/>
                </a:lnTo>
                <a:lnTo>
                  <a:pt x="327645" y="850052"/>
                </a:lnTo>
                <a:lnTo>
                  <a:pt x="294968" y="840601"/>
                </a:lnTo>
                <a:lnTo>
                  <a:pt x="263411" y="828698"/>
                </a:lnTo>
                <a:lnTo>
                  <a:pt x="233086" y="814454"/>
                </a:lnTo>
                <a:lnTo>
                  <a:pt x="204103" y="797979"/>
                </a:lnTo>
                <a:lnTo>
                  <a:pt x="176574" y="779385"/>
                </a:lnTo>
                <a:lnTo>
                  <a:pt x="150609" y="758783"/>
                </a:lnTo>
                <a:lnTo>
                  <a:pt x="126320" y="736282"/>
                </a:lnTo>
                <a:lnTo>
                  <a:pt x="103817" y="711995"/>
                </a:lnTo>
                <a:lnTo>
                  <a:pt x="83212" y="686031"/>
                </a:lnTo>
                <a:lnTo>
                  <a:pt x="64616" y="658503"/>
                </a:lnTo>
                <a:lnTo>
                  <a:pt x="48139" y="629520"/>
                </a:lnTo>
                <a:lnTo>
                  <a:pt x="33892" y="599193"/>
                </a:lnTo>
                <a:lnTo>
                  <a:pt x="21987" y="567635"/>
                </a:lnTo>
                <a:lnTo>
                  <a:pt x="12534" y="534954"/>
                </a:lnTo>
                <a:lnTo>
                  <a:pt x="5644" y="501263"/>
                </a:lnTo>
                <a:lnTo>
                  <a:pt x="1429" y="466672"/>
                </a:lnTo>
                <a:lnTo>
                  <a:pt x="0" y="431291"/>
                </a:lnTo>
                <a:close/>
              </a:path>
            </a:pathLst>
          </a:custGeom>
          <a:ln w="381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2718" y="1295400"/>
            <a:ext cx="414414" cy="444246"/>
          </a:xfrm>
          <a:custGeom>
            <a:avLst/>
            <a:gdLst/>
            <a:ahLst/>
            <a:cxnLst/>
            <a:rect l="l" t="t" r="r" b="b"/>
            <a:pathLst>
              <a:path w="414414" h="444246">
                <a:moveTo>
                  <a:pt x="278533" y="375412"/>
                </a:moveTo>
                <a:lnTo>
                  <a:pt x="279428" y="362306"/>
                </a:lnTo>
                <a:lnTo>
                  <a:pt x="282109" y="349506"/>
                </a:lnTo>
                <a:lnTo>
                  <a:pt x="286570" y="337320"/>
                </a:lnTo>
                <a:lnTo>
                  <a:pt x="292803" y="326054"/>
                </a:lnTo>
                <a:lnTo>
                  <a:pt x="300123" y="316738"/>
                </a:lnTo>
                <a:lnTo>
                  <a:pt x="305457" y="317880"/>
                </a:lnTo>
                <a:lnTo>
                  <a:pt x="310283" y="319659"/>
                </a:lnTo>
                <a:lnTo>
                  <a:pt x="314982" y="320928"/>
                </a:lnTo>
                <a:lnTo>
                  <a:pt x="329972" y="325705"/>
                </a:lnTo>
                <a:lnTo>
                  <a:pt x="343913" y="329524"/>
                </a:lnTo>
                <a:lnTo>
                  <a:pt x="356712" y="332380"/>
                </a:lnTo>
                <a:lnTo>
                  <a:pt x="368274" y="334269"/>
                </a:lnTo>
                <a:lnTo>
                  <a:pt x="378503" y="335185"/>
                </a:lnTo>
                <a:lnTo>
                  <a:pt x="382546" y="335279"/>
                </a:lnTo>
                <a:lnTo>
                  <a:pt x="398121" y="333284"/>
                </a:lnTo>
                <a:lnTo>
                  <a:pt x="408632" y="327464"/>
                </a:lnTo>
                <a:lnTo>
                  <a:pt x="411756" y="323341"/>
                </a:lnTo>
                <a:lnTo>
                  <a:pt x="414054" y="317342"/>
                </a:lnTo>
                <a:lnTo>
                  <a:pt x="414414" y="310569"/>
                </a:lnTo>
                <a:lnTo>
                  <a:pt x="412836" y="303024"/>
                </a:lnTo>
                <a:lnTo>
                  <a:pt x="409323" y="294708"/>
                </a:lnTo>
                <a:lnTo>
                  <a:pt x="403873" y="285622"/>
                </a:lnTo>
                <a:lnTo>
                  <a:pt x="396489" y="275769"/>
                </a:lnTo>
                <a:lnTo>
                  <a:pt x="387171" y="265150"/>
                </a:lnTo>
                <a:lnTo>
                  <a:pt x="375919" y="253766"/>
                </a:lnTo>
                <a:lnTo>
                  <a:pt x="362735" y="241619"/>
                </a:lnTo>
                <a:lnTo>
                  <a:pt x="362856" y="261532"/>
                </a:lnTo>
                <a:lnTo>
                  <a:pt x="376729" y="275435"/>
                </a:lnTo>
                <a:lnTo>
                  <a:pt x="386889" y="287270"/>
                </a:lnTo>
                <a:lnTo>
                  <a:pt x="393782" y="297109"/>
                </a:lnTo>
                <a:lnTo>
                  <a:pt x="397851" y="305025"/>
                </a:lnTo>
                <a:lnTo>
                  <a:pt x="399541" y="311090"/>
                </a:lnTo>
                <a:lnTo>
                  <a:pt x="399296" y="315375"/>
                </a:lnTo>
                <a:lnTo>
                  <a:pt x="398675" y="316738"/>
                </a:lnTo>
                <a:lnTo>
                  <a:pt x="396263" y="318989"/>
                </a:lnTo>
                <a:lnTo>
                  <a:pt x="390978" y="320585"/>
                </a:lnTo>
                <a:lnTo>
                  <a:pt x="382441" y="321101"/>
                </a:lnTo>
                <a:lnTo>
                  <a:pt x="370272" y="320110"/>
                </a:lnTo>
                <a:lnTo>
                  <a:pt x="354092" y="317187"/>
                </a:lnTo>
                <a:lnTo>
                  <a:pt x="333520" y="311908"/>
                </a:lnTo>
                <a:lnTo>
                  <a:pt x="319808" y="307721"/>
                </a:lnTo>
                <a:lnTo>
                  <a:pt x="316760" y="306577"/>
                </a:lnTo>
                <a:lnTo>
                  <a:pt x="313204" y="305308"/>
                </a:lnTo>
                <a:lnTo>
                  <a:pt x="310791" y="304164"/>
                </a:lnTo>
                <a:lnTo>
                  <a:pt x="318822" y="294154"/>
                </a:lnTo>
                <a:lnTo>
                  <a:pt x="326083" y="283677"/>
                </a:lnTo>
                <a:lnTo>
                  <a:pt x="332580" y="272750"/>
                </a:lnTo>
                <a:lnTo>
                  <a:pt x="338317" y="261387"/>
                </a:lnTo>
                <a:lnTo>
                  <a:pt x="343300" y="249603"/>
                </a:lnTo>
                <a:lnTo>
                  <a:pt x="345462" y="123951"/>
                </a:lnTo>
                <a:lnTo>
                  <a:pt x="340777" y="112064"/>
                </a:lnTo>
                <a:lnTo>
                  <a:pt x="335351" y="100503"/>
                </a:lnTo>
                <a:lnTo>
                  <a:pt x="329179" y="89332"/>
                </a:lnTo>
                <a:lnTo>
                  <a:pt x="322257" y="78614"/>
                </a:lnTo>
                <a:lnTo>
                  <a:pt x="314579" y="68413"/>
                </a:lnTo>
                <a:lnTo>
                  <a:pt x="311426" y="64642"/>
                </a:lnTo>
                <a:lnTo>
                  <a:pt x="308542" y="49901"/>
                </a:lnTo>
                <a:lnTo>
                  <a:pt x="300631" y="52704"/>
                </a:lnTo>
                <a:lnTo>
                  <a:pt x="291324" y="44124"/>
                </a:lnTo>
                <a:lnTo>
                  <a:pt x="281415" y="36187"/>
                </a:lnTo>
                <a:lnTo>
                  <a:pt x="270942" y="28933"/>
                </a:lnTo>
                <a:lnTo>
                  <a:pt x="259941" y="22398"/>
                </a:lnTo>
                <a:lnTo>
                  <a:pt x="248450" y="16622"/>
                </a:lnTo>
                <a:lnTo>
                  <a:pt x="236504" y="11641"/>
                </a:lnTo>
                <a:lnTo>
                  <a:pt x="224141" y="7494"/>
                </a:lnTo>
                <a:lnTo>
                  <a:pt x="211397" y="4218"/>
                </a:lnTo>
                <a:lnTo>
                  <a:pt x="198310" y="1853"/>
                </a:lnTo>
                <a:lnTo>
                  <a:pt x="184915" y="435"/>
                </a:lnTo>
                <a:lnTo>
                  <a:pt x="172234" y="0"/>
                </a:lnTo>
                <a:lnTo>
                  <a:pt x="186442" y="14958"/>
                </a:lnTo>
                <a:lnTo>
                  <a:pt x="200338" y="16746"/>
                </a:lnTo>
                <a:lnTo>
                  <a:pt x="213871" y="19662"/>
                </a:lnTo>
                <a:lnTo>
                  <a:pt x="226992" y="23656"/>
                </a:lnTo>
                <a:lnTo>
                  <a:pt x="239650" y="28674"/>
                </a:lnTo>
                <a:lnTo>
                  <a:pt x="251793" y="34667"/>
                </a:lnTo>
                <a:lnTo>
                  <a:pt x="263373" y="41581"/>
                </a:lnTo>
                <a:lnTo>
                  <a:pt x="274337" y="49365"/>
                </a:lnTo>
                <a:lnTo>
                  <a:pt x="284637" y="57968"/>
                </a:lnTo>
                <a:lnTo>
                  <a:pt x="294220" y="67337"/>
                </a:lnTo>
                <a:lnTo>
                  <a:pt x="303037" y="77422"/>
                </a:lnTo>
                <a:lnTo>
                  <a:pt x="311036" y="88169"/>
                </a:lnTo>
                <a:lnTo>
                  <a:pt x="318168" y="99529"/>
                </a:lnTo>
                <a:lnTo>
                  <a:pt x="324383" y="111448"/>
                </a:lnTo>
                <a:lnTo>
                  <a:pt x="329628" y="123876"/>
                </a:lnTo>
                <a:lnTo>
                  <a:pt x="332889" y="133476"/>
                </a:lnTo>
                <a:lnTo>
                  <a:pt x="325079" y="139941"/>
                </a:lnTo>
                <a:lnTo>
                  <a:pt x="316802" y="146579"/>
                </a:lnTo>
                <a:lnTo>
                  <a:pt x="308065" y="153376"/>
                </a:lnTo>
                <a:lnTo>
                  <a:pt x="298872" y="160314"/>
                </a:lnTo>
                <a:lnTo>
                  <a:pt x="289228" y="167378"/>
                </a:lnTo>
                <a:lnTo>
                  <a:pt x="279137" y="174552"/>
                </a:lnTo>
                <a:lnTo>
                  <a:pt x="268605" y="181820"/>
                </a:lnTo>
                <a:lnTo>
                  <a:pt x="257636" y="189166"/>
                </a:lnTo>
                <a:lnTo>
                  <a:pt x="246236" y="196573"/>
                </a:lnTo>
                <a:lnTo>
                  <a:pt x="234408" y="204027"/>
                </a:lnTo>
                <a:lnTo>
                  <a:pt x="222159" y="211509"/>
                </a:lnTo>
                <a:lnTo>
                  <a:pt x="209493" y="219006"/>
                </a:lnTo>
                <a:lnTo>
                  <a:pt x="198015" y="242442"/>
                </a:lnTo>
                <a:lnTo>
                  <a:pt x="203349" y="239522"/>
                </a:lnTo>
                <a:lnTo>
                  <a:pt x="213609" y="233547"/>
                </a:lnTo>
                <a:lnTo>
                  <a:pt x="224092" y="227271"/>
                </a:lnTo>
                <a:lnTo>
                  <a:pt x="234748" y="220725"/>
                </a:lnTo>
                <a:lnTo>
                  <a:pt x="245527" y="213938"/>
                </a:lnTo>
                <a:lnTo>
                  <a:pt x="256380" y="206939"/>
                </a:lnTo>
                <a:lnTo>
                  <a:pt x="267256" y="199759"/>
                </a:lnTo>
                <a:lnTo>
                  <a:pt x="278105" y="192426"/>
                </a:lnTo>
                <a:lnTo>
                  <a:pt x="288876" y="184971"/>
                </a:lnTo>
                <a:lnTo>
                  <a:pt x="299521" y="177424"/>
                </a:lnTo>
                <a:lnTo>
                  <a:pt x="309988" y="169814"/>
                </a:lnTo>
                <a:lnTo>
                  <a:pt x="320228" y="162170"/>
                </a:lnTo>
                <a:lnTo>
                  <a:pt x="330191" y="154522"/>
                </a:lnTo>
                <a:lnTo>
                  <a:pt x="337080" y="149098"/>
                </a:lnTo>
                <a:lnTo>
                  <a:pt x="339686" y="161658"/>
                </a:lnTo>
                <a:lnTo>
                  <a:pt x="341001" y="174383"/>
                </a:lnTo>
                <a:lnTo>
                  <a:pt x="341271" y="183769"/>
                </a:lnTo>
                <a:lnTo>
                  <a:pt x="340764" y="196971"/>
                </a:lnTo>
                <a:lnTo>
                  <a:pt x="339255" y="209967"/>
                </a:lnTo>
                <a:lnTo>
                  <a:pt x="336758" y="222713"/>
                </a:lnTo>
                <a:lnTo>
                  <a:pt x="333289" y="235163"/>
                </a:lnTo>
                <a:lnTo>
                  <a:pt x="328864" y="247271"/>
                </a:lnTo>
                <a:lnTo>
                  <a:pt x="323499" y="258992"/>
                </a:lnTo>
                <a:lnTo>
                  <a:pt x="317209" y="270282"/>
                </a:lnTo>
                <a:lnTo>
                  <a:pt x="310010" y="281094"/>
                </a:lnTo>
                <a:lnTo>
                  <a:pt x="301917" y="291384"/>
                </a:lnTo>
                <a:lnTo>
                  <a:pt x="295297" y="298703"/>
                </a:lnTo>
                <a:lnTo>
                  <a:pt x="284811" y="294527"/>
                </a:lnTo>
                <a:lnTo>
                  <a:pt x="273996" y="290041"/>
                </a:lnTo>
                <a:lnTo>
                  <a:pt x="262885" y="285258"/>
                </a:lnTo>
                <a:lnTo>
                  <a:pt x="251514" y="280187"/>
                </a:lnTo>
                <a:lnTo>
                  <a:pt x="239916" y="274841"/>
                </a:lnTo>
                <a:lnTo>
                  <a:pt x="228125" y="269230"/>
                </a:lnTo>
                <a:lnTo>
                  <a:pt x="216175" y="263365"/>
                </a:lnTo>
                <a:lnTo>
                  <a:pt x="204101" y="257258"/>
                </a:lnTo>
                <a:lnTo>
                  <a:pt x="191936" y="250919"/>
                </a:lnTo>
                <a:lnTo>
                  <a:pt x="187220" y="248412"/>
                </a:lnTo>
                <a:lnTo>
                  <a:pt x="185561" y="232734"/>
                </a:lnTo>
                <a:lnTo>
                  <a:pt x="174858" y="239138"/>
                </a:lnTo>
                <a:lnTo>
                  <a:pt x="172234" y="240664"/>
                </a:lnTo>
                <a:lnTo>
                  <a:pt x="161281" y="234232"/>
                </a:lnTo>
                <a:lnTo>
                  <a:pt x="150376" y="227815"/>
                </a:lnTo>
                <a:lnTo>
                  <a:pt x="147787" y="226313"/>
                </a:lnTo>
                <a:lnTo>
                  <a:pt x="135759" y="219367"/>
                </a:lnTo>
                <a:lnTo>
                  <a:pt x="123919" y="212350"/>
                </a:lnTo>
                <a:lnTo>
                  <a:pt x="112285" y="205274"/>
                </a:lnTo>
                <a:lnTo>
                  <a:pt x="100873" y="198149"/>
                </a:lnTo>
                <a:lnTo>
                  <a:pt x="89702" y="190985"/>
                </a:lnTo>
                <a:lnTo>
                  <a:pt x="78790" y="183795"/>
                </a:lnTo>
                <a:lnTo>
                  <a:pt x="68154" y="176587"/>
                </a:lnTo>
                <a:lnTo>
                  <a:pt x="57813" y="169374"/>
                </a:lnTo>
                <a:lnTo>
                  <a:pt x="47784" y="162166"/>
                </a:lnTo>
                <a:lnTo>
                  <a:pt x="38085" y="154972"/>
                </a:lnTo>
                <a:lnTo>
                  <a:pt x="28734" y="147805"/>
                </a:lnTo>
                <a:lnTo>
                  <a:pt x="19748" y="140675"/>
                </a:lnTo>
                <a:lnTo>
                  <a:pt x="11146" y="133593"/>
                </a:lnTo>
                <a:lnTo>
                  <a:pt x="10929" y="96317"/>
                </a:lnTo>
                <a:lnTo>
                  <a:pt x="5071" y="107684"/>
                </a:lnTo>
                <a:lnTo>
                  <a:pt x="0" y="119305"/>
                </a:lnTo>
                <a:lnTo>
                  <a:pt x="3235" y="183769"/>
                </a:lnTo>
                <a:lnTo>
                  <a:pt x="3711" y="171184"/>
                </a:lnTo>
                <a:lnTo>
                  <a:pt x="5137" y="158434"/>
                </a:lnTo>
                <a:lnTo>
                  <a:pt x="6817" y="149098"/>
                </a:lnTo>
                <a:lnTo>
                  <a:pt x="15599" y="156189"/>
                </a:lnTo>
                <a:lnTo>
                  <a:pt x="24741" y="163314"/>
                </a:lnTo>
                <a:lnTo>
                  <a:pt x="34224" y="170464"/>
                </a:lnTo>
                <a:lnTo>
                  <a:pt x="44033" y="177632"/>
                </a:lnTo>
                <a:lnTo>
                  <a:pt x="54148" y="184807"/>
                </a:lnTo>
                <a:lnTo>
                  <a:pt x="64553" y="191983"/>
                </a:lnTo>
                <a:lnTo>
                  <a:pt x="75230" y="199149"/>
                </a:lnTo>
                <a:lnTo>
                  <a:pt x="86162" y="206299"/>
                </a:lnTo>
                <a:lnTo>
                  <a:pt x="97330" y="213423"/>
                </a:lnTo>
                <a:lnTo>
                  <a:pt x="108719" y="220512"/>
                </a:lnTo>
                <a:lnTo>
                  <a:pt x="120309" y="227558"/>
                </a:lnTo>
                <a:lnTo>
                  <a:pt x="132084" y="234554"/>
                </a:lnTo>
                <a:lnTo>
                  <a:pt x="140611" y="239522"/>
                </a:lnTo>
                <a:lnTo>
                  <a:pt x="145996" y="242442"/>
                </a:lnTo>
                <a:lnTo>
                  <a:pt x="151368" y="246125"/>
                </a:lnTo>
                <a:lnTo>
                  <a:pt x="156740" y="248412"/>
                </a:lnTo>
                <a:lnTo>
                  <a:pt x="144398" y="254836"/>
                </a:lnTo>
                <a:lnTo>
                  <a:pt x="132200" y="261032"/>
                </a:lnTo>
                <a:lnTo>
                  <a:pt x="120167" y="266991"/>
                </a:lnTo>
                <a:lnTo>
                  <a:pt x="108322" y="272700"/>
                </a:lnTo>
                <a:lnTo>
                  <a:pt x="96685" y="278149"/>
                </a:lnTo>
                <a:lnTo>
                  <a:pt x="85279" y="283327"/>
                </a:lnTo>
                <a:lnTo>
                  <a:pt x="74125" y="288222"/>
                </a:lnTo>
                <a:lnTo>
                  <a:pt x="63245" y="292823"/>
                </a:lnTo>
                <a:lnTo>
                  <a:pt x="52661" y="297120"/>
                </a:lnTo>
                <a:lnTo>
                  <a:pt x="58785" y="310134"/>
                </a:lnTo>
                <a:lnTo>
                  <a:pt x="69440" y="305958"/>
                </a:lnTo>
                <a:lnTo>
                  <a:pt x="80333" y="301467"/>
                </a:lnTo>
                <a:lnTo>
                  <a:pt x="91446" y="296677"/>
                </a:lnTo>
                <a:lnTo>
                  <a:pt x="102760" y="291601"/>
                </a:lnTo>
                <a:lnTo>
                  <a:pt x="114255" y="286254"/>
                </a:lnTo>
                <a:lnTo>
                  <a:pt x="125914" y="280650"/>
                </a:lnTo>
                <a:lnTo>
                  <a:pt x="137717" y="274803"/>
                </a:lnTo>
                <a:lnTo>
                  <a:pt x="149645" y="268727"/>
                </a:lnTo>
                <a:lnTo>
                  <a:pt x="161679" y="262436"/>
                </a:lnTo>
                <a:lnTo>
                  <a:pt x="172234" y="256794"/>
                </a:lnTo>
                <a:lnTo>
                  <a:pt x="184329" y="263255"/>
                </a:lnTo>
                <a:lnTo>
                  <a:pt x="196307" y="269514"/>
                </a:lnTo>
                <a:lnTo>
                  <a:pt x="208161" y="275558"/>
                </a:lnTo>
                <a:lnTo>
                  <a:pt x="219885" y="281372"/>
                </a:lnTo>
                <a:lnTo>
                  <a:pt x="231471" y="286941"/>
                </a:lnTo>
                <a:lnTo>
                  <a:pt x="242912" y="292251"/>
                </a:lnTo>
                <a:lnTo>
                  <a:pt x="254201" y="297289"/>
                </a:lnTo>
                <a:lnTo>
                  <a:pt x="265331" y="302040"/>
                </a:lnTo>
                <a:lnTo>
                  <a:pt x="276295" y="306489"/>
                </a:lnTo>
                <a:lnTo>
                  <a:pt x="285772" y="310134"/>
                </a:lnTo>
                <a:lnTo>
                  <a:pt x="278453" y="320960"/>
                </a:lnTo>
                <a:lnTo>
                  <a:pt x="272696" y="332123"/>
                </a:lnTo>
                <a:lnTo>
                  <a:pt x="268324" y="343960"/>
                </a:lnTo>
                <a:lnTo>
                  <a:pt x="266595" y="350265"/>
                </a:lnTo>
                <a:lnTo>
                  <a:pt x="270278" y="444246"/>
                </a:lnTo>
                <a:lnTo>
                  <a:pt x="278533" y="437007"/>
                </a:lnTo>
                <a:lnTo>
                  <a:pt x="278533" y="375412"/>
                </a:lnTo>
                <a:close/>
              </a:path>
            </a:pathLst>
          </a:custGeom>
          <a:solidFill>
            <a:srgbClr val="4DAC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17985" y="1725295"/>
            <a:ext cx="45359" cy="53552"/>
          </a:xfrm>
          <a:custGeom>
            <a:avLst/>
            <a:gdLst/>
            <a:ahLst/>
            <a:cxnLst/>
            <a:rect l="l" t="t" r="r" b="b"/>
            <a:pathLst>
              <a:path w="45359" h="53552">
                <a:moveTo>
                  <a:pt x="45359" y="0"/>
                </a:moveTo>
                <a:lnTo>
                  <a:pt x="17841" y="0"/>
                </a:lnTo>
                <a:lnTo>
                  <a:pt x="28087" y="14350"/>
                </a:lnTo>
                <a:lnTo>
                  <a:pt x="22459" y="26907"/>
                </a:lnTo>
                <a:lnTo>
                  <a:pt x="12694" y="36106"/>
                </a:lnTo>
                <a:lnTo>
                  <a:pt x="0" y="40860"/>
                </a:lnTo>
                <a:lnTo>
                  <a:pt x="8559" y="53552"/>
                </a:lnTo>
                <a:lnTo>
                  <a:pt x="20922" y="47737"/>
                </a:lnTo>
                <a:lnTo>
                  <a:pt x="31130" y="38789"/>
                </a:lnTo>
                <a:lnTo>
                  <a:pt x="38538" y="27315"/>
                </a:lnTo>
                <a:lnTo>
                  <a:pt x="42438" y="14350"/>
                </a:lnTo>
                <a:lnTo>
                  <a:pt x="45359" y="0"/>
                </a:lnTo>
                <a:close/>
              </a:path>
            </a:pathLst>
          </a:custGeom>
          <a:solidFill>
            <a:srgbClr val="4DAC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53538" y="1614084"/>
            <a:ext cx="32270" cy="16595"/>
          </a:xfrm>
          <a:custGeom>
            <a:avLst/>
            <a:gdLst/>
            <a:ahLst/>
            <a:cxnLst/>
            <a:rect l="l" t="t" r="r" b="b"/>
            <a:pathLst>
              <a:path w="32270" h="16595">
                <a:moveTo>
                  <a:pt x="0" y="1365"/>
                </a:moveTo>
                <a:lnTo>
                  <a:pt x="2195" y="16046"/>
                </a:lnTo>
                <a:lnTo>
                  <a:pt x="11204" y="16595"/>
                </a:lnTo>
                <a:lnTo>
                  <a:pt x="20856" y="16097"/>
                </a:lnTo>
                <a:lnTo>
                  <a:pt x="32270" y="0"/>
                </a:lnTo>
                <a:lnTo>
                  <a:pt x="17872" y="2048"/>
                </a:lnTo>
                <a:lnTo>
                  <a:pt x="7243" y="2364"/>
                </a:lnTo>
                <a:lnTo>
                  <a:pt x="0" y="1365"/>
                </a:lnTo>
                <a:close/>
              </a:path>
            </a:pathLst>
          </a:custGeom>
          <a:solidFill>
            <a:srgbClr val="4DAC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11261" y="1329165"/>
            <a:ext cx="105645" cy="227767"/>
          </a:xfrm>
          <a:custGeom>
            <a:avLst/>
            <a:gdLst/>
            <a:ahLst/>
            <a:cxnLst/>
            <a:rect l="l" t="t" r="r" b="b"/>
            <a:pathLst>
              <a:path w="105645" h="227767">
                <a:moveTo>
                  <a:pt x="43069" y="111939"/>
                </a:moveTo>
                <a:lnTo>
                  <a:pt x="41745" y="105172"/>
                </a:lnTo>
                <a:lnTo>
                  <a:pt x="54460" y="94156"/>
                </a:lnTo>
                <a:lnTo>
                  <a:pt x="66169" y="83271"/>
                </a:lnTo>
                <a:lnTo>
                  <a:pt x="76698" y="72607"/>
                </a:lnTo>
                <a:lnTo>
                  <a:pt x="85877" y="62258"/>
                </a:lnTo>
                <a:lnTo>
                  <a:pt x="93534" y="52315"/>
                </a:lnTo>
                <a:lnTo>
                  <a:pt x="99495" y="42870"/>
                </a:lnTo>
                <a:lnTo>
                  <a:pt x="103590" y="34015"/>
                </a:lnTo>
                <a:lnTo>
                  <a:pt x="105645" y="25841"/>
                </a:lnTo>
                <a:lnTo>
                  <a:pt x="105490" y="18440"/>
                </a:lnTo>
                <a:lnTo>
                  <a:pt x="103213" y="12335"/>
                </a:lnTo>
                <a:lnTo>
                  <a:pt x="99023" y="7129"/>
                </a:lnTo>
                <a:lnTo>
                  <a:pt x="92954" y="3341"/>
                </a:lnTo>
                <a:lnTo>
                  <a:pt x="85030" y="966"/>
                </a:lnTo>
                <a:lnTo>
                  <a:pt x="75279" y="0"/>
                </a:lnTo>
                <a:lnTo>
                  <a:pt x="63725" y="437"/>
                </a:lnTo>
                <a:lnTo>
                  <a:pt x="50395" y="2274"/>
                </a:lnTo>
                <a:lnTo>
                  <a:pt x="35313" y="5506"/>
                </a:lnTo>
                <a:lnTo>
                  <a:pt x="18506" y="10128"/>
                </a:lnTo>
                <a:lnTo>
                  <a:pt x="0" y="16135"/>
                </a:lnTo>
                <a:lnTo>
                  <a:pt x="2883" y="30877"/>
                </a:lnTo>
                <a:lnTo>
                  <a:pt x="26139" y="23573"/>
                </a:lnTo>
                <a:lnTo>
                  <a:pt x="45325" y="18702"/>
                </a:lnTo>
                <a:lnTo>
                  <a:pt x="60715" y="15921"/>
                </a:lnTo>
                <a:lnTo>
                  <a:pt x="72581" y="14891"/>
                </a:lnTo>
                <a:lnTo>
                  <a:pt x="81196" y="15269"/>
                </a:lnTo>
                <a:lnTo>
                  <a:pt x="86831" y="16713"/>
                </a:lnTo>
                <a:lnTo>
                  <a:pt x="89760" y="18883"/>
                </a:lnTo>
                <a:lnTo>
                  <a:pt x="90132" y="19574"/>
                </a:lnTo>
                <a:lnTo>
                  <a:pt x="91027" y="24237"/>
                </a:lnTo>
                <a:lnTo>
                  <a:pt x="89449" y="30539"/>
                </a:lnTo>
                <a:lnTo>
                  <a:pt x="85405" y="38385"/>
                </a:lnTo>
                <a:lnTo>
                  <a:pt x="78902" y="47678"/>
                </a:lnTo>
                <a:lnTo>
                  <a:pt x="69947" y="58323"/>
                </a:lnTo>
                <a:lnTo>
                  <a:pt x="58547" y="70223"/>
                </a:lnTo>
                <a:lnTo>
                  <a:pt x="44711" y="83284"/>
                </a:lnTo>
                <a:lnTo>
                  <a:pt x="36919" y="90186"/>
                </a:lnTo>
                <a:lnTo>
                  <a:pt x="36284" y="211725"/>
                </a:lnTo>
                <a:lnTo>
                  <a:pt x="54313" y="227767"/>
                </a:lnTo>
                <a:lnTo>
                  <a:pt x="54192" y="207854"/>
                </a:lnTo>
                <a:lnTo>
                  <a:pt x="40475" y="196104"/>
                </a:lnTo>
                <a:lnTo>
                  <a:pt x="43494" y="183842"/>
                </a:lnTo>
                <a:lnTo>
                  <a:pt x="45643" y="171451"/>
                </a:lnTo>
                <a:lnTo>
                  <a:pt x="46844" y="158745"/>
                </a:lnTo>
                <a:lnTo>
                  <a:pt x="47079" y="150003"/>
                </a:lnTo>
                <a:lnTo>
                  <a:pt x="46549" y="137051"/>
                </a:lnTo>
                <a:lnTo>
                  <a:pt x="45127" y="124357"/>
                </a:lnTo>
                <a:lnTo>
                  <a:pt x="43069" y="111939"/>
                </a:lnTo>
                <a:close/>
              </a:path>
            </a:pathLst>
          </a:custGeom>
          <a:solidFill>
            <a:srgbClr val="4DAC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8279" y="1514406"/>
            <a:ext cx="23932" cy="29405"/>
          </a:xfrm>
          <a:custGeom>
            <a:avLst/>
            <a:gdLst/>
            <a:ahLst/>
            <a:cxnLst/>
            <a:rect l="l" t="t" r="r" b="b"/>
            <a:pathLst>
              <a:path w="23932" h="29405">
                <a:moveTo>
                  <a:pt x="11184" y="7307"/>
                </a:moveTo>
                <a:lnTo>
                  <a:pt x="0" y="13727"/>
                </a:lnTo>
                <a:lnTo>
                  <a:pt x="1659" y="29405"/>
                </a:lnTo>
                <a:lnTo>
                  <a:pt x="6993" y="27119"/>
                </a:lnTo>
                <a:lnTo>
                  <a:pt x="12454" y="23436"/>
                </a:lnTo>
                <a:lnTo>
                  <a:pt x="23932" y="0"/>
                </a:lnTo>
                <a:lnTo>
                  <a:pt x="11184" y="7307"/>
                </a:lnTo>
                <a:close/>
              </a:path>
            </a:pathLst>
          </a:custGeom>
          <a:solidFill>
            <a:srgbClr val="4DAC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2230" y="1295400"/>
            <a:ext cx="340766" cy="485521"/>
          </a:xfrm>
          <a:custGeom>
            <a:avLst/>
            <a:gdLst/>
            <a:ahLst/>
            <a:cxnLst/>
            <a:rect l="l" t="t" r="r" b="b"/>
            <a:pathLst>
              <a:path w="340766" h="485521">
                <a:moveTo>
                  <a:pt x="2503" y="67621"/>
                </a:moveTo>
                <a:lnTo>
                  <a:pt x="6842" y="76715"/>
                </a:lnTo>
                <a:lnTo>
                  <a:pt x="13347" y="86737"/>
                </a:lnTo>
                <a:lnTo>
                  <a:pt x="21999" y="97669"/>
                </a:lnTo>
                <a:lnTo>
                  <a:pt x="32781" y="109493"/>
                </a:lnTo>
                <a:lnTo>
                  <a:pt x="45675" y="122189"/>
                </a:lnTo>
                <a:lnTo>
                  <a:pt x="52819" y="128777"/>
                </a:lnTo>
                <a:lnTo>
                  <a:pt x="56400" y="132334"/>
                </a:lnTo>
                <a:lnTo>
                  <a:pt x="59995" y="135254"/>
                </a:lnTo>
                <a:lnTo>
                  <a:pt x="64770" y="138937"/>
                </a:lnTo>
                <a:lnTo>
                  <a:pt x="62059" y="151174"/>
                </a:lnTo>
                <a:lnTo>
                  <a:pt x="60069" y="163694"/>
                </a:lnTo>
                <a:lnTo>
                  <a:pt x="58962" y="176481"/>
                </a:lnTo>
                <a:lnTo>
                  <a:pt x="58788" y="183769"/>
                </a:lnTo>
                <a:lnTo>
                  <a:pt x="59398" y="196810"/>
                </a:lnTo>
                <a:lnTo>
                  <a:pt x="60981" y="209412"/>
                </a:lnTo>
                <a:lnTo>
                  <a:pt x="63171" y="221761"/>
                </a:lnTo>
                <a:lnTo>
                  <a:pt x="64770" y="229870"/>
                </a:lnTo>
                <a:lnTo>
                  <a:pt x="50086" y="242758"/>
                </a:lnTo>
                <a:lnTo>
                  <a:pt x="37254" y="254878"/>
                </a:lnTo>
                <a:lnTo>
                  <a:pt x="26290" y="266231"/>
                </a:lnTo>
                <a:lnTo>
                  <a:pt x="17208" y="276812"/>
                </a:lnTo>
                <a:lnTo>
                  <a:pt x="10023" y="286622"/>
                </a:lnTo>
                <a:lnTo>
                  <a:pt x="4750" y="295658"/>
                </a:lnTo>
                <a:lnTo>
                  <a:pt x="1404" y="303919"/>
                </a:lnTo>
                <a:lnTo>
                  <a:pt x="0" y="311403"/>
                </a:lnTo>
                <a:lnTo>
                  <a:pt x="552" y="318109"/>
                </a:lnTo>
                <a:lnTo>
                  <a:pt x="2654" y="323341"/>
                </a:lnTo>
                <a:lnTo>
                  <a:pt x="10621" y="330817"/>
                </a:lnTo>
                <a:lnTo>
                  <a:pt x="23503" y="334730"/>
                </a:lnTo>
                <a:lnTo>
                  <a:pt x="21307" y="320049"/>
                </a:lnTo>
                <a:lnTo>
                  <a:pt x="17063" y="318152"/>
                </a:lnTo>
                <a:lnTo>
                  <a:pt x="15786" y="316738"/>
                </a:lnTo>
                <a:lnTo>
                  <a:pt x="15059" y="313188"/>
                </a:lnTo>
                <a:lnTo>
                  <a:pt x="16075" y="307858"/>
                </a:lnTo>
                <a:lnTo>
                  <a:pt x="19261" y="300674"/>
                </a:lnTo>
                <a:lnTo>
                  <a:pt x="25047" y="291563"/>
                </a:lnTo>
                <a:lnTo>
                  <a:pt x="33859" y="280449"/>
                </a:lnTo>
                <a:lnTo>
                  <a:pt x="46126" y="267260"/>
                </a:lnTo>
                <a:lnTo>
                  <a:pt x="62275" y="251921"/>
                </a:lnTo>
                <a:lnTo>
                  <a:pt x="69545" y="245490"/>
                </a:lnTo>
                <a:lnTo>
                  <a:pt x="74262" y="257362"/>
                </a:lnTo>
                <a:lnTo>
                  <a:pt x="79751" y="268821"/>
                </a:lnTo>
                <a:lnTo>
                  <a:pt x="86035" y="279853"/>
                </a:lnTo>
                <a:lnTo>
                  <a:pt x="93135" y="290444"/>
                </a:lnTo>
                <a:lnTo>
                  <a:pt x="101076" y="300579"/>
                </a:lnTo>
                <a:lnTo>
                  <a:pt x="104191" y="304164"/>
                </a:lnTo>
                <a:lnTo>
                  <a:pt x="100609" y="305308"/>
                </a:lnTo>
                <a:lnTo>
                  <a:pt x="98209" y="306577"/>
                </a:lnTo>
                <a:lnTo>
                  <a:pt x="95224" y="307721"/>
                </a:lnTo>
                <a:lnTo>
                  <a:pt x="72131" y="314486"/>
                </a:lnTo>
                <a:lnTo>
                  <a:pt x="53578" y="318684"/>
                </a:lnTo>
                <a:lnTo>
                  <a:pt x="42164" y="334782"/>
                </a:lnTo>
                <a:lnTo>
                  <a:pt x="53127" y="333291"/>
                </a:lnTo>
                <a:lnTo>
                  <a:pt x="65357" y="330813"/>
                </a:lnTo>
                <a:lnTo>
                  <a:pt x="78809" y="327352"/>
                </a:lnTo>
                <a:lnTo>
                  <a:pt x="93436" y="322912"/>
                </a:lnTo>
                <a:lnTo>
                  <a:pt x="99415" y="320928"/>
                </a:lnTo>
                <a:lnTo>
                  <a:pt x="104787" y="319659"/>
                </a:lnTo>
                <a:lnTo>
                  <a:pt x="109563" y="317880"/>
                </a:lnTo>
                <a:lnTo>
                  <a:pt x="114338" y="316738"/>
                </a:lnTo>
                <a:lnTo>
                  <a:pt x="122680" y="326817"/>
                </a:lnTo>
                <a:lnTo>
                  <a:pt x="129296" y="337881"/>
                </a:lnTo>
                <a:lnTo>
                  <a:pt x="134131" y="349791"/>
                </a:lnTo>
                <a:lnTo>
                  <a:pt x="137129" y="362406"/>
                </a:lnTo>
                <a:lnTo>
                  <a:pt x="138234" y="375586"/>
                </a:lnTo>
                <a:lnTo>
                  <a:pt x="138239" y="437007"/>
                </a:lnTo>
                <a:lnTo>
                  <a:pt x="145999" y="444246"/>
                </a:lnTo>
                <a:lnTo>
                  <a:pt x="158547" y="444246"/>
                </a:lnTo>
                <a:lnTo>
                  <a:pt x="162321" y="457672"/>
                </a:lnTo>
                <a:lnTo>
                  <a:pt x="169617" y="469133"/>
                </a:lnTo>
                <a:lnTo>
                  <a:pt x="179841" y="478007"/>
                </a:lnTo>
                <a:lnTo>
                  <a:pt x="192395" y="483674"/>
                </a:lnTo>
                <a:lnTo>
                  <a:pt x="205727" y="485521"/>
                </a:lnTo>
                <a:lnTo>
                  <a:pt x="280441" y="485521"/>
                </a:lnTo>
                <a:lnTo>
                  <a:pt x="294314" y="483447"/>
                </a:lnTo>
                <a:lnTo>
                  <a:pt x="285755" y="470755"/>
                </a:lnTo>
                <a:lnTo>
                  <a:pt x="280441" y="471170"/>
                </a:lnTo>
                <a:lnTo>
                  <a:pt x="205727" y="471170"/>
                </a:lnTo>
                <a:lnTo>
                  <a:pt x="192502" y="468325"/>
                </a:lnTo>
                <a:lnTo>
                  <a:pt x="181580" y="460538"/>
                </a:lnTo>
                <a:lnTo>
                  <a:pt x="174297" y="448930"/>
                </a:lnTo>
                <a:lnTo>
                  <a:pt x="172872" y="444246"/>
                </a:lnTo>
                <a:lnTo>
                  <a:pt x="313842" y="444246"/>
                </a:lnTo>
                <a:lnTo>
                  <a:pt x="303597" y="429895"/>
                </a:lnTo>
                <a:lnTo>
                  <a:pt x="154952" y="429895"/>
                </a:lnTo>
                <a:lnTo>
                  <a:pt x="152565" y="427482"/>
                </a:lnTo>
                <a:lnTo>
                  <a:pt x="152565" y="372363"/>
                </a:lnTo>
                <a:lnTo>
                  <a:pt x="151968" y="368808"/>
                </a:lnTo>
                <a:lnTo>
                  <a:pt x="151371" y="364616"/>
                </a:lnTo>
                <a:lnTo>
                  <a:pt x="334797" y="364616"/>
                </a:lnTo>
                <a:lnTo>
                  <a:pt x="334162" y="368173"/>
                </a:lnTo>
                <a:lnTo>
                  <a:pt x="334162" y="390398"/>
                </a:lnTo>
                <a:lnTo>
                  <a:pt x="180645" y="390398"/>
                </a:lnTo>
                <a:lnTo>
                  <a:pt x="177063" y="393953"/>
                </a:lnTo>
                <a:lnTo>
                  <a:pt x="177063" y="401700"/>
                </a:lnTo>
                <a:lnTo>
                  <a:pt x="180645" y="405384"/>
                </a:lnTo>
                <a:lnTo>
                  <a:pt x="334162" y="405384"/>
                </a:lnTo>
                <a:lnTo>
                  <a:pt x="334162" y="427482"/>
                </a:lnTo>
                <a:lnTo>
                  <a:pt x="331114" y="429895"/>
                </a:lnTo>
                <a:lnTo>
                  <a:pt x="328193" y="444246"/>
                </a:lnTo>
                <a:lnTo>
                  <a:pt x="340766" y="444246"/>
                </a:lnTo>
                <a:lnTo>
                  <a:pt x="337083" y="350265"/>
                </a:lnTo>
                <a:lnTo>
                  <a:pt x="148983" y="350265"/>
                </a:lnTo>
                <a:lnTo>
                  <a:pt x="145209" y="337914"/>
                </a:lnTo>
                <a:lnTo>
                  <a:pt x="139988" y="326354"/>
                </a:lnTo>
                <a:lnTo>
                  <a:pt x="133319" y="315514"/>
                </a:lnTo>
                <a:lnTo>
                  <a:pt x="129273" y="310134"/>
                </a:lnTo>
                <a:lnTo>
                  <a:pt x="123149" y="297120"/>
                </a:lnTo>
                <a:lnTo>
                  <a:pt x="119126" y="298703"/>
                </a:lnTo>
                <a:lnTo>
                  <a:pt x="110520" y="288816"/>
                </a:lnTo>
                <a:lnTo>
                  <a:pt x="102767" y="278371"/>
                </a:lnTo>
                <a:lnTo>
                  <a:pt x="95886" y="267413"/>
                </a:lnTo>
                <a:lnTo>
                  <a:pt x="89896" y="255988"/>
                </a:lnTo>
                <a:lnTo>
                  <a:pt x="84816" y="244141"/>
                </a:lnTo>
                <a:lnTo>
                  <a:pt x="80667" y="231918"/>
                </a:lnTo>
                <a:lnTo>
                  <a:pt x="77467" y="219365"/>
                </a:lnTo>
                <a:lnTo>
                  <a:pt x="75237" y="206526"/>
                </a:lnTo>
                <a:lnTo>
                  <a:pt x="73995" y="193448"/>
                </a:lnTo>
                <a:lnTo>
                  <a:pt x="73723" y="183769"/>
                </a:lnTo>
                <a:lnTo>
                  <a:pt x="70487" y="119305"/>
                </a:lnTo>
                <a:lnTo>
                  <a:pt x="68948" y="123316"/>
                </a:lnTo>
                <a:lnTo>
                  <a:pt x="64770" y="119761"/>
                </a:lnTo>
                <a:lnTo>
                  <a:pt x="62979" y="117983"/>
                </a:lnTo>
                <a:lnTo>
                  <a:pt x="45496" y="101519"/>
                </a:lnTo>
                <a:lnTo>
                  <a:pt x="32559" y="87668"/>
                </a:lnTo>
                <a:lnTo>
                  <a:pt x="23607" y="76283"/>
                </a:lnTo>
                <a:lnTo>
                  <a:pt x="18079" y="67219"/>
                </a:lnTo>
                <a:lnTo>
                  <a:pt x="15414" y="60332"/>
                </a:lnTo>
                <a:lnTo>
                  <a:pt x="15052" y="55476"/>
                </a:lnTo>
                <a:lnTo>
                  <a:pt x="18183" y="51027"/>
                </a:lnTo>
                <a:lnTo>
                  <a:pt x="23111" y="49345"/>
                </a:lnTo>
                <a:lnTo>
                  <a:pt x="30868" y="48635"/>
                </a:lnTo>
                <a:lnTo>
                  <a:pt x="41751" y="49238"/>
                </a:lnTo>
                <a:lnTo>
                  <a:pt x="56057" y="51497"/>
                </a:lnTo>
                <a:lnTo>
                  <a:pt x="74082" y="55754"/>
                </a:lnTo>
                <a:lnTo>
                  <a:pt x="96125" y="62350"/>
                </a:lnTo>
                <a:lnTo>
                  <a:pt x="102997" y="64642"/>
                </a:lnTo>
                <a:lnTo>
                  <a:pt x="95207" y="74707"/>
                </a:lnTo>
                <a:lnTo>
                  <a:pt x="87990" y="85295"/>
                </a:lnTo>
                <a:lnTo>
                  <a:pt x="81417" y="96317"/>
                </a:lnTo>
                <a:lnTo>
                  <a:pt x="81496" y="133476"/>
                </a:lnTo>
                <a:lnTo>
                  <a:pt x="86085" y="120625"/>
                </a:lnTo>
                <a:lnTo>
                  <a:pt x="91649" y="108269"/>
                </a:lnTo>
                <a:lnTo>
                  <a:pt x="98141" y="96456"/>
                </a:lnTo>
                <a:lnTo>
                  <a:pt x="105515" y="85235"/>
                </a:lnTo>
                <a:lnTo>
                  <a:pt x="113724" y="74654"/>
                </a:lnTo>
                <a:lnTo>
                  <a:pt x="122722" y="64762"/>
                </a:lnTo>
                <a:lnTo>
                  <a:pt x="132461" y="55607"/>
                </a:lnTo>
                <a:lnTo>
                  <a:pt x="142897" y="47238"/>
                </a:lnTo>
                <a:lnTo>
                  <a:pt x="153981" y="39703"/>
                </a:lnTo>
                <a:lnTo>
                  <a:pt x="165668" y="33050"/>
                </a:lnTo>
                <a:lnTo>
                  <a:pt x="177910" y="27328"/>
                </a:lnTo>
                <a:lnTo>
                  <a:pt x="190663" y="22586"/>
                </a:lnTo>
                <a:lnTo>
                  <a:pt x="203878" y="18871"/>
                </a:lnTo>
                <a:lnTo>
                  <a:pt x="217509" y="16233"/>
                </a:lnTo>
                <a:lnTo>
                  <a:pt x="231511" y="14719"/>
                </a:lnTo>
                <a:lnTo>
                  <a:pt x="242722" y="14350"/>
                </a:lnTo>
                <a:lnTo>
                  <a:pt x="256930" y="14958"/>
                </a:lnTo>
                <a:lnTo>
                  <a:pt x="242722" y="0"/>
                </a:lnTo>
                <a:lnTo>
                  <a:pt x="228987" y="500"/>
                </a:lnTo>
                <a:lnTo>
                  <a:pt x="215552" y="1975"/>
                </a:lnTo>
                <a:lnTo>
                  <a:pt x="202448" y="4389"/>
                </a:lnTo>
                <a:lnTo>
                  <a:pt x="189708" y="7703"/>
                </a:lnTo>
                <a:lnTo>
                  <a:pt x="177366" y="11879"/>
                </a:lnTo>
                <a:lnTo>
                  <a:pt x="165454" y="16882"/>
                </a:lnTo>
                <a:lnTo>
                  <a:pt x="154004" y="22672"/>
                </a:lnTo>
                <a:lnTo>
                  <a:pt x="143049" y="29212"/>
                </a:lnTo>
                <a:lnTo>
                  <a:pt x="132622" y="36465"/>
                </a:lnTo>
                <a:lnTo>
                  <a:pt x="122756" y="44394"/>
                </a:lnTo>
                <a:lnTo>
                  <a:pt x="113741" y="52704"/>
                </a:lnTo>
                <a:lnTo>
                  <a:pt x="94578" y="46139"/>
                </a:lnTo>
                <a:lnTo>
                  <a:pt x="77132" y="40959"/>
                </a:lnTo>
                <a:lnTo>
                  <a:pt x="61416" y="37168"/>
                </a:lnTo>
                <a:lnTo>
                  <a:pt x="47442" y="34770"/>
                </a:lnTo>
                <a:lnTo>
                  <a:pt x="35224" y="33771"/>
                </a:lnTo>
                <a:lnTo>
                  <a:pt x="24774" y="34176"/>
                </a:lnTo>
                <a:lnTo>
                  <a:pt x="16106" y="35987"/>
                </a:lnTo>
                <a:lnTo>
                  <a:pt x="9233" y="39211"/>
                </a:lnTo>
                <a:lnTo>
                  <a:pt x="4168" y="43852"/>
                </a:lnTo>
                <a:lnTo>
                  <a:pt x="391" y="52296"/>
                </a:lnTo>
                <a:lnTo>
                  <a:pt x="347" y="59476"/>
                </a:lnTo>
                <a:lnTo>
                  <a:pt x="2503" y="67621"/>
                </a:lnTo>
                <a:close/>
              </a:path>
            </a:pathLst>
          </a:custGeom>
          <a:solidFill>
            <a:srgbClr val="4DACB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44417" y="1128522"/>
            <a:ext cx="862584" cy="862583"/>
          </a:xfrm>
          <a:custGeom>
            <a:avLst/>
            <a:gdLst/>
            <a:ahLst/>
            <a:cxnLst/>
            <a:rect l="l" t="t" r="r" b="b"/>
            <a:pathLst>
              <a:path w="862584" h="862583">
                <a:moveTo>
                  <a:pt x="0" y="431291"/>
                </a:moveTo>
                <a:lnTo>
                  <a:pt x="1429" y="466672"/>
                </a:lnTo>
                <a:lnTo>
                  <a:pt x="5643" y="501263"/>
                </a:lnTo>
                <a:lnTo>
                  <a:pt x="12531" y="534954"/>
                </a:lnTo>
                <a:lnTo>
                  <a:pt x="21982" y="567635"/>
                </a:lnTo>
                <a:lnTo>
                  <a:pt x="33885" y="599193"/>
                </a:lnTo>
                <a:lnTo>
                  <a:pt x="48129" y="629520"/>
                </a:lnTo>
                <a:lnTo>
                  <a:pt x="64604" y="658503"/>
                </a:lnTo>
                <a:lnTo>
                  <a:pt x="83198" y="686031"/>
                </a:lnTo>
                <a:lnTo>
                  <a:pt x="103800" y="711995"/>
                </a:lnTo>
                <a:lnTo>
                  <a:pt x="126301" y="736282"/>
                </a:lnTo>
                <a:lnTo>
                  <a:pt x="150588" y="758783"/>
                </a:lnTo>
                <a:lnTo>
                  <a:pt x="176552" y="779385"/>
                </a:lnTo>
                <a:lnTo>
                  <a:pt x="204080" y="797979"/>
                </a:lnTo>
                <a:lnTo>
                  <a:pt x="233063" y="814454"/>
                </a:lnTo>
                <a:lnTo>
                  <a:pt x="263390" y="828698"/>
                </a:lnTo>
                <a:lnTo>
                  <a:pt x="294948" y="840601"/>
                </a:lnTo>
                <a:lnTo>
                  <a:pt x="327629" y="850052"/>
                </a:lnTo>
                <a:lnTo>
                  <a:pt x="361320" y="856940"/>
                </a:lnTo>
                <a:lnTo>
                  <a:pt x="395911" y="861154"/>
                </a:lnTo>
                <a:lnTo>
                  <a:pt x="431292" y="862583"/>
                </a:lnTo>
                <a:lnTo>
                  <a:pt x="466672" y="861154"/>
                </a:lnTo>
                <a:lnTo>
                  <a:pt x="501263" y="856940"/>
                </a:lnTo>
                <a:lnTo>
                  <a:pt x="534954" y="850052"/>
                </a:lnTo>
                <a:lnTo>
                  <a:pt x="567635" y="840601"/>
                </a:lnTo>
                <a:lnTo>
                  <a:pt x="599193" y="828698"/>
                </a:lnTo>
                <a:lnTo>
                  <a:pt x="629520" y="814454"/>
                </a:lnTo>
                <a:lnTo>
                  <a:pt x="658503" y="797979"/>
                </a:lnTo>
                <a:lnTo>
                  <a:pt x="686031" y="779385"/>
                </a:lnTo>
                <a:lnTo>
                  <a:pt x="711995" y="758783"/>
                </a:lnTo>
                <a:lnTo>
                  <a:pt x="736282" y="736282"/>
                </a:lnTo>
                <a:lnTo>
                  <a:pt x="758783" y="711995"/>
                </a:lnTo>
                <a:lnTo>
                  <a:pt x="779385" y="686031"/>
                </a:lnTo>
                <a:lnTo>
                  <a:pt x="797979" y="658503"/>
                </a:lnTo>
                <a:lnTo>
                  <a:pt x="814454" y="629520"/>
                </a:lnTo>
                <a:lnTo>
                  <a:pt x="828698" y="599193"/>
                </a:lnTo>
                <a:lnTo>
                  <a:pt x="840601" y="567635"/>
                </a:lnTo>
                <a:lnTo>
                  <a:pt x="850052" y="534954"/>
                </a:lnTo>
                <a:lnTo>
                  <a:pt x="856940" y="501263"/>
                </a:lnTo>
                <a:lnTo>
                  <a:pt x="861154" y="466672"/>
                </a:lnTo>
                <a:lnTo>
                  <a:pt x="862584" y="431291"/>
                </a:lnTo>
                <a:lnTo>
                  <a:pt x="861154" y="395911"/>
                </a:lnTo>
                <a:lnTo>
                  <a:pt x="856940" y="361320"/>
                </a:lnTo>
                <a:lnTo>
                  <a:pt x="850052" y="327629"/>
                </a:lnTo>
                <a:lnTo>
                  <a:pt x="840601" y="294948"/>
                </a:lnTo>
                <a:lnTo>
                  <a:pt x="828698" y="263390"/>
                </a:lnTo>
                <a:lnTo>
                  <a:pt x="814454" y="233063"/>
                </a:lnTo>
                <a:lnTo>
                  <a:pt x="797979" y="204080"/>
                </a:lnTo>
                <a:lnTo>
                  <a:pt x="779385" y="176552"/>
                </a:lnTo>
                <a:lnTo>
                  <a:pt x="758783" y="150588"/>
                </a:lnTo>
                <a:lnTo>
                  <a:pt x="736282" y="126301"/>
                </a:lnTo>
                <a:lnTo>
                  <a:pt x="711995" y="103800"/>
                </a:lnTo>
                <a:lnTo>
                  <a:pt x="686031" y="83198"/>
                </a:lnTo>
                <a:lnTo>
                  <a:pt x="658503" y="64604"/>
                </a:lnTo>
                <a:lnTo>
                  <a:pt x="629520" y="48129"/>
                </a:lnTo>
                <a:lnTo>
                  <a:pt x="599193" y="33885"/>
                </a:lnTo>
                <a:lnTo>
                  <a:pt x="567635" y="21982"/>
                </a:lnTo>
                <a:lnTo>
                  <a:pt x="534954" y="12531"/>
                </a:lnTo>
                <a:lnTo>
                  <a:pt x="501263" y="5643"/>
                </a:lnTo>
                <a:lnTo>
                  <a:pt x="466672" y="1429"/>
                </a:lnTo>
                <a:lnTo>
                  <a:pt x="431292" y="0"/>
                </a:lnTo>
                <a:lnTo>
                  <a:pt x="395911" y="1429"/>
                </a:lnTo>
                <a:lnTo>
                  <a:pt x="361320" y="5643"/>
                </a:lnTo>
                <a:lnTo>
                  <a:pt x="327629" y="12531"/>
                </a:lnTo>
                <a:lnTo>
                  <a:pt x="294948" y="21982"/>
                </a:lnTo>
                <a:lnTo>
                  <a:pt x="263390" y="33885"/>
                </a:lnTo>
                <a:lnTo>
                  <a:pt x="233063" y="48129"/>
                </a:lnTo>
                <a:lnTo>
                  <a:pt x="204080" y="64604"/>
                </a:lnTo>
                <a:lnTo>
                  <a:pt x="176552" y="83198"/>
                </a:lnTo>
                <a:lnTo>
                  <a:pt x="150588" y="103800"/>
                </a:lnTo>
                <a:lnTo>
                  <a:pt x="126301" y="126301"/>
                </a:lnTo>
                <a:lnTo>
                  <a:pt x="103800" y="150588"/>
                </a:lnTo>
                <a:lnTo>
                  <a:pt x="83198" y="176552"/>
                </a:lnTo>
                <a:lnTo>
                  <a:pt x="64604" y="204080"/>
                </a:lnTo>
                <a:lnTo>
                  <a:pt x="48129" y="233063"/>
                </a:lnTo>
                <a:lnTo>
                  <a:pt x="33885" y="263390"/>
                </a:lnTo>
                <a:lnTo>
                  <a:pt x="21982" y="294948"/>
                </a:lnTo>
                <a:lnTo>
                  <a:pt x="12531" y="327629"/>
                </a:lnTo>
                <a:lnTo>
                  <a:pt x="5643" y="361320"/>
                </a:lnTo>
                <a:lnTo>
                  <a:pt x="1429" y="395911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44417" y="1128522"/>
            <a:ext cx="862584" cy="862583"/>
          </a:xfrm>
          <a:custGeom>
            <a:avLst/>
            <a:gdLst/>
            <a:ahLst/>
            <a:cxnLst/>
            <a:rect l="l" t="t" r="r" b="b"/>
            <a:pathLst>
              <a:path w="862584" h="862583">
                <a:moveTo>
                  <a:pt x="0" y="431291"/>
                </a:moveTo>
                <a:lnTo>
                  <a:pt x="1429" y="395911"/>
                </a:lnTo>
                <a:lnTo>
                  <a:pt x="5643" y="361320"/>
                </a:lnTo>
                <a:lnTo>
                  <a:pt x="12531" y="327629"/>
                </a:lnTo>
                <a:lnTo>
                  <a:pt x="21982" y="294948"/>
                </a:lnTo>
                <a:lnTo>
                  <a:pt x="33885" y="263390"/>
                </a:lnTo>
                <a:lnTo>
                  <a:pt x="48129" y="233063"/>
                </a:lnTo>
                <a:lnTo>
                  <a:pt x="64604" y="204080"/>
                </a:lnTo>
                <a:lnTo>
                  <a:pt x="83198" y="176552"/>
                </a:lnTo>
                <a:lnTo>
                  <a:pt x="103800" y="150588"/>
                </a:lnTo>
                <a:lnTo>
                  <a:pt x="126301" y="126301"/>
                </a:lnTo>
                <a:lnTo>
                  <a:pt x="150588" y="103800"/>
                </a:lnTo>
                <a:lnTo>
                  <a:pt x="176552" y="83198"/>
                </a:lnTo>
                <a:lnTo>
                  <a:pt x="204080" y="64604"/>
                </a:lnTo>
                <a:lnTo>
                  <a:pt x="233063" y="48129"/>
                </a:lnTo>
                <a:lnTo>
                  <a:pt x="263390" y="33885"/>
                </a:lnTo>
                <a:lnTo>
                  <a:pt x="294948" y="21982"/>
                </a:lnTo>
                <a:lnTo>
                  <a:pt x="327629" y="12531"/>
                </a:lnTo>
                <a:lnTo>
                  <a:pt x="361320" y="5643"/>
                </a:lnTo>
                <a:lnTo>
                  <a:pt x="395911" y="1429"/>
                </a:lnTo>
                <a:lnTo>
                  <a:pt x="431292" y="0"/>
                </a:lnTo>
                <a:lnTo>
                  <a:pt x="466672" y="1429"/>
                </a:lnTo>
                <a:lnTo>
                  <a:pt x="501263" y="5643"/>
                </a:lnTo>
                <a:lnTo>
                  <a:pt x="534954" y="12531"/>
                </a:lnTo>
                <a:lnTo>
                  <a:pt x="567635" y="21982"/>
                </a:lnTo>
                <a:lnTo>
                  <a:pt x="599193" y="33885"/>
                </a:lnTo>
                <a:lnTo>
                  <a:pt x="629520" y="48129"/>
                </a:lnTo>
                <a:lnTo>
                  <a:pt x="658503" y="64604"/>
                </a:lnTo>
                <a:lnTo>
                  <a:pt x="686031" y="83198"/>
                </a:lnTo>
                <a:lnTo>
                  <a:pt x="711995" y="103800"/>
                </a:lnTo>
                <a:lnTo>
                  <a:pt x="736282" y="126301"/>
                </a:lnTo>
                <a:lnTo>
                  <a:pt x="758783" y="150588"/>
                </a:lnTo>
                <a:lnTo>
                  <a:pt x="779385" y="176552"/>
                </a:lnTo>
                <a:lnTo>
                  <a:pt x="797979" y="204080"/>
                </a:lnTo>
                <a:lnTo>
                  <a:pt x="814454" y="233063"/>
                </a:lnTo>
                <a:lnTo>
                  <a:pt x="828698" y="263390"/>
                </a:lnTo>
                <a:lnTo>
                  <a:pt x="840601" y="294948"/>
                </a:lnTo>
                <a:lnTo>
                  <a:pt x="850052" y="327629"/>
                </a:lnTo>
                <a:lnTo>
                  <a:pt x="856940" y="361320"/>
                </a:lnTo>
                <a:lnTo>
                  <a:pt x="861154" y="395911"/>
                </a:lnTo>
                <a:lnTo>
                  <a:pt x="862584" y="431291"/>
                </a:lnTo>
                <a:lnTo>
                  <a:pt x="861154" y="466672"/>
                </a:lnTo>
                <a:lnTo>
                  <a:pt x="856940" y="501263"/>
                </a:lnTo>
                <a:lnTo>
                  <a:pt x="850052" y="534954"/>
                </a:lnTo>
                <a:lnTo>
                  <a:pt x="840601" y="567635"/>
                </a:lnTo>
                <a:lnTo>
                  <a:pt x="828698" y="599193"/>
                </a:lnTo>
                <a:lnTo>
                  <a:pt x="814454" y="629520"/>
                </a:lnTo>
                <a:lnTo>
                  <a:pt x="797979" y="658503"/>
                </a:lnTo>
                <a:lnTo>
                  <a:pt x="779385" y="686031"/>
                </a:lnTo>
                <a:lnTo>
                  <a:pt x="758783" y="711995"/>
                </a:lnTo>
                <a:lnTo>
                  <a:pt x="736282" y="736282"/>
                </a:lnTo>
                <a:lnTo>
                  <a:pt x="711995" y="758783"/>
                </a:lnTo>
                <a:lnTo>
                  <a:pt x="686031" y="779385"/>
                </a:lnTo>
                <a:lnTo>
                  <a:pt x="658503" y="797979"/>
                </a:lnTo>
                <a:lnTo>
                  <a:pt x="629520" y="814454"/>
                </a:lnTo>
                <a:lnTo>
                  <a:pt x="599193" y="828698"/>
                </a:lnTo>
                <a:lnTo>
                  <a:pt x="567635" y="840601"/>
                </a:lnTo>
                <a:lnTo>
                  <a:pt x="534954" y="850052"/>
                </a:lnTo>
                <a:lnTo>
                  <a:pt x="501263" y="856940"/>
                </a:lnTo>
                <a:lnTo>
                  <a:pt x="466672" y="861154"/>
                </a:lnTo>
                <a:lnTo>
                  <a:pt x="431292" y="862583"/>
                </a:lnTo>
                <a:lnTo>
                  <a:pt x="395911" y="861154"/>
                </a:lnTo>
                <a:lnTo>
                  <a:pt x="361320" y="856940"/>
                </a:lnTo>
                <a:lnTo>
                  <a:pt x="327629" y="850052"/>
                </a:lnTo>
                <a:lnTo>
                  <a:pt x="294948" y="840601"/>
                </a:lnTo>
                <a:lnTo>
                  <a:pt x="263390" y="828698"/>
                </a:lnTo>
                <a:lnTo>
                  <a:pt x="233063" y="814454"/>
                </a:lnTo>
                <a:lnTo>
                  <a:pt x="204080" y="797979"/>
                </a:lnTo>
                <a:lnTo>
                  <a:pt x="176552" y="779385"/>
                </a:lnTo>
                <a:lnTo>
                  <a:pt x="150588" y="758783"/>
                </a:lnTo>
                <a:lnTo>
                  <a:pt x="126301" y="736282"/>
                </a:lnTo>
                <a:lnTo>
                  <a:pt x="103800" y="711995"/>
                </a:lnTo>
                <a:lnTo>
                  <a:pt x="83198" y="686031"/>
                </a:lnTo>
                <a:lnTo>
                  <a:pt x="64604" y="658503"/>
                </a:lnTo>
                <a:lnTo>
                  <a:pt x="48129" y="629520"/>
                </a:lnTo>
                <a:lnTo>
                  <a:pt x="33885" y="599193"/>
                </a:lnTo>
                <a:lnTo>
                  <a:pt x="21982" y="567635"/>
                </a:lnTo>
                <a:lnTo>
                  <a:pt x="12531" y="534954"/>
                </a:lnTo>
                <a:lnTo>
                  <a:pt x="5643" y="501263"/>
                </a:lnTo>
                <a:lnTo>
                  <a:pt x="1429" y="466672"/>
                </a:lnTo>
                <a:lnTo>
                  <a:pt x="0" y="431291"/>
                </a:lnTo>
                <a:close/>
              </a:path>
            </a:pathLst>
          </a:custGeom>
          <a:ln w="381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25215" y="1725422"/>
            <a:ext cx="180848" cy="15239"/>
          </a:xfrm>
          <a:custGeom>
            <a:avLst/>
            <a:gdLst/>
            <a:ahLst/>
            <a:cxnLst/>
            <a:rect l="l" t="t" r="r" b="b"/>
            <a:pathLst>
              <a:path w="180848" h="15239">
                <a:moveTo>
                  <a:pt x="180848" y="7874"/>
                </a:moveTo>
                <a:lnTo>
                  <a:pt x="180848" y="3682"/>
                </a:lnTo>
                <a:lnTo>
                  <a:pt x="177292" y="0"/>
                </a:lnTo>
                <a:lnTo>
                  <a:pt x="3048" y="0"/>
                </a:lnTo>
                <a:lnTo>
                  <a:pt x="0" y="3682"/>
                </a:lnTo>
                <a:lnTo>
                  <a:pt x="0" y="11556"/>
                </a:lnTo>
                <a:lnTo>
                  <a:pt x="3048" y="15239"/>
                </a:lnTo>
                <a:lnTo>
                  <a:pt x="177292" y="15239"/>
                </a:lnTo>
                <a:lnTo>
                  <a:pt x="180848" y="11556"/>
                </a:lnTo>
                <a:lnTo>
                  <a:pt x="180848" y="7874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14572" y="1667383"/>
            <a:ext cx="57150" cy="15239"/>
          </a:xfrm>
          <a:custGeom>
            <a:avLst/>
            <a:gdLst/>
            <a:ahLst/>
            <a:cxnLst/>
            <a:rect l="l" t="t" r="r" b="b"/>
            <a:pathLst>
              <a:path w="57150" h="15239">
                <a:moveTo>
                  <a:pt x="57150" y="7238"/>
                </a:moveTo>
                <a:lnTo>
                  <a:pt x="57150" y="3047"/>
                </a:lnTo>
                <a:lnTo>
                  <a:pt x="54228" y="0"/>
                </a:lnTo>
                <a:lnTo>
                  <a:pt x="2920" y="0"/>
                </a:lnTo>
                <a:lnTo>
                  <a:pt x="0" y="3047"/>
                </a:lnTo>
                <a:lnTo>
                  <a:pt x="0" y="11556"/>
                </a:lnTo>
                <a:lnTo>
                  <a:pt x="2920" y="15239"/>
                </a:lnTo>
                <a:lnTo>
                  <a:pt x="54228" y="15239"/>
                </a:lnTo>
                <a:lnTo>
                  <a:pt x="57150" y="11556"/>
                </a:lnTo>
                <a:lnTo>
                  <a:pt x="57150" y="7238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11955" y="1667383"/>
            <a:ext cx="78359" cy="15239"/>
          </a:xfrm>
          <a:custGeom>
            <a:avLst/>
            <a:gdLst/>
            <a:ahLst/>
            <a:cxnLst/>
            <a:rect l="l" t="t" r="r" b="b"/>
            <a:pathLst>
              <a:path w="78359" h="15239">
                <a:moveTo>
                  <a:pt x="78359" y="7238"/>
                </a:moveTo>
                <a:lnTo>
                  <a:pt x="78359" y="3047"/>
                </a:lnTo>
                <a:lnTo>
                  <a:pt x="74676" y="0"/>
                </a:lnTo>
                <a:lnTo>
                  <a:pt x="3048" y="0"/>
                </a:lnTo>
                <a:lnTo>
                  <a:pt x="0" y="3047"/>
                </a:lnTo>
                <a:lnTo>
                  <a:pt x="0" y="11556"/>
                </a:lnTo>
                <a:lnTo>
                  <a:pt x="3048" y="15239"/>
                </a:lnTo>
                <a:lnTo>
                  <a:pt x="74676" y="15239"/>
                </a:lnTo>
                <a:lnTo>
                  <a:pt x="78359" y="11556"/>
                </a:lnTo>
                <a:lnTo>
                  <a:pt x="78359" y="7238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42995" y="1646301"/>
            <a:ext cx="44703" cy="60071"/>
          </a:xfrm>
          <a:custGeom>
            <a:avLst/>
            <a:gdLst/>
            <a:ahLst/>
            <a:cxnLst/>
            <a:rect l="l" t="t" r="r" b="b"/>
            <a:pathLst>
              <a:path w="44703" h="60071">
                <a:moveTo>
                  <a:pt x="44703" y="29718"/>
                </a:moveTo>
                <a:lnTo>
                  <a:pt x="44290" y="24849"/>
                </a:lnTo>
                <a:lnTo>
                  <a:pt x="38761" y="12151"/>
                </a:lnTo>
                <a:lnTo>
                  <a:pt x="28215" y="3314"/>
                </a:lnTo>
                <a:lnTo>
                  <a:pt x="14477" y="0"/>
                </a:lnTo>
                <a:lnTo>
                  <a:pt x="10096" y="327"/>
                </a:lnTo>
                <a:lnTo>
                  <a:pt x="0" y="21844"/>
                </a:lnTo>
                <a:lnTo>
                  <a:pt x="6603" y="14477"/>
                </a:lnTo>
                <a:lnTo>
                  <a:pt x="22351" y="14477"/>
                </a:lnTo>
                <a:lnTo>
                  <a:pt x="29590" y="21844"/>
                </a:lnTo>
                <a:lnTo>
                  <a:pt x="29590" y="38226"/>
                </a:lnTo>
                <a:lnTo>
                  <a:pt x="22351" y="44831"/>
                </a:lnTo>
                <a:lnTo>
                  <a:pt x="6603" y="44831"/>
                </a:lnTo>
                <a:lnTo>
                  <a:pt x="933" y="56620"/>
                </a:lnTo>
                <a:lnTo>
                  <a:pt x="14477" y="60071"/>
                </a:lnTo>
                <a:lnTo>
                  <a:pt x="19803" y="59574"/>
                </a:lnTo>
                <a:lnTo>
                  <a:pt x="32458" y="53906"/>
                </a:lnTo>
                <a:lnTo>
                  <a:pt x="41348" y="43352"/>
                </a:lnTo>
                <a:lnTo>
                  <a:pt x="44703" y="29718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27882" y="1646628"/>
            <a:ext cx="25209" cy="56292"/>
          </a:xfrm>
          <a:custGeom>
            <a:avLst/>
            <a:gdLst/>
            <a:ahLst/>
            <a:cxnLst/>
            <a:rect l="l" t="t" r="r" b="b"/>
            <a:pathLst>
              <a:path w="25209" h="56292">
                <a:moveTo>
                  <a:pt x="15112" y="37899"/>
                </a:moveTo>
                <a:lnTo>
                  <a:pt x="15112" y="21516"/>
                </a:lnTo>
                <a:lnTo>
                  <a:pt x="25209" y="0"/>
                </a:lnTo>
                <a:lnTo>
                  <a:pt x="12361" y="5263"/>
                </a:lnTo>
                <a:lnTo>
                  <a:pt x="3379" y="15631"/>
                </a:lnTo>
                <a:lnTo>
                  <a:pt x="0" y="29390"/>
                </a:lnTo>
                <a:lnTo>
                  <a:pt x="398" y="34278"/>
                </a:lnTo>
                <a:lnTo>
                  <a:pt x="5756" y="47183"/>
                </a:lnTo>
                <a:lnTo>
                  <a:pt x="16046" y="56292"/>
                </a:lnTo>
                <a:lnTo>
                  <a:pt x="21716" y="44503"/>
                </a:lnTo>
                <a:lnTo>
                  <a:pt x="15112" y="37899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69867" y="1609344"/>
            <a:ext cx="101854" cy="15239"/>
          </a:xfrm>
          <a:custGeom>
            <a:avLst/>
            <a:gdLst/>
            <a:ahLst/>
            <a:cxnLst/>
            <a:rect l="l" t="t" r="r" b="b"/>
            <a:pathLst>
              <a:path w="101854" h="15239">
                <a:moveTo>
                  <a:pt x="101854" y="7873"/>
                </a:moveTo>
                <a:lnTo>
                  <a:pt x="101854" y="3555"/>
                </a:lnTo>
                <a:lnTo>
                  <a:pt x="98933" y="0"/>
                </a:lnTo>
                <a:lnTo>
                  <a:pt x="2921" y="0"/>
                </a:lnTo>
                <a:lnTo>
                  <a:pt x="0" y="3555"/>
                </a:lnTo>
                <a:lnTo>
                  <a:pt x="0" y="11556"/>
                </a:lnTo>
                <a:lnTo>
                  <a:pt x="2921" y="15239"/>
                </a:lnTo>
                <a:lnTo>
                  <a:pt x="98933" y="15239"/>
                </a:lnTo>
                <a:lnTo>
                  <a:pt x="101854" y="11556"/>
                </a:lnTo>
                <a:lnTo>
                  <a:pt x="101854" y="7873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25215" y="1609344"/>
            <a:ext cx="120396" cy="15239"/>
          </a:xfrm>
          <a:custGeom>
            <a:avLst/>
            <a:gdLst/>
            <a:ahLst/>
            <a:cxnLst/>
            <a:rect l="l" t="t" r="r" b="b"/>
            <a:pathLst>
              <a:path w="120396" h="15239">
                <a:moveTo>
                  <a:pt x="120396" y="7873"/>
                </a:moveTo>
                <a:lnTo>
                  <a:pt x="120396" y="3555"/>
                </a:lnTo>
                <a:lnTo>
                  <a:pt x="117983" y="0"/>
                </a:lnTo>
                <a:lnTo>
                  <a:pt x="3048" y="0"/>
                </a:lnTo>
                <a:lnTo>
                  <a:pt x="0" y="3555"/>
                </a:lnTo>
                <a:lnTo>
                  <a:pt x="0" y="11556"/>
                </a:lnTo>
                <a:lnTo>
                  <a:pt x="3048" y="15239"/>
                </a:lnTo>
                <a:lnTo>
                  <a:pt x="117983" y="15239"/>
                </a:lnTo>
                <a:lnTo>
                  <a:pt x="120396" y="11556"/>
                </a:lnTo>
                <a:lnTo>
                  <a:pt x="120396" y="7873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11955" y="1548638"/>
            <a:ext cx="162433" cy="15239"/>
          </a:xfrm>
          <a:custGeom>
            <a:avLst/>
            <a:gdLst/>
            <a:ahLst/>
            <a:cxnLst/>
            <a:rect l="l" t="t" r="r" b="b"/>
            <a:pathLst>
              <a:path w="162433" h="15239">
                <a:moveTo>
                  <a:pt x="162433" y="7238"/>
                </a:moveTo>
                <a:lnTo>
                  <a:pt x="162433" y="4190"/>
                </a:lnTo>
                <a:lnTo>
                  <a:pt x="159385" y="0"/>
                </a:lnTo>
                <a:lnTo>
                  <a:pt x="3048" y="0"/>
                </a:lnTo>
                <a:lnTo>
                  <a:pt x="0" y="4190"/>
                </a:lnTo>
                <a:lnTo>
                  <a:pt x="0" y="11557"/>
                </a:lnTo>
                <a:lnTo>
                  <a:pt x="3048" y="15239"/>
                </a:lnTo>
                <a:lnTo>
                  <a:pt x="159385" y="15239"/>
                </a:lnTo>
                <a:lnTo>
                  <a:pt x="162433" y="11557"/>
                </a:lnTo>
                <a:lnTo>
                  <a:pt x="162433" y="7238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42995" y="1527428"/>
            <a:ext cx="44703" cy="57531"/>
          </a:xfrm>
          <a:custGeom>
            <a:avLst/>
            <a:gdLst/>
            <a:ahLst/>
            <a:cxnLst/>
            <a:rect l="l" t="t" r="r" b="b"/>
            <a:pathLst>
              <a:path w="44703" h="57531">
                <a:moveTo>
                  <a:pt x="44703" y="28194"/>
                </a:moveTo>
                <a:lnTo>
                  <a:pt x="44455" y="24537"/>
                </a:lnTo>
                <a:lnTo>
                  <a:pt x="39180" y="11922"/>
                </a:lnTo>
                <a:lnTo>
                  <a:pt x="28531" y="3234"/>
                </a:lnTo>
                <a:lnTo>
                  <a:pt x="14477" y="0"/>
                </a:lnTo>
                <a:lnTo>
                  <a:pt x="11213" y="167"/>
                </a:lnTo>
                <a:lnTo>
                  <a:pt x="0" y="20574"/>
                </a:lnTo>
                <a:lnTo>
                  <a:pt x="6603" y="14097"/>
                </a:lnTo>
                <a:lnTo>
                  <a:pt x="22351" y="14097"/>
                </a:lnTo>
                <a:lnTo>
                  <a:pt x="29590" y="20574"/>
                </a:lnTo>
                <a:lnTo>
                  <a:pt x="29590" y="36449"/>
                </a:lnTo>
                <a:lnTo>
                  <a:pt x="22351" y="42925"/>
                </a:lnTo>
                <a:lnTo>
                  <a:pt x="6603" y="42925"/>
                </a:lnTo>
                <a:lnTo>
                  <a:pt x="723" y="54092"/>
                </a:lnTo>
                <a:lnTo>
                  <a:pt x="14477" y="57531"/>
                </a:lnTo>
                <a:lnTo>
                  <a:pt x="19091" y="57172"/>
                </a:lnTo>
                <a:lnTo>
                  <a:pt x="32081" y="51857"/>
                </a:lnTo>
                <a:lnTo>
                  <a:pt x="41238" y="41592"/>
                </a:lnTo>
                <a:lnTo>
                  <a:pt x="44703" y="28194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27882" y="1527596"/>
            <a:ext cx="26326" cy="53924"/>
          </a:xfrm>
          <a:custGeom>
            <a:avLst/>
            <a:gdLst/>
            <a:ahLst/>
            <a:cxnLst/>
            <a:rect l="l" t="t" r="r" b="b"/>
            <a:pathLst>
              <a:path w="26326" h="53924">
                <a:moveTo>
                  <a:pt x="15112" y="36281"/>
                </a:moveTo>
                <a:lnTo>
                  <a:pt x="15112" y="20406"/>
                </a:lnTo>
                <a:lnTo>
                  <a:pt x="26326" y="0"/>
                </a:lnTo>
                <a:lnTo>
                  <a:pt x="12950" y="4653"/>
                </a:lnTo>
                <a:lnTo>
                  <a:pt x="3550" y="14521"/>
                </a:lnTo>
                <a:lnTo>
                  <a:pt x="0" y="28026"/>
                </a:lnTo>
                <a:lnTo>
                  <a:pt x="286" y="32045"/>
                </a:lnTo>
                <a:lnTo>
                  <a:pt x="5478" y="44859"/>
                </a:lnTo>
                <a:lnTo>
                  <a:pt x="15836" y="53924"/>
                </a:lnTo>
                <a:lnTo>
                  <a:pt x="21716" y="42758"/>
                </a:lnTo>
                <a:lnTo>
                  <a:pt x="15112" y="36281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30371" y="1490472"/>
            <a:ext cx="101980" cy="15239"/>
          </a:xfrm>
          <a:custGeom>
            <a:avLst/>
            <a:gdLst/>
            <a:ahLst/>
            <a:cxnLst/>
            <a:rect l="l" t="t" r="r" b="b"/>
            <a:pathLst>
              <a:path w="101980" h="15239">
                <a:moveTo>
                  <a:pt x="101980" y="8000"/>
                </a:moveTo>
                <a:lnTo>
                  <a:pt x="101980" y="4317"/>
                </a:lnTo>
                <a:lnTo>
                  <a:pt x="99567" y="0"/>
                </a:lnTo>
                <a:lnTo>
                  <a:pt x="4190" y="0"/>
                </a:lnTo>
                <a:lnTo>
                  <a:pt x="0" y="4317"/>
                </a:lnTo>
                <a:lnTo>
                  <a:pt x="0" y="12191"/>
                </a:lnTo>
                <a:lnTo>
                  <a:pt x="4190" y="15239"/>
                </a:lnTo>
                <a:lnTo>
                  <a:pt x="99567" y="15239"/>
                </a:lnTo>
                <a:lnTo>
                  <a:pt x="101980" y="12191"/>
                </a:lnTo>
                <a:lnTo>
                  <a:pt x="101980" y="8000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25215" y="1490472"/>
            <a:ext cx="83565" cy="15239"/>
          </a:xfrm>
          <a:custGeom>
            <a:avLst/>
            <a:gdLst/>
            <a:ahLst/>
            <a:cxnLst/>
            <a:rect l="l" t="t" r="r" b="b"/>
            <a:pathLst>
              <a:path w="83565" h="15239">
                <a:moveTo>
                  <a:pt x="83565" y="8000"/>
                </a:moveTo>
                <a:lnTo>
                  <a:pt x="83565" y="4317"/>
                </a:lnTo>
                <a:lnTo>
                  <a:pt x="79375" y="0"/>
                </a:lnTo>
                <a:lnTo>
                  <a:pt x="3048" y="0"/>
                </a:lnTo>
                <a:lnTo>
                  <a:pt x="0" y="4317"/>
                </a:lnTo>
                <a:lnTo>
                  <a:pt x="0" y="12191"/>
                </a:lnTo>
                <a:lnTo>
                  <a:pt x="3048" y="15239"/>
                </a:lnTo>
                <a:lnTo>
                  <a:pt x="79375" y="15239"/>
                </a:lnTo>
                <a:lnTo>
                  <a:pt x="83565" y="12191"/>
                </a:lnTo>
                <a:lnTo>
                  <a:pt x="83565" y="8000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04030" y="1432433"/>
            <a:ext cx="67691" cy="15239"/>
          </a:xfrm>
          <a:custGeom>
            <a:avLst/>
            <a:gdLst/>
            <a:ahLst/>
            <a:cxnLst/>
            <a:rect l="l" t="t" r="r" b="b"/>
            <a:pathLst>
              <a:path w="67691" h="15239">
                <a:moveTo>
                  <a:pt x="67691" y="8000"/>
                </a:moveTo>
                <a:lnTo>
                  <a:pt x="67691" y="4317"/>
                </a:lnTo>
                <a:lnTo>
                  <a:pt x="64770" y="0"/>
                </a:lnTo>
                <a:lnTo>
                  <a:pt x="2921" y="0"/>
                </a:lnTo>
                <a:lnTo>
                  <a:pt x="0" y="4317"/>
                </a:lnTo>
                <a:lnTo>
                  <a:pt x="0" y="11556"/>
                </a:lnTo>
                <a:lnTo>
                  <a:pt x="2921" y="15239"/>
                </a:lnTo>
                <a:lnTo>
                  <a:pt x="64770" y="15239"/>
                </a:lnTo>
                <a:lnTo>
                  <a:pt x="67691" y="11556"/>
                </a:lnTo>
                <a:lnTo>
                  <a:pt x="67691" y="8000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11955" y="1432433"/>
            <a:ext cx="67818" cy="15239"/>
          </a:xfrm>
          <a:custGeom>
            <a:avLst/>
            <a:gdLst/>
            <a:ahLst/>
            <a:cxnLst/>
            <a:rect l="l" t="t" r="r" b="b"/>
            <a:pathLst>
              <a:path w="67818" h="15239">
                <a:moveTo>
                  <a:pt x="67818" y="8000"/>
                </a:moveTo>
                <a:lnTo>
                  <a:pt x="67818" y="4317"/>
                </a:lnTo>
                <a:lnTo>
                  <a:pt x="64262" y="0"/>
                </a:lnTo>
                <a:lnTo>
                  <a:pt x="3048" y="0"/>
                </a:lnTo>
                <a:lnTo>
                  <a:pt x="0" y="4317"/>
                </a:lnTo>
                <a:lnTo>
                  <a:pt x="0" y="11556"/>
                </a:lnTo>
                <a:lnTo>
                  <a:pt x="3048" y="15239"/>
                </a:lnTo>
                <a:lnTo>
                  <a:pt x="64262" y="15239"/>
                </a:lnTo>
                <a:lnTo>
                  <a:pt x="67818" y="11556"/>
                </a:lnTo>
                <a:lnTo>
                  <a:pt x="67818" y="8000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42995" y="1408684"/>
            <a:ext cx="44703" cy="57530"/>
          </a:xfrm>
          <a:custGeom>
            <a:avLst/>
            <a:gdLst/>
            <a:ahLst/>
            <a:cxnLst/>
            <a:rect l="l" t="t" r="r" b="b"/>
            <a:pathLst>
              <a:path w="44703" h="57530">
                <a:moveTo>
                  <a:pt x="44703" y="28701"/>
                </a:moveTo>
                <a:lnTo>
                  <a:pt x="44404" y="24710"/>
                </a:lnTo>
                <a:lnTo>
                  <a:pt x="39040" y="12131"/>
                </a:lnTo>
                <a:lnTo>
                  <a:pt x="28425" y="3320"/>
                </a:lnTo>
                <a:lnTo>
                  <a:pt x="14477" y="0"/>
                </a:lnTo>
                <a:lnTo>
                  <a:pt x="10836" y="218"/>
                </a:lnTo>
                <a:lnTo>
                  <a:pt x="0" y="20574"/>
                </a:lnTo>
                <a:lnTo>
                  <a:pt x="6603" y="14731"/>
                </a:lnTo>
                <a:lnTo>
                  <a:pt x="22351" y="14731"/>
                </a:lnTo>
                <a:lnTo>
                  <a:pt x="29590" y="20574"/>
                </a:lnTo>
                <a:lnTo>
                  <a:pt x="29590" y="36321"/>
                </a:lnTo>
                <a:lnTo>
                  <a:pt x="22351" y="42799"/>
                </a:lnTo>
                <a:lnTo>
                  <a:pt x="6603" y="42799"/>
                </a:lnTo>
                <a:lnTo>
                  <a:pt x="616" y="54274"/>
                </a:lnTo>
                <a:lnTo>
                  <a:pt x="14477" y="57530"/>
                </a:lnTo>
                <a:lnTo>
                  <a:pt x="18729" y="57251"/>
                </a:lnTo>
                <a:lnTo>
                  <a:pt x="31889" y="52344"/>
                </a:lnTo>
                <a:lnTo>
                  <a:pt x="41182" y="42370"/>
                </a:lnTo>
                <a:lnTo>
                  <a:pt x="44703" y="28701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27882" y="1408902"/>
            <a:ext cx="25949" cy="54055"/>
          </a:xfrm>
          <a:custGeom>
            <a:avLst/>
            <a:gdLst/>
            <a:ahLst/>
            <a:cxnLst/>
            <a:rect l="l" t="t" r="r" b="b"/>
            <a:pathLst>
              <a:path w="25949" h="54055">
                <a:moveTo>
                  <a:pt x="15112" y="36103"/>
                </a:moveTo>
                <a:lnTo>
                  <a:pt x="15112" y="20355"/>
                </a:lnTo>
                <a:lnTo>
                  <a:pt x="25949" y="0"/>
                </a:lnTo>
                <a:lnTo>
                  <a:pt x="12751" y="4932"/>
                </a:lnTo>
                <a:lnTo>
                  <a:pt x="3492" y="15021"/>
                </a:lnTo>
                <a:lnTo>
                  <a:pt x="0" y="28483"/>
                </a:lnTo>
                <a:lnTo>
                  <a:pt x="237" y="32255"/>
                </a:lnTo>
                <a:lnTo>
                  <a:pt x="5340" y="45231"/>
                </a:lnTo>
                <a:lnTo>
                  <a:pt x="15729" y="54055"/>
                </a:lnTo>
                <a:lnTo>
                  <a:pt x="21716" y="42580"/>
                </a:lnTo>
                <a:lnTo>
                  <a:pt x="15112" y="36103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01897" y="1314764"/>
            <a:ext cx="56514" cy="486603"/>
          </a:xfrm>
          <a:custGeom>
            <a:avLst/>
            <a:gdLst/>
            <a:ahLst/>
            <a:cxnLst/>
            <a:rect l="l" t="t" r="r" b="b"/>
            <a:pathLst>
              <a:path w="56514" h="486603">
                <a:moveTo>
                  <a:pt x="56514" y="52898"/>
                </a:moveTo>
                <a:lnTo>
                  <a:pt x="52958" y="49342"/>
                </a:lnTo>
                <a:lnTo>
                  <a:pt x="43433" y="44516"/>
                </a:lnTo>
                <a:lnTo>
                  <a:pt x="43433" y="9718"/>
                </a:lnTo>
                <a:lnTo>
                  <a:pt x="41020" y="6670"/>
                </a:lnTo>
                <a:lnTo>
                  <a:pt x="39242" y="5527"/>
                </a:lnTo>
                <a:lnTo>
                  <a:pt x="33908" y="3114"/>
                </a:lnTo>
                <a:lnTo>
                  <a:pt x="31334" y="2030"/>
                </a:lnTo>
                <a:lnTo>
                  <a:pt x="18764" y="0"/>
                </a:lnTo>
                <a:lnTo>
                  <a:pt x="7112" y="3114"/>
                </a:lnTo>
                <a:lnTo>
                  <a:pt x="11937" y="16957"/>
                </a:lnTo>
                <a:lnTo>
                  <a:pt x="13080" y="16322"/>
                </a:lnTo>
                <a:lnTo>
                  <a:pt x="17779" y="14544"/>
                </a:lnTo>
                <a:lnTo>
                  <a:pt x="23240" y="14544"/>
                </a:lnTo>
                <a:lnTo>
                  <a:pt x="27304" y="16322"/>
                </a:lnTo>
                <a:lnTo>
                  <a:pt x="28575" y="16957"/>
                </a:lnTo>
                <a:lnTo>
                  <a:pt x="28575" y="37277"/>
                </a:lnTo>
                <a:lnTo>
                  <a:pt x="23240" y="35499"/>
                </a:lnTo>
                <a:lnTo>
                  <a:pt x="17272" y="35499"/>
                </a:lnTo>
                <a:lnTo>
                  <a:pt x="11937" y="37277"/>
                </a:lnTo>
                <a:lnTo>
                  <a:pt x="12445" y="52898"/>
                </a:lnTo>
                <a:lnTo>
                  <a:pt x="17272" y="50485"/>
                </a:lnTo>
                <a:lnTo>
                  <a:pt x="23240" y="50485"/>
                </a:lnTo>
                <a:lnTo>
                  <a:pt x="27939" y="52898"/>
                </a:lnTo>
                <a:lnTo>
                  <a:pt x="42290" y="60137"/>
                </a:lnTo>
                <a:lnTo>
                  <a:pt x="42290" y="269433"/>
                </a:lnTo>
                <a:lnTo>
                  <a:pt x="34543" y="265877"/>
                </a:lnTo>
                <a:lnTo>
                  <a:pt x="29692" y="263793"/>
                </a:lnTo>
                <a:lnTo>
                  <a:pt x="17518" y="262368"/>
                </a:lnTo>
                <a:lnTo>
                  <a:pt x="12445" y="278450"/>
                </a:lnTo>
                <a:lnTo>
                  <a:pt x="17272" y="276672"/>
                </a:lnTo>
                <a:lnTo>
                  <a:pt x="23240" y="276672"/>
                </a:lnTo>
                <a:lnTo>
                  <a:pt x="27939" y="278450"/>
                </a:lnTo>
                <a:lnTo>
                  <a:pt x="42290" y="285689"/>
                </a:lnTo>
                <a:lnTo>
                  <a:pt x="42290" y="387035"/>
                </a:lnTo>
                <a:lnTo>
                  <a:pt x="34543" y="382844"/>
                </a:lnTo>
                <a:lnTo>
                  <a:pt x="30239" y="381446"/>
                </a:lnTo>
                <a:lnTo>
                  <a:pt x="17806" y="380241"/>
                </a:lnTo>
                <a:lnTo>
                  <a:pt x="12445" y="396052"/>
                </a:lnTo>
                <a:lnTo>
                  <a:pt x="17272" y="393639"/>
                </a:lnTo>
                <a:lnTo>
                  <a:pt x="23240" y="393639"/>
                </a:lnTo>
                <a:lnTo>
                  <a:pt x="27939" y="396052"/>
                </a:lnTo>
                <a:lnTo>
                  <a:pt x="40512" y="402656"/>
                </a:lnTo>
                <a:lnTo>
                  <a:pt x="20192" y="457774"/>
                </a:lnTo>
                <a:lnTo>
                  <a:pt x="0" y="402656"/>
                </a:lnTo>
                <a:lnTo>
                  <a:pt x="13715" y="482412"/>
                </a:lnTo>
                <a:lnTo>
                  <a:pt x="14224" y="484825"/>
                </a:lnTo>
                <a:lnTo>
                  <a:pt x="17272" y="486603"/>
                </a:lnTo>
                <a:lnTo>
                  <a:pt x="23240" y="486603"/>
                </a:lnTo>
                <a:lnTo>
                  <a:pt x="27304" y="482412"/>
                </a:lnTo>
                <a:lnTo>
                  <a:pt x="55879" y="402021"/>
                </a:lnTo>
                <a:lnTo>
                  <a:pt x="56514" y="398973"/>
                </a:lnTo>
                <a:lnTo>
                  <a:pt x="56514" y="52898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46016" y="1317878"/>
            <a:ext cx="73686" cy="479298"/>
          </a:xfrm>
          <a:custGeom>
            <a:avLst/>
            <a:gdLst/>
            <a:ahLst/>
            <a:cxnLst/>
            <a:rect l="l" t="t" r="r" b="b"/>
            <a:pathLst>
              <a:path w="73686" h="479298">
                <a:moveTo>
                  <a:pt x="3556" y="194310"/>
                </a:moveTo>
                <a:lnTo>
                  <a:pt x="11811" y="194310"/>
                </a:lnTo>
                <a:lnTo>
                  <a:pt x="14859" y="191897"/>
                </a:lnTo>
                <a:lnTo>
                  <a:pt x="14859" y="86360"/>
                </a:lnTo>
                <a:lnTo>
                  <a:pt x="17269" y="76609"/>
                </a:lnTo>
                <a:lnTo>
                  <a:pt x="26037" y="66525"/>
                </a:lnTo>
                <a:lnTo>
                  <a:pt x="39243" y="60579"/>
                </a:lnTo>
                <a:lnTo>
                  <a:pt x="39243" y="395859"/>
                </a:lnTo>
                <a:lnTo>
                  <a:pt x="39750" y="398907"/>
                </a:lnTo>
                <a:lnTo>
                  <a:pt x="69596" y="479298"/>
                </a:lnTo>
                <a:lnTo>
                  <a:pt x="55880" y="399542"/>
                </a:lnTo>
                <a:lnTo>
                  <a:pt x="68325" y="392938"/>
                </a:lnTo>
                <a:lnTo>
                  <a:pt x="73686" y="377127"/>
                </a:lnTo>
                <a:lnTo>
                  <a:pt x="61213" y="379730"/>
                </a:lnTo>
                <a:lnTo>
                  <a:pt x="54102" y="383921"/>
                </a:lnTo>
                <a:lnTo>
                  <a:pt x="54102" y="282575"/>
                </a:lnTo>
                <a:lnTo>
                  <a:pt x="68325" y="275336"/>
                </a:lnTo>
                <a:lnTo>
                  <a:pt x="73398" y="259253"/>
                </a:lnTo>
                <a:lnTo>
                  <a:pt x="61213" y="262763"/>
                </a:lnTo>
                <a:lnTo>
                  <a:pt x="54102" y="266319"/>
                </a:lnTo>
                <a:lnTo>
                  <a:pt x="54102" y="57023"/>
                </a:lnTo>
                <a:lnTo>
                  <a:pt x="68325" y="49784"/>
                </a:lnTo>
                <a:lnTo>
                  <a:pt x="67818" y="34162"/>
                </a:lnTo>
                <a:lnTo>
                  <a:pt x="67818" y="13843"/>
                </a:lnTo>
                <a:lnTo>
                  <a:pt x="62992" y="0"/>
                </a:lnTo>
                <a:lnTo>
                  <a:pt x="57658" y="2412"/>
                </a:lnTo>
                <a:lnTo>
                  <a:pt x="54737" y="3556"/>
                </a:lnTo>
                <a:lnTo>
                  <a:pt x="52959" y="6604"/>
                </a:lnTo>
                <a:lnTo>
                  <a:pt x="52959" y="41401"/>
                </a:lnTo>
                <a:lnTo>
                  <a:pt x="44577" y="44958"/>
                </a:lnTo>
                <a:lnTo>
                  <a:pt x="32921" y="47065"/>
                </a:lnTo>
                <a:lnTo>
                  <a:pt x="19828" y="52934"/>
                </a:lnTo>
                <a:lnTo>
                  <a:pt x="9394" y="61832"/>
                </a:lnTo>
                <a:lnTo>
                  <a:pt x="2494" y="73170"/>
                </a:lnTo>
                <a:lnTo>
                  <a:pt x="0" y="86360"/>
                </a:lnTo>
                <a:lnTo>
                  <a:pt x="0" y="191897"/>
                </a:lnTo>
                <a:lnTo>
                  <a:pt x="3556" y="194310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83514" y="1313688"/>
            <a:ext cx="338245" cy="485013"/>
          </a:xfrm>
          <a:custGeom>
            <a:avLst/>
            <a:gdLst/>
            <a:ahLst/>
            <a:cxnLst/>
            <a:rect l="l" t="t" r="r" b="b"/>
            <a:pathLst>
              <a:path w="338245" h="485013">
                <a:moveTo>
                  <a:pt x="99936" y="57214"/>
                </a:moveTo>
                <a:lnTo>
                  <a:pt x="88560" y="49772"/>
                </a:lnTo>
                <a:lnTo>
                  <a:pt x="83991" y="36449"/>
                </a:lnTo>
                <a:lnTo>
                  <a:pt x="83991" y="14350"/>
                </a:lnTo>
                <a:lnTo>
                  <a:pt x="245408" y="14350"/>
                </a:lnTo>
                <a:lnTo>
                  <a:pt x="249327" y="62068"/>
                </a:lnTo>
                <a:lnTo>
                  <a:pt x="256876" y="50545"/>
                </a:lnTo>
                <a:lnTo>
                  <a:pt x="259632" y="36449"/>
                </a:lnTo>
                <a:lnTo>
                  <a:pt x="259632" y="14350"/>
                </a:lnTo>
                <a:lnTo>
                  <a:pt x="291763" y="14350"/>
                </a:lnTo>
                <a:lnTo>
                  <a:pt x="299529" y="15344"/>
                </a:lnTo>
                <a:lnTo>
                  <a:pt x="311714" y="21659"/>
                </a:lnTo>
                <a:lnTo>
                  <a:pt x="320123" y="32563"/>
                </a:lnTo>
                <a:lnTo>
                  <a:pt x="323259" y="46609"/>
                </a:lnTo>
                <a:lnTo>
                  <a:pt x="323259" y="438403"/>
                </a:lnTo>
                <a:lnTo>
                  <a:pt x="322277" y="446429"/>
                </a:lnTo>
                <a:lnTo>
                  <a:pt x="316055" y="458926"/>
                </a:lnTo>
                <a:lnTo>
                  <a:pt x="305384" y="467486"/>
                </a:lnTo>
                <a:lnTo>
                  <a:pt x="291763" y="470662"/>
                </a:lnTo>
                <a:lnTo>
                  <a:pt x="38271" y="470662"/>
                </a:lnTo>
                <a:lnTo>
                  <a:pt x="30417" y="469647"/>
                </a:lnTo>
                <a:lnTo>
                  <a:pt x="18228" y="463318"/>
                </a:lnTo>
                <a:lnTo>
                  <a:pt x="9797" y="452424"/>
                </a:lnTo>
                <a:lnTo>
                  <a:pt x="6648" y="438403"/>
                </a:lnTo>
                <a:lnTo>
                  <a:pt x="11372" y="476586"/>
                </a:lnTo>
                <a:lnTo>
                  <a:pt x="23837" y="482789"/>
                </a:lnTo>
                <a:lnTo>
                  <a:pt x="38271" y="485013"/>
                </a:lnTo>
                <a:lnTo>
                  <a:pt x="294463" y="484935"/>
                </a:lnTo>
                <a:lnTo>
                  <a:pt x="320415" y="475075"/>
                </a:lnTo>
                <a:lnTo>
                  <a:pt x="336035" y="452611"/>
                </a:lnTo>
                <a:lnTo>
                  <a:pt x="338245" y="438403"/>
                </a:lnTo>
                <a:lnTo>
                  <a:pt x="338168" y="43908"/>
                </a:lnTo>
                <a:lnTo>
                  <a:pt x="328356" y="17908"/>
                </a:lnTo>
                <a:lnTo>
                  <a:pt x="305958" y="2223"/>
                </a:lnTo>
                <a:lnTo>
                  <a:pt x="291763" y="0"/>
                </a:lnTo>
                <a:lnTo>
                  <a:pt x="35509" y="77"/>
                </a:lnTo>
                <a:lnTo>
                  <a:pt x="21390" y="3082"/>
                </a:lnTo>
                <a:lnTo>
                  <a:pt x="9351" y="9937"/>
                </a:lnTo>
                <a:lnTo>
                  <a:pt x="0" y="19944"/>
                </a:lnTo>
                <a:lnTo>
                  <a:pt x="6648" y="46609"/>
                </a:lnTo>
                <a:lnTo>
                  <a:pt x="7660" y="38500"/>
                </a:lnTo>
                <a:lnTo>
                  <a:pt x="13939" y="26043"/>
                </a:lnTo>
                <a:lnTo>
                  <a:pt x="24650" y="17514"/>
                </a:lnTo>
                <a:lnTo>
                  <a:pt x="38271" y="14350"/>
                </a:lnTo>
                <a:lnTo>
                  <a:pt x="69767" y="14350"/>
                </a:lnTo>
                <a:lnTo>
                  <a:pt x="69778" y="37329"/>
                </a:lnTo>
                <a:lnTo>
                  <a:pt x="72923" y="51305"/>
                </a:lnTo>
                <a:lnTo>
                  <a:pt x="80836" y="62642"/>
                </a:lnTo>
                <a:lnTo>
                  <a:pt x="92298" y="70247"/>
                </a:lnTo>
                <a:lnTo>
                  <a:pt x="99936" y="57214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75304" y="1333632"/>
            <a:ext cx="19582" cy="456642"/>
          </a:xfrm>
          <a:custGeom>
            <a:avLst/>
            <a:gdLst/>
            <a:ahLst/>
            <a:cxnLst/>
            <a:rect l="l" t="t" r="r" b="b"/>
            <a:pathLst>
              <a:path w="19582" h="456642">
                <a:moveTo>
                  <a:pt x="14859" y="418459"/>
                </a:moveTo>
                <a:lnTo>
                  <a:pt x="14859" y="26664"/>
                </a:lnTo>
                <a:lnTo>
                  <a:pt x="8210" y="0"/>
                </a:lnTo>
                <a:lnTo>
                  <a:pt x="2153" y="12457"/>
                </a:lnTo>
                <a:lnTo>
                  <a:pt x="0" y="26664"/>
                </a:lnTo>
                <a:lnTo>
                  <a:pt x="74" y="421159"/>
                </a:lnTo>
                <a:lnTo>
                  <a:pt x="2988" y="435098"/>
                </a:lnTo>
                <a:lnTo>
                  <a:pt x="9693" y="447159"/>
                </a:lnTo>
                <a:lnTo>
                  <a:pt x="19582" y="456642"/>
                </a:lnTo>
                <a:lnTo>
                  <a:pt x="14859" y="418459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75812" y="1328039"/>
            <a:ext cx="157029" cy="58674"/>
          </a:xfrm>
          <a:custGeom>
            <a:avLst/>
            <a:gdLst/>
            <a:ahLst/>
            <a:cxnLst/>
            <a:rect l="l" t="t" r="r" b="b"/>
            <a:pathLst>
              <a:path w="157029" h="58674">
                <a:moveTo>
                  <a:pt x="153110" y="0"/>
                </a:moveTo>
                <a:lnTo>
                  <a:pt x="153110" y="22098"/>
                </a:lnTo>
                <a:lnTo>
                  <a:pt x="152243" y="28437"/>
                </a:lnTo>
                <a:lnTo>
                  <a:pt x="144522" y="39496"/>
                </a:lnTo>
                <a:lnTo>
                  <a:pt x="131012" y="43687"/>
                </a:lnTo>
                <a:lnTo>
                  <a:pt x="13791" y="43687"/>
                </a:lnTo>
                <a:lnTo>
                  <a:pt x="7638" y="42863"/>
                </a:lnTo>
                <a:lnTo>
                  <a:pt x="0" y="55896"/>
                </a:lnTo>
                <a:lnTo>
                  <a:pt x="13791" y="58674"/>
                </a:lnTo>
                <a:lnTo>
                  <a:pt x="131887" y="58663"/>
                </a:lnTo>
                <a:lnTo>
                  <a:pt x="145771" y="55571"/>
                </a:lnTo>
                <a:lnTo>
                  <a:pt x="157029" y="47717"/>
                </a:lnTo>
                <a:lnTo>
                  <a:pt x="153110" y="0"/>
                </a:lnTo>
                <a:close/>
              </a:path>
            </a:pathLst>
          </a:custGeom>
          <a:solidFill>
            <a:srgbClr val="3984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24906" y="1128522"/>
            <a:ext cx="862584" cy="862583"/>
          </a:xfrm>
          <a:custGeom>
            <a:avLst/>
            <a:gdLst/>
            <a:ahLst/>
            <a:cxnLst/>
            <a:rect l="l" t="t" r="r" b="b"/>
            <a:pathLst>
              <a:path w="862584" h="862583">
                <a:moveTo>
                  <a:pt x="0" y="431291"/>
                </a:moveTo>
                <a:lnTo>
                  <a:pt x="1429" y="466672"/>
                </a:lnTo>
                <a:lnTo>
                  <a:pt x="5643" y="501263"/>
                </a:lnTo>
                <a:lnTo>
                  <a:pt x="12531" y="534954"/>
                </a:lnTo>
                <a:lnTo>
                  <a:pt x="21982" y="567635"/>
                </a:lnTo>
                <a:lnTo>
                  <a:pt x="33885" y="599193"/>
                </a:lnTo>
                <a:lnTo>
                  <a:pt x="48129" y="629520"/>
                </a:lnTo>
                <a:lnTo>
                  <a:pt x="64604" y="658503"/>
                </a:lnTo>
                <a:lnTo>
                  <a:pt x="83198" y="686031"/>
                </a:lnTo>
                <a:lnTo>
                  <a:pt x="103800" y="711995"/>
                </a:lnTo>
                <a:lnTo>
                  <a:pt x="126301" y="736282"/>
                </a:lnTo>
                <a:lnTo>
                  <a:pt x="150588" y="758783"/>
                </a:lnTo>
                <a:lnTo>
                  <a:pt x="176552" y="779385"/>
                </a:lnTo>
                <a:lnTo>
                  <a:pt x="204080" y="797979"/>
                </a:lnTo>
                <a:lnTo>
                  <a:pt x="233063" y="814454"/>
                </a:lnTo>
                <a:lnTo>
                  <a:pt x="263390" y="828698"/>
                </a:lnTo>
                <a:lnTo>
                  <a:pt x="294948" y="840601"/>
                </a:lnTo>
                <a:lnTo>
                  <a:pt x="327629" y="850052"/>
                </a:lnTo>
                <a:lnTo>
                  <a:pt x="361320" y="856940"/>
                </a:lnTo>
                <a:lnTo>
                  <a:pt x="395911" y="861154"/>
                </a:lnTo>
                <a:lnTo>
                  <a:pt x="431292" y="862583"/>
                </a:lnTo>
                <a:lnTo>
                  <a:pt x="466672" y="861154"/>
                </a:lnTo>
                <a:lnTo>
                  <a:pt x="501263" y="856940"/>
                </a:lnTo>
                <a:lnTo>
                  <a:pt x="534954" y="850052"/>
                </a:lnTo>
                <a:lnTo>
                  <a:pt x="567635" y="840601"/>
                </a:lnTo>
                <a:lnTo>
                  <a:pt x="599193" y="828698"/>
                </a:lnTo>
                <a:lnTo>
                  <a:pt x="629520" y="814454"/>
                </a:lnTo>
                <a:lnTo>
                  <a:pt x="658503" y="797979"/>
                </a:lnTo>
                <a:lnTo>
                  <a:pt x="686031" y="779385"/>
                </a:lnTo>
                <a:lnTo>
                  <a:pt x="711995" y="758783"/>
                </a:lnTo>
                <a:lnTo>
                  <a:pt x="736282" y="736282"/>
                </a:lnTo>
                <a:lnTo>
                  <a:pt x="758783" y="711995"/>
                </a:lnTo>
                <a:lnTo>
                  <a:pt x="779385" y="686031"/>
                </a:lnTo>
                <a:lnTo>
                  <a:pt x="797979" y="658503"/>
                </a:lnTo>
                <a:lnTo>
                  <a:pt x="814454" y="629520"/>
                </a:lnTo>
                <a:lnTo>
                  <a:pt x="828698" y="599193"/>
                </a:lnTo>
                <a:lnTo>
                  <a:pt x="840601" y="567635"/>
                </a:lnTo>
                <a:lnTo>
                  <a:pt x="850052" y="534954"/>
                </a:lnTo>
                <a:lnTo>
                  <a:pt x="856940" y="501263"/>
                </a:lnTo>
                <a:lnTo>
                  <a:pt x="861154" y="466672"/>
                </a:lnTo>
                <a:lnTo>
                  <a:pt x="862584" y="431291"/>
                </a:lnTo>
                <a:lnTo>
                  <a:pt x="861154" y="395911"/>
                </a:lnTo>
                <a:lnTo>
                  <a:pt x="856940" y="361320"/>
                </a:lnTo>
                <a:lnTo>
                  <a:pt x="850052" y="327629"/>
                </a:lnTo>
                <a:lnTo>
                  <a:pt x="840601" y="294948"/>
                </a:lnTo>
                <a:lnTo>
                  <a:pt x="828698" y="263390"/>
                </a:lnTo>
                <a:lnTo>
                  <a:pt x="814454" y="233063"/>
                </a:lnTo>
                <a:lnTo>
                  <a:pt x="797979" y="204080"/>
                </a:lnTo>
                <a:lnTo>
                  <a:pt x="779385" y="176552"/>
                </a:lnTo>
                <a:lnTo>
                  <a:pt x="758783" y="150588"/>
                </a:lnTo>
                <a:lnTo>
                  <a:pt x="736282" y="126301"/>
                </a:lnTo>
                <a:lnTo>
                  <a:pt x="711995" y="103800"/>
                </a:lnTo>
                <a:lnTo>
                  <a:pt x="686031" y="83198"/>
                </a:lnTo>
                <a:lnTo>
                  <a:pt x="658503" y="64604"/>
                </a:lnTo>
                <a:lnTo>
                  <a:pt x="629520" y="48129"/>
                </a:lnTo>
                <a:lnTo>
                  <a:pt x="599193" y="33885"/>
                </a:lnTo>
                <a:lnTo>
                  <a:pt x="567635" y="21982"/>
                </a:lnTo>
                <a:lnTo>
                  <a:pt x="534954" y="12531"/>
                </a:lnTo>
                <a:lnTo>
                  <a:pt x="501263" y="5643"/>
                </a:lnTo>
                <a:lnTo>
                  <a:pt x="466672" y="1429"/>
                </a:lnTo>
                <a:lnTo>
                  <a:pt x="431292" y="0"/>
                </a:lnTo>
                <a:lnTo>
                  <a:pt x="395911" y="1429"/>
                </a:lnTo>
                <a:lnTo>
                  <a:pt x="361320" y="5643"/>
                </a:lnTo>
                <a:lnTo>
                  <a:pt x="327629" y="12531"/>
                </a:lnTo>
                <a:lnTo>
                  <a:pt x="294948" y="21982"/>
                </a:lnTo>
                <a:lnTo>
                  <a:pt x="263390" y="33885"/>
                </a:lnTo>
                <a:lnTo>
                  <a:pt x="233063" y="48129"/>
                </a:lnTo>
                <a:lnTo>
                  <a:pt x="204080" y="64604"/>
                </a:lnTo>
                <a:lnTo>
                  <a:pt x="176552" y="83198"/>
                </a:lnTo>
                <a:lnTo>
                  <a:pt x="150588" y="103800"/>
                </a:lnTo>
                <a:lnTo>
                  <a:pt x="126301" y="126301"/>
                </a:lnTo>
                <a:lnTo>
                  <a:pt x="103800" y="150588"/>
                </a:lnTo>
                <a:lnTo>
                  <a:pt x="83198" y="176552"/>
                </a:lnTo>
                <a:lnTo>
                  <a:pt x="64604" y="204080"/>
                </a:lnTo>
                <a:lnTo>
                  <a:pt x="48129" y="233063"/>
                </a:lnTo>
                <a:lnTo>
                  <a:pt x="33885" y="263390"/>
                </a:lnTo>
                <a:lnTo>
                  <a:pt x="21982" y="294948"/>
                </a:lnTo>
                <a:lnTo>
                  <a:pt x="12531" y="327629"/>
                </a:lnTo>
                <a:lnTo>
                  <a:pt x="5643" y="361320"/>
                </a:lnTo>
                <a:lnTo>
                  <a:pt x="1429" y="395911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24906" y="1128522"/>
            <a:ext cx="862584" cy="862583"/>
          </a:xfrm>
          <a:custGeom>
            <a:avLst/>
            <a:gdLst/>
            <a:ahLst/>
            <a:cxnLst/>
            <a:rect l="l" t="t" r="r" b="b"/>
            <a:pathLst>
              <a:path w="862584" h="862583">
                <a:moveTo>
                  <a:pt x="0" y="431291"/>
                </a:moveTo>
                <a:lnTo>
                  <a:pt x="1429" y="395911"/>
                </a:lnTo>
                <a:lnTo>
                  <a:pt x="5643" y="361320"/>
                </a:lnTo>
                <a:lnTo>
                  <a:pt x="12531" y="327629"/>
                </a:lnTo>
                <a:lnTo>
                  <a:pt x="21982" y="294948"/>
                </a:lnTo>
                <a:lnTo>
                  <a:pt x="33885" y="263390"/>
                </a:lnTo>
                <a:lnTo>
                  <a:pt x="48129" y="233063"/>
                </a:lnTo>
                <a:lnTo>
                  <a:pt x="64604" y="204080"/>
                </a:lnTo>
                <a:lnTo>
                  <a:pt x="83198" y="176552"/>
                </a:lnTo>
                <a:lnTo>
                  <a:pt x="103800" y="150588"/>
                </a:lnTo>
                <a:lnTo>
                  <a:pt x="126301" y="126301"/>
                </a:lnTo>
                <a:lnTo>
                  <a:pt x="150588" y="103800"/>
                </a:lnTo>
                <a:lnTo>
                  <a:pt x="176552" y="83198"/>
                </a:lnTo>
                <a:lnTo>
                  <a:pt x="204080" y="64604"/>
                </a:lnTo>
                <a:lnTo>
                  <a:pt x="233063" y="48129"/>
                </a:lnTo>
                <a:lnTo>
                  <a:pt x="263390" y="33885"/>
                </a:lnTo>
                <a:lnTo>
                  <a:pt x="294948" y="21982"/>
                </a:lnTo>
                <a:lnTo>
                  <a:pt x="327629" y="12531"/>
                </a:lnTo>
                <a:lnTo>
                  <a:pt x="361320" y="5643"/>
                </a:lnTo>
                <a:lnTo>
                  <a:pt x="395911" y="1429"/>
                </a:lnTo>
                <a:lnTo>
                  <a:pt x="431292" y="0"/>
                </a:lnTo>
                <a:lnTo>
                  <a:pt x="466672" y="1429"/>
                </a:lnTo>
                <a:lnTo>
                  <a:pt x="501263" y="5643"/>
                </a:lnTo>
                <a:lnTo>
                  <a:pt x="534954" y="12531"/>
                </a:lnTo>
                <a:lnTo>
                  <a:pt x="567635" y="21982"/>
                </a:lnTo>
                <a:lnTo>
                  <a:pt x="599193" y="33885"/>
                </a:lnTo>
                <a:lnTo>
                  <a:pt x="629520" y="48129"/>
                </a:lnTo>
                <a:lnTo>
                  <a:pt x="658503" y="64604"/>
                </a:lnTo>
                <a:lnTo>
                  <a:pt x="686031" y="83198"/>
                </a:lnTo>
                <a:lnTo>
                  <a:pt x="711995" y="103800"/>
                </a:lnTo>
                <a:lnTo>
                  <a:pt x="736282" y="126301"/>
                </a:lnTo>
                <a:lnTo>
                  <a:pt x="758783" y="150588"/>
                </a:lnTo>
                <a:lnTo>
                  <a:pt x="779385" y="176552"/>
                </a:lnTo>
                <a:lnTo>
                  <a:pt x="797979" y="204080"/>
                </a:lnTo>
                <a:lnTo>
                  <a:pt x="814454" y="233063"/>
                </a:lnTo>
                <a:lnTo>
                  <a:pt x="828698" y="263390"/>
                </a:lnTo>
                <a:lnTo>
                  <a:pt x="840601" y="294948"/>
                </a:lnTo>
                <a:lnTo>
                  <a:pt x="850052" y="327629"/>
                </a:lnTo>
                <a:lnTo>
                  <a:pt x="856940" y="361320"/>
                </a:lnTo>
                <a:lnTo>
                  <a:pt x="861154" y="395911"/>
                </a:lnTo>
                <a:lnTo>
                  <a:pt x="862584" y="431291"/>
                </a:lnTo>
                <a:lnTo>
                  <a:pt x="861154" y="466672"/>
                </a:lnTo>
                <a:lnTo>
                  <a:pt x="856940" y="501263"/>
                </a:lnTo>
                <a:lnTo>
                  <a:pt x="850052" y="534954"/>
                </a:lnTo>
                <a:lnTo>
                  <a:pt x="840601" y="567635"/>
                </a:lnTo>
                <a:lnTo>
                  <a:pt x="828698" y="599193"/>
                </a:lnTo>
                <a:lnTo>
                  <a:pt x="814454" y="629520"/>
                </a:lnTo>
                <a:lnTo>
                  <a:pt x="797979" y="658503"/>
                </a:lnTo>
                <a:lnTo>
                  <a:pt x="779385" y="686031"/>
                </a:lnTo>
                <a:lnTo>
                  <a:pt x="758783" y="711995"/>
                </a:lnTo>
                <a:lnTo>
                  <a:pt x="736282" y="736282"/>
                </a:lnTo>
                <a:lnTo>
                  <a:pt x="711995" y="758783"/>
                </a:lnTo>
                <a:lnTo>
                  <a:pt x="686031" y="779385"/>
                </a:lnTo>
                <a:lnTo>
                  <a:pt x="658503" y="797979"/>
                </a:lnTo>
                <a:lnTo>
                  <a:pt x="629520" y="814454"/>
                </a:lnTo>
                <a:lnTo>
                  <a:pt x="599193" y="828698"/>
                </a:lnTo>
                <a:lnTo>
                  <a:pt x="567635" y="840601"/>
                </a:lnTo>
                <a:lnTo>
                  <a:pt x="534954" y="850052"/>
                </a:lnTo>
                <a:lnTo>
                  <a:pt x="501263" y="856940"/>
                </a:lnTo>
                <a:lnTo>
                  <a:pt x="466672" y="861154"/>
                </a:lnTo>
                <a:lnTo>
                  <a:pt x="431292" y="862583"/>
                </a:lnTo>
                <a:lnTo>
                  <a:pt x="395911" y="861154"/>
                </a:lnTo>
                <a:lnTo>
                  <a:pt x="361320" y="856940"/>
                </a:lnTo>
                <a:lnTo>
                  <a:pt x="327629" y="850052"/>
                </a:lnTo>
                <a:lnTo>
                  <a:pt x="294948" y="840601"/>
                </a:lnTo>
                <a:lnTo>
                  <a:pt x="263390" y="828698"/>
                </a:lnTo>
                <a:lnTo>
                  <a:pt x="233063" y="814454"/>
                </a:lnTo>
                <a:lnTo>
                  <a:pt x="204080" y="797979"/>
                </a:lnTo>
                <a:lnTo>
                  <a:pt x="176552" y="779385"/>
                </a:lnTo>
                <a:lnTo>
                  <a:pt x="150588" y="758783"/>
                </a:lnTo>
                <a:lnTo>
                  <a:pt x="126301" y="736282"/>
                </a:lnTo>
                <a:lnTo>
                  <a:pt x="103800" y="711995"/>
                </a:lnTo>
                <a:lnTo>
                  <a:pt x="83198" y="686031"/>
                </a:lnTo>
                <a:lnTo>
                  <a:pt x="64604" y="658503"/>
                </a:lnTo>
                <a:lnTo>
                  <a:pt x="48129" y="629520"/>
                </a:lnTo>
                <a:lnTo>
                  <a:pt x="33885" y="599193"/>
                </a:lnTo>
                <a:lnTo>
                  <a:pt x="21982" y="567635"/>
                </a:lnTo>
                <a:lnTo>
                  <a:pt x="12531" y="534954"/>
                </a:lnTo>
                <a:lnTo>
                  <a:pt x="5643" y="501263"/>
                </a:lnTo>
                <a:lnTo>
                  <a:pt x="1429" y="466672"/>
                </a:lnTo>
                <a:lnTo>
                  <a:pt x="0" y="431291"/>
                </a:lnTo>
                <a:close/>
              </a:path>
            </a:pathLst>
          </a:custGeom>
          <a:ln w="38099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22264" y="1394714"/>
            <a:ext cx="486156" cy="486156"/>
          </a:xfrm>
          <a:custGeom>
            <a:avLst/>
            <a:gdLst/>
            <a:ahLst/>
            <a:cxnLst/>
            <a:rect l="l" t="t" r="r" b="b"/>
            <a:pathLst>
              <a:path w="486156" h="486156">
                <a:moveTo>
                  <a:pt x="113157" y="7238"/>
                </a:moveTo>
                <a:lnTo>
                  <a:pt x="113157" y="3556"/>
                </a:lnTo>
                <a:lnTo>
                  <a:pt x="109474" y="0"/>
                </a:lnTo>
                <a:lnTo>
                  <a:pt x="90424" y="0"/>
                </a:lnTo>
                <a:lnTo>
                  <a:pt x="87249" y="3556"/>
                </a:lnTo>
                <a:lnTo>
                  <a:pt x="87249" y="11557"/>
                </a:lnTo>
                <a:lnTo>
                  <a:pt x="90424" y="15239"/>
                </a:lnTo>
                <a:lnTo>
                  <a:pt x="109474" y="15239"/>
                </a:lnTo>
                <a:lnTo>
                  <a:pt x="113157" y="11557"/>
                </a:lnTo>
                <a:lnTo>
                  <a:pt x="113157" y="7238"/>
                </a:lnTo>
                <a:close/>
              </a:path>
              <a:path w="486156" h="486156">
                <a:moveTo>
                  <a:pt x="435228" y="4318"/>
                </a:moveTo>
                <a:lnTo>
                  <a:pt x="443611" y="4318"/>
                </a:lnTo>
                <a:lnTo>
                  <a:pt x="446532" y="762"/>
                </a:lnTo>
                <a:lnTo>
                  <a:pt x="446501" y="-33765"/>
                </a:lnTo>
                <a:lnTo>
                  <a:pt x="443161" y="-47566"/>
                </a:lnTo>
                <a:lnTo>
                  <a:pt x="435106" y="-58697"/>
                </a:lnTo>
                <a:lnTo>
                  <a:pt x="423485" y="-66128"/>
                </a:lnTo>
                <a:lnTo>
                  <a:pt x="409448" y="-68834"/>
                </a:lnTo>
                <a:lnTo>
                  <a:pt x="74470" y="-68818"/>
                </a:lnTo>
                <a:lnTo>
                  <a:pt x="60520" y="-65692"/>
                </a:lnTo>
                <a:lnTo>
                  <a:pt x="49257" y="-57857"/>
                </a:lnTo>
                <a:lnTo>
                  <a:pt x="41731" y="-46362"/>
                </a:lnTo>
                <a:lnTo>
                  <a:pt x="38988" y="-32258"/>
                </a:lnTo>
                <a:lnTo>
                  <a:pt x="38988" y="271018"/>
                </a:lnTo>
                <a:lnTo>
                  <a:pt x="635" y="347218"/>
                </a:lnTo>
                <a:lnTo>
                  <a:pt x="0" y="350774"/>
                </a:lnTo>
                <a:lnTo>
                  <a:pt x="15" y="381840"/>
                </a:lnTo>
                <a:lnTo>
                  <a:pt x="3141" y="395790"/>
                </a:lnTo>
                <a:lnTo>
                  <a:pt x="10976" y="407053"/>
                </a:lnTo>
                <a:lnTo>
                  <a:pt x="22471" y="414579"/>
                </a:lnTo>
                <a:lnTo>
                  <a:pt x="13843" y="380746"/>
                </a:lnTo>
                <a:lnTo>
                  <a:pt x="13843" y="358521"/>
                </a:lnTo>
                <a:lnTo>
                  <a:pt x="471170" y="358521"/>
                </a:lnTo>
                <a:lnTo>
                  <a:pt x="466978" y="343535"/>
                </a:lnTo>
                <a:lnTo>
                  <a:pt x="18541" y="343535"/>
                </a:lnTo>
                <a:lnTo>
                  <a:pt x="50291" y="279400"/>
                </a:lnTo>
                <a:lnTo>
                  <a:pt x="435228" y="279400"/>
                </a:lnTo>
                <a:lnTo>
                  <a:pt x="435228" y="205739"/>
                </a:lnTo>
                <a:lnTo>
                  <a:pt x="432181" y="209296"/>
                </a:lnTo>
                <a:lnTo>
                  <a:pt x="432181" y="265684"/>
                </a:lnTo>
                <a:lnTo>
                  <a:pt x="53339" y="265684"/>
                </a:lnTo>
                <a:lnTo>
                  <a:pt x="53339" y="-32258"/>
                </a:lnTo>
                <a:lnTo>
                  <a:pt x="54505" y="-39486"/>
                </a:lnTo>
                <a:lnTo>
                  <a:pt x="62544" y="-50620"/>
                </a:lnTo>
                <a:lnTo>
                  <a:pt x="75564" y="-54990"/>
                </a:lnTo>
                <a:lnTo>
                  <a:pt x="409448" y="-54990"/>
                </a:lnTo>
                <a:lnTo>
                  <a:pt x="417225" y="-53719"/>
                </a:lnTo>
                <a:lnTo>
                  <a:pt x="428081" y="-45550"/>
                </a:lnTo>
                <a:lnTo>
                  <a:pt x="432181" y="-32258"/>
                </a:lnTo>
                <a:lnTo>
                  <a:pt x="432181" y="762"/>
                </a:lnTo>
                <a:lnTo>
                  <a:pt x="435228" y="4318"/>
                </a:lnTo>
                <a:close/>
              </a:path>
              <a:path w="486156" h="486156">
                <a:moveTo>
                  <a:pt x="485013" y="347218"/>
                </a:moveTo>
                <a:lnTo>
                  <a:pt x="446532" y="271018"/>
                </a:lnTo>
                <a:lnTo>
                  <a:pt x="446532" y="209296"/>
                </a:lnTo>
                <a:lnTo>
                  <a:pt x="443611" y="205739"/>
                </a:lnTo>
                <a:lnTo>
                  <a:pt x="435228" y="205739"/>
                </a:lnTo>
                <a:lnTo>
                  <a:pt x="435228" y="279400"/>
                </a:lnTo>
                <a:lnTo>
                  <a:pt x="466978" y="343535"/>
                </a:lnTo>
                <a:lnTo>
                  <a:pt x="471170" y="358521"/>
                </a:lnTo>
                <a:lnTo>
                  <a:pt x="471170" y="380746"/>
                </a:lnTo>
                <a:lnTo>
                  <a:pt x="470350" y="386360"/>
                </a:lnTo>
                <a:lnTo>
                  <a:pt x="462543" y="397702"/>
                </a:lnTo>
                <a:lnTo>
                  <a:pt x="449580" y="402336"/>
                </a:lnTo>
                <a:lnTo>
                  <a:pt x="36575" y="402336"/>
                </a:lnTo>
                <a:lnTo>
                  <a:pt x="29729" y="401298"/>
                </a:lnTo>
                <a:lnTo>
                  <a:pt x="18329" y="393420"/>
                </a:lnTo>
                <a:lnTo>
                  <a:pt x="13843" y="380746"/>
                </a:lnTo>
                <a:lnTo>
                  <a:pt x="22471" y="414579"/>
                </a:lnTo>
                <a:lnTo>
                  <a:pt x="36575" y="417322"/>
                </a:lnTo>
                <a:lnTo>
                  <a:pt x="450674" y="417306"/>
                </a:lnTo>
                <a:lnTo>
                  <a:pt x="464624" y="414180"/>
                </a:lnTo>
                <a:lnTo>
                  <a:pt x="475887" y="406345"/>
                </a:lnTo>
                <a:lnTo>
                  <a:pt x="483413" y="394850"/>
                </a:lnTo>
                <a:lnTo>
                  <a:pt x="486156" y="380746"/>
                </a:lnTo>
                <a:lnTo>
                  <a:pt x="486156" y="350774"/>
                </a:lnTo>
                <a:lnTo>
                  <a:pt x="485013" y="347218"/>
                </a:lnTo>
                <a:close/>
              </a:path>
              <a:path w="486156" h="486156">
                <a:moveTo>
                  <a:pt x="279781" y="381253"/>
                </a:moveTo>
                <a:lnTo>
                  <a:pt x="279781" y="376174"/>
                </a:lnTo>
                <a:lnTo>
                  <a:pt x="276860" y="372999"/>
                </a:lnTo>
                <a:lnTo>
                  <a:pt x="209296" y="372999"/>
                </a:lnTo>
                <a:lnTo>
                  <a:pt x="206375" y="376174"/>
                </a:lnTo>
                <a:lnTo>
                  <a:pt x="206375" y="385699"/>
                </a:lnTo>
                <a:lnTo>
                  <a:pt x="209296" y="388238"/>
                </a:lnTo>
                <a:lnTo>
                  <a:pt x="276860" y="388238"/>
                </a:lnTo>
                <a:lnTo>
                  <a:pt x="279781" y="385699"/>
                </a:lnTo>
                <a:lnTo>
                  <a:pt x="279781" y="381253"/>
                </a:lnTo>
                <a:close/>
              </a:path>
              <a:path w="486156" h="486156">
                <a:moveTo>
                  <a:pt x="203073" y="203962"/>
                </a:moveTo>
                <a:lnTo>
                  <a:pt x="203073" y="199516"/>
                </a:lnTo>
                <a:lnTo>
                  <a:pt x="200025" y="195707"/>
                </a:lnTo>
                <a:lnTo>
                  <a:pt x="90297" y="195707"/>
                </a:lnTo>
                <a:lnTo>
                  <a:pt x="87249" y="199516"/>
                </a:lnTo>
                <a:lnTo>
                  <a:pt x="87249" y="208407"/>
                </a:lnTo>
                <a:lnTo>
                  <a:pt x="90297" y="210947"/>
                </a:lnTo>
                <a:lnTo>
                  <a:pt x="200025" y="210947"/>
                </a:lnTo>
                <a:lnTo>
                  <a:pt x="203073" y="208407"/>
                </a:lnTo>
                <a:lnTo>
                  <a:pt x="203073" y="203962"/>
                </a:lnTo>
                <a:close/>
              </a:path>
              <a:path w="486156" h="486156">
                <a:moveTo>
                  <a:pt x="256032" y="155448"/>
                </a:moveTo>
                <a:lnTo>
                  <a:pt x="256032" y="151130"/>
                </a:lnTo>
                <a:lnTo>
                  <a:pt x="252984" y="148082"/>
                </a:lnTo>
                <a:lnTo>
                  <a:pt x="135889" y="148082"/>
                </a:lnTo>
                <a:lnTo>
                  <a:pt x="132207" y="151130"/>
                </a:lnTo>
                <a:lnTo>
                  <a:pt x="132207" y="159638"/>
                </a:lnTo>
                <a:lnTo>
                  <a:pt x="135889" y="163322"/>
                </a:lnTo>
                <a:lnTo>
                  <a:pt x="252984" y="163322"/>
                </a:lnTo>
                <a:lnTo>
                  <a:pt x="256032" y="159638"/>
                </a:lnTo>
                <a:lnTo>
                  <a:pt x="256032" y="155448"/>
                </a:lnTo>
                <a:close/>
              </a:path>
              <a:path w="486156" h="486156">
                <a:moveTo>
                  <a:pt x="113157" y="155448"/>
                </a:moveTo>
                <a:lnTo>
                  <a:pt x="113157" y="151130"/>
                </a:lnTo>
                <a:lnTo>
                  <a:pt x="109474" y="148082"/>
                </a:lnTo>
                <a:lnTo>
                  <a:pt x="90424" y="148082"/>
                </a:lnTo>
                <a:lnTo>
                  <a:pt x="87249" y="151130"/>
                </a:lnTo>
                <a:lnTo>
                  <a:pt x="87249" y="159638"/>
                </a:lnTo>
                <a:lnTo>
                  <a:pt x="90424" y="163322"/>
                </a:lnTo>
                <a:lnTo>
                  <a:pt x="109474" y="163322"/>
                </a:lnTo>
                <a:lnTo>
                  <a:pt x="113157" y="159638"/>
                </a:lnTo>
                <a:lnTo>
                  <a:pt x="113157" y="155448"/>
                </a:lnTo>
                <a:close/>
              </a:path>
              <a:path w="486156" h="486156">
                <a:moveTo>
                  <a:pt x="242824" y="105790"/>
                </a:moveTo>
                <a:lnTo>
                  <a:pt x="242824" y="101473"/>
                </a:lnTo>
                <a:lnTo>
                  <a:pt x="238633" y="97789"/>
                </a:lnTo>
                <a:lnTo>
                  <a:pt x="135889" y="97789"/>
                </a:lnTo>
                <a:lnTo>
                  <a:pt x="132207" y="101473"/>
                </a:lnTo>
                <a:lnTo>
                  <a:pt x="132207" y="108838"/>
                </a:lnTo>
                <a:lnTo>
                  <a:pt x="135889" y="113030"/>
                </a:lnTo>
                <a:lnTo>
                  <a:pt x="238633" y="113030"/>
                </a:lnTo>
                <a:lnTo>
                  <a:pt x="242824" y="108838"/>
                </a:lnTo>
                <a:lnTo>
                  <a:pt x="242824" y="105790"/>
                </a:lnTo>
                <a:close/>
              </a:path>
              <a:path w="486156" h="486156">
                <a:moveTo>
                  <a:pt x="113157" y="105790"/>
                </a:moveTo>
                <a:lnTo>
                  <a:pt x="113157" y="101473"/>
                </a:lnTo>
                <a:lnTo>
                  <a:pt x="109474" y="97789"/>
                </a:lnTo>
                <a:lnTo>
                  <a:pt x="90424" y="97789"/>
                </a:lnTo>
                <a:lnTo>
                  <a:pt x="87249" y="101473"/>
                </a:lnTo>
                <a:lnTo>
                  <a:pt x="87249" y="108838"/>
                </a:lnTo>
                <a:lnTo>
                  <a:pt x="90424" y="113030"/>
                </a:lnTo>
                <a:lnTo>
                  <a:pt x="109474" y="113030"/>
                </a:lnTo>
                <a:lnTo>
                  <a:pt x="113157" y="108838"/>
                </a:lnTo>
                <a:lnTo>
                  <a:pt x="113157" y="105790"/>
                </a:lnTo>
                <a:close/>
              </a:path>
              <a:path w="486156" h="486156">
                <a:moveTo>
                  <a:pt x="356235" y="107441"/>
                </a:moveTo>
                <a:lnTo>
                  <a:pt x="357830" y="98517"/>
                </a:lnTo>
                <a:lnTo>
                  <a:pt x="366046" y="87492"/>
                </a:lnTo>
                <a:lnTo>
                  <a:pt x="378968" y="83185"/>
                </a:lnTo>
                <a:lnTo>
                  <a:pt x="388052" y="85039"/>
                </a:lnTo>
                <a:lnTo>
                  <a:pt x="398383" y="93843"/>
                </a:lnTo>
                <a:lnTo>
                  <a:pt x="402336" y="107441"/>
                </a:lnTo>
                <a:lnTo>
                  <a:pt x="400899" y="115218"/>
                </a:lnTo>
                <a:lnTo>
                  <a:pt x="392564" y="125972"/>
                </a:lnTo>
                <a:lnTo>
                  <a:pt x="378968" y="130301"/>
                </a:lnTo>
                <a:lnTo>
                  <a:pt x="371366" y="128935"/>
                </a:lnTo>
                <a:lnTo>
                  <a:pt x="360491" y="120526"/>
                </a:lnTo>
                <a:lnTo>
                  <a:pt x="356235" y="107441"/>
                </a:lnTo>
                <a:lnTo>
                  <a:pt x="353387" y="134863"/>
                </a:lnTo>
                <a:lnTo>
                  <a:pt x="365081" y="142144"/>
                </a:lnTo>
                <a:lnTo>
                  <a:pt x="378968" y="144780"/>
                </a:lnTo>
                <a:lnTo>
                  <a:pt x="382158" y="144654"/>
                </a:lnTo>
                <a:lnTo>
                  <a:pt x="395924" y="141002"/>
                </a:lnTo>
                <a:lnTo>
                  <a:pt x="407092" y="132972"/>
                </a:lnTo>
                <a:lnTo>
                  <a:pt x="414584" y="121480"/>
                </a:lnTo>
                <a:lnTo>
                  <a:pt x="417322" y="107441"/>
                </a:lnTo>
                <a:lnTo>
                  <a:pt x="417086" y="103166"/>
                </a:lnTo>
                <a:lnTo>
                  <a:pt x="412992" y="89665"/>
                </a:lnTo>
                <a:lnTo>
                  <a:pt x="404594" y="78722"/>
                </a:lnTo>
                <a:lnTo>
                  <a:pt x="392912" y="71385"/>
                </a:lnTo>
                <a:lnTo>
                  <a:pt x="378968" y="68707"/>
                </a:lnTo>
                <a:lnTo>
                  <a:pt x="375320" y="68895"/>
                </a:lnTo>
                <a:lnTo>
                  <a:pt x="362103" y="72935"/>
                </a:lnTo>
                <a:lnTo>
                  <a:pt x="356235" y="107441"/>
                </a:lnTo>
                <a:close/>
              </a:path>
              <a:path w="486156" h="486156">
                <a:moveTo>
                  <a:pt x="351268" y="81424"/>
                </a:moveTo>
                <a:lnTo>
                  <a:pt x="343941" y="93285"/>
                </a:lnTo>
                <a:lnTo>
                  <a:pt x="341249" y="107441"/>
                </a:lnTo>
                <a:lnTo>
                  <a:pt x="341343" y="110124"/>
                </a:lnTo>
                <a:lnTo>
                  <a:pt x="345078" y="123876"/>
                </a:lnTo>
                <a:lnTo>
                  <a:pt x="353387" y="134863"/>
                </a:lnTo>
                <a:lnTo>
                  <a:pt x="356235" y="107441"/>
                </a:lnTo>
                <a:lnTo>
                  <a:pt x="362103" y="72935"/>
                </a:lnTo>
                <a:lnTo>
                  <a:pt x="351268" y="81424"/>
                </a:lnTo>
                <a:close/>
              </a:path>
              <a:path w="486156" h="486156">
                <a:moveTo>
                  <a:pt x="256032" y="57531"/>
                </a:moveTo>
                <a:lnTo>
                  <a:pt x="256032" y="53848"/>
                </a:lnTo>
                <a:lnTo>
                  <a:pt x="252984" y="50164"/>
                </a:lnTo>
                <a:lnTo>
                  <a:pt x="186055" y="50164"/>
                </a:lnTo>
                <a:lnTo>
                  <a:pt x="182499" y="53848"/>
                </a:lnTo>
                <a:lnTo>
                  <a:pt x="182499" y="61849"/>
                </a:lnTo>
                <a:lnTo>
                  <a:pt x="186055" y="65532"/>
                </a:lnTo>
                <a:lnTo>
                  <a:pt x="252984" y="65532"/>
                </a:lnTo>
                <a:lnTo>
                  <a:pt x="256032" y="61849"/>
                </a:lnTo>
                <a:lnTo>
                  <a:pt x="256032" y="57531"/>
                </a:lnTo>
                <a:close/>
              </a:path>
              <a:path w="486156" h="486156">
                <a:moveTo>
                  <a:pt x="163449" y="57531"/>
                </a:moveTo>
                <a:lnTo>
                  <a:pt x="163449" y="53848"/>
                </a:lnTo>
                <a:lnTo>
                  <a:pt x="160400" y="50164"/>
                </a:lnTo>
                <a:lnTo>
                  <a:pt x="90297" y="50164"/>
                </a:lnTo>
                <a:lnTo>
                  <a:pt x="87249" y="53848"/>
                </a:lnTo>
                <a:lnTo>
                  <a:pt x="87249" y="61849"/>
                </a:lnTo>
                <a:lnTo>
                  <a:pt x="90297" y="65532"/>
                </a:lnTo>
                <a:lnTo>
                  <a:pt x="160400" y="65532"/>
                </a:lnTo>
                <a:lnTo>
                  <a:pt x="163449" y="61849"/>
                </a:lnTo>
                <a:lnTo>
                  <a:pt x="163449" y="57531"/>
                </a:lnTo>
                <a:close/>
              </a:path>
              <a:path w="486156" h="486156">
                <a:moveTo>
                  <a:pt x="326644" y="71627"/>
                </a:moveTo>
                <a:lnTo>
                  <a:pt x="309880" y="49530"/>
                </a:lnTo>
                <a:lnTo>
                  <a:pt x="313436" y="44196"/>
                </a:lnTo>
                <a:lnTo>
                  <a:pt x="317626" y="40005"/>
                </a:lnTo>
                <a:lnTo>
                  <a:pt x="323088" y="35813"/>
                </a:lnTo>
                <a:lnTo>
                  <a:pt x="346456" y="51943"/>
                </a:lnTo>
                <a:lnTo>
                  <a:pt x="348234" y="54356"/>
                </a:lnTo>
                <a:lnTo>
                  <a:pt x="351282" y="54356"/>
                </a:lnTo>
                <a:lnTo>
                  <a:pt x="353695" y="52577"/>
                </a:lnTo>
                <a:lnTo>
                  <a:pt x="356615" y="51308"/>
                </a:lnTo>
                <a:lnTo>
                  <a:pt x="358394" y="50164"/>
                </a:lnTo>
                <a:lnTo>
                  <a:pt x="361441" y="49530"/>
                </a:lnTo>
                <a:lnTo>
                  <a:pt x="363855" y="49022"/>
                </a:lnTo>
                <a:lnTo>
                  <a:pt x="366902" y="44196"/>
                </a:lnTo>
                <a:lnTo>
                  <a:pt x="371094" y="15494"/>
                </a:lnTo>
                <a:lnTo>
                  <a:pt x="389636" y="15494"/>
                </a:lnTo>
                <a:lnTo>
                  <a:pt x="394462" y="44196"/>
                </a:lnTo>
                <a:lnTo>
                  <a:pt x="394462" y="46609"/>
                </a:lnTo>
                <a:lnTo>
                  <a:pt x="399161" y="49530"/>
                </a:lnTo>
                <a:lnTo>
                  <a:pt x="402209" y="50164"/>
                </a:lnTo>
                <a:lnTo>
                  <a:pt x="406400" y="52577"/>
                </a:lnTo>
                <a:lnTo>
                  <a:pt x="409448" y="54356"/>
                </a:lnTo>
                <a:lnTo>
                  <a:pt x="408177" y="36957"/>
                </a:lnTo>
                <a:lnTo>
                  <a:pt x="403478" y="8255"/>
                </a:lnTo>
                <a:lnTo>
                  <a:pt x="402844" y="4699"/>
                </a:lnTo>
                <a:lnTo>
                  <a:pt x="400431" y="2921"/>
                </a:lnTo>
                <a:lnTo>
                  <a:pt x="397383" y="1777"/>
                </a:lnTo>
                <a:lnTo>
                  <a:pt x="388743" y="750"/>
                </a:lnTo>
                <a:lnTo>
                  <a:pt x="376023" y="534"/>
                </a:lnTo>
                <a:lnTo>
                  <a:pt x="363220" y="1777"/>
                </a:lnTo>
                <a:lnTo>
                  <a:pt x="359663" y="2921"/>
                </a:lnTo>
                <a:lnTo>
                  <a:pt x="357886" y="4699"/>
                </a:lnTo>
                <a:lnTo>
                  <a:pt x="357250" y="8255"/>
                </a:lnTo>
                <a:lnTo>
                  <a:pt x="352425" y="36957"/>
                </a:lnTo>
                <a:lnTo>
                  <a:pt x="351282" y="37591"/>
                </a:lnTo>
                <a:lnTo>
                  <a:pt x="327278" y="20320"/>
                </a:lnTo>
                <a:lnTo>
                  <a:pt x="324865" y="18541"/>
                </a:lnTo>
                <a:lnTo>
                  <a:pt x="321310" y="18541"/>
                </a:lnTo>
                <a:lnTo>
                  <a:pt x="319532" y="20320"/>
                </a:lnTo>
                <a:lnTo>
                  <a:pt x="312024" y="25951"/>
                </a:lnTo>
                <a:lnTo>
                  <a:pt x="302821" y="34789"/>
                </a:lnTo>
                <a:lnTo>
                  <a:pt x="294894" y="44831"/>
                </a:lnTo>
                <a:lnTo>
                  <a:pt x="292481" y="47116"/>
                </a:lnTo>
                <a:lnTo>
                  <a:pt x="292481" y="50800"/>
                </a:lnTo>
                <a:lnTo>
                  <a:pt x="294894" y="53212"/>
                </a:lnTo>
                <a:lnTo>
                  <a:pt x="311658" y="77088"/>
                </a:lnTo>
                <a:lnTo>
                  <a:pt x="311150" y="78232"/>
                </a:lnTo>
                <a:lnTo>
                  <a:pt x="282321" y="82423"/>
                </a:lnTo>
                <a:lnTo>
                  <a:pt x="279273" y="83058"/>
                </a:lnTo>
                <a:lnTo>
                  <a:pt x="276351" y="85978"/>
                </a:lnTo>
                <a:lnTo>
                  <a:pt x="276351" y="88391"/>
                </a:lnTo>
                <a:lnTo>
                  <a:pt x="275082" y="94996"/>
                </a:lnTo>
                <a:lnTo>
                  <a:pt x="275082" y="117728"/>
                </a:lnTo>
                <a:lnTo>
                  <a:pt x="276351" y="123062"/>
                </a:lnTo>
                <a:lnTo>
                  <a:pt x="276351" y="126746"/>
                </a:lnTo>
                <a:lnTo>
                  <a:pt x="279273" y="128524"/>
                </a:lnTo>
                <a:lnTo>
                  <a:pt x="282321" y="129032"/>
                </a:lnTo>
                <a:lnTo>
                  <a:pt x="311150" y="133858"/>
                </a:lnTo>
                <a:lnTo>
                  <a:pt x="311658" y="135000"/>
                </a:lnTo>
                <a:lnTo>
                  <a:pt x="294894" y="159003"/>
                </a:lnTo>
                <a:lnTo>
                  <a:pt x="292481" y="160782"/>
                </a:lnTo>
                <a:lnTo>
                  <a:pt x="292481" y="164337"/>
                </a:lnTo>
                <a:lnTo>
                  <a:pt x="294894" y="167894"/>
                </a:lnTo>
                <a:lnTo>
                  <a:pt x="300217" y="174202"/>
                </a:lnTo>
                <a:lnTo>
                  <a:pt x="309261" y="183199"/>
                </a:lnTo>
                <a:lnTo>
                  <a:pt x="319532" y="191262"/>
                </a:lnTo>
                <a:lnTo>
                  <a:pt x="321310" y="193675"/>
                </a:lnTo>
                <a:lnTo>
                  <a:pt x="324865" y="193675"/>
                </a:lnTo>
                <a:lnTo>
                  <a:pt x="327278" y="191262"/>
                </a:lnTo>
                <a:lnTo>
                  <a:pt x="351282" y="174498"/>
                </a:lnTo>
                <a:lnTo>
                  <a:pt x="352425" y="174498"/>
                </a:lnTo>
                <a:lnTo>
                  <a:pt x="357250" y="203835"/>
                </a:lnTo>
                <a:lnTo>
                  <a:pt x="357886" y="206756"/>
                </a:lnTo>
                <a:lnTo>
                  <a:pt x="359663" y="209169"/>
                </a:lnTo>
                <a:lnTo>
                  <a:pt x="363220" y="210438"/>
                </a:lnTo>
                <a:lnTo>
                  <a:pt x="369188" y="210947"/>
                </a:lnTo>
                <a:lnTo>
                  <a:pt x="392049" y="210947"/>
                </a:lnTo>
                <a:lnTo>
                  <a:pt x="397383" y="210438"/>
                </a:lnTo>
                <a:lnTo>
                  <a:pt x="400431" y="209169"/>
                </a:lnTo>
                <a:lnTo>
                  <a:pt x="402844" y="206756"/>
                </a:lnTo>
                <a:lnTo>
                  <a:pt x="403478" y="203835"/>
                </a:lnTo>
                <a:lnTo>
                  <a:pt x="408177" y="174498"/>
                </a:lnTo>
                <a:lnTo>
                  <a:pt x="409448" y="174498"/>
                </a:lnTo>
                <a:lnTo>
                  <a:pt x="433450" y="191262"/>
                </a:lnTo>
                <a:lnTo>
                  <a:pt x="435737" y="193675"/>
                </a:lnTo>
                <a:lnTo>
                  <a:pt x="439420" y="193675"/>
                </a:lnTo>
                <a:lnTo>
                  <a:pt x="441833" y="191262"/>
                </a:lnTo>
                <a:lnTo>
                  <a:pt x="448468" y="186230"/>
                </a:lnTo>
                <a:lnTo>
                  <a:pt x="457925" y="177355"/>
                </a:lnTo>
                <a:lnTo>
                  <a:pt x="465709" y="167894"/>
                </a:lnTo>
                <a:lnTo>
                  <a:pt x="467613" y="164337"/>
                </a:lnTo>
                <a:lnTo>
                  <a:pt x="467613" y="160782"/>
                </a:lnTo>
                <a:lnTo>
                  <a:pt x="465709" y="159003"/>
                </a:lnTo>
                <a:lnTo>
                  <a:pt x="448945" y="135000"/>
                </a:lnTo>
                <a:lnTo>
                  <a:pt x="449580" y="133858"/>
                </a:lnTo>
                <a:lnTo>
                  <a:pt x="477774" y="129032"/>
                </a:lnTo>
                <a:lnTo>
                  <a:pt x="471170" y="108712"/>
                </a:lnTo>
                <a:lnTo>
                  <a:pt x="471170" y="112395"/>
                </a:lnTo>
                <a:lnTo>
                  <a:pt x="470535" y="115950"/>
                </a:lnTo>
                <a:lnTo>
                  <a:pt x="442340" y="119507"/>
                </a:lnTo>
                <a:lnTo>
                  <a:pt x="440055" y="120650"/>
                </a:lnTo>
                <a:lnTo>
                  <a:pt x="436372" y="124840"/>
                </a:lnTo>
                <a:lnTo>
                  <a:pt x="435228" y="129666"/>
                </a:lnTo>
                <a:lnTo>
                  <a:pt x="433959" y="132714"/>
                </a:lnTo>
                <a:lnTo>
                  <a:pt x="432181" y="135000"/>
                </a:lnTo>
                <a:lnTo>
                  <a:pt x="434594" y="139826"/>
                </a:lnTo>
                <a:lnTo>
                  <a:pt x="450723" y="163195"/>
                </a:lnTo>
                <a:lnTo>
                  <a:pt x="446532" y="167894"/>
                </a:lnTo>
                <a:lnTo>
                  <a:pt x="442340" y="172720"/>
                </a:lnTo>
                <a:lnTo>
                  <a:pt x="438150" y="176275"/>
                </a:lnTo>
                <a:lnTo>
                  <a:pt x="414782" y="160147"/>
                </a:lnTo>
                <a:lnTo>
                  <a:pt x="412369" y="157734"/>
                </a:lnTo>
                <a:lnTo>
                  <a:pt x="409448" y="157734"/>
                </a:lnTo>
                <a:lnTo>
                  <a:pt x="406400" y="159003"/>
                </a:lnTo>
                <a:lnTo>
                  <a:pt x="402209" y="161925"/>
                </a:lnTo>
                <a:lnTo>
                  <a:pt x="399161" y="162560"/>
                </a:lnTo>
                <a:lnTo>
                  <a:pt x="394462" y="165608"/>
                </a:lnTo>
                <a:lnTo>
                  <a:pt x="394462" y="168528"/>
                </a:lnTo>
                <a:lnTo>
                  <a:pt x="389636" y="196087"/>
                </a:lnTo>
                <a:lnTo>
                  <a:pt x="383666" y="196596"/>
                </a:lnTo>
                <a:lnTo>
                  <a:pt x="377063" y="196596"/>
                </a:lnTo>
                <a:lnTo>
                  <a:pt x="371094" y="196087"/>
                </a:lnTo>
                <a:lnTo>
                  <a:pt x="366902" y="168528"/>
                </a:lnTo>
                <a:lnTo>
                  <a:pt x="366268" y="165608"/>
                </a:lnTo>
                <a:lnTo>
                  <a:pt x="361441" y="162560"/>
                </a:lnTo>
                <a:lnTo>
                  <a:pt x="358394" y="161925"/>
                </a:lnTo>
                <a:lnTo>
                  <a:pt x="356615" y="160147"/>
                </a:lnTo>
                <a:lnTo>
                  <a:pt x="353695" y="159003"/>
                </a:lnTo>
                <a:lnTo>
                  <a:pt x="351282" y="157734"/>
                </a:lnTo>
                <a:lnTo>
                  <a:pt x="348234" y="157734"/>
                </a:lnTo>
                <a:lnTo>
                  <a:pt x="346456" y="159512"/>
                </a:lnTo>
                <a:lnTo>
                  <a:pt x="323088" y="176275"/>
                </a:lnTo>
                <a:lnTo>
                  <a:pt x="317626" y="172720"/>
                </a:lnTo>
                <a:lnTo>
                  <a:pt x="313436" y="167894"/>
                </a:lnTo>
                <a:lnTo>
                  <a:pt x="309880" y="163195"/>
                </a:lnTo>
                <a:lnTo>
                  <a:pt x="326644" y="139826"/>
                </a:lnTo>
                <a:lnTo>
                  <a:pt x="327913" y="137413"/>
                </a:lnTo>
                <a:lnTo>
                  <a:pt x="326644" y="132714"/>
                </a:lnTo>
                <a:lnTo>
                  <a:pt x="326136" y="129666"/>
                </a:lnTo>
                <a:lnTo>
                  <a:pt x="323723" y="124840"/>
                </a:lnTo>
                <a:lnTo>
                  <a:pt x="320675" y="120650"/>
                </a:lnTo>
                <a:lnTo>
                  <a:pt x="317626" y="119507"/>
                </a:lnTo>
                <a:lnTo>
                  <a:pt x="290068" y="115950"/>
                </a:lnTo>
                <a:lnTo>
                  <a:pt x="289560" y="112395"/>
                </a:lnTo>
                <a:lnTo>
                  <a:pt x="289560" y="99187"/>
                </a:lnTo>
                <a:lnTo>
                  <a:pt x="290068" y="96138"/>
                </a:lnTo>
                <a:lnTo>
                  <a:pt x="317626" y="92075"/>
                </a:lnTo>
                <a:lnTo>
                  <a:pt x="320675" y="92075"/>
                </a:lnTo>
                <a:lnTo>
                  <a:pt x="323088" y="89026"/>
                </a:lnTo>
                <a:lnTo>
                  <a:pt x="324865" y="84836"/>
                </a:lnTo>
                <a:lnTo>
                  <a:pt x="326136" y="81787"/>
                </a:lnTo>
                <a:lnTo>
                  <a:pt x="326644" y="80010"/>
                </a:lnTo>
                <a:lnTo>
                  <a:pt x="327913" y="77088"/>
                </a:lnTo>
                <a:lnTo>
                  <a:pt x="327913" y="74675"/>
                </a:lnTo>
                <a:lnTo>
                  <a:pt x="326644" y="71627"/>
                </a:lnTo>
                <a:close/>
              </a:path>
              <a:path w="486156" h="486156">
                <a:moveTo>
                  <a:pt x="486156" y="106299"/>
                </a:moveTo>
                <a:lnTo>
                  <a:pt x="486156" y="100330"/>
                </a:lnTo>
                <a:lnTo>
                  <a:pt x="485521" y="94996"/>
                </a:lnTo>
                <a:lnTo>
                  <a:pt x="485013" y="88391"/>
                </a:lnTo>
                <a:lnTo>
                  <a:pt x="483743" y="85978"/>
                </a:lnTo>
                <a:lnTo>
                  <a:pt x="481330" y="83058"/>
                </a:lnTo>
                <a:lnTo>
                  <a:pt x="477774" y="82423"/>
                </a:lnTo>
                <a:lnTo>
                  <a:pt x="449580" y="78232"/>
                </a:lnTo>
                <a:lnTo>
                  <a:pt x="448945" y="77088"/>
                </a:lnTo>
                <a:lnTo>
                  <a:pt x="465709" y="53212"/>
                </a:lnTo>
                <a:lnTo>
                  <a:pt x="467613" y="50800"/>
                </a:lnTo>
                <a:lnTo>
                  <a:pt x="467613" y="47116"/>
                </a:lnTo>
                <a:lnTo>
                  <a:pt x="465709" y="44831"/>
                </a:lnTo>
                <a:lnTo>
                  <a:pt x="460635" y="37633"/>
                </a:lnTo>
                <a:lnTo>
                  <a:pt x="451901" y="28286"/>
                </a:lnTo>
                <a:lnTo>
                  <a:pt x="441833" y="20320"/>
                </a:lnTo>
                <a:lnTo>
                  <a:pt x="439420" y="18541"/>
                </a:lnTo>
                <a:lnTo>
                  <a:pt x="435737" y="18541"/>
                </a:lnTo>
                <a:lnTo>
                  <a:pt x="433450" y="20320"/>
                </a:lnTo>
                <a:lnTo>
                  <a:pt x="409448" y="37591"/>
                </a:lnTo>
                <a:lnTo>
                  <a:pt x="408177" y="36957"/>
                </a:lnTo>
                <a:lnTo>
                  <a:pt x="409448" y="54356"/>
                </a:lnTo>
                <a:lnTo>
                  <a:pt x="412369" y="54356"/>
                </a:lnTo>
                <a:lnTo>
                  <a:pt x="414782" y="51943"/>
                </a:lnTo>
                <a:lnTo>
                  <a:pt x="438150" y="35813"/>
                </a:lnTo>
                <a:lnTo>
                  <a:pt x="442340" y="40005"/>
                </a:lnTo>
                <a:lnTo>
                  <a:pt x="446532" y="44196"/>
                </a:lnTo>
                <a:lnTo>
                  <a:pt x="450723" y="49530"/>
                </a:lnTo>
                <a:lnTo>
                  <a:pt x="434594" y="71627"/>
                </a:lnTo>
                <a:lnTo>
                  <a:pt x="433450" y="74675"/>
                </a:lnTo>
                <a:lnTo>
                  <a:pt x="433959" y="78866"/>
                </a:lnTo>
                <a:lnTo>
                  <a:pt x="435228" y="81787"/>
                </a:lnTo>
                <a:lnTo>
                  <a:pt x="435737" y="84836"/>
                </a:lnTo>
                <a:lnTo>
                  <a:pt x="438150" y="89026"/>
                </a:lnTo>
                <a:lnTo>
                  <a:pt x="440055" y="92075"/>
                </a:lnTo>
                <a:lnTo>
                  <a:pt x="442340" y="92075"/>
                </a:lnTo>
                <a:lnTo>
                  <a:pt x="470535" y="96138"/>
                </a:lnTo>
                <a:lnTo>
                  <a:pt x="471170" y="99187"/>
                </a:lnTo>
                <a:lnTo>
                  <a:pt x="471170" y="108712"/>
                </a:lnTo>
                <a:lnTo>
                  <a:pt x="477774" y="129032"/>
                </a:lnTo>
                <a:lnTo>
                  <a:pt x="481330" y="128524"/>
                </a:lnTo>
                <a:lnTo>
                  <a:pt x="483743" y="126746"/>
                </a:lnTo>
                <a:lnTo>
                  <a:pt x="485013" y="123062"/>
                </a:lnTo>
                <a:lnTo>
                  <a:pt x="485521" y="117728"/>
                </a:lnTo>
                <a:lnTo>
                  <a:pt x="486156" y="111760"/>
                </a:lnTo>
                <a:lnTo>
                  <a:pt x="486156" y="106299"/>
                </a:lnTo>
                <a:close/>
              </a:path>
              <a:path w="486156" h="486156">
                <a:moveTo>
                  <a:pt x="282448" y="7238"/>
                </a:moveTo>
                <a:lnTo>
                  <a:pt x="282448" y="3556"/>
                </a:lnTo>
                <a:lnTo>
                  <a:pt x="278764" y="0"/>
                </a:lnTo>
                <a:lnTo>
                  <a:pt x="233172" y="0"/>
                </a:lnTo>
                <a:lnTo>
                  <a:pt x="230124" y="3556"/>
                </a:lnTo>
                <a:lnTo>
                  <a:pt x="230124" y="11557"/>
                </a:lnTo>
                <a:lnTo>
                  <a:pt x="233172" y="15239"/>
                </a:lnTo>
                <a:lnTo>
                  <a:pt x="278764" y="15239"/>
                </a:lnTo>
                <a:lnTo>
                  <a:pt x="282448" y="11557"/>
                </a:lnTo>
                <a:lnTo>
                  <a:pt x="282448" y="7238"/>
                </a:lnTo>
                <a:close/>
              </a:path>
              <a:path w="486156" h="486156">
                <a:moveTo>
                  <a:pt x="208407" y="7238"/>
                </a:moveTo>
                <a:lnTo>
                  <a:pt x="208407" y="3556"/>
                </a:lnTo>
                <a:lnTo>
                  <a:pt x="205486" y="0"/>
                </a:lnTo>
                <a:lnTo>
                  <a:pt x="135762" y="0"/>
                </a:lnTo>
                <a:lnTo>
                  <a:pt x="132207" y="3556"/>
                </a:lnTo>
                <a:lnTo>
                  <a:pt x="132207" y="11557"/>
                </a:lnTo>
                <a:lnTo>
                  <a:pt x="135762" y="15239"/>
                </a:lnTo>
                <a:lnTo>
                  <a:pt x="205486" y="15239"/>
                </a:lnTo>
                <a:lnTo>
                  <a:pt x="208407" y="11557"/>
                </a:lnTo>
                <a:lnTo>
                  <a:pt x="208407" y="7238"/>
                </a:lnTo>
                <a:close/>
              </a:path>
            </a:pathLst>
          </a:custGeom>
          <a:solidFill>
            <a:srgbClr val="2B52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4809" y="1128522"/>
            <a:ext cx="861060" cy="862583"/>
          </a:xfrm>
          <a:custGeom>
            <a:avLst/>
            <a:gdLst/>
            <a:ahLst/>
            <a:cxnLst/>
            <a:rect l="l" t="t" r="r" b="b"/>
            <a:pathLst>
              <a:path w="861060" h="862583">
                <a:moveTo>
                  <a:pt x="0" y="431291"/>
                </a:moveTo>
                <a:lnTo>
                  <a:pt x="1427" y="466672"/>
                </a:lnTo>
                <a:lnTo>
                  <a:pt x="5635" y="501263"/>
                </a:lnTo>
                <a:lnTo>
                  <a:pt x="12514" y="534954"/>
                </a:lnTo>
                <a:lnTo>
                  <a:pt x="21951" y="567635"/>
                </a:lnTo>
                <a:lnTo>
                  <a:pt x="33837" y="599193"/>
                </a:lnTo>
                <a:lnTo>
                  <a:pt x="48060" y="629520"/>
                </a:lnTo>
                <a:lnTo>
                  <a:pt x="64510" y="658503"/>
                </a:lnTo>
                <a:lnTo>
                  <a:pt x="83076" y="686031"/>
                </a:lnTo>
                <a:lnTo>
                  <a:pt x="103646" y="711995"/>
                </a:lnTo>
                <a:lnTo>
                  <a:pt x="126110" y="736282"/>
                </a:lnTo>
                <a:lnTo>
                  <a:pt x="150358" y="758783"/>
                </a:lnTo>
                <a:lnTo>
                  <a:pt x="176278" y="779385"/>
                </a:lnTo>
                <a:lnTo>
                  <a:pt x="203758" y="797979"/>
                </a:lnTo>
                <a:lnTo>
                  <a:pt x="232690" y="814454"/>
                </a:lnTo>
                <a:lnTo>
                  <a:pt x="262961" y="828698"/>
                </a:lnTo>
                <a:lnTo>
                  <a:pt x="294461" y="840601"/>
                </a:lnTo>
                <a:lnTo>
                  <a:pt x="327078" y="850052"/>
                </a:lnTo>
                <a:lnTo>
                  <a:pt x="360703" y="856940"/>
                </a:lnTo>
                <a:lnTo>
                  <a:pt x="395224" y="861154"/>
                </a:lnTo>
                <a:lnTo>
                  <a:pt x="430530" y="862583"/>
                </a:lnTo>
                <a:lnTo>
                  <a:pt x="465835" y="861154"/>
                </a:lnTo>
                <a:lnTo>
                  <a:pt x="500356" y="856940"/>
                </a:lnTo>
                <a:lnTo>
                  <a:pt x="533981" y="850052"/>
                </a:lnTo>
                <a:lnTo>
                  <a:pt x="566598" y="840601"/>
                </a:lnTo>
                <a:lnTo>
                  <a:pt x="598098" y="828698"/>
                </a:lnTo>
                <a:lnTo>
                  <a:pt x="628369" y="814454"/>
                </a:lnTo>
                <a:lnTo>
                  <a:pt x="657301" y="797979"/>
                </a:lnTo>
                <a:lnTo>
                  <a:pt x="684781" y="779385"/>
                </a:lnTo>
                <a:lnTo>
                  <a:pt x="710701" y="758783"/>
                </a:lnTo>
                <a:lnTo>
                  <a:pt x="734948" y="736282"/>
                </a:lnTo>
                <a:lnTo>
                  <a:pt x="757413" y="711995"/>
                </a:lnTo>
                <a:lnTo>
                  <a:pt x="777983" y="686031"/>
                </a:lnTo>
                <a:lnTo>
                  <a:pt x="796549" y="658503"/>
                </a:lnTo>
                <a:lnTo>
                  <a:pt x="812999" y="629520"/>
                </a:lnTo>
                <a:lnTo>
                  <a:pt x="827222" y="599193"/>
                </a:lnTo>
                <a:lnTo>
                  <a:pt x="839108" y="567635"/>
                </a:lnTo>
                <a:lnTo>
                  <a:pt x="848545" y="534954"/>
                </a:lnTo>
                <a:lnTo>
                  <a:pt x="855424" y="501263"/>
                </a:lnTo>
                <a:lnTo>
                  <a:pt x="859632" y="466672"/>
                </a:lnTo>
                <a:lnTo>
                  <a:pt x="861060" y="431291"/>
                </a:lnTo>
                <a:lnTo>
                  <a:pt x="859632" y="395911"/>
                </a:lnTo>
                <a:lnTo>
                  <a:pt x="855424" y="361320"/>
                </a:lnTo>
                <a:lnTo>
                  <a:pt x="848545" y="327629"/>
                </a:lnTo>
                <a:lnTo>
                  <a:pt x="839108" y="294948"/>
                </a:lnTo>
                <a:lnTo>
                  <a:pt x="827222" y="263390"/>
                </a:lnTo>
                <a:lnTo>
                  <a:pt x="812999" y="233063"/>
                </a:lnTo>
                <a:lnTo>
                  <a:pt x="796549" y="204080"/>
                </a:lnTo>
                <a:lnTo>
                  <a:pt x="777983" y="176552"/>
                </a:lnTo>
                <a:lnTo>
                  <a:pt x="757413" y="150588"/>
                </a:lnTo>
                <a:lnTo>
                  <a:pt x="734948" y="126301"/>
                </a:lnTo>
                <a:lnTo>
                  <a:pt x="710701" y="103800"/>
                </a:lnTo>
                <a:lnTo>
                  <a:pt x="684781" y="83198"/>
                </a:lnTo>
                <a:lnTo>
                  <a:pt x="657301" y="64604"/>
                </a:lnTo>
                <a:lnTo>
                  <a:pt x="628369" y="48129"/>
                </a:lnTo>
                <a:lnTo>
                  <a:pt x="598098" y="33885"/>
                </a:lnTo>
                <a:lnTo>
                  <a:pt x="566598" y="21982"/>
                </a:lnTo>
                <a:lnTo>
                  <a:pt x="533981" y="12531"/>
                </a:lnTo>
                <a:lnTo>
                  <a:pt x="500356" y="5643"/>
                </a:lnTo>
                <a:lnTo>
                  <a:pt x="465835" y="1429"/>
                </a:lnTo>
                <a:lnTo>
                  <a:pt x="430530" y="0"/>
                </a:lnTo>
                <a:lnTo>
                  <a:pt x="395224" y="1429"/>
                </a:lnTo>
                <a:lnTo>
                  <a:pt x="360703" y="5643"/>
                </a:lnTo>
                <a:lnTo>
                  <a:pt x="327078" y="12531"/>
                </a:lnTo>
                <a:lnTo>
                  <a:pt x="294461" y="21982"/>
                </a:lnTo>
                <a:lnTo>
                  <a:pt x="262961" y="33885"/>
                </a:lnTo>
                <a:lnTo>
                  <a:pt x="232690" y="48129"/>
                </a:lnTo>
                <a:lnTo>
                  <a:pt x="203758" y="64604"/>
                </a:lnTo>
                <a:lnTo>
                  <a:pt x="176278" y="83198"/>
                </a:lnTo>
                <a:lnTo>
                  <a:pt x="150358" y="103800"/>
                </a:lnTo>
                <a:lnTo>
                  <a:pt x="126110" y="126301"/>
                </a:lnTo>
                <a:lnTo>
                  <a:pt x="103646" y="150588"/>
                </a:lnTo>
                <a:lnTo>
                  <a:pt x="83076" y="176552"/>
                </a:lnTo>
                <a:lnTo>
                  <a:pt x="64510" y="204080"/>
                </a:lnTo>
                <a:lnTo>
                  <a:pt x="48060" y="233063"/>
                </a:lnTo>
                <a:lnTo>
                  <a:pt x="33837" y="263390"/>
                </a:lnTo>
                <a:lnTo>
                  <a:pt x="21951" y="294948"/>
                </a:lnTo>
                <a:lnTo>
                  <a:pt x="12514" y="327629"/>
                </a:lnTo>
                <a:lnTo>
                  <a:pt x="5635" y="361320"/>
                </a:lnTo>
                <a:lnTo>
                  <a:pt x="1427" y="395911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04809" y="1128522"/>
            <a:ext cx="861060" cy="862583"/>
          </a:xfrm>
          <a:custGeom>
            <a:avLst/>
            <a:gdLst/>
            <a:ahLst/>
            <a:cxnLst/>
            <a:rect l="l" t="t" r="r" b="b"/>
            <a:pathLst>
              <a:path w="861060" h="862583">
                <a:moveTo>
                  <a:pt x="0" y="431291"/>
                </a:moveTo>
                <a:lnTo>
                  <a:pt x="1427" y="395911"/>
                </a:lnTo>
                <a:lnTo>
                  <a:pt x="5635" y="361320"/>
                </a:lnTo>
                <a:lnTo>
                  <a:pt x="12514" y="327629"/>
                </a:lnTo>
                <a:lnTo>
                  <a:pt x="21951" y="294948"/>
                </a:lnTo>
                <a:lnTo>
                  <a:pt x="33837" y="263390"/>
                </a:lnTo>
                <a:lnTo>
                  <a:pt x="48060" y="233063"/>
                </a:lnTo>
                <a:lnTo>
                  <a:pt x="64510" y="204080"/>
                </a:lnTo>
                <a:lnTo>
                  <a:pt x="83076" y="176552"/>
                </a:lnTo>
                <a:lnTo>
                  <a:pt x="103646" y="150588"/>
                </a:lnTo>
                <a:lnTo>
                  <a:pt x="126110" y="126301"/>
                </a:lnTo>
                <a:lnTo>
                  <a:pt x="150358" y="103800"/>
                </a:lnTo>
                <a:lnTo>
                  <a:pt x="176278" y="83198"/>
                </a:lnTo>
                <a:lnTo>
                  <a:pt x="203758" y="64604"/>
                </a:lnTo>
                <a:lnTo>
                  <a:pt x="232690" y="48129"/>
                </a:lnTo>
                <a:lnTo>
                  <a:pt x="262961" y="33885"/>
                </a:lnTo>
                <a:lnTo>
                  <a:pt x="294461" y="21982"/>
                </a:lnTo>
                <a:lnTo>
                  <a:pt x="327078" y="12531"/>
                </a:lnTo>
                <a:lnTo>
                  <a:pt x="360703" y="5643"/>
                </a:lnTo>
                <a:lnTo>
                  <a:pt x="395224" y="1429"/>
                </a:lnTo>
                <a:lnTo>
                  <a:pt x="430530" y="0"/>
                </a:lnTo>
                <a:lnTo>
                  <a:pt x="465835" y="1429"/>
                </a:lnTo>
                <a:lnTo>
                  <a:pt x="500356" y="5643"/>
                </a:lnTo>
                <a:lnTo>
                  <a:pt x="533981" y="12531"/>
                </a:lnTo>
                <a:lnTo>
                  <a:pt x="566598" y="21982"/>
                </a:lnTo>
                <a:lnTo>
                  <a:pt x="598098" y="33885"/>
                </a:lnTo>
                <a:lnTo>
                  <a:pt x="628369" y="48129"/>
                </a:lnTo>
                <a:lnTo>
                  <a:pt x="657301" y="64604"/>
                </a:lnTo>
                <a:lnTo>
                  <a:pt x="684781" y="83198"/>
                </a:lnTo>
                <a:lnTo>
                  <a:pt x="710701" y="103800"/>
                </a:lnTo>
                <a:lnTo>
                  <a:pt x="734948" y="126301"/>
                </a:lnTo>
                <a:lnTo>
                  <a:pt x="757413" y="150588"/>
                </a:lnTo>
                <a:lnTo>
                  <a:pt x="777983" y="176552"/>
                </a:lnTo>
                <a:lnTo>
                  <a:pt x="796549" y="204080"/>
                </a:lnTo>
                <a:lnTo>
                  <a:pt x="812999" y="233063"/>
                </a:lnTo>
                <a:lnTo>
                  <a:pt x="827222" y="263390"/>
                </a:lnTo>
                <a:lnTo>
                  <a:pt x="839108" y="294948"/>
                </a:lnTo>
                <a:lnTo>
                  <a:pt x="848545" y="327629"/>
                </a:lnTo>
                <a:lnTo>
                  <a:pt x="855424" y="361320"/>
                </a:lnTo>
                <a:lnTo>
                  <a:pt x="859632" y="395911"/>
                </a:lnTo>
                <a:lnTo>
                  <a:pt x="861060" y="431291"/>
                </a:lnTo>
                <a:lnTo>
                  <a:pt x="859632" y="466672"/>
                </a:lnTo>
                <a:lnTo>
                  <a:pt x="855424" y="501263"/>
                </a:lnTo>
                <a:lnTo>
                  <a:pt x="848545" y="534954"/>
                </a:lnTo>
                <a:lnTo>
                  <a:pt x="839108" y="567635"/>
                </a:lnTo>
                <a:lnTo>
                  <a:pt x="827222" y="599193"/>
                </a:lnTo>
                <a:lnTo>
                  <a:pt x="812999" y="629520"/>
                </a:lnTo>
                <a:lnTo>
                  <a:pt x="796549" y="658503"/>
                </a:lnTo>
                <a:lnTo>
                  <a:pt x="777983" y="686031"/>
                </a:lnTo>
                <a:lnTo>
                  <a:pt x="757413" y="711995"/>
                </a:lnTo>
                <a:lnTo>
                  <a:pt x="734948" y="736282"/>
                </a:lnTo>
                <a:lnTo>
                  <a:pt x="710701" y="758783"/>
                </a:lnTo>
                <a:lnTo>
                  <a:pt x="684781" y="779385"/>
                </a:lnTo>
                <a:lnTo>
                  <a:pt x="657301" y="797979"/>
                </a:lnTo>
                <a:lnTo>
                  <a:pt x="628369" y="814454"/>
                </a:lnTo>
                <a:lnTo>
                  <a:pt x="598098" y="828698"/>
                </a:lnTo>
                <a:lnTo>
                  <a:pt x="566598" y="840601"/>
                </a:lnTo>
                <a:lnTo>
                  <a:pt x="533981" y="850052"/>
                </a:lnTo>
                <a:lnTo>
                  <a:pt x="500356" y="856940"/>
                </a:lnTo>
                <a:lnTo>
                  <a:pt x="465835" y="861154"/>
                </a:lnTo>
                <a:lnTo>
                  <a:pt x="430530" y="862583"/>
                </a:lnTo>
                <a:lnTo>
                  <a:pt x="395224" y="861154"/>
                </a:lnTo>
                <a:lnTo>
                  <a:pt x="360703" y="856940"/>
                </a:lnTo>
                <a:lnTo>
                  <a:pt x="327078" y="850052"/>
                </a:lnTo>
                <a:lnTo>
                  <a:pt x="294461" y="840601"/>
                </a:lnTo>
                <a:lnTo>
                  <a:pt x="262961" y="828698"/>
                </a:lnTo>
                <a:lnTo>
                  <a:pt x="232690" y="814454"/>
                </a:lnTo>
                <a:lnTo>
                  <a:pt x="203758" y="797979"/>
                </a:lnTo>
                <a:lnTo>
                  <a:pt x="176278" y="779385"/>
                </a:lnTo>
                <a:lnTo>
                  <a:pt x="150358" y="758783"/>
                </a:lnTo>
                <a:lnTo>
                  <a:pt x="126110" y="736282"/>
                </a:lnTo>
                <a:lnTo>
                  <a:pt x="103646" y="711995"/>
                </a:lnTo>
                <a:lnTo>
                  <a:pt x="83076" y="686031"/>
                </a:lnTo>
                <a:lnTo>
                  <a:pt x="64510" y="658503"/>
                </a:lnTo>
                <a:lnTo>
                  <a:pt x="48060" y="629520"/>
                </a:lnTo>
                <a:lnTo>
                  <a:pt x="33837" y="599193"/>
                </a:lnTo>
                <a:lnTo>
                  <a:pt x="21951" y="567635"/>
                </a:lnTo>
                <a:lnTo>
                  <a:pt x="12514" y="534954"/>
                </a:lnTo>
                <a:lnTo>
                  <a:pt x="5635" y="501263"/>
                </a:lnTo>
                <a:lnTo>
                  <a:pt x="1427" y="466672"/>
                </a:lnTo>
                <a:lnTo>
                  <a:pt x="0" y="431291"/>
                </a:lnTo>
                <a:close/>
              </a:path>
            </a:pathLst>
          </a:custGeom>
          <a:ln w="381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14359" y="1312164"/>
            <a:ext cx="485926" cy="486156"/>
          </a:xfrm>
          <a:custGeom>
            <a:avLst/>
            <a:gdLst/>
            <a:ahLst/>
            <a:cxnLst/>
            <a:rect l="l" t="t" r="r" b="b"/>
            <a:pathLst>
              <a:path w="485926" h="486156">
                <a:moveTo>
                  <a:pt x="2434" y="155632"/>
                </a:moveTo>
                <a:lnTo>
                  <a:pt x="616" y="170487"/>
                </a:lnTo>
                <a:lnTo>
                  <a:pt x="0" y="185674"/>
                </a:lnTo>
                <a:lnTo>
                  <a:pt x="616" y="200878"/>
                </a:lnTo>
                <a:lnTo>
                  <a:pt x="2434" y="215750"/>
                </a:lnTo>
                <a:lnTo>
                  <a:pt x="5404" y="230241"/>
                </a:lnTo>
                <a:lnTo>
                  <a:pt x="9478" y="244304"/>
                </a:lnTo>
                <a:lnTo>
                  <a:pt x="14606" y="257889"/>
                </a:lnTo>
                <a:lnTo>
                  <a:pt x="20742" y="270948"/>
                </a:lnTo>
                <a:lnTo>
                  <a:pt x="27834" y="283433"/>
                </a:lnTo>
                <a:lnTo>
                  <a:pt x="35836" y="295296"/>
                </a:lnTo>
                <a:lnTo>
                  <a:pt x="29056" y="255200"/>
                </a:lnTo>
                <a:lnTo>
                  <a:pt x="23855" y="242178"/>
                </a:lnTo>
                <a:lnTo>
                  <a:pt x="19719" y="228663"/>
                </a:lnTo>
                <a:lnTo>
                  <a:pt x="16701" y="214706"/>
                </a:lnTo>
                <a:lnTo>
                  <a:pt x="14851" y="200359"/>
                </a:lnTo>
                <a:lnTo>
                  <a:pt x="14224" y="185674"/>
                </a:lnTo>
                <a:lnTo>
                  <a:pt x="14224" y="185255"/>
                </a:lnTo>
                <a:lnTo>
                  <a:pt x="14887" y="170597"/>
                </a:lnTo>
                <a:lnTo>
                  <a:pt x="16770" y="156274"/>
                </a:lnTo>
                <a:lnTo>
                  <a:pt x="19821" y="142339"/>
                </a:lnTo>
                <a:lnTo>
                  <a:pt x="23988" y="128844"/>
                </a:lnTo>
                <a:lnTo>
                  <a:pt x="29218" y="115842"/>
                </a:lnTo>
                <a:lnTo>
                  <a:pt x="35460" y="103384"/>
                </a:lnTo>
                <a:lnTo>
                  <a:pt x="42663" y="91522"/>
                </a:lnTo>
                <a:lnTo>
                  <a:pt x="50773" y="80310"/>
                </a:lnTo>
                <a:lnTo>
                  <a:pt x="59739" y="69799"/>
                </a:lnTo>
                <a:lnTo>
                  <a:pt x="69509" y="60041"/>
                </a:lnTo>
                <a:lnTo>
                  <a:pt x="80031" y="51088"/>
                </a:lnTo>
                <a:lnTo>
                  <a:pt x="91252" y="42993"/>
                </a:lnTo>
                <a:lnTo>
                  <a:pt x="103122" y="35809"/>
                </a:lnTo>
                <a:lnTo>
                  <a:pt x="115588" y="29586"/>
                </a:lnTo>
                <a:lnTo>
                  <a:pt x="128598" y="24377"/>
                </a:lnTo>
                <a:lnTo>
                  <a:pt x="142100" y="20236"/>
                </a:lnTo>
                <a:lnTo>
                  <a:pt x="156042" y="17213"/>
                </a:lnTo>
                <a:lnTo>
                  <a:pt x="170372" y="15360"/>
                </a:lnTo>
                <a:lnTo>
                  <a:pt x="185039" y="14732"/>
                </a:lnTo>
                <a:lnTo>
                  <a:pt x="185879" y="14734"/>
                </a:lnTo>
                <a:lnTo>
                  <a:pt x="200582" y="15431"/>
                </a:lnTo>
                <a:lnTo>
                  <a:pt x="214938" y="17345"/>
                </a:lnTo>
                <a:lnTo>
                  <a:pt x="228898" y="20424"/>
                </a:lnTo>
                <a:lnTo>
                  <a:pt x="242409" y="24615"/>
                </a:lnTo>
                <a:lnTo>
                  <a:pt x="255420" y="29868"/>
                </a:lnTo>
                <a:lnTo>
                  <a:pt x="267880" y="36129"/>
                </a:lnTo>
                <a:lnTo>
                  <a:pt x="279737" y="43347"/>
                </a:lnTo>
                <a:lnTo>
                  <a:pt x="290941" y="51469"/>
                </a:lnTo>
                <a:lnTo>
                  <a:pt x="301440" y="60445"/>
                </a:lnTo>
                <a:lnTo>
                  <a:pt x="311182" y="70221"/>
                </a:lnTo>
                <a:lnTo>
                  <a:pt x="320117" y="80747"/>
                </a:lnTo>
                <a:lnTo>
                  <a:pt x="328193" y="91969"/>
                </a:lnTo>
                <a:lnTo>
                  <a:pt x="335358" y="103836"/>
                </a:lnTo>
                <a:lnTo>
                  <a:pt x="341562" y="116296"/>
                </a:lnTo>
                <a:lnTo>
                  <a:pt x="346753" y="129298"/>
                </a:lnTo>
                <a:lnTo>
                  <a:pt x="350880" y="142788"/>
                </a:lnTo>
                <a:lnTo>
                  <a:pt x="353891" y="156715"/>
                </a:lnTo>
                <a:lnTo>
                  <a:pt x="355735" y="171028"/>
                </a:lnTo>
                <a:lnTo>
                  <a:pt x="356362" y="185674"/>
                </a:lnTo>
                <a:lnTo>
                  <a:pt x="356346" y="187954"/>
                </a:lnTo>
                <a:lnTo>
                  <a:pt x="355674" y="200915"/>
                </a:lnTo>
                <a:lnTo>
                  <a:pt x="354020" y="213709"/>
                </a:lnTo>
                <a:lnTo>
                  <a:pt x="351401" y="226292"/>
                </a:lnTo>
                <a:lnTo>
                  <a:pt x="347837" y="238620"/>
                </a:lnTo>
                <a:lnTo>
                  <a:pt x="343345" y="250647"/>
                </a:lnTo>
                <a:lnTo>
                  <a:pt x="337944" y="262329"/>
                </a:lnTo>
                <a:lnTo>
                  <a:pt x="339851" y="288036"/>
                </a:lnTo>
                <a:lnTo>
                  <a:pt x="349294" y="272045"/>
                </a:lnTo>
                <a:lnTo>
                  <a:pt x="354959" y="260471"/>
                </a:lnTo>
                <a:lnTo>
                  <a:pt x="359822" y="248602"/>
                </a:lnTo>
                <a:lnTo>
                  <a:pt x="363857" y="236461"/>
                </a:lnTo>
                <a:lnTo>
                  <a:pt x="367041" y="224074"/>
                </a:lnTo>
                <a:lnTo>
                  <a:pt x="369346" y="211464"/>
                </a:lnTo>
                <a:lnTo>
                  <a:pt x="370748" y="198656"/>
                </a:lnTo>
                <a:lnTo>
                  <a:pt x="371221" y="185674"/>
                </a:lnTo>
                <a:lnTo>
                  <a:pt x="370604" y="170487"/>
                </a:lnTo>
                <a:lnTo>
                  <a:pt x="368785" y="155632"/>
                </a:lnTo>
                <a:lnTo>
                  <a:pt x="365812" y="141155"/>
                </a:lnTo>
                <a:lnTo>
                  <a:pt x="361733" y="127105"/>
                </a:lnTo>
                <a:lnTo>
                  <a:pt x="356596" y="113532"/>
                </a:lnTo>
                <a:lnTo>
                  <a:pt x="350448" y="100482"/>
                </a:lnTo>
                <a:lnTo>
                  <a:pt x="343337" y="88006"/>
                </a:lnTo>
                <a:lnTo>
                  <a:pt x="335311" y="76151"/>
                </a:lnTo>
                <a:lnTo>
                  <a:pt x="326418" y="64965"/>
                </a:lnTo>
                <a:lnTo>
                  <a:pt x="316706" y="54498"/>
                </a:lnTo>
                <a:lnTo>
                  <a:pt x="306222" y="44798"/>
                </a:lnTo>
                <a:lnTo>
                  <a:pt x="295014" y="35913"/>
                </a:lnTo>
                <a:lnTo>
                  <a:pt x="283131" y="27892"/>
                </a:lnTo>
                <a:lnTo>
                  <a:pt x="270619" y="20783"/>
                </a:lnTo>
                <a:lnTo>
                  <a:pt x="257528" y="14634"/>
                </a:lnTo>
                <a:lnTo>
                  <a:pt x="243904" y="9495"/>
                </a:lnTo>
                <a:lnTo>
                  <a:pt x="229795" y="5413"/>
                </a:lnTo>
                <a:lnTo>
                  <a:pt x="215249" y="2438"/>
                </a:lnTo>
                <a:lnTo>
                  <a:pt x="200314" y="617"/>
                </a:lnTo>
                <a:lnTo>
                  <a:pt x="185039" y="0"/>
                </a:lnTo>
                <a:lnTo>
                  <a:pt x="169926" y="617"/>
                </a:lnTo>
                <a:lnTo>
                  <a:pt x="155138" y="2438"/>
                </a:lnTo>
                <a:lnTo>
                  <a:pt x="140723" y="5413"/>
                </a:lnTo>
                <a:lnTo>
                  <a:pt x="126731" y="9495"/>
                </a:lnTo>
                <a:lnTo>
                  <a:pt x="113210" y="14634"/>
                </a:lnTo>
                <a:lnTo>
                  <a:pt x="100208" y="20783"/>
                </a:lnTo>
                <a:lnTo>
                  <a:pt x="87775" y="27892"/>
                </a:lnTo>
                <a:lnTo>
                  <a:pt x="75959" y="35913"/>
                </a:lnTo>
                <a:lnTo>
                  <a:pt x="64808" y="44798"/>
                </a:lnTo>
                <a:lnTo>
                  <a:pt x="54371" y="54498"/>
                </a:lnTo>
                <a:lnTo>
                  <a:pt x="44698" y="64965"/>
                </a:lnTo>
                <a:lnTo>
                  <a:pt x="35836" y="76151"/>
                </a:lnTo>
                <a:lnTo>
                  <a:pt x="27834" y="88006"/>
                </a:lnTo>
                <a:lnTo>
                  <a:pt x="20742" y="100482"/>
                </a:lnTo>
                <a:lnTo>
                  <a:pt x="14606" y="113532"/>
                </a:lnTo>
                <a:lnTo>
                  <a:pt x="9478" y="127105"/>
                </a:lnTo>
                <a:lnTo>
                  <a:pt x="5404" y="141155"/>
                </a:lnTo>
                <a:lnTo>
                  <a:pt x="2434" y="155632"/>
                </a:lnTo>
                <a:close/>
              </a:path>
              <a:path w="485926" h="486156">
                <a:moveTo>
                  <a:pt x="315595" y="386207"/>
                </a:moveTo>
                <a:lnTo>
                  <a:pt x="407797" y="478409"/>
                </a:lnTo>
                <a:lnTo>
                  <a:pt x="389509" y="440055"/>
                </a:lnTo>
                <a:lnTo>
                  <a:pt x="330962" y="381508"/>
                </a:lnTo>
                <a:lnTo>
                  <a:pt x="381254" y="331850"/>
                </a:lnTo>
                <a:lnTo>
                  <a:pt x="439800" y="390398"/>
                </a:lnTo>
                <a:lnTo>
                  <a:pt x="450342" y="400431"/>
                </a:lnTo>
                <a:lnTo>
                  <a:pt x="468122" y="418084"/>
                </a:lnTo>
                <a:lnTo>
                  <a:pt x="469900" y="420497"/>
                </a:lnTo>
                <a:lnTo>
                  <a:pt x="471043" y="424052"/>
                </a:lnTo>
                <a:lnTo>
                  <a:pt x="471043" y="430530"/>
                </a:lnTo>
                <a:lnTo>
                  <a:pt x="469900" y="433577"/>
                </a:lnTo>
                <a:lnTo>
                  <a:pt x="468122" y="435863"/>
                </a:lnTo>
                <a:lnTo>
                  <a:pt x="445643" y="478409"/>
                </a:lnTo>
                <a:lnTo>
                  <a:pt x="478155" y="445897"/>
                </a:lnTo>
                <a:lnTo>
                  <a:pt x="481608" y="441870"/>
                </a:lnTo>
                <a:lnTo>
                  <a:pt x="485926" y="430495"/>
                </a:lnTo>
                <a:lnTo>
                  <a:pt x="484775" y="418448"/>
                </a:lnTo>
                <a:lnTo>
                  <a:pt x="478155" y="408050"/>
                </a:lnTo>
                <a:lnTo>
                  <a:pt x="385953" y="315849"/>
                </a:lnTo>
                <a:lnTo>
                  <a:pt x="383032" y="312927"/>
                </a:lnTo>
                <a:lnTo>
                  <a:pt x="378841" y="312927"/>
                </a:lnTo>
                <a:lnTo>
                  <a:pt x="375920" y="315849"/>
                </a:lnTo>
                <a:lnTo>
                  <a:pt x="371729" y="319913"/>
                </a:lnTo>
                <a:lnTo>
                  <a:pt x="339851" y="288036"/>
                </a:lnTo>
                <a:lnTo>
                  <a:pt x="337944" y="262329"/>
                </a:lnTo>
                <a:lnTo>
                  <a:pt x="331651" y="273621"/>
                </a:lnTo>
                <a:lnTo>
                  <a:pt x="324485" y="284480"/>
                </a:lnTo>
                <a:lnTo>
                  <a:pt x="322072" y="287400"/>
                </a:lnTo>
                <a:lnTo>
                  <a:pt x="322707" y="291591"/>
                </a:lnTo>
                <a:lnTo>
                  <a:pt x="325120" y="294513"/>
                </a:lnTo>
                <a:lnTo>
                  <a:pt x="361188" y="330073"/>
                </a:lnTo>
                <a:lnTo>
                  <a:pt x="329819" y="361950"/>
                </a:lnTo>
                <a:lnTo>
                  <a:pt x="293750" y="325882"/>
                </a:lnTo>
                <a:lnTo>
                  <a:pt x="292608" y="324103"/>
                </a:lnTo>
                <a:lnTo>
                  <a:pt x="288417" y="323469"/>
                </a:lnTo>
                <a:lnTo>
                  <a:pt x="285496" y="323469"/>
                </a:lnTo>
                <a:lnTo>
                  <a:pt x="282089" y="326367"/>
                </a:lnTo>
                <a:lnTo>
                  <a:pt x="271186" y="333445"/>
                </a:lnTo>
                <a:lnTo>
                  <a:pt x="259854" y="339584"/>
                </a:lnTo>
                <a:lnTo>
                  <a:pt x="248133" y="344782"/>
                </a:lnTo>
                <a:lnTo>
                  <a:pt x="236062" y="349039"/>
                </a:lnTo>
                <a:lnTo>
                  <a:pt x="223678" y="352351"/>
                </a:lnTo>
                <a:lnTo>
                  <a:pt x="211020" y="354719"/>
                </a:lnTo>
                <a:lnTo>
                  <a:pt x="198128" y="356141"/>
                </a:lnTo>
                <a:lnTo>
                  <a:pt x="185039" y="356615"/>
                </a:lnTo>
                <a:lnTo>
                  <a:pt x="184620" y="356615"/>
                </a:lnTo>
                <a:lnTo>
                  <a:pt x="169963" y="355952"/>
                </a:lnTo>
                <a:lnTo>
                  <a:pt x="155643" y="354069"/>
                </a:lnTo>
                <a:lnTo>
                  <a:pt x="141713" y="351018"/>
                </a:lnTo>
                <a:lnTo>
                  <a:pt x="128224" y="346850"/>
                </a:lnTo>
                <a:lnTo>
                  <a:pt x="115228" y="341619"/>
                </a:lnTo>
                <a:lnTo>
                  <a:pt x="102779" y="335375"/>
                </a:lnTo>
                <a:lnTo>
                  <a:pt x="90926" y="328170"/>
                </a:lnTo>
                <a:lnTo>
                  <a:pt x="79724" y="320057"/>
                </a:lnTo>
                <a:lnTo>
                  <a:pt x="69222" y="311087"/>
                </a:lnTo>
                <a:lnTo>
                  <a:pt x="59474" y="301312"/>
                </a:lnTo>
                <a:lnTo>
                  <a:pt x="50532" y="290784"/>
                </a:lnTo>
                <a:lnTo>
                  <a:pt x="42446" y="279554"/>
                </a:lnTo>
                <a:lnTo>
                  <a:pt x="35271" y="267676"/>
                </a:lnTo>
                <a:lnTo>
                  <a:pt x="29056" y="255200"/>
                </a:lnTo>
                <a:lnTo>
                  <a:pt x="35836" y="295296"/>
                </a:lnTo>
                <a:lnTo>
                  <a:pt x="44698" y="306487"/>
                </a:lnTo>
                <a:lnTo>
                  <a:pt x="54371" y="316960"/>
                </a:lnTo>
                <a:lnTo>
                  <a:pt x="64808" y="326664"/>
                </a:lnTo>
                <a:lnTo>
                  <a:pt x="75959" y="335553"/>
                </a:lnTo>
                <a:lnTo>
                  <a:pt x="87775" y="343577"/>
                </a:lnTo>
                <a:lnTo>
                  <a:pt x="100208" y="350688"/>
                </a:lnTo>
                <a:lnTo>
                  <a:pt x="113210" y="356838"/>
                </a:lnTo>
                <a:lnTo>
                  <a:pt x="126731" y="361978"/>
                </a:lnTo>
                <a:lnTo>
                  <a:pt x="140723" y="366060"/>
                </a:lnTo>
                <a:lnTo>
                  <a:pt x="155138" y="369036"/>
                </a:lnTo>
                <a:lnTo>
                  <a:pt x="169926" y="370857"/>
                </a:lnTo>
                <a:lnTo>
                  <a:pt x="185039" y="371475"/>
                </a:lnTo>
                <a:lnTo>
                  <a:pt x="191050" y="371381"/>
                </a:lnTo>
                <a:lnTo>
                  <a:pt x="204091" y="370531"/>
                </a:lnTo>
                <a:lnTo>
                  <a:pt x="216934" y="368802"/>
                </a:lnTo>
                <a:lnTo>
                  <a:pt x="229543" y="366205"/>
                </a:lnTo>
                <a:lnTo>
                  <a:pt x="241886" y="362753"/>
                </a:lnTo>
                <a:lnTo>
                  <a:pt x="253928" y="358457"/>
                </a:lnTo>
                <a:lnTo>
                  <a:pt x="265635" y="353327"/>
                </a:lnTo>
                <a:lnTo>
                  <a:pt x="276973" y="347376"/>
                </a:lnTo>
                <a:lnTo>
                  <a:pt x="287909" y="340613"/>
                </a:lnTo>
                <a:lnTo>
                  <a:pt x="319786" y="371983"/>
                </a:lnTo>
                <a:lnTo>
                  <a:pt x="315595" y="376174"/>
                </a:lnTo>
                <a:lnTo>
                  <a:pt x="313309" y="379730"/>
                </a:lnTo>
                <a:lnTo>
                  <a:pt x="313309" y="383286"/>
                </a:lnTo>
                <a:lnTo>
                  <a:pt x="315595" y="386207"/>
                </a:lnTo>
                <a:close/>
              </a:path>
              <a:path w="485926" h="486156">
                <a:moveTo>
                  <a:pt x="407797" y="478409"/>
                </a:moveTo>
                <a:lnTo>
                  <a:pt x="413131" y="483743"/>
                </a:lnTo>
                <a:lnTo>
                  <a:pt x="419608" y="486156"/>
                </a:lnTo>
                <a:lnTo>
                  <a:pt x="433832" y="486156"/>
                </a:lnTo>
                <a:lnTo>
                  <a:pt x="440309" y="483743"/>
                </a:lnTo>
                <a:lnTo>
                  <a:pt x="445643" y="478409"/>
                </a:lnTo>
                <a:lnTo>
                  <a:pt x="468122" y="435863"/>
                </a:lnTo>
                <a:lnTo>
                  <a:pt x="435610" y="468375"/>
                </a:lnTo>
                <a:lnTo>
                  <a:pt x="430911" y="472566"/>
                </a:lnTo>
                <a:lnTo>
                  <a:pt x="422656" y="472566"/>
                </a:lnTo>
                <a:lnTo>
                  <a:pt x="418465" y="468375"/>
                </a:lnTo>
                <a:lnTo>
                  <a:pt x="400176" y="450088"/>
                </a:lnTo>
                <a:lnTo>
                  <a:pt x="450342" y="400431"/>
                </a:lnTo>
                <a:lnTo>
                  <a:pt x="439800" y="390398"/>
                </a:lnTo>
                <a:lnTo>
                  <a:pt x="389509" y="440055"/>
                </a:lnTo>
                <a:lnTo>
                  <a:pt x="407797" y="478409"/>
                </a:lnTo>
                <a:close/>
              </a:path>
              <a:path w="485926" h="486156">
                <a:moveTo>
                  <a:pt x="118110" y="194563"/>
                </a:moveTo>
                <a:lnTo>
                  <a:pt x="121031" y="191643"/>
                </a:lnTo>
                <a:lnTo>
                  <a:pt x="121034" y="186811"/>
                </a:lnTo>
                <a:lnTo>
                  <a:pt x="122844" y="172361"/>
                </a:lnTo>
                <a:lnTo>
                  <a:pt x="127717" y="159147"/>
                </a:lnTo>
                <a:lnTo>
                  <a:pt x="135260" y="147528"/>
                </a:lnTo>
                <a:lnTo>
                  <a:pt x="145080" y="137864"/>
                </a:lnTo>
                <a:lnTo>
                  <a:pt x="156784" y="130516"/>
                </a:lnTo>
                <a:lnTo>
                  <a:pt x="169981" y="125843"/>
                </a:lnTo>
                <a:lnTo>
                  <a:pt x="184276" y="124206"/>
                </a:lnTo>
                <a:lnTo>
                  <a:pt x="188468" y="124206"/>
                </a:lnTo>
                <a:lnTo>
                  <a:pt x="192024" y="120650"/>
                </a:lnTo>
                <a:lnTo>
                  <a:pt x="192024" y="112268"/>
                </a:lnTo>
                <a:lnTo>
                  <a:pt x="188468" y="109347"/>
                </a:lnTo>
                <a:lnTo>
                  <a:pt x="184276" y="109347"/>
                </a:lnTo>
                <a:lnTo>
                  <a:pt x="174496" y="109963"/>
                </a:lnTo>
                <a:lnTo>
                  <a:pt x="160588" y="113063"/>
                </a:lnTo>
                <a:lnTo>
                  <a:pt x="147745" y="118551"/>
                </a:lnTo>
                <a:lnTo>
                  <a:pt x="136211" y="126172"/>
                </a:lnTo>
                <a:lnTo>
                  <a:pt x="126228" y="135675"/>
                </a:lnTo>
                <a:lnTo>
                  <a:pt x="118041" y="146807"/>
                </a:lnTo>
                <a:lnTo>
                  <a:pt x="111891" y="159316"/>
                </a:lnTo>
                <a:lnTo>
                  <a:pt x="108023" y="172948"/>
                </a:lnTo>
                <a:lnTo>
                  <a:pt x="106680" y="187451"/>
                </a:lnTo>
                <a:lnTo>
                  <a:pt x="106680" y="191643"/>
                </a:lnTo>
                <a:lnTo>
                  <a:pt x="109728" y="194563"/>
                </a:lnTo>
                <a:lnTo>
                  <a:pt x="118110" y="194563"/>
                </a:lnTo>
                <a:close/>
              </a:path>
              <a:path w="485926" h="486156">
                <a:moveTo>
                  <a:pt x="80323" y="229384"/>
                </a:moveTo>
                <a:lnTo>
                  <a:pt x="75855" y="216034"/>
                </a:lnTo>
                <a:lnTo>
                  <a:pt x="73085" y="202016"/>
                </a:lnTo>
                <a:lnTo>
                  <a:pt x="72136" y="187451"/>
                </a:lnTo>
                <a:lnTo>
                  <a:pt x="72396" y="179705"/>
                </a:lnTo>
                <a:lnTo>
                  <a:pt x="74302" y="165301"/>
                </a:lnTo>
                <a:lnTo>
                  <a:pt x="77955" y="151532"/>
                </a:lnTo>
                <a:lnTo>
                  <a:pt x="83235" y="138516"/>
                </a:lnTo>
                <a:lnTo>
                  <a:pt x="90023" y="126372"/>
                </a:lnTo>
                <a:lnTo>
                  <a:pt x="98200" y="115215"/>
                </a:lnTo>
                <a:lnTo>
                  <a:pt x="107646" y="105165"/>
                </a:lnTo>
                <a:lnTo>
                  <a:pt x="118241" y="96339"/>
                </a:lnTo>
                <a:lnTo>
                  <a:pt x="129866" y="88854"/>
                </a:lnTo>
                <a:lnTo>
                  <a:pt x="142402" y="82827"/>
                </a:lnTo>
                <a:lnTo>
                  <a:pt x="155728" y="78377"/>
                </a:lnTo>
                <a:lnTo>
                  <a:pt x="169726" y="75620"/>
                </a:lnTo>
                <a:lnTo>
                  <a:pt x="184276" y="74675"/>
                </a:lnTo>
                <a:lnTo>
                  <a:pt x="192403" y="74964"/>
                </a:lnTo>
                <a:lnTo>
                  <a:pt x="206735" y="76913"/>
                </a:lnTo>
                <a:lnTo>
                  <a:pt x="220435" y="80601"/>
                </a:lnTo>
                <a:lnTo>
                  <a:pt x="233387" y="85912"/>
                </a:lnTo>
                <a:lnTo>
                  <a:pt x="245472" y="92729"/>
                </a:lnTo>
                <a:lnTo>
                  <a:pt x="256575" y="100934"/>
                </a:lnTo>
                <a:lnTo>
                  <a:pt x="266577" y="110412"/>
                </a:lnTo>
                <a:lnTo>
                  <a:pt x="275362" y="121044"/>
                </a:lnTo>
                <a:lnTo>
                  <a:pt x="282812" y="132716"/>
                </a:lnTo>
                <a:lnTo>
                  <a:pt x="288811" y="145309"/>
                </a:lnTo>
                <a:lnTo>
                  <a:pt x="293241" y="158707"/>
                </a:lnTo>
                <a:lnTo>
                  <a:pt x="295985" y="172794"/>
                </a:lnTo>
                <a:lnTo>
                  <a:pt x="296925" y="187451"/>
                </a:lnTo>
                <a:lnTo>
                  <a:pt x="296671" y="195008"/>
                </a:lnTo>
                <a:lnTo>
                  <a:pt x="294775" y="209275"/>
                </a:lnTo>
                <a:lnTo>
                  <a:pt x="291127" y="222935"/>
                </a:lnTo>
                <a:lnTo>
                  <a:pt x="285846" y="235868"/>
                </a:lnTo>
                <a:lnTo>
                  <a:pt x="292412" y="254744"/>
                </a:lnTo>
                <a:lnTo>
                  <a:pt x="299143" y="242623"/>
                </a:lnTo>
                <a:lnTo>
                  <a:pt x="304537" y="229741"/>
                </a:lnTo>
                <a:lnTo>
                  <a:pt x="308503" y="216190"/>
                </a:lnTo>
                <a:lnTo>
                  <a:pt x="310949" y="202063"/>
                </a:lnTo>
                <a:lnTo>
                  <a:pt x="311785" y="187451"/>
                </a:lnTo>
                <a:lnTo>
                  <a:pt x="311749" y="184413"/>
                </a:lnTo>
                <a:lnTo>
                  <a:pt x="310581" y="169900"/>
                </a:lnTo>
                <a:lnTo>
                  <a:pt x="307831" y="155873"/>
                </a:lnTo>
                <a:lnTo>
                  <a:pt x="303588" y="142429"/>
                </a:lnTo>
                <a:lnTo>
                  <a:pt x="297944" y="129659"/>
                </a:lnTo>
                <a:lnTo>
                  <a:pt x="290988" y="117659"/>
                </a:lnTo>
                <a:lnTo>
                  <a:pt x="282811" y="106523"/>
                </a:lnTo>
                <a:lnTo>
                  <a:pt x="273503" y="96345"/>
                </a:lnTo>
                <a:lnTo>
                  <a:pt x="263154" y="87218"/>
                </a:lnTo>
                <a:lnTo>
                  <a:pt x="251856" y="79237"/>
                </a:lnTo>
                <a:lnTo>
                  <a:pt x="239698" y="72497"/>
                </a:lnTo>
                <a:lnTo>
                  <a:pt x="226771" y="67090"/>
                </a:lnTo>
                <a:lnTo>
                  <a:pt x="213164" y="63112"/>
                </a:lnTo>
                <a:lnTo>
                  <a:pt x="198969" y="60656"/>
                </a:lnTo>
                <a:lnTo>
                  <a:pt x="184276" y="59816"/>
                </a:lnTo>
                <a:lnTo>
                  <a:pt x="181649" y="59843"/>
                </a:lnTo>
                <a:lnTo>
                  <a:pt x="167107" y="60981"/>
                </a:lnTo>
                <a:lnTo>
                  <a:pt x="153068" y="63725"/>
                </a:lnTo>
                <a:lnTo>
                  <a:pt x="139623" y="67980"/>
                </a:lnTo>
                <a:lnTo>
                  <a:pt x="126864" y="73652"/>
                </a:lnTo>
                <a:lnTo>
                  <a:pt x="114884" y="80645"/>
                </a:lnTo>
                <a:lnTo>
                  <a:pt x="103775" y="88865"/>
                </a:lnTo>
                <a:lnTo>
                  <a:pt x="93628" y="98219"/>
                </a:lnTo>
                <a:lnTo>
                  <a:pt x="84536" y="108610"/>
                </a:lnTo>
                <a:lnTo>
                  <a:pt x="76590" y="119944"/>
                </a:lnTo>
                <a:lnTo>
                  <a:pt x="69882" y="132127"/>
                </a:lnTo>
                <a:lnTo>
                  <a:pt x="64505" y="145064"/>
                </a:lnTo>
                <a:lnTo>
                  <a:pt x="60551" y="158660"/>
                </a:lnTo>
                <a:lnTo>
                  <a:pt x="58110" y="172821"/>
                </a:lnTo>
                <a:lnTo>
                  <a:pt x="57276" y="187451"/>
                </a:lnTo>
                <a:lnTo>
                  <a:pt x="57292" y="189454"/>
                </a:lnTo>
                <a:lnTo>
                  <a:pt x="58355" y="204034"/>
                </a:lnTo>
                <a:lnTo>
                  <a:pt x="61020" y="218115"/>
                </a:lnTo>
                <a:lnTo>
                  <a:pt x="65196" y="231604"/>
                </a:lnTo>
                <a:lnTo>
                  <a:pt x="70790" y="244409"/>
                </a:lnTo>
                <a:lnTo>
                  <a:pt x="77709" y="256437"/>
                </a:lnTo>
                <a:lnTo>
                  <a:pt x="85859" y="267593"/>
                </a:lnTo>
                <a:lnTo>
                  <a:pt x="95149" y="277785"/>
                </a:lnTo>
                <a:lnTo>
                  <a:pt x="86370" y="241943"/>
                </a:lnTo>
                <a:lnTo>
                  <a:pt x="80323" y="229384"/>
                </a:lnTo>
                <a:close/>
              </a:path>
              <a:path w="485926" h="486156">
                <a:moveTo>
                  <a:pt x="292412" y="254744"/>
                </a:moveTo>
                <a:lnTo>
                  <a:pt x="285846" y="235868"/>
                </a:lnTo>
                <a:lnTo>
                  <a:pt x="279048" y="247953"/>
                </a:lnTo>
                <a:lnTo>
                  <a:pt x="270853" y="259069"/>
                </a:lnTo>
                <a:lnTo>
                  <a:pt x="261378" y="269095"/>
                </a:lnTo>
                <a:lnTo>
                  <a:pt x="250742" y="277910"/>
                </a:lnTo>
                <a:lnTo>
                  <a:pt x="239062" y="285393"/>
                </a:lnTo>
                <a:lnTo>
                  <a:pt x="226458" y="291424"/>
                </a:lnTo>
                <a:lnTo>
                  <a:pt x="213047" y="295882"/>
                </a:lnTo>
                <a:lnTo>
                  <a:pt x="198947" y="298645"/>
                </a:lnTo>
                <a:lnTo>
                  <a:pt x="184276" y="299593"/>
                </a:lnTo>
                <a:lnTo>
                  <a:pt x="177102" y="299364"/>
                </a:lnTo>
                <a:lnTo>
                  <a:pt x="162767" y="297508"/>
                </a:lnTo>
                <a:lnTo>
                  <a:pt x="149046" y="293888"/>
                </a:lnTo>
                <a:lnTo>
                  <a:pt x="136060" y="288626"/>
                </a:lnTo>
                <a:lnTo>
                  <a:pt x="123930" y="281843"/>
                </a:lnTo>
                <a:lnTo>
                  <a:pt x="112775" y="273662"/>
                </a:lnTo>
                <a:lnTo>
                  <a:pt x="102716" y="264204"/>
                </a:lnTo>
                <a:lnTo>
                  <a:pt x="93874" y="253590"/>
                </a:lnTo>
                <a:lnTo>
                  <a:pt x="86370" y="241943"/>
                </a:lnTo>
                <a:lnTo>
                  <a:pt x="95149" y="277785"/>
                </a:lnTo>
                <a:lnTo>
                  <a:pt x="105485" y="286921"/>
                </a:lnTo>
                <a:lnTo>
                  <a:pt x="116774" y="294906"/>
                </a:lnTo>
                <a:lnTo>
                  <a:pt x="128925" y="301649"/>
                </a:lnTo>
                <a:lnTo>
                  <a:pt x="141843" y="307055"/>
                </a:lnTo>
                <a:lnTo>
                  <a:pt x="155436" y="311031"/>
                </a:lnTo>
                <a:lnTo>
                  <a:pt x="169612" y="313486"/>
                </a:lnTo>
                <a:lnTo>
                  <a:pt x="184276" y="314325"/>
                </a:lnTo>
                <a:lnTo>
                  <a:pt x="186715" y="314302"/>
                </a:lnTo>
                <a:lnTo>
                  <a:pt x="201375" y="313197"/>
                </a:lnTo>
                <a:lnTo>
                  <a:pt x="215520" y="310498"/>
                </a:lnTo>
                <a:lnTo>
                  <a:pt x="229056" y="306298"/>
                </a:lnTo>
                <a:lnTo>
                  <a:pt x="241894" y="300688"/>
                </a:lnTo>
                <a:lnTo>
                  <a:pt x="253942" y="293762"/>
                </a:lnTo>
                <a:lnTo>
                  <a:pt x="265109" y="285612"/>
                </a:lnTo>
                <a:lnTo>
                  <a:pt x="275304" y="276331"/>
                </a:lnTo>
                <a:lnTo>
                  <a:pt x="284436" y="266010"/>
                </a:lnTo>
                <a:lnTo>
                  <a:pt x="292412" y="254744"/>
                </a:lnTo>
                <a:close/>
              </a:path>
            </a:pathLst>
          </a:custGeom>
          <a:solidFill>
            <a:srgbClr val="6C87B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47198" y="1128522"/>
            <a:ext cx="862583" cy="862583"/>
          </a:xfrm>
          <a:custGeom>
            <a:avLst/>
            <a:gdLst/>
            <a:ahLst/>
            <a:cxnLst/>
            <a:rect l="l" t="t" r="r" b="b"/>
            <a:pathLst>
              <a:path w="862583" h="862583">
                <a:moveTo>
                  <a:pt x="0" y="431291"/>
                </a:moveTo>
                <a:lnTo>
                  <a:pt x="1429" y="466672"/>
                </a:lnTo>
                <a:lnTo>
                  <a:pt x="5643" y="501263"/>
                </a:lnTo>
                <a:lnTo>
                  <a:pt x="12531" y="534954"/>
                </a:lnTo>
                <a:lnTo>
                  <a:pt x="21982" y="567635"/>
                </a:lnTo>
                <a:lnTo>
                  <a:pt x="33885" y="599193"/>
                </a:lnTo>
                <a:lnTo>
                  <a:pt x="48129" y="629520"/>
                </a:lnTo>
                <a:lnTo>
                  <a:pt x="64604" y="658503"/>
                </a:lnTo>
                <a:lnTo>
                  <a:pt x="83198" y="686031"/>
                </a:lnTo>
                <a:lnTo>
                  <a:pt x="103800" y="711995"/>
                </a:lnTo>
                <a:lnTo>
                  <a:pt x="126301" y="736282"/>
                </a:lnTo>
                <a:lnTo>
                  <a:pt x="150588" y="758783"/>
                </a:lnTo>
                <a:lnTo>
                  <a:pt x="176552" y="779385"/>
                </a:lnTo>
                <a:lnTo>
                  <a:pt x="204080" y="797979"/>
                </a:lnTo>
                <a:lnTo>
                  <a:pt x="233063" y="814454"/>
                </a:lnTo>
                <a:lnTo>
                  <a:pt x="263390" y="828698"/>
                </a:lnTo>
                <a:lnTo>
                  <a:pt x="294948" y="840601"/>
                </a:lnTo>
                <a:lnTo>
                  <a:pt x="327629" y="850052"/>
                </a:lnTo>
                <a:lnTo>
                  <a:pt x="361320" y="856940"/>
                </a:lnTo>
                <a:lnTo>
                  <a:pt x="395911" y="861154"/>
                </a:lnTo>
                <a:lnTo>
                  <a:pt x="431292" y="862583"/>
                </a:lnTo>
                <a:lnTo>
                  <a:pt x="466672" y="861154"/>
                </a:lnTo>
                <a:lnTo>
                  <a:pt x="501263" y="856940"/>
                </a:lnTo>
                <a:lnTo>
                  <a:pt x="534954" y="850052"/>
                </a:lnTo>
                <a:lnTo>
                  <a:pt x="567635" y="840601"/>
                </a:lnTo>
                <a:lnTo>
                  <a:pt x="599193" y="828698"/>
                </a:lnTo>
                <a:lnTo>
                  <a:pt x="629520" y="814454"/>
                </a:lnTo>
                <a:lnTo>
                  <a:pt x="658503" y="797979"/>
                </a:lnTo>
                <a:lnTo>
                  <a:pt x="686031" y="779385"/>
                </a:lnTo>
                <a:lnTo>
                  <a:pt x="711995" y="758783"/>
                </a:lnTo>
                <a:lnTo>
                  <a:pt x="736282" y="736282"/>
                </a:lnTo>
                <a:lnTo>
                  <a:pt x="758783" y="711995"/>
                </a:lnTo>
                <a:lnTo>
                  <a:pt x="779385" y="686031"/>
                </a:lnTo>
                <a:lnTo>
                  <a:pt x="797979" y="658503"/>
                </a:lnTo>
                <a:lnTo>
                  <a:pt x="814454" y="629520"/>
                </a:lnTo>
                <a:lnTo>
                  <a:pt x="828698" y="599193"/>
                </a:lnTo>
                <a:lnTo>
                  <a:pt x="840601" y="567635"/>
                </a:lnTo>
                <a:lnTo>
                  <a:pt x="850052" y="534954"/>
                </a:lnTo>
                <a:lnTo>
                  <a:pt x="856940" y="501263"/>
                </a:lnTo>
                <a:lnTo>
                  <a:pt x="861154" y="466672"/>
                </a:lnTo>
                <a:lnTo>
                  <a:pt x="862583" y="431291"/>
                </a:lnTo>
                <a:lnTo>
                  <a:pt x="861154" y="395911"/>
                </a:lnTo>
                <a:lnTo>
                  <a:pt x="856940" y="361320"/>
                </a:lnTo>
                <a:lnTo>
                  <a:pt x="850052" y="327629"/>
                </a:lnTo>
                <a:lnTo>
                  <a:pt x="840601" y="294948"/>
                </a:lnTo>
                <a:lnTo>
                  <a:pt x="828698" y="263390"/>
                </a:lnTo>
                <a:lnTo>
                  <a:pt x="814454" y="233063"/>
                </a:lnTo>
                <a:lnTo>
                  <a:pt x="797979" y="204080"/>
                </a:lnTo>
                <a:lnTo>
                  <a:pt x="779385" y="176552"/>
                </a:lnTo>
                <a:lnTo>
                  <a:pt x="758783" y="150588"/>
                </a:lnTo>
                <a:lnTo>
                  <a:pt x="736282" y="126301"/>
                </a:lnTo>
                <a:lnTo>
                  <a:pt x="711995" y="103800"/>
                </a:lnTo>
                <a:lnTo>
                  <a:pt x="686031" y="83198"/>
                </a:lnTo>
                <a:lnTo>
                  <a:pt x="658503" y="64604"/>
                </a:lnTo>
                <a:lnTo>
                  <a:pt x="629520" y="48129"/>
                </a:lnTo>
                <a:lnTo>
                  <a:pt x="599193" y="33885"/>
                </a:lnTo>
                <a:lnTo>
                  <a:pt x="567635" y="21982"/>
                </a:lnTo>
                <a:lnTo>
                  <a:pt x="534954" y="12531"/>
                </a:lnTo>
                <a:lnTo>
                  <a:pt x="501263" y="5643"/>
                </a:lnTo>
                <a:lnTo>
                  <a:pt x="466672" y="1429"/>
                </a:lnTo>
                <a:lnTo>
                  <a:pt x="431292" y="0"/>
                </a:lnTo>
                <a:lnTo>
                  <a:pt x="395911" y="1429"/>
                </a:lnTo>
                <a:lnTo>
                  <a:pt x="361320" y="5643"/>
                </a:lnTo>
                <a:lnTo>
                  <a:pt x="327629" y="12531"/>
                </a:lnTo>
                <a:lnTo>
                  <a:pt x="294948" y="21982"/>
                </a:lnTo>
                <a:lnTo>
                  <a:pt x="263390" y="33885"/>
                </a:lnTo>
                <a:lnTo>
                  <a:pt x="233063" y="48129"/>
                </a:lnTo>
                <a:lnTo>
                  <a:pt x="204080" y="64604"/>
                </a:lnTo>
                <a:lnTo>
                  <a:pt x="176552" y="83198"/>
                </a:lnTo>
                <a:lnTo>
                  <a:pt x="150588" y="103800"/>
                </a:lnTo>
                <a:lnTo>
                  <a:pt x="126301" y="126301"/>
                </a:lnTo>
                <a:lnTo>
                  <a:pt x="103800" y="150588"/>
                </a:lnTo>
                <a:lnTo>
                  <a:pt x="83198" y="176552"/>
                </a:lnTo>
                <a:lnTo>
                  <a:pt x="64604" y="204080"/>
                </a:lnTo>
                <a:lnTo>
                  <a:pt x="48129" y="233063"/>
                </a:lnTo>
                <a:lnTo>
                  <a:pt x="33885" y="263390"/>
                </a:lnTo>
                <a:lnTo>
                  <a:pt x="21982" y="294948"/>
                </a:lnTo>
                <a:lnTo>
                  <a:pt x="12531" y="327629"/>
                </a:lnTo>
                <a:lnTo>
                  <a:pt x="5643" y="361320"/>
                </a:lnTo>
                <a:lnTo>
                  <a:pt x="1429" y="395911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47198" y="1128522"/>
            <a:ext cx="862583" cy="862583"/>
          </a:xfrm>
          <a:custGeom>
            <a:avLst/>
            <a:gdLst/>
            <a:ahLst/>
            <a:cxnLst/>
            <a:rect l="l" t="t" r="r" b="b"/>
            <a:pathLst>
              <a:path w="862583" h="862583">
                <a:moveTo>
                  <a:pt x="0" y="431291"/>
                </a:moveTo>
                <a:lnTo>
                  <a:pt x="1429" y="395911"/>
                </a:lnTo>
                <a:lnTo>
                  <a:pt x="5643" y="361320"/>
                </a:lnTo>
                <a:lnTo>
                  <a:pt x="12531" y="327629"/>
                </a:lnTo>
                <a:lnTo>
                  <a:pt x="21982" y="294948"/>
                </a:lnTo>
                <a:lnTo>
                  <a:pt x="33885" y="263390"/>
                </a:lnTo>
                <a:lnTo>
                  <a:pt x="48129" y="233063"/>
                </a:lnTo>
                <a:lnTo>
                  <a:pt x="64604" y="204080"/>
                </a:lnTo>
                <a:lnTo>
                  <a:pt x="83198" y="176552"/>
                </a:lnTo>
                <a:lnTo>
                  <a:pt x="103800" y="150588"/>
                </a:lnTo>
                <a:lnTo>
                  <a:pt x="126301" y="126301"/>
                </a:lnTo>
                <a:lnTo>
                  <a:pt x="150588" y="103800"/>
                </a:lnTo>
                <a:lnTo>
                  <a:pt x="176552" y="83198"/>
                </a:lnTo>
                <a:lnTo>
                  <a:pt x="204080" y="64604"/>
                </a:lnTo>
                <a:lnTo>
                  <a:pt x="233063" y="48129"/>
                </a:lnTo>
                <a:lnTo>
                  <a:pt x="263390" y="33885"/>
                </a:lnTo>
                <a:lnTo>
                  <a:pt x="294948" y="21982"/>
                </a:lnTo>
                <a:lnTo>
                  <a:pt x="327629" y="12531"/>
                </a:lnTo>
                <a:lnTo>
                  <a:pt x="361320" y="5643"/>
                </a:lnTo>
                <a:lnTo>
                  <a:pt x="395911" y="1429"/>
                </a:lnTo>
                <a:lnTo>
                  <a:pt x="431292" y="0"/>
                </a:lnTo>
                <a:lnTo>
                  <a:pt x="466672" y="1429"/>
                </a:lnTo>
                <a:lnTo>
                  <a:pt x="501263" y="5643"/>
                </a:lnTo>
                <a:lnTo>
                  <a:pt x="534954" y="12531"/>
                </a:lnTo>
                <a:lnTo>
                  <a:pt x="567635" y="21982"/>
                </a:lnTo>
                <a:lnTo>
                  <a:pt x="599193" y="33885"/>
                </a:lnTo>
                <a:lnTo>
                  <a:pt x="629520" y="48129"/>
                </a:lnTo>
                <a:lnTo>
                  <a:pt x="658503" y="64604"/>
                </a:lnTo>
                <a:lnTo>
                  <a:pt x="686031" y="83198"/>
                </a:lnTo>
                <a:lnTo>
                  <a:pt x="711995" y="103800"/>
                </a:lnTo>
                <a:lnTo>
                  <a:pt x="736282" y="126301"/>
                </a:lnTo>
                <a:lnTo>
                  <a:pt x="758783" y="150588"/>
                </a:lnTo>
                <a:lnTo>
                  <a:pt x="779385" y="176552"/>
                </a:lnTo>
                <a:lnTo>
                  <a:pt x="797979" y="204080"/>
                </a:lnTo>
                <a:lnTo>
                  <a:pt x="814454" y="233063"/>
                </a:lnTo>
                <a:lnTo>
                  <a:pt x="828698" y="263390"/>
                </a:lnTo>
                <a:lnTo>
                  <a:pt x="840601" y="294948"/>
                </a:lnTo>
                <a:lnTo>
                  <a:pt x="850052" y="327629"/>
                </a:lnTo>
                <a:lnTo>
                  <a:pt x="856940" y="361320"/>
                </a:lnTo>
                <a:lnTo>
                  <a:pt x="861154" y="395911"/>
                </a:lnTo>
                <a:lnTo>
                  <a:pt x="862583" y="431291"/>
                </a:lnTo>
                <a:lnTo>
                  <a:pt x="861154" y="466672"/>
                </a:lnTo>
                <a:lnTo>
                  <a:pt x="856940" y="501263"/>
                </a:lnTo>
                <a:lnTo>
                  <a:pt x="850052" y="534954"/>
                </a:lnTo>
                <a:lnTo>
                  <a:pt x="840601" y="567635"/>
                </a:lnTo>
                <a:lnTo>
                  <a:pt x="828698" y="599193"/>
                </a:lnTo>
                <a:lnTo>
                  <a:pt x="814454" y="629520"/>
                </a:lnTo>
                <a:lnTo>
                  <a:pt x="797979" y="658503"/>
                </a:lnTo>
                <a:lnTo>
                  <a:pt x="779385" y="686031"/>
                </a:lnTo>
                <a:lnTo>
                  <a:pt x="758783" y="711995"/>
                </a:lnTo>
                <a:lnTo>
                  <a:pt x="736282" y="736282"/>
                </a:lnTo>
                <a:lnTo>
                  <a:pt x="711995" y="758783"/>
                </a:lnTo>
                <a:lnTo>
                  <a:pt x="686031" y="779385"/>
                </a:lnTo>
                <a:lnTo>
                  <a:pt x="658503" y="797979"/>
                </a:lnTo>
                <a:lnTo>
                  <a:pt x="629520" y="814454"/>
                </a:lnTo>
                <a:lnTo>
                  <a:pt x="599193" y="828698"/>
                </a:lnTo>
                <a:lnTo>
                  <a:pt x="567635" y="840601"/>
                </a:lnTo>
                <a:lnTo>
                  <a:pt x="534954" y="850052"/>
                </a:lnTo>
                <a:lnTo>
                  <a:pt x="501263" y="856940"/>
                </a:lnTo>
                <a:lnTo>
                  <a:pt x="466672" y="861154"/>
                </a:lnTo>
                <a:lnTo>
                  <a:pt x="431292" y="862583"/>
                </a:lnTo>
                <a:lnTo>
                  <a:pt x="395911" y="861154"/>
                </a:lnTo>
                <a:lnTo>
                  <a:pt x="361320" y="856940"/>
                </a:lnTo>
                <a:lnTo>
                  <a:pt x="327629" y="850052"/>
                </a:lnTo>
                <a:lnTo>
                  <a:pt x="294948" y="840601"/>
                </a:lnTo>
                <a:lnTo>
                  <a:pt x="263390" y="828698"/>
                </a:lnTo>
                <a:lnTo>
                  <a:pt x="233063" y="814454"/>
                </a:lnTo>
                <a:lnTo>
                  <a:pt x="204080" y="797979"/>
                </a:lnTo>
                <a:lnTo>
                  <a:pt x="176552" y="779385"/>
                </a:lnTo>
                <a:lnTo>
                  <a:pt x="150588" y="758783"/>
                </a:lnTo>
                <a:lnTo>
                  <a:pt x="126301" y="736282"/>
                </a:lnTo>
                <a:lnTo>
                  <a:pt x="103800" y="711995"/>
                </a:lnTo>
                <a:lnTo>
                  <a:pt x="83198" y="686031"/>
                </a:lnTo>
                <a:lnTo>
                  <a:pt x="64604" y="658503"/>
                </a:lnTo>
                <a:lnTo>
                  <a:pt x="48129" y="629520"/>
                </a:lnTo>
                <a:lnTo>
                  <a:pt x="33885" y="599193"/>
                </a:lnTo>
                <a:lnTo>
                  <a:pt x="21982" y="567635"/>
                </a:lnTo>
                <a:lnTo>
                  <a:pt x="12531" y="534954"/>
                </a:lnTo>
                <a:lnTo>
                  <a:pt x="5643" y="501263"/>
                </a:lnTo>
                <a:lnTo>
                  <a:pt x="1429" y="466672"/>
                </a:lnTo>
                <a:lnTo>
                  <a:pt x="0" y="431291"/>
                </a:lnTo>
                <a:close/>
              </a:path>
            </a:pathLst>
          </a:custGeom>
          <a:ln w="381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707116" y="1380236"/>
            <a:ext cx="162813" cy="170941"/>
          </a:xfrm>
          <a:custGeom>
            <a:avLst/>
            <a:gdLst/>
            <a:ahLst/>
            <a:cxnLst/>
            <a:rect l="l" t="t" r="r" b="b"/>
            <a:pathLst>
              <a:path w="162813" h="170941">
                <a:moveTo>
                  <a:pt x="19430" y="64642"/>
                </a:moveTo>
                <a:lnTo>
                  <a:pt x="16001" y="44068"/>
                </a:lnTo>
                <a:lnTo>
                  <a:pt x="36702" y="40639"/>
                </a:lnTo>
                <a:lnTo>
                  <a:pt x="38988" y="40004"/>
                </a:lnTo>
                <a:lnTo>
                  <a:pt x="42417" y="36575"/>
                </a:lnTo>
                <a:lnTo>
                  <a:pt x="52069" y="18287"/>
                </a:lnTo>
                <a:lnTo>
                  <a:pt x="70484" y="27431"/>
                </a:lnTo>
                <a:lnTo>
                  <a:pt x="72135" y="28575"/>
                </a:lnTo>
                <a:lnTo>
                  <a:pt x="75056" y="28575"/>
                </a:lnTo>
                <a:lnTo>
                  <a:pt x="77342" y="27431"/>
                </a:lnTo>
                <a:lnTo>
                  <a:pt x="95757" y="18287"/>
                </a:lnTo>
                <a:lnTo>
                  <a:pt x="105409" y="36575"/>
                </a:lnTo>
                <a:lnTo>
                  <a:pt x="106552" y="38862"/>
                </a:lnTo>
                <a:lnTo>
                  <a:pt x="110616" y="40639"/>
                </a:lnTo>
                <a:lnTo>
                  <a:pt x="131190" y="44068"/>
                </a:lnTo>
                <a:lnTo>
                  <a:pt x="128397" y="64642"/>
                </a:lnTo>
                <a:lnTo>
                  <a:pt x="127761" y="66928"/>
                </a:lnTo>
                <a:lnTo>
                  <a:pt x="130682" y="70865"/>
                </a:lnTo>
                <a:lnTo>
                  <a:pt x="145033" y="85725"/>
                </a:lnTo>
                <a:lnTo>
                  <a:pt x="130682" y="100584"/>
                </a:lnTo>
                <a:lnTo>
                  <a:pt x="128904" y="102362"/>
                </a:lnTo>
                <a:lnTo>
                  <a:pt x="128397" y="106934"/>
                </a:lnTo>
                <a:lnTo>
                  <a:pt x="131190" y="127508"/>
                </a:lnTo>
                <a:lnTo>
                  <a:pt x="110616" y="131444"/>
                </a:lnTo>
                <a:lnTo>
                  <a:pt x="108330" y="131444"/>
                </a:lnTo>
                <a:lnTo>
                  <a:pt x="105409" y="134874"/>
                </a:lnTo>
                <a:lnTo>
                  <a:pt x="95757" y="153162"/>
                </a:lnTo>
                <a:lnTo>
                  <a:pt x="77342" y="144017"/>
                </a:lnTo>
                <a:lnTo>
                  <a:pt x="73913" y="143510"/>
                </a:lnTo>
                <a:lnTo>
                  <a:pt x="70484" y="144017"/>
                </a:lnTo>
                <a:lnTo>
                  <a:pt x="52069" y="153162"/>
                </a:lnTo>
                <a:lnTo>
                  <a:pt x="42417" y="134874"/>
                </a:lnTo>
                <a:lnTo>
                  <a:pt x="41275" y="132587"/>
                </a:lnTo>
                <a:lnTo>
                  <a:pt x="36702" y="131444"/>
                </a:lnTo>
                <a:lnTo>
                  <a:pt x="30860" y="145161"/>
                </a:lnTo>
                <a:lnTo>
                  <a:pt x="42417" y="166369"/>
                </a:lnTo>
                <a:lnTo>
                  <a:pt x="44068" y="169799"/>
                </a:lnTo>
                <a:lnTo>
                  <a:pt x="48132" y="170941"/>
                </a:lnTo>
                <a:lnTo>
                  <a:pt x="52069" y="169163"/>
                </a:lnTo>
                <a:lnTo>
                  <a:pt x="73913" y="158876"/>
                </a:lnTo>
                <a:lnTo>
                  <a:pt x="95757" y="169163"/>
                </a:lnTo>
                <a:lnTo>
                  <a:pt x="99186" y="170306"/>
                </a:lnTo>
                <a:lnTo>
                  <a:pt x="101980" y="170306"/>
                </a:lnTo>
                <a:lnTo>
                  <a:pt x="105409" y="166369"/>
                </a:lnTo>
                <a:lnTo>
                  <a:pt x="116966" y="145161"/>
                </a:lnTo>
                <a:lnTo>
                  <a:pt x="140969" y="140588"/>
                </a:lnTo>
                <a:lnTo>
                  <a:pt x="145033" y="140080"/>
                </a:lnTo>
                <a:lnTo>
                  <a:pt x="147319" y="136016"/>
                </a:lnTo>
                <a:lnTo>
                  <a:pt x="146684" y="132587"/>
                </a:lnTo>
                <a:lnTo>
                  <a:pt x="143255" y="108585"/>
                </a:lnTo>
                <a:lnTo>
                  <a:pt x="160527" y="90931"/>
                </a:lnTo>
                <a:lnTo>
                  <a:pt x="162813" y="88011"/>
                </a:lnTo>
                <a:lnTo>
                  <a:pt x="162813" y="83438"/>
                </a:lnTo>
                <a:lnTo>
                  <a:pt x="160527" y="80644"/>
                </a:lnTo>
                <a:lnTo>
                  <a:pt x="143255" y="63500"/>
                </a:lnTo>
                <a:lnTo>
                  <a:pt x="146684" y="39497"/>
                </a:lnTo>
                <a:lnTo>
                  <a:pt x="147319" y="35433"/>
                </a:lnTo>
                <a:lnTo>
                  <a:pt x="145033" y="31496"/>
                </a:lnTo>
                <a:lnTo>
                  <a:pt x="140969" y="30861"/>
                </a:lnTo>
                <a:lnTo>
                  <a:pt x="116966" y="26924"/>
                </a:lnTo>
                <a:lnTo>
                  <a:pt x="105409" y="5206"/>
                </a:lnTo>
                <a:lnTo>
                  <a:pt x="103124" y="1777"/>
                </a:lnTo>
                <a:lnTo>
                  <a:pt x="99186" y="0"/>
                </a:lnTo>
                <a:lnTo>
                  <a:pt x="95757" y="2286"/>
                </a:lnTo>
                <a:lnTo>
                  <a:pt x="73913" y="12573"/>
                </a:lnTo>
                <a:lnTo>
                  <a:pt x="52069" y="2286"/>
                </a:lnTo>
                <a:lnTo>
                  <a:pt x="48132" y="0"/>
                </a:lnTo>
                <a:lnTo>
                  <a:pt x="44068" y="1777"/>
                </a:lnTo>
                <a:lnTo>
                  <a:pt x="42417" y="5206"/>
                </a:lnTo>
                <a:lnTo>
                  <a:pt x="30860" y="26924"/>
                </a:lnTo>
                <a:lnTo>
                  <a:pt x="6857" y="30861"/>
                </a:lnTo>
                <a:lnTo>
                  <a:pt x="2793" y="31496"/>
                </a:lnTo>
                <a:lnTo>
                  <a:pt x="0" y="35433"/>
                </a:lnTo>
                <a:lnTo>
                  <a:pt x="507" y="39497"/>
                </a:lnTo>
                <a:lnTo>
                  <a:pt x="3936" y="63500"/>
                </a:lnTo>
                <a:lnTo>
                  <a:pt x="2793" y="85725"/>
                </a:lnTo>
                <a:lnTo>
                  <a:pt x="17144" y="70865"/>
                </a:lnTo>
                <a:lnTo>
                  <a:pt x="18923" y="69214"/>
                </a:lnTo>
                <a:lnTo>
                  <a:pt x="19430" y="64642"/>
                </a:lnTo>
                <a:close/>
              </a:path>
            </a:pathLst>
          </a:custGeom>
          <a:solidFill>
            <a:srgbClr val="4B58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644886" y="1702562"/>
            <a:ext cx="54229" cy="95758"/>
          </a:xfrm>
          <a:custGeom>
            <a:avLst/>
            <a:gdLst/>
            <a:ahLst/>
            <a:cxnLst/>
            <a:rect l="l" t="t" r="r" b="b"/>
            <a:pathLst>
              <a:path w="54229" h="95758">
                <a:moveTo>
                  <a:pt x="0" y="3428"/>
                </a:moveTo>
                <a:lnTo>
                  <a:pt x="0" y="92328"/>
                </a:lnTo>
                <a:lnTo>
                  <a:pt x="3429" y="95758"/>
                </a:lnTo>
                <a:lnTo>
                  <a:pt x="7493" y="95758"/>
                </a:lnTo>
                <a:lnTo>
                  <a:pt x="14859" y="80899"/>
                </a:lnTo>
                <a:lnTo>
                  <a:pt x="14859" y="14350"/>
                </a:lnTo>
                <a:lnTo>
                  <a:pt x="54229" y="0"/>
                </a:lnTo>
                <a:lnTo>
                  <a:pt x="3429" y="0"/>
                </a:lnTo>
                <a:lnTo>
                  <a:pt x="0" y="3428"/>
                </a:lnTo>
                <a:close/>
              </a:path>
            </a:pathLst>
          </a:custGeom>
          <a:solidFill>
            <a:srgbClr val="4B58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551214" y="1453812"/>
            <a:ext cx="22364" cy="74721"/>
          </a:xfrm>
          <a:custGeom>
            <a:avLst/>
            <a:gdLst/>
            <a:ahLst/>
            <a:cxnLst/>
            <a:rect l="l" t="t" r="r" b="b"/>
            <a:pathLst>
              <a:path w="22364" h="74721">
                <a:moveTo>
                  <a:pt x="22364" y="74721"/>
                </a:moveTo>
                <a:lnTo>
                  <a:pt x="15084" y="38641"/>
                </a:lnTo>
                <a:lnTo>
                  <a:pt x="9272" y="26326"/>
                </a:lnTo>
                <a:lnTo>
                  <a:pt x="4629" y="13422"/>
                </a:lnTo>
                <a:lnTo>
                  <a:pt x="1227" y="0"/>
                </a:lnTo>
                <a:lnTo>
                  <a:pt x="0" y="40673"/>
                </a:lnTo>
                <a:lnTo>
                  <a:pt x="6494" y="52686"/>
                </a:lnTo>
                <a:lnTo>
                  <a:pt x="13968" y="64055"/>
                </a:lnTo>
                <a:lnTo>
                  <a:pt x="22364" y="74721"/>
                </a:lnTo>
                <a:close/>
              </a:path>
            </a:pathLst>
          </a:custGeom>
          <a:solidFill>
            <a:srgbClr val="4B58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535412" y="1312164"/>
            <a:ext cx="483108" cy="269494"/>
          </a:xfrm>
          <a:custGeom>
            <a:avLst/>
            <a:gdLst/>
            <a:ahLst/>
            <a:cxnLst/>
            <a:rect l="l" t="t" r="r" b="b"/>
            <a:pathLst>
              <a:path w="483108" h="269494">
                <a:moveTo>
                  <a:pt x="3" y="114596"/>
                </a:moveTo>
                <a:lnTo>
                  <a:pt x="750" y="128970"/>
                </a:lnTo>
                <a:lnTo>
                  <a:pt x="2760" y="142987"/>
                </a:lnTo>
                <a:lnTo>
                  <a:pt x="5977" y="156590"/>
                </a:lnTo>
                <a:lnTo>
                  <a:pt x="10343" y="169721"/>
                </a:lnTo>
                <a:lnTo>
                  <a:pt x="15802" y="182321"/>
                </a:lnTo>
                <a:lnTo>
                  <a:pt x="17030" y="141648"/>
                </a:lnTo>
                <a:lnTo>
                  <a:pt x="14937" y="127780"/>
                </a:lnTo>
                <a:lnTo>
                  <a:pt x="14224" y="113537"/>
                </a:lnTo>
                <a:lnTo>
                  <a:pt x="15549" y="100709"/>
                </a:lnTo>
                <a:lnTo>
                  <a:pt x="20030" y="87280"/>
                </a:lnTo>
                <a:lnTo>
                  <a:pt x="27282" y="75439"/>
                </a:lnTo>
                <a:lnTo>
                  <a:pt x="36896" y="65564"/>
                </a:lnTo>
                <a:lnTo>
                  <a:pt x="48464" y="58039"/>
                </a:lnTo>
                <a:lnTo>
                  <a:pt x="61574" y="53245"/>
                </a:lnTo>
                <a:lnTo>
                  <a:pt x="75819" y="51562"/>
                </a:lnTo>
                <a:lnTo>
                  <a:pt x="109474" y="51562"/>
                </a:lnTo>
                <a:lnTo>
                  <a:pt x="109474" y="195452"/>
                </a:lnTo>
                <a:lnTo>
                  <a:pt x="109690" y="203028"/>
                </a:lnTo>
                <a:lnTo>
                  <a:pt x="111057" y="215946"/>
                </a:lnTo>
                <a:lnTo>
                  <a:pt x="113619" y="228530"/>
                </a:lnTo>
                <a:lnTo>
                  <a:pt x="117306" y="240662"/>
                </a:lnTo>
                <a:lnTo>
                  <a:pt x="122047" y="252222"/>
                </a:lnTo>
                <a:lnTo>
                  <a:pt x="111104" y="248984"/>
                </a:lnTo>
                <a:lnTo>
                  <a:pt x="98452" y="243966"/>
                </a:lnTo>
                <a:lnTo>
                  <a:pt x="86410" y="237785"/>
                </a:lnTo>
                <a:lnTo>
                  <a:pt x="75048" y="230512"/>
                </a:lnTo>
                <a:lnTo>
                  <a:pt x="64436" y="222220"/>
                </a:lnTo>
                <a:lnTo>
                  <a:pt x="54644" y="212980"/>
                </a:lnTo>
                <a:lnTo>
                  <a:pt x="45742" y="202864"/>
                </a:lnTo>
                <a:lnTo>
                  <a:pt x="37799" y="191943"/>
                </a:lnTo>
                <a:lnTo>
                  <a:pt x="30887" y="180290"/>
                </a:lnTo>
                <a:lnTo>
                  <a:pt x="38167" y="216370"/>
                </a:lnTo>
                <a:lnTo>
                  <a:pt x="47428" y="226276"/>
                </a:lnTo>
                <a:lnTo>
                  <a:pt x="57497" y="235364"/>
                </a:lnTo>
                <a:lnTo>
                  <a:pt x="68317" y="243577"/>
                </a:lnTo>
                <a:lnTo>
                  <a:pt x="79832" y="250857"/>
                </a:lnTo>
                <a:lnTo>
                  <a:pt x="91985" y="257146"/>
                </a:lnTo>
                <a:lnTo>
                  <a:pt x="104718" y="262387"/>
                </a:lnTo>
                <a:lnTo>
                  <a:pt x="117975" y="266522"/>
                </a:lnTo>
                <a:lnTo>
                  <a:pt x="131699" y="269494"/>
                </a:lnTo>
                <a:lnTo>
                  <a:pt x="136110" y="247377"/>
                </a:lnTo>
                <a:lnTo>
                  <a:pt x="131045" y="235151"/>
                </a:lnTo>
                <a:lnTo>
                  <a:pt x="127355" y="222348"/>
                </a:lnTo>
                <a:lnTo>
                  <a:pt x="125098" y="209079"/>
                </a:lnTo>
                <a:lnTo>
                  <a:pt x="124333" y="195452"/>
                </a:lnTo>
                <a:lnTo>
                  <a:pt x="124333" y="17780"/>
                </a:lnTo>
                <a:lnTo>
                  <a:pt x="127762" y="14859"/>
                </a:lnTo>
                <a:lnTo>
                  <a:pt x="355854" y="14859"/>
                </a:lnTo>
                <a:lnTo>
                  <a:pt x="358775" y="17780"/>
                </a:lnTo>
                <a:lnTo>
                  <a:pt x="358775" y="195452"/>
                </a:lnTo>
                <a:lnTo>
                  <a:pt x="358381" y="205357"/>
                </a:lnTo>
                <a:lnTo>
                  <a:pt x="356539" y="218882"/>
                </a:lnTo>
                <a:lnTo>
                  <a:pt x="361061" y="252222"/>
                </a:lnTo>
                <a:lnTo>
                  <a:pt x="363926" y="245613"/>
                </a:lnTo>
                <a:lnTo>
                  <a:pt x="368066" y="233708"/>
                </a:lnTo>
                <a:lnTo>
                  <a:pt x="371111" y="221300"/>
                </a:lnTo>
                <a:lnTo>
                  <a:pt x="372991" y="208508"/>
                </a:lnTo>
                <a:lnTo>
                  <a:pt x="373634" y="195452"/>
                </a:lnTo>
                <a:lnTo>
                  <a:pt x="373634" y="51562"/>
                </a:lnTo>
                <a:lnTo>
                  <a:pt x="407289" y="51562"/>
                </a:lnTo>
                <a:lnTo>
                  <a:pt x="419878" y="52871"/>
                </a:lnTo>
                <a:lnTo>
                  <a:pt x="433146" y="57313"/>
                </a:lnTo>
                <a:lnTo>
                  <a:pt x="444920" y="64531"/>
                </a:lnTo>
                <a:lnTo>
                  <a:pt x="454790" y="74144"/>
                </a:lnTo>
                <a:lnTo>
                  <a:pt x="462347" y="85770"/>
                </a:lnTo>
                <a:lnTo>
                  <a:pt x="467181" y="99029"/>
                </a:lnTo>
                <a:lnTo>
                  <a:pt x="468884" y="113537"/>
                </a:lnTo>
                <a:lnTo>
                  <a:pt x="468388" y="125413"/>
                </a:lnTo>
                <a:lnTo>
                  <a:pt x="466522" y="139349"/>
                </a:lnTo>
                <a:lnTo>
                  <a:pt x="467738" y="181423"/>
                </a:lnTo>
                <a:lnTo>
                  <a:pt x="473119" y="168782"/>
                </a:lnTo>
                <a:lnTo>
                  <a:pt x="477404" y="155615"/>
                </a:lnTo>
                <a:lnTo>
                  <a:pt x="480535" y="141980"/>
                </a:lnTo>
                <a:lnTo>
                  <a:pt x="482455" y="127935"/>
                </a:lnTo>
                <a:lnTo>
                  <a:pt x="483108" y="113537"/>
                </a:lnTo>
                <a:lnTo>
                  <a:pt x="482764" y="106146"/>
                </a:lnTo>
                <a:lnTo>
                  <a:pt x="480103" y="91978"/>
                </a:lnTo>
                <a:lnTo>
                  <a:pt x="475015" y="78862"/>
                </a:lnTo>
                <a:lnTo>
                  <a:pt x="467746" y="67055"/>
                </a:lnTo>
                <a:lnTo>
                  <a:pt x="458542" y="56817"/>
                </a:lnTo>
                <a:lnTo>
                  <a:pt x="447649" y="48404"/>
                </a:lnTo>
                <a:lnTo>
                  <a:pt x="435312" y="42075"/>
                </a:lnTo>
                <a:lnTo>
                  <a:pt x="421776" y="38089"/>
                </a:lnTo>
                <a:lnTo>
                  <a:pt x="407289" y="36702"/>
                </a:lnTo>
                <a:lnTo>
                  <a:pt x="373634" y="36702"/>
                </a:lnTo>
                <a:lnTo>
                  <a:pt x="373634" y="21844"/>
                </a:lnTo>
                <a:lnTo>
                  <a:pt x="372772" y="15747"/>
                </a:lnTo>
                <a:lnTo>
                  <a:pt x="365048" y="4461"/>
                </a:lnTo>
                <a:lnTo>
                  <a:pt x="351917" y="0"/>
                </a:lnTo>
                <a:lnTo>
                  <a:pt x="131699" y="0"/>
                </a:lnTo>
                <a:lnTo>
                  <a:pt x="125300" y="955"/>
                </a:lnTo>
                <a:lnTo>
                  <a:pt x="114015" y="8739"/>
                </a:lnTo>
                <a:lnTo>
                  <a:pt x="109474" y="21844"/>
                </a:lnTo>
                <a:lnTo>
                  <a:pt x="109474" y="36702"/>
                </a:lnTo>
                <a:lnTo>
                  <a:pt x="75819" y="36702"/>
                </a:lnTo>
                <a:lnTo>
                  <a:pt x="68556" y="37054"/>
                </a:lnTo>
                <a:lnTo>
                  <a:pt x="54616" y="39771"/>
                </a:lnTo>
                <a:lnTo>
                  <a:pt x="41690" y="44960"/>
                </a:lnTo>
                <a:lnTo>
                  <a:pt x="30037" y="52363"/>
                </a:lnTo>
                <a:lnTo>
                  <a:pt x="19918" y="61720"/>
                </a:lnTo>
                <a:lnTo>
                  <a:pt x="11595" y="72774"/>
                </a:lnTo>
                <a:lnTo>
                  <a:pt x="5327" y="85267"/>
                </a:lnTo>
                <a:lnTo>
                  <a:pt x="1375" y="98941"/>
                </a:lnTo>
                <a:lnTo>
                  <a:pt x="0" y="113537"/>
                </a:lnTo>
                <a:lnTo>
                  <a:pt x="3" y="114596"/>
                </a:lnTo>
                <a:close/>
              </a:path>
            </a:pathLst>
          </a:custGeom>
          <a:solidFill>
            <a:srgbClr val="4B58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652379" y="1451513"/>
            <a:ext cx="350771" cy="346806"/>
          </a:xfrm>
          <a:custGeom>
            <a:avLst/>
            <a:gdLst/>
            <a:ahLst/>
            <a:cxnLst/>
            <a:rect l="l" t="t" r="r" b="b"/>
            <a:pathLst>
              <a:path w="350771" h="346806">
                <a:moveTo>
                  <a:pt x="86780" y="180221"/>
                </a:moveTo>
                <a:lnTo>
                  <a:pt x="81285" y="169591"/>
                </a:lnTo>
                <a:lnTo>
                  <a:pt x="71881" y="161640"/>
                </a:lnTo>
                <a:lnTo>
                  <a:pt x="63038" y="156717"/>
                </a:lnTo>
                <a:lnTo>
                  <a:pt x="51979" y="149002"/>
                </a:lnTo>
                <a:lnTo>
                  <a:pt x="42001" y="140166"/>
                </a:lnTo>
                <a:lnTo>
                  <a:pt x="33163" y="130319"/>
                </a:lnTo>
                <a:lnTo>
                  <a:pt x="25524" y="119570"/>
                </a:lnTo>
                <a:lnTo>
                  <a:pt x="19143" y="108028"/>
                </a:lnTo>
                <a:lnTo>
                  <a:pt x="14731" y="130144"/>
                </a:lnTo>
                <a:lnTo>
                  <a:pt x="16666" y="132886"/>
                </a:lnTo>
                <a:lnTo>
                  <a:pt x="24571" y="142810"/>
                </a:lnTo>
                <a:lnTo>
                  <a:pt x="33407" y="152004"/>
                </a:lnTo>
                <a:lnTo>
                  <a:pt x="43125" y="160369"/>
                </a:lnTo>
                <a:lnTo>
                  <a:pt x="53680" y="167805"/>
                </a:lnTo>
                <a:lnTo>
                  <a:pt x="65024" y="174213"/>
                </a:lnTo>
                <a:lnTo>
                  <a:pt x="72390" y="178277"/>
                </a:lnTo>
                <a:lnTo>
                  <a:pt x="75311" y="186913"/>
                </a:lnTo>
                <a:lnTo>
                  <a:pt x="71881" y="193771"/>
                </a:lnTo>
                <a:lnTo>
                  <a:pt x="46736" y="251048"/>
                </a:lnTo>
                <a:lnTo>
                  <a:pt x="7366" y="265399"/>
                </a:lnTo>
                <a:lnTo>
                  <a:pt x="241807" y="265399"/>
                </a:lnTo>
                <a:lnTo>
                  <a:pt x="241807" y="331947"/>
                </a:lnTo>
                <a:lnTo>
                  <a:pt x="7366" y="331947"/>
                </a:lnTo>
                <a:lnTo>
                  <a:pt x="0" y="346806"/>
                </a:lnTo>
                <a:lnTo>
                  <a:pt x="253238" y="346806"/>
                </a:lnTo>
                <a:lnTo>
                  <a:pt x="256667" y="343377"/>
                </a:lnTo>
                <a:lnTo>
                  <a:pt x="256667" y="254477"/>
                </a:lnTo>
                <a:lnTo>
                  <a:pt x="253238" y="251048"/>
                </a:lnTo>
                <a:lnTo>
                  <a:pt x="202438" y="251048"/>
                </a:lnTo>
                <a:lnTo>
                  <a:pt x="177292" y="193771"/>
                </a:lnTo>
                <a:lnTo>
                  <a:pt x="173863" y="186913"/>
                </a:lnTo>
                <a:lnTo>
                  <a:pt x="177292" y="178277"/>
                </a:lnTo>
                <a:lnTo>
                  <a:pt x="184150" y="174213"/>
                </a:lnTo>
                <a:lnTo>
                  <a:pt x="187305" y="172619"/>
                </a:lnTo>
                <a:lnTo>
                  <a:pt x="198649" y="165929"/>
                </a:lnTo>
                <a:lnTo>
                  <a:pt x="209082" y="158237"/>
                </a:lnTo>
                <a:lnTo>
                  <a:pt x="218556" y="149643"/>
                </a:lnTo>
                <a:lnTo>
                  <a:pt x="227025" y="140245"/>
                </a:lnTo>
                <a:lnTo>
                  <a:pt x="234442" y="130144"/>
                </a:lnTo>
                <a:lnTo>
                  <a:pt x="235455" y="129968"/>
                </a:lnTo>
                <a:lnTo>
                  <a:pt x="249147" y="126910"/>
                </a:lnTo>
                <a:lnTo>
                  <a:pt x="262368" y="122693"/>
                </a:lnTo>
                <a:lnTo>
                  <a:pt x="275061" y="117374"/>
                </a:lnTo>
                <a:lnTo>
                  <a:pt x="287169" y="111010"/>
                </a:lnTo>
                <a:lnTo>
                  <a:pt x="298635" y="103661"/>
                </a:lnTo>
                <a:lnTo>
                  <a:pt x="309403" y="95382"/>
                </a:lnTo>
                <a:lnTo>
                  <a:pt x="319415" y="86233"/>
                </a:lnTo>
                <a:lnTo>
                  <a:pt x="328615" y="76269"/>
                </a:lnTo>
                <a:lnTo>
                  <a:pt x="336945" y="65550"/>
                </a:lnTo>
                <a:lnTo>
                  <a:pt x="344349" y="54132"/>
                </a:lnTo>
                <a:lnTo>
                  <a:pt x="350771" y="42074"/>
                </a:lnTo>
                <a:lnTo>
                  <a:pt x="349555" y="0"/>
                </a:lnTo>
                <a:lnTo>
                  <a:pt x="346368" y="13502"/>
                </a:lnTo>
                <a:lnTo>
                  <a:pt x="341928" y="26498"/>
                </a:lnTo>
                <a:lnTo>
                  <a:pt x="336308" y="38917"/>
                </a:lnTo>
                <a:lnTo>
                  <a:pt x="329575" y="50686"/>
                </a:lnTo>
                <a:lnTo>
                  <a:pt x="321801" y="61735"/>
                </a:lnTo>
                <a:lnTo>
                  <a:pt x="313055" y="71992"/>
                </a:lnTo>
                <a:lnTo>
                  <a:pt x="303408" y="81384"/>
                </a:lnTo>
                <a:lnTo>
                  <a:pt x="292929" y="89840"/>
                </a:lnTo>
                <a:lnTo>
                  <a:pt x="281688" y="97289"/>
                </a:lnTo>
                <a:lnTo>
                  <a:pt x="269755" y="103658"/>
                </a:lnTo>
                <a:lnTo>
                  <a:pt x="257200" y="108877"/>
                </a:lnTo>
                <a:lnTo>
                  <a:pt x="244094" y="112872"/>
                </a:lnTo>
                <a:lnTo>
                  <a:pt x="239572" y="79532"/>
                </a:lnTo>
                <a:lnTo>
                  <a:pt x="236279" y="92559"/>
                </a:lnTo>
                <a:lnTo>
                  <a:pt x="231599" y="104991"/>
                </a:lnTo>
                <a:lnTo>
                  <a:pt x="225595" y="116731"/>
                </a:lnTo>
                <a:lnTo>
                  <a:pt x="218330" y="127681"/>
                </a:lnTo>
                <a:lnTo>
                  <a:pt x="209867" y="137745"/>
                </a:lnTo>
                <a:lnTo>
                  <a:pt x="200271" y="146824"/>
                </a:lnTo>
                <a:lnTo>
                  <a:pt x="189603" y="154821"/>
                </a:lnTo>
                <a:lnTo>
                  <a:pt x="177926" y="161640"/>
                </a:lnTo>
                <a:lnTo>
                  <a:pt x="170641" y="166886"/>
                </a:lnTo>
                <a:lnTo>
                  <a:pt x="163791" y="176715"/>
                </a:lnTo>
                <a:lnTo>
                  <a:pt x="161439" y="188202"/>
                </a:lnTo>
                <a:lnTo>
                  <a:pt x="164211" y="199994"/>
                </a:lnTo>
                <a:lnTo>
                  <a:pt x="186436" y="251048"/>
                </a:lnTo>
                <a:lnTo>
                  <a:pt x="62738" y="251048"/>
                </a:lnTo>
                <a:lnTo>
                  <a:pt x="85471" y="199994"/>
                </a:lnTo>
                <a:lnTo>
                  <a:pt x="87701" y="192119"/>
                </a:lnTo>
                <a:lnTo>
                  <a:pt x="86780" y="180221"/>
                </a:lnTo>
                <a:close/>
              </a:path>
            </a:pathLst>
          </a:custGeom>
          <a:solidFill>
            <a:srgbClr val="4B58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691622" y="1443736"/>
            <a:ext cx="52197" cy="81661"/>
          </a:xfrm>
          <a:custGeom>
            <a:avLst/>
            <a:gdLst/>
            <a:ahLst/>
            <a:cxnLst/>
            <a:rect l="l" t="t" r="r" b="b"/>
            <a:pathLst>
              <a:path w="52197" h="81661">
                <a:moveTo>
                  <a:pt x="2794" y="27431"/>
                </a:moveTo>
                <a:lnTo>
                  <a:pt x="19430" y="45085"/>
                </a:lnTo>
                <a:lnTo>
                  <a:pt x="16001" y="69087"/>
                </a:lnTo>
                <a:lnTo>
                  <a:pt x="15494" y="72516"/>
                </a:lnTo>
                <a:lnTo>
                  <a:pt x="18287" y="76580"/>
                </a:lnTo>
                <a:lnTo>
                  <a:pt x="22351" y="77088"/>
                </a:lnTo>
                <a:lnTo>
                  <a:pt x="46354" y="81661"/>
                </a:lnTo>
                <a:lnTo>
                  <a:pt x="52197" y="67944"/>
                </a:lnTo>
                <a:lnTo>
                  <a:pt x="31496" y="64008"/>
                </a:lnTo>
                <a:lnTo>
                  <a:pt x="34925" y="43434"/>
                </a:lnTo>
                <a:lnTo>
                  <a:pt x="34925" y="41148"/>
                </a:lnTo>
                <a:lnTo>
                  <a:pt x="32638" y="37084"/>
                </a:lnTo>
                <a:lnTo>
                  <a:pt x="18287" y="22225"/>
                </a:lnTo>
                <a:lnTo>
                  <a:pt x="19430" y="0"/>
                </a:lnTo>
                <a:lnTo>
                  <a:pt x="2794" y="17144"/>
                </a:lnTo>
                <a:lnTo>
                  <a:pt x="0" y="19938"/>
                </a:lnTo>
                <a:lnTo>
                  <a:pt x="0" y="24511"/>
                </a:lnTo>
                <a:lnTo>
                  <a:pt x="2794" y="27431"/>
                </a:lnTo>
                <a:close/>
              </a:path>
            </a:pathLst>
          </a:custGeom>
          <a:solidFill>
            <a:srgbClr val="4B58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0" y="428965"/>
            <a:ext cx="12268200" cy="441241"/>
          </a:xfrm>
          <a:prstGeom prst="rect">
            <a:avLst/>
          </a:prstGeom>
        </p:spPr>
        <p:txBody>
          <a:bodyPr wrap="square" lIns="0" tIns="18192" rIns="0" bIns="0" rtlCol="0">
            <a:noAutofit/>
          </a:bodyPr>
          <a:lstStyle/>
          <a:p>
            <a:pPr marL="183997" marR="26746">
              <a:lnSpc>
                <a:spcPts val="2865"/>
              </a:lnSpc>
            </a:pPr>
            <a:r>
              <a:rPr lang="en-US" sz="2400" b="1" spc="-5" dirty="0">
                <a:solidFill>
                  <a:schemeClr val="bg1"/>
                </a:solidFill>
                <a:latin typeface="Segoe UI"/>
                <a:cs typeface="Segoe UI"/>
              </a:rPr>
              <a:t>MUATAN PERDA NOMOR 1 TAHUN 2024</a:t>
            </a:r>
            <a:endParaRPr sz="12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8667" y="2137432"/>
            <a:ext cx="3033014" cy="528312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21374" marR="85403" algn="ctr">
              <a:lnSpc>
                <a:spcPts val="1695"/>
              </a:lnSpc>
            </a:pPr>
            <a:r>
              <a:rPr lang="en-US" sz="2000" b="1" spc="-6" dirty="0">
                <a:solidFill>
                  <a:schemeClr val="bg1"/>
                </a:solidFill>
                <a:latin typeface="Calibri"/>
                <a:cs typeface="Calibri"/>
              </a:rPr>
              <a:t>BAB II</a:t>
            </a:r>
          </a:p>
          <a:p>
            <a:pPr marL="21374" marR="85403" algn="ctr">
              <a:lnSpc>
                <a:spcPts val="1695"/>
              </a:lnSpc>
            </a:pPr>
            <a:r>
              <a:rPr lang="en-US" sz="2000" b="1" spc="-6" dirty="0">
                <a:solidFill>
                  <a:schemeClr val="bg1"/>
                </a:solidFill>
                <a:latin typeface="Calibri"/>
                <a:cs typeface="Calibri"/>
              </a:rPr>
              <a:t>PAJAK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638428"/>
            <a:ext cx="17129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059834" y="638428"/>
            <a:ext cx="39922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Rectangle 71"/>
          <p:cNvSpPr/>
          <p:nvPr/>
        </p:nvSpPr>
        <p:spPr>
          <a:xfrm>
            <a:off x="0" y="945622"/>
            <a:ext cx="12192000" cy="457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7A0B96A-E0B1-2EE6-E28E-603BF561DA47}"/>
              </a:ext>
            </a:extLst>
          </p:cNvPr>
          <p:cNvSpPr txBox="1"/>
          <p:nvPr/>
        </p:nvSpPr>
        <p:spPr>
          <a:xfrm>
            <a:off x="272686" y="2730272"/>
            <a:ext cx="11919313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n-ID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0" name="Picture 13">
            <a:extLst>
              <a:ext uri="{FF2B5EF4-FFF2-40B4-BE49-F238E27FC236}">
                <a16:creationId xmlns:a16="http://schemas.microsoft.com/office/drawing/2014/main" id="{155E7183-A6A2-3D3B-758B-54C24DCBF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764" y="5188330"/>
            <a:ext cx="1075963" cy="1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bject 11">
            <a:extLst>
              <a:ext uri="{FF2B5EF4-FFF2-40B4-BE49-F238E27FC236}">
                <a16:creationId xmlns:a16="http://schemas.microsoft.com/office/drawing/2014/main" id="{E9D525B7-2DDF-42FF-9052-705A5C7A1AB2}"/>
              </a:ext>
            </a:extLst>
          </p:cNvPr>
          <p:cNvSpPr txBox="1"/>
          <p:nvPr/>
        </p:nvSpPr>
        <p:spPr>
          <a:xfrm>
            <a:off x="636104" y="3164844"/>
            <a:ext cx="2419918" cy="2397756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21374" marR="85403">
              <a:lnSpc>
                <a:spcPct val="150000"/>
              </a:lnSpc>
            </a:pPr>
            <a:r>
              <a:rPr lang="en-US" sz="2400" b="1" spc="-6" dirty="0">
                <a:solidFill>
                  <a:schemeClr val="bg1"/>
                </a:solidFill>
                <a:latin typeface="Calibri"/>
                <a:cs typeface="Calibri"/>
              </a:rPr>
              <a:t>TERDIRI DARI :</a:t>
            </a:r>
          </a:p>
          <a:p>
            <a:pPr marL="364274" marR="8540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12 Bagian</a:t>
            </a:r>
          </a:p>
          <a:p>
            <a:pPr marL="364274" marR="8540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76 </a:t>
            </a:r>
            <a:r>
              <a:rPr lang="en-US" sz="2400" dirty="0" err="1">
                <a:solidFill>
                  <a:schemeClr val="bg1"/>
                </a:solidFill>
                <a:latin typeface="Calibri"/>
                <a:cs typeface="Calibri"/>
              </a:rPr>
              <a:t>Pas</a:t>
            </a:r>
            <a:r>
              <a:rPr lang="en-US" sz="2000" dirty="0" err="1">
                <a:solidFill>
                  <a:schemeClr val="bg1"/>
                </a:solidFill>
                <a:latin typeface="Calibri"/>
                <a:cs typeface="Calibri"/>
              </a:rPr>
              <a:t>al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5" name="object 11">
            <a:extLst>
              <a:ext uri="{FF2B5EF4-FFF2-40B4-BE49-F238E27FC236}">
                <a16:creationId xmlns:a16="http://schemas.microsoft.com/office/drawing/2014/main" id="{69B0F54F-5AA6-4983-8D63-1CAAA4F42ED1}"/>
              </a:ext>
            </a:extLst>
          </p:cNvPr>
          <p:cNvSpPr txBox="1"/>
          <p:nvPr/>
        </p:nvSpPr>
        <p:spPr>
          <a:xfrm>
            <a:off x="4639691" y="3046756"/>
            <a:ext cx="7466170" cy="402644"/>
          </a:xfrm>
          <a:prstGeom prst="rect">
            <a:avLst/>
          </a:prstGeom>
          <a:solidFill>
            <a:schemeClr val="tx1"/>
          </a:solidFill>
        </p:spPr>
        <p:txBody>
          <a:bodyPr wrap="square" lIns="0" tIns="10763" rIns="0" bIns="0" rtlCol="0" anchor="ctr">
            <a:noAutofit/>
          </a:bodyPr>
          <a:lstStyle/>
          <a:p>
            <a:pPr marL="21374" marR="85403">
              <a:lnSpc>
                <a:spcPts val="1695"/>
              </a:lnSpc>
            </a:pPr>
            <a:r>
              <a:rPr lang="en-US" sz="2400" b="1" spc="-6" dirty="0" err="1">
                <a:solidFill>
                  <a:schemeClr val="bg1"/>
                </a:solidFill>
                <a:latin typeface="Calibri"/>
                <a:cs typeface="Calibri"/>
              </a:rPr>
              <a:t>Kab</a:t>
            </a:r>
            <a:r>
              <a:rPr lang="en-US" sz="2400" b="1" spc="-6" dirty="0">
                <a:solidFill>
                  <a:schemeClr val="bg1"/>
                </a:solidFill>
                <a:latin typeface="Calibri"/>
                <a:cs typeface="Calibri"/>
              </a:rPr>
              <a:t>/Kota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6" name="object 11">
            <a:extLst>
              <a:ext uri="{FF2B5EF4-FFF2-40B4-BE49-F238E27FC236}">
                <a16:creationId xmlns:a16="http://schemas.microsoft.com/office/drawing/2014/main" id="{EDBB45B3-9764-48EA-BC65-D1668085BA55}"/>
              </a:ext>
            </a:extLst>
          </p:cNvPr>
          <p:cNvSpPr txBox="1"/>
          <p:nvPr/>
        </p:nvSpPr>
        <p:spPr>
          <a:xfrm>
            <a:off x="4639691" y="3525621"/>
            <a:ext cx="3776154" cy="2936924"/>
          </a:xfrm>
          <a:prstGeom prst="rect">
            <a:avLst/>
          </a:prstGeom>
          <a:solidFill>
            <a:schemeClr val="tx1"/>
          </a:solidFill>
        </p:spPr>
        <p:txBody>
          <a:bodyPr wrap="square" lIns="0" tIns="10763" rIns="0" bIns="0" rtlCol="0" anchor="t">
            <a:noAutofit/>
          </a:bodyPr>
          <a:lstStyle/>
          <a:p>
            <a:pPr marL="21374" marR="85403">
              <a:lnSpc>
                <a:spcPct val="150000"/>
              </a:lnSpc>
            </a:pPr>
            <a:r>
              <a:rPr lang="en-US" sz="2000" b="1" spc="-6" dirty="0" err="1">
                <a:solidFill>
                  <a:schemeClr val="bg1"/>
                </a:solidFill>
                <a:latin typeface="Calibri"/>
                <a:cs typeface="Calibri"/>
              </a:rPr>
              <a:t>Berdasarkan</a:t>
            </a:r>
            <a:r>
              <a:rPr lang="en-US" sz="2000" b="1" spc="-6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spc="-6" dirty="0" err="1">
                <a:solidFill>
                  <a:schemeClr val="bg1"/>
                </a:solidFill>
                <a:latin typeface="Calibri"/>
                <a:cs typeface="Calibri"/>
              </a:rPr>
              <a:t>Penetapan</a:t>
            </a:r>
            <a:r>
              <a:rPr lang="en-US" sz="2000" b="1" spc="-6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spc="-6" dirty="0" err="1">
                <a:solidFill>
                  <a:schemeClr val="bg1"/>
                </a:solidFill>
                <a:latin typeface="Calibri"/>
                <a:cs typeface="Calibri"/>
              </a:rPr>
              <a:t>Bupati</a:t>
            </a:r>
            <a:r>
              <a:rPr lang="en-US" sz="2000" b="1" spc="-6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</a:p>
          <a:p>
            <a:pPr marL="478574" marR="85403" indent="-457200">
              <a:lnSpc>
                <a:spcPct val="150000"/>
              </a:lnSpc>
              <a:buAutoNum type="arabicPeriod"/>
            </a:pPr>
            <a:r>
              <a:rPr lang="en-US" sz="2000" b="1" spc="-6" dirty="0">
                <a:solidFill>
                  <a:schemeClr val="bg1"/>
                </a:solidFill>
                <a:latin typeface="Calibri"/>
                <a:cs typeface="Calibri"/>
              </a:rPr>
              <a:t>PBB-P2</a:t>
            </a:r>
          </a:p>
          <a:p>
            <a:pPr marL="478574" marR="85403" indent="-457200">
              <a:lnSpc>
                <a:spcPct val="150000"/>
              </a:lnSpc>
              <a:buAutoNum type="arabicPeriod"/>
            </a:pPr>
            <a:r>
              <a:rPr lang="en-US" sz="2000" b="1" spc="-6" dirty="0" err="1">
                <a:solidFill>
                  <a:schemeClr val="bg1"/>
                </a:solidFill>
                <a:latin typeface="Calibri"/>
                <a:cs typeface="Calibri"/>
              </a:rPr>
              <a:t>Pajak</a:t>
            </a:r>
            <a:r>
              <a:rPr lang="en-US" sz="2000" b="1" spc="-6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spc="-6" dirty="0" err="1">
                <a:solidFill>
                  <a:schemeClr val="bg1"/>
                </a:solidFill>
                <a:latin typeface="Calibri"/>
                <a:cs typeface="Calibri"/>
              </a:rPr>
              <a:t>Reklame</a:t>
            </a:r>
            <a:endParaRPr lang="en-US" sz="2000" b="1" spc="-6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78574" marR="85403" indent="-457200">
              <a:lnSpc>
                <a:spcPct val="150000"/>
              </a:lnSpc>
              <a:buAutoNum type="arabicPeriod"/>
            </a:pPr>
            <a:r>
              <a:rPr lang="en-US" sz="2000" b="1" spc="-6" dirty="0">
                <a:solidFill>
                  <a:schemeClr val="bg1"/>
                </a:solidFill>
                <a:latin typeface="Calibri"/>
                <a:cs typeface="Calibri"/>
              </a:rPr>
              <a:t>PAT</a:t>
            </a:r>
          </a:p>
          <a:p>
            <a:pPr marL="478574" marR="85403" indent="-457200">
              <a:lnSpc>
                <a:spcPct val="150000"/>
              </a:lnSpc>
              <a:buAutoNum type="arabicPeriod"/>
            </a:pPr>
            <a:r>
              <a:rPr lang="en-US" sz="2000" b="1" spc="-6" dirty="0" err="1">
                <a:solidFill>
                  <a:srgbClr val="00B050"/>
                </a:solidFill>
                <a:latin typeface="Calibri"/>
                <a:cs typeface="Calibri"/>
              </a:rPr>
              <a:t>Opsen</a:t>
            </a:r>
            <a:r>
              <a:rPr lang="en-US" sz="2000" b="1" spc="-6" dirty="0">
                <a:solidFill>
                  <a:srgbClr val="00B050"/>
                </a:solidFill>
                <a:latin typeface="Calibri"/>
                <a:cs typeface="Calibri"/>
              </a:rPr>
              <a:t> PKB</a:t>
            </a:r>
          </a:p>
          <a:p>
            <a:pPr marL="478574" marR="85403" indent="-457200">
              <a:lnSpc>
                <a:spcPct val="150000"/>
              </a:lnSpc>
              <a:buAutoNum type="arabicPeriod"/>
            </a:pPr>
            <a:r>
              <a:rPr lang="en-US" sz="2000" b="1" spc="-6" dirty="0" err="1">
                <a:solidFill>
                  <a:srgbClr val="00B050"/>
                </a:solidFill>
                <a:latin typeface="Calibri"/>
                <a:cs typeface="Calibri"/>
              </a:rPr>
              <a:t>Opsen</a:t>
            </a:r>
            <a:r>
              <a:rPr lang="en-US" sz="2000" b="1" spc="-6" dirty="0">
                <a:solidFill>
                  <a:srgbClr val="00B050"/>
                </a:solidFill>
                <a:latin typeface="Calibri"/>
                <a:cs typeface="Calibri"/>
              </a:rPr>
              <a:t> BBNKB</a:t>
            </a:r>
          </a:p>
          <a:p>
            <a:pPr marL="478574" marR="85403" indent="-457200">
              <a:lnSpc>
                <a:spcPct val="150000"/>
              </a:lnSpc>
              <a:buFont typeface="+mj-lt"/>
              <a:buAutoNum type="arabicPeriod" startAt="3"/>
            </a:pPr>
            <a:endParaRPr lang="en-US" sz="2000" b="1" spc="-6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1374" marR="85403">
              <a:lnSpc>
                <a:spcPts val="1695"/>
              </a:lnSpc>
            </a:pPr>
            <a:r>
              <a:rPr lang="en-US" sz="2400" b="1" spc="-6" dirty="0">
                <a:solidFill>
                  <a:schemeClr val="bg1"/>
                </a:solidFill>
                <a:latin typeface="Calibri"/>
                <a:cs typeface="Calibri"/>
              </a:rPr>
              <a:t>       </a:t>
            </a:r>
          </a:p>
        </p:txBody>
      </p:sp>
      <p:sp>
        <p:nvSpPr>
          <p:cNvPr id="71" name="object 11">
            <a:extLst>
              <a:ext uri="{FF2B5EF4-FFF2-40B4-BE49-F238E27FC236}">
                <a16:creationId xmlns:a16="http://schemas.microsoft.com/office/drawing/2014/main" id="{D5947D87-2057-4450-96C5-84646B5570DE}"/>
              </a:ext>
            </a:extLst>
          </p:cNvPr>
          <p:cNvSpPr txBox="1"/>
          <p:nvPr/>
        </p:nvSpPr>
        <p:spPr>
          <a:xfrm>
            <a:off x="8416561" y="3527484"/>
            <a:ext cx="3689300" cy="2936924"/>
          </a:xfrm>
          <a:prstGeom prst="rect">
            <a:avLst/>
          </a:prstGeom>
          <a:solidFill>
            <a:schemeClr val="tx1"/>
          </a:solidFill>
        </p:spPr>
        <p:txBody>
          <a:bodyPr wrap="square" lIns="0" tIns="10763" rIns="0" bIns="0" rtlCol="0" anchor="t">
            <a:noAutofit/>
          </a:bodyPr>
          <a:lstStyle/>
          <a:p>
            <a:pPr marL="21374" marR="85403">
              <a:lnSpc>
                <a:spcPct val="150000"/>
              </a:lnSpc>
            </a:pPr>
            <a:r>
              <a:rPr lang="en-US" sz="2000" b="1" spc="-30" dirty="0" err="1">
                <a:solidFill>
                  <a:schemeClr val="bg1"/>
                </a:solidFill>
                <a:latin typeface="Calibri"/>
                <a:cs typeface="Calibri"/>
              </a:rPr>
              <a:t>Berdasarkan</a:t>
            </a:r>
            <a:r>
              <a:rPr lang="en-US" sz="20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spc="-30" dirty="0" err="1">
                <a:solidFill>
                  <a:schemeClr val="bg1"/>
                </a:solidFill>
                <a:latin typeface="Calibri"/>
                <a:cs typeface="Calibri"/>
              </a:rPr>
              <a:t>Penghitungan</a:t>
            </a:r>
            <a:r>
              <a:rPr lang="en-US" sz="2000" b="1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spc="-30" dirty="0" err="1">
                <a:solidFill>
                  <a:schemeClr val="bg1"/>
                </a:solidFill>
                <a:latin typeface="Calibri"/>
                <a:cs typeface="Calibri"/>
              </a:rPr>
              <a:t>Sendiri</a:t>
            </a:r>
            <a:r>
              <a:rPr lang="en-US" sz="2000" b="1" spc="-3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</a:p>
          <a:p>
            <a:pPr marL="478574" marR="85403" indent="-457200">
              <a:lnSpc>
                <a:spcPct val="150000"/>
              </a:lnSpc>
              <a:buAutoNum type="arabicPeriod"/>
            </a:pPr>
            <a:r>
              <a:rPr lang="en-US" sz="2000" b="1" spc="-6" dirty="0">
                <a:solidFill>
                  <a:schemeClr val="bg1"/>
                </a:solidFill>
                <a:latin typeface="Calibri"/>
                <a:cs typeface="Calibri"/>
              </a:rPr>
              <a:t>BPHTB</a:t>
            </a:r>
          </a:p>
          <a:p>
            <a:pPr marL="478574" marR="85403" indent="-457200">
              <a:lnSpc>
                <a:spcPct val="150000"/>
              </a:lnSpc>
              <a:buAutoNum type="arabicPeriod"/>
            </a:pPr>
            <a:r>
              <a:rPr lang="en-US" sz="2000" b="1" spc="-6" dirty="0">
                <a:solidFill>
                  <a:srgbClr val="00B050"/>
                </a:solidFill>
                <a:latin typeface="Calibri"/>
                <a:cs typeface="Calibri"/>
              </a:rPr>
              <a:t>PBJT (Hotel, </a:t>
            </a:r>
            <a:r>
              <a:rPr lang="en-US" sz="2000" b="1" spc="-6" dirty="0" err="1">
                <a:solidFill>
                  <a:srgbClr val="00B050"/>
                </a:solidFill>
                <a:latin typeface="Calibri"/>
                <a:cs typeface="Calibri"/>
              </a:rPr>
              <a:t>Restoran</a:t>
            </a:r>
            <a:r>
              <a:rPr lang="en-US" sz="2000" b="1" spc="-6" dirty="0">
                <a:solidFill>
                  <a:srgbClr val="00B050"/>
                </a:solidFill>
                <a:latin typeface="Calibri"/>
                <a:cs typeface="Calibri"/>
              </a:rPr>
              <a:t>,</a:t>
            </a:r>
          </a:p>
          <a:p>
            <a:pPr marL="21374" marR="85403">
              <a:lnSpc>
                <a:spcPct val="150000"/>
              </a:lnSpc>
            </a:pPr>
            <a:r>
              <a:rPr lang="en-US" sz="2000" b="1" spc="-6" dirty="0">
                <a:solidFill>
                  <a:srgbClr val="00B050"/>
                </a:solidFill>
                <a:latin typeface="Calibri"/>
                <a:cs typeface="Calibri"/>
              </a:rPr>
              <a:t>        </a:t>
            </a:r>
            <a:r>
              <a:rPr lang="en-US" sz="2000" b="1" spc="-6" dirty="0" err="1">
                <a:solidFill>
                  <a:srgbClr val="00B050"/>
                </a:solidFill>
                <a:latin typeface="Calibri"/>
                <a:cs typeface="Calibri"/>
              </a:rPr>
              <a:t>Hiburan</a:t>
            </a:r>
            <a:r>
              <a:rPr lang="en-US" sz="2000" b="1" spc="-6" dirty="0">
                <a:solidFill>
                  <a:srgbClr val="00B050"/>
                </a:solidFill>
                <a:latin typeface="Calibri"/>
                <a:cs typeface="Calibri"/>
              </a:rPr>
              <a:t>, Listrik, </a:t>
            </a:r>
            <a:r>
              <a:rPr lang="en-US" sz="2000" b="1" spc="-6" dirty="0" err="1">
                <a:solidFill>
                  <a:srgbClr val="00B050"/>
                </a:solidFill>
                <a:latin typeface="Calibri"/>
                <a:cs typeface="Calibri"/>
              </a:rPr>
              <a:t>Parkir</a:t>
            </a:r>
            <a:r>
              <a:rPr lang="en-US" sz="2000" b="1" spc="-6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</a:p>
          <a:p>
            <a:pPr marL="478574" marR="85403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b="1" spc="-6" dirty="0" err="1">
                <a:solidFill>
                  <a:schemeClr val="bg1"/>
                </a:solidFill>
                <a:latin typeface="Calibri"/>
                <a:cs typeface="Calibri"/>
              </a:rPr>
              <a:t>Pajak</a:t>
            </a:r>
            <a:r>
              <a:rPr lang="en-US" sz="2000" b="1" spc="-6" dirty="0">
                <a:solidFill>
                  <a:schemeClr val="bg1"/>
                </a:solidFill>
                <a:latin typeface="Calibri"/>
                <a:cs typeface="Calibri"/>
              </a:rPr>
              <a:t> MBLB</a:t>
            </a:r>
          </a:p>
          <a:p>
            <a:pPr marL="478574" marR="85403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b="1" spc="-6" dirty="0" err="1">
                <a:solidFill>
                  <a:schemeClr val="bg1"/>
                </a:solidFill>
                <a:latin typeface="Calibri"/>
                <a:cs typeface="Calibri"/>
              </a:rPr>
              <a:t>Pajak</a:t>
            </a:r>
            <a:r>
              <a:rPr lang="en-US" sz="2000" b="1" spc="-6" dirty="0">
                <a:solidFill>
                  <a:schemeClr val="bg1"/>
                </a:solidFill>
                <a:latin typeface="Calibri"/>
                <a:cs typeface="Calibri"/>
              </a:rPr>
              <a:t> Sarang </a:t>
            </a:r>
            <a:r>
              <a:rPr lang="en-US" sz="2000" b="1" spc="-6" dirty="0" err="1">
                <a:solidFill>
                  <a:schemeClr val="bg1"/>
                </a:solidFill>
                <a:latin typeface="Calibri"/>
                <a:cs typeface="Calibri"/>
              </a:rPr>
              <a:t>Burung</a:t>
            </a:r>
            <a:r>
              <a:rPr lang="en-US" sz="2000" b="1" spc="-6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000" b="1" spc="-6" dirty="0" err="1">
                <a:solidFill>
                  <a:schemeClr val="bg1"/>
                </a:solidFill>
                <a:latin typeface="Calibri"/>
                <a:cs typeface="Calibri"/>
              </a:rPr>
              <a:t>Walet</a:t>
            </a:r>
            <a:endParaRPr lang="en-US" sz="2000" b="1" spc="-6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21374" marR="85403">
              <a:lnSpc>
                <a:spcPct val="150000"/>
              </a:lnSpc>
            </a:pPr>
            <a:endParaRPr lang="en-US" sz="2000" b="1" spc="-6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21374" marR="85403">
              <a:lnSpc>
                <a:spcPts val="1695"/>
              </a:lnSpc>
            </a:pPr>
            <a:r>
              <a:rPr lang="en-US" sz="2400" b="1" spc="-6" dirty="0">
                <a:solidFill>
                  <a:schemeClr val="bg1"/>
                </a:solidFill>
                <a:latin typeface="Calibri"/>
                <a:cs typeface="Calibri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12118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DAABB-B99C-E2D6-4586-DCA610A2BF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687" y="176072"/>
            <a:ext cx="10058400" cy="43837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TARIF PAJAK DAERAH DALAM PERDA PDRD</a:t>
            </a:r>
            <a:endParaRPr lang="en-ID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7C4178-9076-8A6F-F03D-CA57D4BE270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7793928"/>
              </p:ext>
            </p:extLst>
          </p:nvPr>
        </p:nvGraphicFramePr>
        <p:xfrm>
          <a:off x="283030" y="747939"/>
          <a:ext cx="11459027" cy="58091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16180">
                  <a:extLst>
                    <a:ext uri="{9D8B030D-6E8A-4147-A177-3AD203B41FA5}">
                      <a16:colId xmlns:a16="http://schemas.microsoft.com/office/drawing/2014/main" val="2833973206"/>
                    </a:ext>
                  </a:extLst>
                </a:gridCol>
                <a:gridCol w="2238026">
                  <a:extLst>
                    <a:ext uri="{9D8B030D-6E8A-4147-A177-3AD203B41FA5}">
                      <a16:colId xmlns:a16="http://schemas.microsoft.com/office/drawing/2014/main" val="1867125645"/>
                    </a:ext>
                  </a:extLst>
                </a:gridCol>
                <a:gridCol w="5248989">
                  <a:extLst>
                    <a:ext uri="{9D8B030D-6E8A-4147-A177-3AD203B41FA5}">
                      <a16:colId xmlns:a16="http://schemas.microsoft.com/office/drawing/2014/main" val="837478856"/>
                    </a:ext>
                  </a:extLst>
                </a:gridCol>
                <a:gridCol w="1737118">
                  <a:extLst>
                    <a:ext uri="{9D8B030D-6E8A-4147-A177-3AD203B41FA5}">
                      <a16:colId xmlns:a16="http://schemas.microsoft.com/office/drawing/2014/main" val="1002895110"/>
                    </a:ext>
                  </a:extLst>
                </a:gridCol>
                <a:gridCol w="1618714">
                  <a:extLst>
                    <a:ext uri="{9D8B030D-6E8A-4147-A177-3AD203B41FA5}">
                      <a16:colId xmlns:a16="http://schemas.microsoft.com/office/drawing/2014/main" val="1135960138"/>
                    </a:ext>
                  </a:extLst>
                </a:gridCol>
              </a:tblGrid>
              <a:tr h="2474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JENIS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LAMA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BARU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KETERANGAN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926019"/>
                  </a:ext>
                </a:extLst>
              </a:tr>
              <a:tr h="433000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PBJT atas </a:t>
                      </a:r>
                      <a:endParaRPr lang="en-ID" sz="1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Jasa Perhotelan</a:t>
                      </a:r>
                      <a:endParaRPr lang="en-ID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10%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10%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/>
                        <a:t>TETAP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080664"/>
                  </a:ext>
                </a:extLst>
              </a:tr>
              <a:tr h="618572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PBJT atas </a:t>
                      </a:r>
                      <a:endParaRPr lang="en-ID" sz="1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jasa makanan </a:t>
                      </a:r>
                      <a:endParaRPr lang="en-ID" sz="1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dan/atau minuman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10%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10%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TETAP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914508"/>
                  </a:ext>
                </a:extLst>
              </a:tr>
              <a:tr h="618572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PBJT atas </a:t>
                      </a:r>
                      <a:endParaRPr lang="en-ID" sz="1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jasa Kesenian </a:t>
                      </a:r>
                      <a:endParaRPr lang="en-ID" sz="1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dan Hiburan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Pagelaran kesenian </a:t>
                      </a:r>
                      <a:endParaRPr lang="en-ID" sz="1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rakyat/tradisional </a:t>
                      </a:r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10%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10%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TETAP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735557"/>
                  </a:ext>
                </a:extLst>
              </a:tr>
              <a:tr h="618572"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Tontonan film diluar gedung/keliling, </a:t>
                      </a:r>
                      <a:endParaRPr lang="en-ID" sz="1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Pertandingan olahraga </a:t>
                      </a:r>
                      <a:endParaRPr lang="en-ID" sz="14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15%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10%</a:t>
                      </a:r>
                      <a:endParaRPr lang="en-ID" sz="1400" dirty="0"/>
                    </a:p>
                    <a:p>
                      <a:pPr algn="ctr"/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TURUN </a:t>
                      </a:r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5%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9730"/>
                  </a:ext>
                </a:extLst>
              </a:tr>
              <a:tr h="804144"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Pagelaran kesenian, musik, tari, dan/atau busana,  Sirkus, akrobat, sulap, Pameran, Pacuan kuda, kendaraan bermotor dan permainan ketangkasan </a:t>
                      </a:r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20%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10%</a:t>
                      </a:r>
                      <a:endParaRPr lang="en-ID" sz="1400" dirty="0"/>
                    </a:p>
                    <a:p>
                      <a:pPr algn="ctr"/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TURUN </a:t>
                      </a:r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10%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470878"/>
                  </a:ext>
                </a:extLst>
              </a:tr>
              <a:tr h="433000"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Tontonan film didalam gedung, Kontes kecantikan, binaraga dan sejenisnya  </a:t>
                      </a:r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25%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10%</a:t>
                      </a:r>
                      <a:endParaRPr lang="en-ID" sz="1400" dirty="0"/>
                    </a:p>
                    <a:p>
                      <a:pPr algn="ctr"/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TURUN </a:t>
                      </a:r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15%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189780"/>
                  </a:ext>
                </a:extLst>
              </a:tr>
              <a:tr h="433000"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Permainan bilyar, golf, bowling </a:t>
                      </a:r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30%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10%</a:t>
                      </a:r>
                      <a:endParaRPr lang="en-ID" sz="1400" dirty="0"/>
                    </a:p>
                    <a:p>
                      <a:pPr algn="ctr"/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400" dirty="0"/>
                        <a:t>TURUN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812273"/>
                  </a:ext>
                </a:extLst>
              </a:tr>
              <a:tr h="433000"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Panti pijat, refleksi, pusat kebugaran (fitness center) dan Live Musik </a:t>
                      </a:r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35%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10%</a:t>
                      </a:r>
                      <a:endParaRPr lang="en-ID" sz="1400" dirty="0"/>
                    </a:p>
                    <a:p>
                      <a:pPr algn="ctr"/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TURUN </a:t>
                      </a:r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25%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024617"/>
                  </a:ext>
                </a:extLst>
              </a:tr>
              <a:tr h="433000"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Diskotik, klab malam, karaoke, Bar, mandi uap/spa </a:t>
                      </a:r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35%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40%</a:t>
                      </a:r>
                      <a:endParaRPr lang="en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kern="1200" dirty="0">
                          <a:solidFill>
                            <a:schemeClr val="dk1"/>
                          </a:solidFill>
                          <a:effectLst/>
                        </a:rPr>
                        <a:t>NAIK </a:t>
                      </a:r>
                      <a:r>
                        <a:rPr lang="id-ID" sz="1400" b="1" kern="1200" dirty="0">
                          <a:solidFill>
                            <a:schemeClr val="dk1"/>
                          </a:solidFill>
                          <a:effectLst/>
                        </a:rPr>
                        <a:t>5%</a:t>
                      </a:r>
                      <a:endParaRPr lang="en-ID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335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74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C1671-5820-0312-0A56-2653ADFF5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2F09-B841-E6BC-EFA6-4C24B2E652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430" y="171913"/>
            <a:ext cx="10058400" cy="43837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TARIF PAJAK DAERAH DALAM PERDA PDRD</a:t>
            </a:r>
            <a:endParaRPr lang="en-ID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FABFC1-61DD-1AF8-27E1-A91947CCA53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84631371"/>
              </p:ext>
            </p:extLst>
          </p:nvPr>
        </p:nvGraphicFramePr>
        <p:xfrm>
          <a:off x="283030" y="747939"/>
          <a:ext cx="11459027" cy="55364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16180">
                  <a:extLst>
                    <a:ext uri="{9D8B030D-6E8A-4147-A177-3AD203B41FA5}">
                      <a16:colId xmlns:a16="http://schemas.microsoft.com/office/drawing/2014/main" val="2833973206"/>
                    </a:ext>
                  </a:extLst>
                </a:gridCol>
                <a:gridCol w="2238026">
                  <a:extLst>
                    <a:ext uri="{9D8B030D-6E8A-4147-A177-3AD203B41FA5}">
                      <a16:colId xmlns:a16="http://schemas.microsoft.com/office/drawing/2014/main" val="1867125645"/>
                    </a:ext>
                  </a:extLst>
                </a:gridCol>
                <a:gridCol w="4141678">
                  <a:extLst>
                    <a:ext uri="{9D8B030D-6E8A-4147-A177-3AD203B41FA5}">
                      <a16:colId xmlns:a16="http://schemas.microsoft.com/office/drawing/2014/main" val="837478856"/>
                    </a:ext>
                  </a:extLst>
                </a:gridCol>
                <a:gridCol w="2844429">
                  <a:extLst>
                    <a:ext uri="{9D8B030D-6E8A-4147-A177-3AD203B41FA5}">
                      <a16:colId xmlns:a16="http://schemas.microsoft.com/office/drawing/2014/main" val="1002895110"/>
                    </a:ext>
                  </a:extLst>
                </a:gridCol>
                <a:gridCol w="1618714">
                  <a:extLst>
                    <a:ext uri="{9D8B030D-6E8A-4147-A177-3AD203B41FA5}">
                      <a16:colId xmlns:a16="http://schemas.microsoft.com/office/drawing/2014/main" val="1135960138"/>
                    </a:ext>
                  </a:extLst>
                </a:gridCol>
              </a:tblGrid>
              <a:tr h="247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JENIS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LAMA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BARU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KETERANGAN</a:t>
                      </a:r>
                      <a:endParaRPr lang="en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926019"/>
                  </a:ext>
                </a:extLst>
              </a:tr>
              <a:tr h="433000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</a:rPr>
                        <a:t>PBJT </a:t>
                      </a:r>
                      <a:endParaRPr lang="en-ID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</a:rPr>
                        <a:t>atas </a:t>
                      </a:r>
                      <a:endParaRPr lang="en-ID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</a:rPr>
                        <a:t>Jasa </a:t>
                      </a:r>
                      <a:endParaRPr lang="en-ID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</a:rPr>
                        <a:t>Tenaga</a:t>
                      </a:r>
                      <a:endParaRPr lang="en-ID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</a:rPr>
                        <a:t>Listrik</a:t>
                      </a:r>
                      <a:endParaRPr lang="en-ID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</a:rPr>
                        <a:t>Rumah tangga </a:t>
                      </a:r>
                      <a:r>
                        <a:rPr lang="id-ID" sz="1600" b="1" kern="1200" dirty="0">
                          <a:solidFill>
                            <a:schemeClr val="dk1"/>
                          </a:solidFill>
                          <a:effectLst/>
                        </a:rPr>
                        <a:t>5%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TL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sumber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 lain :</a:t>
                      </a:r>
                    </a:p>
                    <a:p>
                      <a:pPr algn="l"/>
                      <a:endParaRPr lang="en-US" sz="16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RT</a:t>
                      </a:r>
                      <a:r>
                        <a:rPr lang="en-ID" sz="1600" kern="1200" dirty="0">
                          <a:solidFill>
                            <a:schemeClr val="dk1"/>
                          </a:solidFill>
                          <a:effectLst/>
                        </a:rPr>
                        <a:t> 450-5.500 watt  </a:t>
                      </a:r>
                      <a:r>
                        <a:rPr lang="en-ID" sz="1600" b="1" kern="1200" dirty="0">
                          <a:solidFill>
                            <a:schemeClr val="dk1"/>
                          </a:solidFill>
                          <a:effectLst/>
                        </a:rPr>
                        <a:t>5%</a:t>
                      </a:r>
                    </a:p>
                    <a:p>
                      <a:pPr algn="l"/>
                      <a:r>
                        <a:rPr lang="en-ID" sz="1600" kern="1200" dirty="0">
                          <a:solidFill>
                            <a:schemeClr val="dk1"/>
                          </a:solidFill>
                          <a:effectLst/>
                        </a:rPr>
                        <a:t>RT 6.600 watt/ </a:t>
                      </a:r>
                      <a:r>
                        <a:rPr lang="en-ID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lebih</a:t>
                      </a:r>
                      <a:r>
                        <a:rPr lang="en-ID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ID" sz="1600" b="1" kern="1200" dirty="0">
                          <a:solidFill>
                            <a:schemeClr val="dk1"/>
                          </a:solidFill>
                          <a:effectLst/>
                        </a:rPr>
                        <a:t>6%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RT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</a:rPr>
                        <a:t>naik</a:t>
                      </a:r>
                      <a:r>
                        <a:rPr lang="id-ID" sz="1600" b="1" kern="1200" dirty="0">
                          <a:solidFill>
                            <a:schemeClr val="dk1"/>
                          </a:solidFill>
                          <a:effectLst/>
                        </a:rPr>
                        <a:t> 1%</a:t>
                      </a:r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(</a:t>
                      </a:r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</a:rPr>
                        <a:t>6.600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 watt /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</a:rPr>
                        <a:t>lebih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</a:rPr>
                        <a:t>)</a:t>
                      </a:r>
                      <a:endParaRPr lang="en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080664"/>
                  </a:ext>
                </a:extLst>
              </a:tr>
              <a:tr h="612050"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</a:rPr>
                        <a:t>Bisnis </a:t>
                      </a:r>
                      <a:r>
                        <a:rPr lang="id-ID" sz="1600" b="1" kern="1200" dirty="0">
                          <a:solidFill>
                            <a:schemeClr val="dk1"/>
                          </a:solidFill>
                          <a:effectLst/>
                        </a:rPr>
                        <a:t>8%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</a:rPr>
                        <a:t>Bis</a:t>
                      </a:r>
                      <a:r>
                        <a:rPr lang="en-ID" sz="1600" kern="1200" dirty="0">
                          <a:solidFill>
                            <a:schemeClr val="dk1"/>
                          </a:solidFill>
                          <a:effectLst/>
                        </a:rPr>
                        <a:t>nis  </a:t>
                      </a:r>
                      <a:r>
                        <a:rPr lang="en-ID" sz="1600" b="1" kern="1200" dirty="0">
                          <a:solidFill>
                            <a:schemeClr val="dk1"/>
                          </a:solidFill>
                          <a:effectLst/>
                        </a:rPr>
                        <a:t>8%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TETAP</a:t>
                      </a:r>
                      <a:endParaRPr lang="en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914508"/>
                  </a:ext>
                </a:extLst>
              </a:tr>
              <a:tr h="618572"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</a:rPr>
                        <a:t>Sumber lain oleh industri, pertambangan minyak bumi dan gas alam </a:t>
                      </a:r>
                      <a:r>
                        <a:rPr lang="id-ID" sz="1600" b="1" kern="1200" dirty="0">
                          <a:solidFill>
                            <a:schemeClr val="dk1"/>
                          </a:solidFill>
                          <a:effectLst/>
                        </a:rPr>
                        <a:t>3%</a:t>
                      </a:r>
                      <a:endParaRPr lang="en-ID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600" dirty="0" err="1"/>
                        <a:t>Industri</a:t>
                      </a:r>
                      <a:r>
                        <a:rPr lang="en-ID" sz="1600" dirty="0"/>
                        <a:t>, </a:t>
                      </a:r>
                      <a:r>
                        <a:rPr lang="en-ID" sz="1600" dirty="0" err="1"/>
                        <a:t>Pertambangan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Minyak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bumi</a:t>
                      </a:r>
                      <a:r>
                        <a:rPr lang="en-ID" sz="1600" dirty="0"/>
                        <a:t> dan gas </a:t>
                      </a:r>
                      <a:r>
                        <a:rPr lang="en-ID" sz="1600" dirty="0" err="1"/>
                        <a:t>alam</a:t>
                      </a:r>
                      <a:r>
                        <a:rPr lang="en-ID" sz="1600" dirty="0"/>
                        <a:t> </a:t>
                      </a:r>
                      <a:r>
                        <a:rPr lang="en-ID" sz="1600" b="1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TETAP</a:t>
                      </a:r>
                      <a:endParaRPr lang="en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735557"/>
                  </a:ext>
                </a:extLst>
              </a:tr>
              <a:tr h="618572"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600" dirty="0"/>
                        <a:t>Sosial 240.000 watt/</a:t>
                      </a:r>
                      <a:r>
                        <a:rPr lang="en-ID" sz="1600" dirty="0" err="1"/>
                        <a:t>lebih</a:t>
                      </a:r>
                      <a:r>
                        <a:rPr lang="en-ID" sz="1600" dirty="0"/>
                        <a:t> </a:t>
                      </a:r>
                      <a:r>
                        <a:rPr lang="en-ID" sz="1600" b="1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BARU</a:t>
                      </a:r>
                      <a:endParaRPr lang="en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647768"/>
                  </a:ext>
                </a:extLst>
              </a:tr>
              <a:tr h="618572"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600" dirty="0" err="1"/>
                        <a:t>Layanan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Khusus</a:t>
                      </a:r>
                      <a:r>
                        <a:rPr lang="en-ID" sz="1600" dirty="0"/>
                        <a:t>  450 watt/</a:t>
                      </a:r>
                      <a:r>
                        <a:rPr lang="en-ID" sz="1600" dirty="0" err="1"/>
                        <a:t>lebih</a:t>
                      </a:r>
                      <a:r>
                        <a:rPr lang="en-ID" sz="1600" dirty="0"/>
                        <a:t> </a:t>
                      </a:r>
                      <a:r>
                        <a:rPr lang="en-ID" sz="1600" b="1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BARU</a:t>
                      </a:r>
                      <a:endParaRPr lang="en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95636"/>
                  </a:ext>
                </a:extLst>
              </a:tr>
              <a:tr h="618572"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d-ID" sz="1600" kern="1200" dirty="0">
                          <a:solidFill>
                            <a:schemeClr val="dk1"/>
                          </a:solidFill>
                          <a:effectLst/>
                        </a:rPr>
                        <a:t>Dihasilkan sendiri </a:t>
                      </a:r>
                      <a:r>
                        <a:rPr lang="id-ID" sz="1600" b="1" kern="1200" dirty="0">
                          <a:solidFill>
                            <a:schemeClr val="dk1"/>
                          </a:solidFill>
                          <a:effectLst/>
                        </a:rPr>
                        <a:t>1,5%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600" dirty="0"/>
                        <a:t>TL </a:t>
                      </a:r>
                      <a:r>
                        <a:rPr lang="en-ID" sz="1600" dirty="0" err="1"/>
                        <a:t>dihasilkan</a:t>
                      </a:r>
                      <a:r>
                        <a:rPr lang="en-ID" sz="1600" dirty="0"/>
                        <a:t> </a:t>
                      </a:r>
                      <a:r>
                        <a:rPr lang="en-ID" sz="1600" dirty="0" err="1"/>
                        <a:t>sendiri</a:t>
                      </a:r>
                      <a:r>
                        <a:rPr lang="en-ID" sz="1600" dirty="0"/>
                        <a:t>, </a:t>
                      </a:r>
                      <a:r>
                        <a:rPr lang="en-ID" sz="1600" b="1" dirty="0"/>
                        <a:t>1,5%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TETAP</a:t>
                      </a:r>
                      <a:endParaRPr lang="en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9730"/>
                  </a:ext>
                </a:extLst>
              </a:tr>
              <a:tr h="804144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600" dirty="0"/>
                        <a:t>PBJT </a:t>
                      </a:r>
                      <a:r>
                        <a:rPr lang="en-ID" sz="1600" dirty="0" err="1"/>
                        <a:t>atas</a:t>
                      </a:r>
                      <a:r>
                        <a:rPr lang="en-ID" sz="1600" dirty="0"/>
                        <a:t> </a:t>
                      </a:r>
                    </a:p>
                    <a:p>
                      <a:r>
                        <a:rPr lang="en-ID" sz="1600" dirty="0"/>
                        <a:t>Jasa </a:t>
                      </a:r>
                      <a:r>
                        <a:rPr lang="en-ID" sz="1600" dirty="0" err="1"/>
                        <a:t>Parkir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D" sz="1600" b="1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1600" b="1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/>
                        <a:t>TURUN </a:t>
                      </a:r>
                      <a:r>
                        <a:rPr lang="en-ID" sz="1600" b="1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470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55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7F529-A099-76C1-B88A-23B39B5D3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123D-EA0B-3013-414C-17D95B2116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516" y="401043"/>
            <a:ext cx="10058400" cy="43837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TARIF PAJAK DAERAH DALAM PERDA PDRD</a:t>
            </a:r>
            <a:endParaRPr lang="en-ID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14A129-74F6-4596-F738-947F0994595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99261064"/>
              </p:ext>
            </p:extLst>
          </p:nvPr>
        </p:nvGraphicFramePr>
        <p:xfrm>
          <a:off x="366486" y="1146629"/>
          <a:ext cx="11459027" cy="454468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16180">
                  <a:extLst>
                    <a:ext uri="{9D8B030D-6E8A-4147-A177-3AD203B41FA5}">
                      <a16:colId xmlns:a16="http://schemas.microsoft.com/office/drawing/2014/main" val="2833973206"/>
                    </a:ext>
                  </a:extLst>
                </a:gridCol>
                <a:gridCol w="2238026">
                  <a:extLst>
                    <a:ext uri="{9D8B030D-6E8A-4147-A177-3AD203B41FA5}">
                      <a16:colId xmlns:a16="http://schemas.microsoft.com/office/drawing/2014/main" val="1867125645"/>
                    </a:ext>
                  </a:extLst>
                </a:gridCol>
                <a:gridCol w="4141678">
                  <a:extLst>
                    <a:ext uri="{9D8B030D-6E8A-4147-A177-3AD203B41FA5}">
                      <a16:colId xmlns:a16="http://schemas.microsoft.com/office/drawing/2014/main" val="837478856"/>
                    </a:ext>
                  </a:extLst>
                </a:gridCol>
                <a:gridCol w="2844429">
                  <a:extLst>
                    <a:ext uri="{9D8B030D-6E8A-4147-A177-3AD203B41FA5}">
                      <a16:colId xmlns:a16="http://schemas.microsoft.com/office/drawing/2014/main" val="1002895110"/>
                    </a:ext>
                  </a:extLst>
                </a:gridCol>
                <a:gridCol w="1618714">
                  <a:extLst>
                    <a:ext uri="{9D8B030D-6E8A-4147-A177-3AD203B41FA5}">
                      <a16:colId xmlns:a16="http://schemas.microsoft.com/office/drawing/2014/main" val="1135960138"/>
                    </a:ext>
                  </a:extLst>
                </a:gridCol>
              </a:tblGrid>
              <a:tr h="40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/>
                        <a:t>NO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/>
                        <a:t>JENIS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/>
                        <a:t>LAMA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/>
                        <a:t>BARU</a:t>
                      </a:r>
                      <a:endParaRPr lang="en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/>
                        <a:t>KETERANGAN</a:t>
                      </a:r>
                      <a:endParaRPr lang="en-ID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926019"/>
                  </a:ext>
                </a:extLst>
              </a:tr>
              <a:tr h="961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/>
                        <a:t>6</a:t>
                      </a:r>
                      <a:endParaRPr lang="en-ID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Pajak Reklame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25%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25%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TETAP</a:t>
                      </a:r>
                      <a:endParaRPr lang="en-ID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ID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 </a:t>
                      </a:r>
                      <a:endParaRPr lang="en-ID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4080664"/>
                  </a:ext>
                </a:extLst>
              </a:tr>
              <a:tr h="961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/>
                        <a:t>7</a:t>
                      </a:r>
                      <a:endParaRPr lang="en-ID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Pajak MBLB </a:t>
                      </a:r>
                      <a:endParaRPr lang="en-ID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en-ID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 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25%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20%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TURUN </a:t>
                      </a:r>
                      <a:r>
                        <a:rPr lang="id-ID" sz="1800" b="1">
                          <a:effectLst/>
                        </a:rPr>
                        <a:t>5%</a:t>
                      </a:r>
                      <a:endParaRPr lang="en-ID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914508"/>
                  </a:ext>
                </a:extLst>
              </a:tr>
              <a:tr h="685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/>
                        <a:t>8</a:t>
                      </a:r>
                      <a:endParaRPr lang="en-ID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PAT</a:t>
                      </a:r>
                      <a:endParaRPr lang="en-ID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20%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20%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TETAP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8735557"/>
                  </a:ext>
                </a:extLst>
              </a:tr>
              <a:tr h="846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/>
                        <a:t>9</a:t>
                      </a:r>
                      <a:endParaRPr lang="en-ID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Pajak Sarang Burung Walet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10%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10%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TETAP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647768"/>
                  </a:ext>
                </a:extLst>
              </a:tr>
              <a:tr h="685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/>
                        <a:t>10</a:t>
                      </a:r>
                      <a:endParaRPr lang="en-ID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BPHTB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5%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effectLst/>
                        </a:rPr>
                        <a:t>5%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TETAP</a:t>
                      </a:r>
                      <a:endParaRPr lang="en-ID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009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91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27B-A1EF-0850-75E8-2CD786431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9770C-1CB0-AD70-2FBD-E54792D852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8516" y="401043"/>
            <a:ext cx="10058400" cy="43837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TARIF PAJAK DAERAH DALAM PERDA PDRD</a:t>
            </a:r>
            <a:endParaRPr lang="en-ID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FFDED8-D30B-E214-D8C0-8A75801B11D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97616664"/>
              </p:ext>
            </p:extLst>
          </p:nvPr>
        </p:nvGraphicFramePr>
        <p:xfrm>
          <a:off x="292779" y="927554"/>
          <a:ext cx="11606441" cy="58846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24107">
                  <a:extLst>
                    <a:ext uri="{9D8B030D-6E8A-4147-A177-3AD203B41FA5}">
                      <a16:colId xmlns:a16="http://schemas.microsoft.com/office/drawing/2014/main" val="2833973206"/>
                    </a:ext>
                  </a:extLst>
                </a:gridCol>
                <a:gridCol w="2266817">
                  <a:extLst>
                    <a:ext uri="{9D8B030D-6E8A-4147-A177-3AD203B41FA5}">
                      <a16:colId xmlns:a16="http://schemas.microsoft.com/office/drawing/2014/main" val="1867125645"/>
                    </a:ext>
                  </a:extLst>
                </a:gridCol>
                <a:gridCol w="3118111">
                  <a:extLst>
                    <a:ext uri="{9D8B030D-6E8A-4147-A177-3AD203B41FA5}">
                      <a16:colId xmlns:a16="http://schemas.microsoft.com/office/drawing/2014/main" val="837478856"/>
                    </a:ext>
                  </a:extLst>
                </a:gridCol>
                <a:gridCol w="3957868">
                  <a:extLst>
                    <a:ext uri="{9D8B030D-6E8A-4147-A177-3AD203B41FA5}">
                      <a16:colId xmlns:a16="http://schemas.microsoft.com/office/drawing/2014/main" val="1002895110"/>
                    </a:ext>
                  </a:extLst>
                </a:gridCol>
                <a:gridCol w="1639538">
                  <a:extLst>
                    <a:ext uri="{9D8B030D-6E8A-4147-A177-3AD203B41FA5}">
                      <a16:colId xmlns:a16="http://schemas.microsoft.com/office/drawing/2014/main" val="1135960138"/>
                    </a:ext>
                  </a:extLst>
                </a:gridCol>
              </a:tblGrid>
              <a:tr h="405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NO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JENIS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LAMA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BARU</a:t>
                      </a:r>
                      <a:endParaRPr lang="en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KETERANGAN</a:t>
                      </a:r>
                      <a:endParaRPr lang="en-ID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926019"/>
                  </a:ext>
                </a:extLst>
              </a:tr>
              <a:tr h="961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/>
                        <a:t>1</a:t>
                      </a:r>
                      <a:r>
                        <a:rPr lang="en-ID" sz="1600" dirty="0"/>
                        <a:t>1</a:t>
                      </a:r>
                      <a:endParaRPr lang="en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>PBB-P2</a:t>
                      </a: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NJOP </a:t>
                      </a:r>
                      <a:r>
                        <a:rPr lang="en-US" sz="1600" dirty="0" err="1">
                          <a:effectLst/>
                        </a:rPr>
                        <a:t>s.d</a:t>
                      </a:r>
                      <a:r>
                        <a:rPr lang="en-US" sz="1600" dirty="0">
                          <a:effectLst/>
                        </a:rPr>
                        <a:t> Rp. 1M = 0,1%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 dirty="0">
                          <a:effectLst/>
                        </a:rPr>
                        <a:t>NJOP Rp. 1M </a:t>
                      </a:r>
                      <a:r>
                        <a:rPr lang="en-ID" sz="1600" dirty="0" err="1">
                          <a:effectLst/>
                        </a:rPr>
                        <a:t>s.d</a:t>
                      </a:r>
                      <a:r>
                        <a:rPr lang="en-ID" sz="1600" dirty="0">
                          <a:effectLst/>
                        </a:rPr>
                        <a:t> Rp. 3M= 0,2%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</a:rPr>
                        <a:t>NJOP diatas Rp. 3 M = 0,3%</a:t>
                      </a:r>
                      <a:endParaRPr lang="en-ID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D" sz="1600" b="1" dirty="0" err="1">
                          <a:effectLst/>
                        </a:rPr>
                        <a:t>Bukan</a:t>
                      </a:r>
                      <a:r>
                        <a:rPr lang="en-ID" sz="1600" b="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lahan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produksi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pangan</a:t>
                      </a:r>
                      <a:r>
                        <a:rPr lang="en-ID" sz="1600" dirty="0">
                          <a:effectLst/>
                        </a:rPr>
                        <a:t> dan </a:t>
                      </a:r>
                      <a:r>
                        <a:rPr lang="en-ID" sz="1600" dirty="0" err="1">
                          <a:effectLst/>
                        </a:rPr>
                        <a:t>lahan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produksi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ternak</a:t>
                      </a:r>
                      <a:r>
                        <a:rPr lang="en-ID" sz="1600" dirty="0">
                          <a:effectLst/>
                        </a:rPr>
                        <a:t>:</a:t>
                      </a:r>
                    </a:p>
                    <a:p>
                      <a:pPr marL="719138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D" sz="1600" dirty="0">
                          <a:effectLst/>
                        </a:rPr>
                        <a:t>NJOP </a:t>
                      </a:r>
                      <a:r>
                        <a:rPr lang="en-ID" sz="1600" dirty="0" err="1">
                          <a:effectLst/>
                        </a:rPr>
                        <a:t>s.d</a:t>
                      </a:r>
                      <a:r>
                        <a:rPr lang="en-ID" sz="1600" dirty="0">
                          <a:effectLst/>
                        </a:rPr>
                        <a:t> 1 M, </a:t>
                      </a:r>
                      <a:r>
                        <a:rPr lang="en-ID" sz="1600" b="1" dirty="0">
                          <a:effectLst/>
                        </a:rPr>
                        <a:t>0,1% </a:t>
                      </a:r>
                    </a:p>
                    <a:p>
                      <a:pPr marL="719138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D" sz="1600" dirty="0">
                          <a:effectLst/>
                        </a:rPr>
                        <a:t>NJOP  </a:t>
                      </a:r>
                      <a:r>
                        <a:rPr lang="en-ID" sz="1600" dirty="0" err="1">
                          <a:effectLst/>
                        </a:rPr>
                        <a:t>lebih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dari</a:t>
                      </a:r>
                      <a:r>
                        <a:rPr lang="en-ID" sz="1600" dirty="0">
                          <a:effectLst/>
                        </a:rPr>
                        <a:t> 1-5 M </a:t>
                      </a:r>
                      <a:r>
                        <a:rPr lang="en-ID" sz="1600" b="1" dirty="0">
                          <a:effectLst/>
                        </a:rPr>
                        <a:t>0,2% </a:t>
                      </a:r>
                    </a:p>
                    <a:p>
                      <a:pPr marL="719138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D" sz="1600" dirty="0">
                          <a:effectLst/>
                        </a:rPr>
                        <a:t>NJOP </a:t>
                      </a:r>
                      <a:r>
                        <a:rPr lang="en-ID" sz="1600" dirty="0" err="1">
                          <a:effectLst/>
                        </a:rPr>
                        <a:t>lebih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dari</a:t>
                      </a:r>
                      <a:r>
                        <a:rPr lang="en-ID" sz="1600" dirty="0">
                          <a:effectLst/>
                        </a:rPr>
                        <a:t> 5-500 M </a:t>
                      </a:r>
                      <a:r>
                        <a:rPr lang="en-ID" sz="1600" b="1" dirty="0">
                          <a:effectLst/>
                        </a:rPr>
                        <a:t>0,3% </a:t>
                      </a:r>
                    </a:p>
                    <a:p>
                      <a:pPr marL="719138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D" sz="1600" dirty="0">
                          <a:effectLst/>
                        </a:rPr>
                        <a:t>NJOP </a:t>
                      </a:r>
                      <a:r>
                        <a:rPr lang="en-ID" sz="1600" dirty="0" err="1">
                          <a:effectLst/>
                        </a:rPr>
                        <a:t>lebih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dari</a:t>
                      </a:r>
                      <a:r>
                        <a:rPr lang="en-ID" sz="1600" dirty="0">
                          <a:effectLst/>
                        </a:rPr>
                        <a:t> 500 M - 1 T </a:t>
                      </a:r>
                      <a:r>
                        <a:rPr lang="en-ID" sz="1600" dirty="0" err="1">
                          <a:effectLst/>
                        </a:rPr>
                        <a:t>sebesar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b="1" dirty="0">
                          <a:effectLst/>
                        </a:rPr>
                        <a:t>0,4%. </a:t>
                      </a:r>
                    </a:p>
                    <a:p>
                      <a:pPr marL="719138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D" sz="1600" dirty="0">
                          <a:effectLst/>
                        </a:rPr>
                        <a:t>NJOP </a:t>
                      </a:r>
                      <a:r>
                        <a:rPr lang="en-ID" sz="1600" dirty="0" err="1">
                          <a:effectLst/>
                        </a:rPr>
                        <a:t>lebih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dari</a:t>
                      </a:r>
                      <a:r>
                        <a:rPr lang="en-ID" sz="1600" dirty="0">
                          <a:effectLst/>
                        </a:rPr>
                        <a:t> 1 T </a:t>
                      </a:r>
                      <a:r>
                        <a:rPr lang="en-ID" sz="1600" dirty="0" err="1">
                          <a:effectLst/>
                        </a:rPr>
                        <a:t>sebesar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b="1" dirty="0">
                          <a:effectLst/>
                        </a:rPr>
                        <a:t>0,5%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NJOP diatas 5 M naik </a:t>
                      </a:r>
                      <a:r>
                        <a:rPr lang="pt-BR" sz="1600" b="1" dirty="0">
                          <a:effectLst/>
                        </a:rPr>
                        <a:t>0,1%</a:t>
                      </a:r>
                      <a:r>
                        <a:rPr lang="pt-BR" sz="1600" dirty="0">
                          <a:effectLst/>
                        </a:rPr>
                        <a:t> s.d </a:t>
                      </a:r>
                      <a:r>
                        <a:rPr lang="pt-BR" sz="1600" b="1" dirty="0">
                          <a:effectLst/>
                        </a:rPr>
                        <a:t>0,2%</a:t>
                      </a:r>
                      <a:endParaRPr lang="en-ID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4080664"/>
                  </a:ext>
                </a:extLst>
              </a:tr>
              <a:tr h="961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ID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ID" sz="1600" dirty="0" err="1">
                          <a:effectLst/>
                        </a:rPr>
                        <a:t>Lahan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produksi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pangan</a:t>
                      </a:r>
                      <a:r>
                        <a:rPr lang="en-ID" sz="1600" dirty="0">
                          <a:effectLst/>
                        </a:rPr>
                        <a:t> dan </a:t>
                      </a:r>
                      <a:r>
                        <a:rPr lang="en-ID" sz="1600" dirty="0" err="1">
                          <a:effectLst/>
                        </a:rPr>
                        <a:t>lahan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produksi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ternak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ditetapkan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sebagai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berikut</a:t>
                      </a:r>
                      <a:r>
                        <a:rPr lang="en-ID" sz="1600" dirty="0">
                          <a:effectLst/>
                        </a:rPr>
                        <a:t> :</a:t>
                      </a:r>
                    </a:p>
                    <a:p>
                      <a:pPr marL="719138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D" sz="1600" dirty="0">
                          <a:effectLst/>
                        </a:rPr>
                        <a:t>NJOP </a:t>
                      </a:r>
                      <a:r>
                        <a:rPr lang="en-ID" sz="1600" dirty="0" err="1">
                          <a:effectLst/>
                        </a:rPr>
                        <a:t>sampai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dengan</a:t>
                      </a:r>
                      <a:r>
                        <a:rPr lang="en-ID" sz="1600" dirty="0">
                          <a:effectLst/>
                        </a:rPr>
                        <a:t> 1 M </a:t>
                      </a:r>
                      <a:r>
                        <a:rPr lang="en-ID" sz="1600" dirty="0" err="1">
                          <a:effectLst/>
                        </a:rPr>
                        <a:t>sebesar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b="1" dirty="0">
                          <a:effectLst/>
                        </a:rPr>
                        <a:t>0,085% </a:t>
                      </a:r>
                    </a:p>
                    <a:p>
                      <a:pPr marL="719138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D" sz="1600" dirty="0">
                          <a:effectLst/>
                        </a:rPr>
                        <a:t>NJOP </a:t>
                      </a:r>
                      <a:r>
                        <a:rPr lang="en-ID" sz="1600" dirty="0" err="1">
                          <a:effectLst/>
                        </a:rPr>
                        <a:t>lebih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dari</a:t>
                      </a:r>
                      <a:r>
                        <a:rPr lang="en-ID" sz="1600" dirty="0">
                          <a:effectLst/>
                        </a:rPr>
                        <a:t> 1 M – 5 M  </a:t>
                      </a:r>
                      <a:r>
                        <a:rPr lang="en-ID" sz="1600" dirty="0" err="1">
                          <a:effectLst/>
                        </a:rPr>
                        <a:t>sebesar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b="1" dirty="0">
                          <a:effectLst/>
                        </a:rPr>
                        <a:t>0,125% </a:t>
                      </a:r>
                    </a:p>
                    <a:p>
                      <a:pPr marL="719138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D" sz="1600" dirty="0">
                          <a:effectLst/>
                        </a:rPr>
                        <a:t>NJOP </a:t>
                      </a:r>
                      <a:r>
                        <a:rPr lang="en-ID" sz="1600" dirty="0" err="1">
                          <a:effectLst/>
                        </a:rPr>
                        <a:t>lebih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dari</a:t>
                      </a:r>
                      <a:r>
                        <a:rPr lang="en-ID" sz="1600" dirty="0">
                          <a:effectLst/>
                        </a:rPr>
                        <a:t> 5 M – 500 M </a:t>
                      </a:r>
                      <a:r>
                        <a:rPr lang="en-ID" sz="1600" dirty="0" err="1">
                          <a:effectLst/>
                        </a:rPr>
                        <a:t>sebesar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b="1" dirty="0">
                          <a:effectLst/>
                        </a:rPr>
                        <a:t>0,175% </a:t>
                      </a:r>
                    </a:p>
                    <a:p>
                      <a:pPr marL="719138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ID" sz="1600" dirty="0">
                          <a:effectLst/>
                        </a:rPr>
                        <a:t>NJOP </a:t>
                      </a:r>
                      <a:r>
                        <a:rPr lang="en-ID" sz="1600" dirty="0" err="1">
                          <a:effectLst/>
                        </a:rPr>
                        <a:t>lebih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dirty="0" err="1">
                          <a:effectLst/>
                        </a:rPr>
                        <a:t>dari</a:t>
                      </a:r>
                      <a:r>
                        <a:rPr lang="en-ID" sz="1600" dirty="0">
                          <a:effectLst/>
                        </a:rPr>
                        <a:t> 500 M </a:t>
                      </a:r>
                      <a:r>
                        <a:rPr lang="en-ID" sz="1600" dirty="0" err="1">
                          <a:effectLst/>
                        </a:rPr>
                        <a:t>sebesar</a:t>
                      </a:r>
                      <a:r>
                        <a:rPr lang="en-ID" sz="1600" dirty="0">
                          <a:effectLst/>
                        </a:rPr>
                        <a:t> </a:t>
                      </a:r>
                      <a:r>
                        <a:rPr lang="en-ID" sz="1600" b="1" dirty="0">
                          <a:effectLst/>
                        </a:rPr>
                        <a:t>0,2%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91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99613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1933</TotalTime>
  <Words>2053</Words>
  <Application>Microsoft Office PowerPoint</Application>
  <PresentationFormat>Widescreen</PresentationFormat>
  <Paragraphs>374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Bookman Old Style</vt:lpstr>
      <vt:lpstr>Calibri</vt:lpstr>
      <vt:lpstr>Franklin Gothic Book</vt:lpstr>
      <vt:lpstr>Franklin Gothic Demi</vt:lpstr>
      <vt:lpstr>Segoe UI</vt:lpstr>
      <vt:lpstr>Times New Roman</vt:lpstr>
      <vt:lpstr>Wingdings</vt:lpstr>
      <vt:lpstr>Theme1</vt:lpstr>
      <vt:lpstr>PERATURAN DAERAH KABUPATEN CIREBON NOMOR 1 TAHUN 2024 TENTANG PAJAK DAERAH DAN RETRIBUSI DAERAH</vt:lpstr>
      <vt:lpstr>Mandat Penyusunan Raperda PDRD</vt:lpstr>
      <vt:lpstr>Pemberlakuan UU No. 1 Tahun 2022</vt:lpstr>
      <vt:lpstr>PowerPoint Presentation</vt:lpstr>
      <vt:lpstr>PowerPoint Presentation</vt:lpstr>
      <vt:lpstr>TARIF PAJAK DAERAH DALAM PERDA PDRD</vt:lpstr>
      <vt:lpstr>TARIF PAJAK DAERAH DALAM PERDA PDRD</vt:lpstr>
      <vt:lpstr>TARIF PAJAK DAERAH DALAM PERDA PDRD</vt:lpstr>
      <vt:lpstr>TARIF PAJAK DAERAH DALAM PERDA PDRD</vt:lpstr>
      <vt:lpstr>TARIF PAJAK DAERAH DALAM PERDA PDRD</vt:lpstr>
      <vt:lpstr>Jatuh Tempo</vt:lpstr>
      <vt:lpstr>BAB III RETRIBUSI</vt:lpstr>
      <vt:lpstr>Retribusi Jasa Umum</vt:lpstr>
      <vt:lpstr>Retribusi Jasa Usaha</vt:lpstr>
      <vt:lpstr>Retribusi Perizinan Tertentu</vt:lpstr>
      <vt:lpstr>Mengatur Ketentuan umum dan tata cara pemungutan Pajak dan Retribusi meliputi pengaturan mengenai: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PERATURAN DAERAH KABUPATEN CIREBON NOMOR 1 TAHUN 2024 TENTANG PAJAK DAERAH DAN RETRIBUSI DAERAH</dc:title>
  <dc:creator>Erma Purwita</dc:creator>
  <cp:lastModifiedBy>user</cp:lastModifiedBy>
  <cp:revision>29</cp:revision>
  <cp:lastPrinted>2024-03-06T00:31:39Z</cp:lastPrinted>
  <dcterms:created xsi:type="dcterms:W3CDTF">2024-03-03T07:16:07Z</dcterms:created>
  <dcterms:modified xsi:type="dcterms:W3CDTF">2024-03-06T00:34:01Z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