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7" r:id="rId6"/>
    <p:sldId id="286" r:id="rId7"/>
    <p:sldId id="262" r:id="rId8"/>
    <p:sldId id="263" r:id="rId9"/>
    <p:sldId id="264" r:id="rId10"/>
    <p:sldId id="278" r:id="rId11"/>
    <p:sldId id="287" r:id="rId12"/>
    <p:sldId id="279" r:id="rId13"/>
    <p:sldId id="268" r:id="rId14"/>
    <p:sldId id="282" r:id="rId15"/>
    <p:sldId id="290" r:id="rId16"/>
    <p:sldId id="291" r:id="rId17"/>
    <p:sldId id="258" r:id="rId18"/>
    <p:sldId id="271" r:id="rId19"/>
    <p:sldId id="292" r:id="rId20"/>
    <p:sldId id="293" r:id="rId21"/>
    <p:sldId id="294" r:id="rId22"/>
    <p:sldId id="295" r:id="rId23"/>
    <p:sldId id="297" r:id="rId24"/>
    <p:sldId id="300" r:id="rId25"/>
    <p:sldId id="298" r:id="rId26"/>
    <p:sldId id="299" r:id="rId27"/>
    <p:sldId id="296" r:id="rId28"/>
    <p:sldId id="301" r:id="rId29"/>
    <p:sldId id="302" r:id="rId30"/>
    <p:sldId id="303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15" autoAdjust="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C9B76-8F81-494A-B486-5C8A896247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9456077B-72F1-49B3-A630-5D1DE7D9C183}">
      <dgm:prSet phldrT="[Text]"/>
      <dgm:spPr>
        <a:xfrm>
          <a:off x="624914" y="450210"/>
          <a:ext cx="4224039" cy="900420"/>
        </a:xfrm>
        <a:prstGeom prst="rect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 err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Pembinaan</a:t>
          </a:r>
          <a:r>
            <a:rPr lang="en-US" b="1" dirty="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Analis</a:t>
          </a:r>
          <a:r>
            <a:rPr lang="en-US" b="1" dirty="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 Hukum</a:t>
          </a:r>
          <a:endParaRPr lang="en-ID" b="1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B7A49E91-3A6E-4CBF-B992-4773F85EE6D1}" type="parTrans" cxnId="{310A7D2C-BB59-4957-9B4F-8D48F93C6D89}">
      <dgm:prSet/>
      <dgm:spPr/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2070E9DF-EBD4-4B16-8132-6CE318E5CE38}" type="sibTrans" cxnId="{310A7D2C-BB59-4957-9B4F-8D48F93C6D89}">
      <dgm:prSet/>
      <dgm:spPr>
        <a:xfrm>
          <a:off x="-5089997" y="-779761"/>
          <a:ext cx="6061626" cy="606162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50CFB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E0D4C39B-7653-4182-8561-244536E19186}">
      <dgm:prSet phldrT="[Text]"/>
      <dgm:spPr>
        <a:xfrm>
          <a:off x="952217" y="1800841"/>
          <a:ext cx="3896736" cy="900420"/>
        </a:xfrm>
        <a:prstGeom prst="rect">
          <a:avLst/>
        </a:prstGeom>
        <a:solidFill>
          <a:srgbClr val="92CE4A">
            <a:hueOff val="2399126"/>
            <a:satOff val="-220"/>
            <a:lumOff val="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Kesejahteraan Analis Hukum</a:t>
          </a:r>
          <a:endParaRPr lang="en-ID" b="1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5D74E443-4D88-4077-AFE2-A9F22A2B1E5D}" type="parTrans" cxnId="{F2A6204F-45A5-4D71-A63D-AC33295A7328}">
      <dgm:prSet/>
      <dgm:spPr/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6691B816-AFEB-4290-990F-F6F0FCA10130}" type="sibTrans" cxnId="{F2A6204F-45A5-4D71-A63D-AC33295A7328}">
      <dgm:prSet/>
      <dgm:spPr/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53071362-6346-4722-AC32-6E5F80447A8F}">
      <dgm:prSet phldrT="[Text]"/>
      <dgm:spPr>
        <a:xfrm>
          <a:off x="624914" y="3151472"/>
          <a:ext cx="4224039" cy="900420"/>
        </a:xfrm>
        <a:prstGeom prst="rect">
          <a:avLst/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Kompetensi Analis Hukum</a:t>
          </a:r>
          <a:endParaRPr lang="en-ID" b="1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D1E56DED-0CB5-42AB-973F-17BF9F8E69A3}" type="parTrans" cxnId="{F68B58BA-4298-4A36-967C-D2FB500A928B}">
      <dgm:prSet/>
      <dgm:spPr/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61D9CFE5-B913-4D7A-81E8-96D6BB553C2B}" type="sibTrans" cxnId="{F68B58BA-4298-4A36-967C-D2FB500A928B}">
      <dgm:prSet/>
      <dgm:spPr/>
      <dgm:t>
        <a:bodyPr/>
        <a:lstStyle/>
        <a:p>
          <a:endParaRPr lang="en-ID" b="1">
            <a:solidFill>
              <a:schemeClr val="tx1"/>
            </a:solidFill>
          </a:endParaRPr>
        </a:p>
      </dgm:t>
    </dgm:pt>
    <dgm:pt modelId="{70CEEC77-F2E9-46BC-9148-1DAA8AEEB159}" type="pres">
      <dgm:prSet presAssocID="{E27C9B76-8F81-494A-B486-5C8A8962472B}" presName="Name0" presStyleCnt="0">
        <dgm:presLayoutVars>
          <dgm:chMax val="7"/>
          <dgm:chPref val="7"/>
          <dgm:dir/>
        </dgm:presLayoutVars>
      </dgm:prSet>
      <dgm:spPr/>
    </dgm:pt>
    <dgm:pt modelId="{37168F3F-7844-44F0-BC93-175827523F3C}" type="pres">
      <dgm:prSet presAssocID="{E27C9B76-8F81-494A-B486-5C8A8962472B}" presName="Name1" presStyleCnt="0"/>
      <dgm:spPr/>
    </dgm:pt>
    <dgm:pt modelId="{8A28B7E6-D5CD-41CF-BB54-7B8C0E300EF2}" type="pres">
      <dgm:prSet presAssocID="{E27C9B76-8F81-494A-B486-5C8A8962472B}" presName="cycle" presStyleCnt="0"/>
      <dgm:spPr/>
    </dgm:pt>
    <dgm:pt modelId="{C21832E9-F1B9-4CB7-8511-8FCAE1992DBD}" type="pres">
      <dgm:prSet presAssocID="{E27C9B76-8F81-494A-B486-5C8A8962472B}" presName="srcNode" presStyleLbl="node1" presStyleIdx="0" presStyleCnt="3"/>
      <dgm:spPr/>
    </dgm:pt>
    <dgm:pt modelId="{FA730119-8A42-447A-80AB-13FDE3209CBC}" type="pres">
      <dgm:prSet presAssocID="{E27C9B76-8F81-494A-B486-5C8A8962472B}" presName="conn" presStyleLbl="parChTrans1D2" presStyleIdx="0" presStyleCnt="1"/>
      <dgm:spPr/>
    </dgm:pt>
    <dgm:pt modelId="{5FF77519-EC64-47A4-A9FC-20C975A97EBF}" type="pres">
      <dgm:prSet presAssocID="{E27C9B76-8F81-494A-B486-5C8A8962472B}" presName="extraNode" presStyleLbl="node1" presStyleIdx="0" presStyleCnt="3"/>
      <dgm:spPr/>
    </dgm:pt>
    <dgm:pt modelId="{FDCE1842-5920-4CDA-BE93-4420A3DDF9E3}" type="pres">
      <dgm:prSet presAssocID="{E27C9B76-8F81-494A-B486-5C8A8962472B}" presName="dstNode" presStyleLbl="node1" presStyleIdx="0" presStyleCnt="3"/>
      <dgm:spPr/>
    </dgm:pt>
    <dgm:pt modelId="{E07C9B23-4D37-4857-BB9F-47688652FF19}" type="pres">
      <dgm:prSet presAssocID="{9456077B-72F1-49B3-A630-5D1DE7D9C183}" presName="text_1" presStyleLbl="node1" presStyleIdx="0" presStyleCnt="3" custLinFactNeighborX="-49" custLinFactNeighborY="-30940">
        <dgm:presLayoutVars>
          <dgm:bulletEnabled val="1"/>
        </dgm:presLayoutVars>
      </dgm:prSet>
      <dgm:spPr/>
    </dgm:pt>
    <dgm:pt modelId="{9F148B40-D46E-4B74-98C8-5D18FD55E9AD}" type="pres">
      <dgm:prSet presAssocID="{9456077B-72F1-49B3-A630-5D1DE7D9C183}" presName="accent_1" presStyleCnt="0"/>
      <dgm:spPr/>
    </dgm:pt>
    <dgm:pt modelId="{8EBF47C4-A67B-45F5-B95C-D3D589F2D0E1}" type="pres">
      <dgm:prSet presAssocID="{9456077B-72F1-49B3-A630-5D1DE7D9C183}" presName="accentRepeatNode" presStyleLbl="solidFgAcc1" presStyleIdx="0" presStyleCnt="3" custLinFactNeighborX="-9970" custLinFactNeighborY="-15873"/>
      <dgm:spPr>
        <a:xfrm>
          <a:off x="62152" y="337657"/>
          <a:ext cx="1125525" cy="11255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7D52A6D-0360-4E13-9067-CF435FC91DE2}" type="pres">
      <dgm:prSet presAssocID="{E0D4C39B-7653-4182-8561-244536E19186}" presName="text_2" presStyleLbl="node1" presStyleIdx="1" presStyleCnt="3" custLinFactNeighborX="-1182" custLinFactNeighborY="-27599">
        <dgm:presLayoutVars>
          <dgm:bulletEnabled val="1"/>
        </dgm:presLayoutVars>
      </dgm:prSet>
      <dgm:spPr/>
    </dgm:pt>
    <dgm:pt modelId="{991B2C69-DEB5-4DD4-A5FF-C43B3ECC3738}" type="pres">
      <dgm:prSet presAssocID="{E0D4C39B-7653-4182-8561-244536E19186}" presName="accent_2" presStyleCnt="0"/>
      <dgm:spPr/>
    </dgm:pt>
    <dgm:pt modelId="{107CBEF4-4CCD-4D9E-9344-011B456E8E4B}" type="pres">
      <dgm:prSet presAssocID="{E0D4C39B-7653-4182-8561-244536E19186}" presName="accentRepeatNode" presStyleLbl="solidFgAcc1" presStyleIdx="1" presStyleCnt="3" custLinFactNeighborX="-3940" custLinFactNeighborY="-20608"/>
      <dgm:spPr>
        <a:xfrm>
          <a:off x="389454" y="1688288"/>
          <a:ext cx="1125525" cy="11255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2399126"/>
              <a:satOff val="-220"/>
              <a:lumOff val="686"/>
              <a:alphaOff val="0"/>
            </a:srgbClr>
          </a:solidFill>
          <a:prstDash val="solid"/>
        </a:ln>
        <a:effectLst/>
      </dgm:spPr>
    </dgm:pt>
    <dgm:pt modelId="{68763E80-1742-4734-91E3-FA423E45B024}" type="pres">
      <dgm:prSet presAssocID="{53071362-6346-4722-AC32-6E5F80447A8F}" presName="text_3" presStyleLbl="node1" presStyleIdx="2" presStyleCnt="3">
        <dgm:presLayoutVars>
          <dgm:bulletEnabled val="1"/>
        </dgm:presLayoutVars>
      </dgm:prSet>
      <dgm:spPr/>
    </dgm:pt>
    <dgm:pt modelId="{BF734F92-01E7-472E-933F-C3808418950F}" type="pres">
      <dgm:prSet presAssocID="{53071362-6346-4722-AC32-6E5F80447A8F}" presName="accent_3" presStyleCnt="0"/>
      <dgm:spPr/>
    </dgm:pt>
    <dgm:pt modelId="{2C1318D6-7770-4389-8645-A034A8A6A280}" type="pres">
      <dgm:prSet presAssocID="{53071362-6346-4722-AC32-6E5F80447A8F}" presName="accentRepeatNode" presStyleLbl="solidFgAcc1" presStyleIdx="2" presStyleCnt="3"/>
      <dgm:spPr>
        <a:xfrm>
          <a:off x="62152" y="3038919"/>
          <a:ext cx="1125525" cy="11255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4798252"/>
              <a:satOff val="-440"/>
              <a:lumOff val="1373"/>
              <a:alphaOff val="0"/>
            </a:srgbClr>
          </a:solidFill>
          <a:prstDash val="solid"/>
        </a:ln>
        <a:effectLst/>
      </dgm:spPr>
    </dgm:pt>
  </dgm:ptLst>
  <dgm:cxnLst>
    <dgm:cxn modelId="{310A7D2C-BB59-4957-9B4F-8D48F93C6D89}" srcId="{E27C9B76-8F81-494A-B486-5C8A8962472B}" destId="{9456077B-72F1-49B3-A630-5D1DE7D9C183}" srcOrd="0" destOrd="0" parTransId="{B7A49E91-3A6E-4CBF-B992-4773F85EE6D1}" sibTransId="{2070E9DF-EBD4-4B16-8132-6CE318E5CE38}"/>
    <dgm:cxn modelId="{F2A6204F-45A5-4D71-A63D-AC33295A7328}" srcId="{E27C9B76-8F81-494A-B486-5C8A8962472B}" destId="{E0D4C39B-7653-4182-8561-244536E19186}" srcOrd="1" destOrd="0" parTransId="{5D74E443-4D88-4077-AFE2-A9F22A2B1E5D}" sibTransId="{6691B816-AFEB-4290-990F-F6F0FCA10130}"/>
    <dgm:cxn modelId="{688DFC71-E5FE-407A-B02A-9AAB80F9B984}" type="presOf" srcId="{2070E9DF-EBD4-4B16-8132-6CE318E5CE38}" destId="{FA730119-8A42-447A-80AB-13FDE3209CBC}" srcOrd="0" destOrd="0" presId="urn:microsoft.com/office/officeart/2008/layout/VerticalCurvedList"/>
    <dgm:cxn modelId="{A0F4249A-6F99-4D84-8805-9E39A924E448}" type="presOf" srcId="{9456077B-72F1-49B3-A630-5D1DE7D9C183}" destId="{E07C9B23-4D37-4857-BB9F-47688652FF19}" srcOrd="0" destOrd="0" presId="urn:microsoft.com/office/officeart/2008/layout/VerticalCurvedList"/>
    <dgm:cxn modelId="{13001C9F-5824-4C4F-9516-475E7FCE7A75}" type="presOf" srcId="{53071362-6346-4722-AC32-6E5F80447A8F}" destId="{68763E80-1742-4734-91E3-FA423E45B024}" srcOrd="0" destOrd="0" presId="urn:microsoft.com/office/officeart/2008/layout/VerticalCurvedList"/>
    <dgm:cxn modelId="{C3D940B4-EF00-4F4A-81D2-83482280BC01}" type="presOf" srcId="{E27C9B76-8F81-494A-B486-5C8A8962472B}" destId="{70CEEC77-F2E9-46BC-9148-1DAA8AEEB159}" srcOrd="0" destOrd="0" presId="urn:microsoft.com/office/officeart/2008/layout/VerticalCurvedList"/>
    <dgm:cxn modelId="{D7375BB8-433E-41BB-947B-94701AB9F29A}" type="presOf" srcId="{E0D4C39B-7653-4182-8561-244536E19186}" destId="{57D52A6D-0360-4E13-9067-CF435FC91DE2}" srcOrd="0" destOrd="0" presId="urn:microsoft.com/office/officeart/2008/layout/VerticalCurvedList"/>
    <dgm:cxn modelId="{F68B58BA-4298-4A36-967C-D2FB500A928B}" srcId="{E27C9B76-8F81-494A-B486-5C8A8962472B}" destId="{53071362-6346-4722-AC32-6E5F80447A8F}" srcOrd="2" destOrd="0" parTransId="{D1E56DED-0CB5-42AB-973F-17BF9F8E69A3}" sibTransId="{61D9CFE5-B913-4D7A-81E8-96D6BB553C2B}"/>
    <dgm:cxn modelId="{A55E2921-FBC3-4747-A38A-61A91EA6E3C6}" type="presParOf" srcId="{70CEEC77-F2E9-46BC-9148-1DAA8AEEB159}" destId="{37168F3F-7844-44F0-BC93-175827523F3C}" srcOrd="0" destOrd="0" presId="urn:microsoft.com/office/officeart/2008/layout/VerticalCurvedList"/>
    <dgm:cxn modelId="{28FC7601-1FB6-4235-97D7-AF4E68827AB0}" type="presParOf" srcId="{37168F3F-7844-44F0-BC93-175827523F3C}" destId="{8A28B7E6-D5CD-41CF-BB54-7B8C0E300EF2}" srcOrd="0" destOrd="0" presId="urn:microsoft.com/office/officeart/2008/layout/VerticalCurvedList"/>
    <dgm:cxn modelId="{A4AD82DF-3CD7-4878-8B0E-D81C3306FF63}" type="presParOf" srcId="{8A28B7E6-D5CD-41CF-BB54-7B8C0E300EF2}" destId="{C21832E9-F1B9-4CB7-8511-8FCAE1992DBD}" srcOrd="0" destOrd="0" presId="urn:microsoft.com/office/officeart/2008/layout/VerticalCurvedList"/>
    <dgm:cxn modelId="{292FF47C-297B-4607-93EC-BF6AF0AA8DE6}" type="presParOf" srcId="{8A28B7E6-D5CD-41CF-BB54-7B8C0E300EF2}" destId="{FA730119-8A42-447A-80AB-13FDE3209CBC}" srcOrd="1" destOrd="0" presId="urn:microsoft.com/office/officeart/2008/layout/VerticalCurvedList"/>
    <dgm:cxn modelId="{E33F0DF3-4FEA-4B5D-8782-E3D61EA89781}" type="presParOf" srcId="{8A28B7E6-D5CD-41CF-BB54-7B8C0E300EF2}" destId="{5FF77519-EC64-47A4-A9FC-20C975A97EBF}" srcOrd="2" destOrd="0" presId="urn:microsoft.com/office/officeart/2008/layout/VerticalCurvedList"/>
    <dgm:cxn modelId="{983D97C3-9486-4B55-844A-D9940BBDC50A}" type="presParOf" srcId="{8A28B7E6-D5CD-41CF-BB54-7B8C0E300EF2}" destId="{FDCE1842-5920-4CDA-BE93-4420A3DDF9E3}" srcOrd="3" destOrd="0" presId="urn:microsoft.com/office/officeart/2008/layout/VerticalCurvedList"/>
    <dgm:cxn modelId="{C12A6C9C-2EED-4304-B0D2-48C5E93F9076}" type="presParOf" srcId="{37168F3F-7844-44F0-BC93-175827523F3C}" destId="{E07C9B23-4D37-4857-BB9F-47688652FF19}" srcOrd="1" destOrd="0" presId="urn:microsoft.com/office/officeart/2008/layout/VerticalCurvedList"/>
    <dgm:cxn modelId="{8379D0EF-96F2-4BB9-9946-8C6D5D1E0337}" type="presParOf" srcId="{37168F3F-7844-44F0-BC93-175827523F3C}" destId="{9F148B40-D46E-4B74-98C8-5D18FD55E9AD}" srcOrd="2" destOrd="0" presId="urn:microsoft.com/office/officeart/2008/layout/VerticalCurvedList"/>
    <dgm:cxn modelId="{0D5C6FF3-2B50-4912-A556-03B1011DCA88}" type="presParOf" srcId="{9F148B40-D46E-4B74-98C8-5D18FD55E9AD}" destId="{8EBF47C4-A67B-45F5-B95C-D3D589F2D0E1}" srcOrd="0" destOrd="0" presId="urn:microsoft.com/office/officeart/2008/layout/VerticalCurvedList"/>
    <dgm:cxn modelId="{AF4993E8-BA1B-47DC-B7DF-4A260F422D22}" type="presParOf" srcId="{37168F3F-7844-44F0-BC93-175827523F3C}" destId="{57D52A6D-0360-4E13-9067-CF435FC91DE2}" srcOrd="3" destOrd="0" presId="urn:microsoft.com/office/officeart/2008/layout/VerticalCurvedList"/>
    <dgm:cxn modelId="{88202B0B-CAF3-4F18-890F-C0FB72D8335E}" type="presParOf" srcId="{37168F3F-7844-44F0-BC93-175827523F3C}" destId="{991B2C69-DEB5-4DD4-A5FF-C43B3ECC3738}" srcOrd="4" destOrd="0" presId="urn:microsoft.com/office/officeart/2008/layout/VerticalCurvedList"/>
    <dgm:cxn modelId="{3DC96475-9361-4983-B963-300402A36CBF}" type="presParOf" srcId="{991B2C69-DEB5-4DD4-A5FF-C43B3ECC3738}" destId="{107CBEF4-4CCD-4D9E-9344-011B456E8E4B}" srcOrd="0" destOrd="0" presId="urn:microsoft.com/office/officeart/2008/layout/VerticalCurvedList"/>
    <dgm:cxn modelId="{4C19A3A4-FA63-4CAD-824D-59970DD2B64B}" type="presParOf" srcId="{37168F3F-7844-44F0-BC93-175827523F3C}" destId="{68763E80-1742-4734-91E3-FA423E45B024}" srcOrd="5" destOrd="0" presId="urn:microsoft.com/office/officeart/2008/layout/VerticalCurvedList"/>
    <dgm:cxn modelId="{E6AB5EE9-BF70-406F-BE1B-22AEDBED6C0A}" type="presParOf" srcId="{37168F3F-7844-44F0-BC93-175827523F3C}" destId="{BF734F92-01E7-472E-933F-C3808418950F}" srcOrd="6" destOrd="0" presId="urn:microsoft.com/office/officeart/2008/layout/VerticalCurvedList"/>
    <dgm:cxn modelId="{19898ED1-BF3C-40B5-BFA0-AC189949D2EB}" type="presParOf" srcId="{BF734F92-01E7-472E-933F-C3808418950F}" destId="{2C1318D6-7770-4389-8645-A034A8A6A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2F5B95-6BDC-45B8-B985-331825FB08B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65CC1CB-8DCA-45C4-B54A-36854AE85B0B}">
      <dgm:prSet phldrT="[Text]" custT="1"/>
      <dgm:spPr/>
      <dgm:t>
        <a:bodyPr/>
        <a:lstStyle/>
        <a:p>
          <a:r>
            <a:rPr lang="en-US" sz="2400" dirty="0">
              <a:latin typeface="Abadi" panose="020B0604020104020204" pitchFamily="34" charset="0"/>
            </a:rPr>
            <a:t>Ahli Muda </a:t>
          </a:r>
          <a:r>
            <a:rPr lang="en-US" sz="2400" dirty="0" err="1">
              <a:latin typeface="Abadi" panose="020B0604020104020204" pitchFamily="34" charset="0"/>
            </a:rPr>
            <a:t>ke</a:t>
          </a:r>
          <a:r>
            <a:rPr lang="en-US" sz="2400" dirty="0">
              <a:latin typeface="Abadi" panose="020B0604020104020204" pitchFamily="34" charset="0"/>
            </a:rPr>
            <a:t> Ahli Madya</a:t>
          </a:r>
          <a:endParaRPr lang="en-ID" sz="2400" dirty="0">
            <a:latin typeface="Abadi" panose="020B0604020104020204" pitchFamily="34" charset="0"/>
          </a:endParaRPr>
        </a:p>
      </dgm:t>
    </dgm:pt>
    <dgm:pt modelId="{B418EEBA-1FF8-4F46-A60F-7DACB91E8B43}" type="parTrans" cxnId="{84035504-2AD6-4B6F-B5ED-79F8CCCEA74E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CD86769A-5D41-4446-84DB-32BF37DE5C63}" type="sibTrans" cxnId="{84035504-2AD6-4B6F-B5ED-79F8CCCEA74E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B242E214-B7D5-46E3-9D72-D1828EC549AE}">
      <dgm:prSet phldrT="[Text]" custT="1"/>
      <dgm:spPr/>
      <dgm:t>
        <a:bodyPr/>
        <a:lstStyle/>
        <a:p>
          <a:r>
            <a:rPr lang="en-ID" sz="2400" dirty="0" err="1">
              <a:latin typeface="Abadi" panose="020B0604020104020204" pitchFamily="34" charset="0"/>
            </a:rPr>
            <a:t>wajib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melaksanakan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kegiatan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pengembangan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profesi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dengan</a:t>
          </a:r>
          <a:r>
            <a:rPr lang="en-ID" sz="2400" dirty="0">
              <a:latin typeface="Abadi" panose="020B0604020104020204" pitchFamily="34" charset="0"/>
            </a:rPr>
            <a:t> Angka </a:t>
          </a:r>
          <a:r>
            <a:rPr lang="en-ID" sz="2400" dirty="0" err="1">
              <a:latin typeface="Abadi" panose="020B0604020104020204" pitchFamily="34" charset="0"/>
            </a:rPr>
            <a:t>Kredit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pengembangan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profesi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sejumlah</a:t>
          </a:r>
          <a:r>
            <a:rPr lang="en-ID" sz="2400" dirty="0">
              <a:latin typeface="Abadi" panose="020B0604020104020204" pitchFamily="34" charset="0"/>
            </a:rPr>
            <a:t> 6 AK</a:t>
          </a:r>
        </a:p>
      </dgm:t>
    </dgm:pt>
    <dgm:pt modelId="{DE13364C-B7F4-4408-97E7-6798A62991F0}" type="parTrans" cxnId="{7D8E6A6D-5D81-4747-8844-92CF0B40CD91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4E0511C7-4730-4655-AFCC-B4E9FC5A0321}" type="sibTrans" cxnId="{7D8E6A6D-5D81-4747-8844-92CF0B40CD91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349E93CC-D569-4C93-99A0-AFA41C697A48}">
      <dgm:prSet phldrT="[Text]" custT="1"/>
      <dgm:spPr/>
      <dgm:t>
        <a:bodyPr/>
        <a:lstStyle/>
        <a:p>
          <a:r>
            <a:rPr lang="en-US" sz="2400" dirty="0">
              <a:latin typeface="Abadi" panose="020B0604020104020204" pitchFamily="34" charset="0"/>
            </a:rPr>
            <a:t>Ahli Madya </a:t>
          </a:r>
          <a:r>
            <a:rPr lang="en-US" sz="2400" dirty="0" err="1">
              <a:latin typeface="Abadi" panose="020B0604020104020204" pitchFamily="34" charset="0"/>
            </a:rPr>
            <a:t>ke</a:t>
          </a:r>
          <a:r>
            <a:rPr lang="en-US" sz="2400" dirty="0">
              <a:latin typeface="Abadi" panose="020B0604020104020204" pitchFamily="34" charset="0"/>
            </a:rPr>
            <a:t> Ahli Utama</a:t>
          </a:r>
          <a:endParaRPr lang="en-ID" sz="2400" dirty="0">
            <a:latin typeface="Abadi" panose="020B0604020104020204" pitchFamily="34" charset="0"/>
          </a:endParaRPr>
        </a:p>
      </dgm:t>
    </dgm:pt>
    <dgm:pt modelId="{DE85E1A3-8023-4021-AE03-D492876605F4}" type="parTrans" cxnId="{80A7B900-609E-4AD5-8035-12EBB152AECB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33E22D56-157E-4F64-BFFD-FD5F3DFA896D}" type="sibTrans" cxnId="{80A7B900-609E-4AD5-8035-12EBB152AECB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548F0F19-90F0-4F8E-A535-531C3D2E7C52}">
      <dgm:prSet phldrT="[Text]" custT="1"/>
      <dgm:spPr/>
      <dgm:t>
        <a:bodyPr/>
        <a:lstStyle/>
        <a:p>
          <a:r>
            <a:rPr lang="en-ID" sz="2400" dirty="0" err="1">
              <a:latin typeface="Abadi" panose="020B0604020104020204" pitchFamily="34" charset="0"/>
            </a:rPr>
            <a:t>wajib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melaksanakan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kegiatan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pengembangan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profesi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dengan</a:t>
          </a:r>
          <a:r>
            <a:rPr lang="en-ID" sz="2400" dirty="0">
              <a:latin typeface="Abadi" panose="020B0604020104020204" pitchFamily="34" charset="0"/>
            </a:rPr>
            <a:t> Angka </a:t>
          </a:r>
          <a:r>
            <a:rPr lang="en-ID" sz="2400" dirty="0" err="1">
              <a:latin typeface="Abadi" panose="020B0604020104020204" pitchFamily="34" charset="0"/>
            </a:rPr>
            <a:t>Kredit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pengembangan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profesi</a:t>
          </a:r>
          <a:r>
            <a:rPr lang="en-ID" sz="2400" dirty="0">
              <a:latin typeface="Abadi" panose="020B0604020104020204" pitchFamily="34" charset="0"/>
            </a:rPr>
            <a:t> </a:t>
          </a:r>
          <a:r>
            <a:rPr lang="en-ID" sz="2400" dirty="0" err="1">
              <a:latin typeface="Abadi" panose="020B0604020104020204" pitchFamily="34" charset="0"/>
            </a:rPr>
            <a:t>sejumlah</a:t>
          </a:r>
          <a:r>
            <a:rPr lang="en-ID" sz="2400" dirty="0">
              <a:latin typeface="Abadi" panose="020B0604020104020204" pitchFamily="34" charset="0"/>
            </a:rPr>
            <a:t> 12 AK</a:t>
          </a:r>
        </a:p>
      </dgm:t>
    </dgm:pt>
    <dgm:pt modelId="{22965C44-87B4-4B07-A930-7A015B4E0738}" type="parTrans" cxnId="{64534C21-449C-4083-BB08-9B4090549054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C8DCF5A5-4EB3-40E4-B6AD-AA21A181A906}" type="sibTrans" cxnId="{64534C21-449C-4083-BB08-9B4090549054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39055822-B98A-470A-B2E4-87AEEE3F7975}" type="pres">
      <dgm:prSet presAssocID="{212F5B95-6BDC-45B8-B985-331825FB08B0}" presName="Name0" presStyleCnt="0">
        <dgm:presLayoutVars>
          <dgm:dir/>
          <dgm:animLvl val="lvl"/>
          <dgm:resizeHandles val="exact"/>
        </dgm:presLayoutVars>
      </dgm:prSet>
      <dgm:spPr/>
    </dgm:pt>
    <dgm:pt modelId="{DB0C5E39-B909-4679-97A1-8737A66E6420}" type="pres">
      <dgm:prSet presAssocID="{C65CC1CB-8DCA-45C4-B54A-36854AE85B0B}" presName="composite" presStyleCnt="0"/>
      <dgm:spPr/>
    </dgm:pt>
    <dgm:pt modelId="{EF679714-7C24-4E2B-B5CF-87154265415E}" type="pres">
      <dgm:prSet presAssocID="{C65CC1CB-8DCA-45C4-B54A-36854AE85B0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9A05B05-2155-44DC-B644-09D7184AEAB8}" type="pres">
      <dgm:prSet presAssocID="{C65CC1CB-8DCA-45C4-B54A-36854AE85B0B}" presName="desTx" presStyleLbl="alignAccFollowNode1" presStyleIdx="0" presStyleCnt="2">
        <dgm:presLayoutVars>
          <dgm:bulletEnabled val="1"/>
        </dgm:presLayoutVars>
      </dgm:prSet>
      <dgm:spPr/>
    </dgm:pt>
    <dgm:pt modelId="{1C04BC1E-22BE-489A-9ACE-D3427B623541}" type="pres">
      <dgm:prSet presAssocID="{CD86769A-5D41-4446-84DB-32BF37DE5C63}" presName="space" presStyleCnt="0"/>
      <dgm:spPr/>
    </dgm:pt>
    <dgm:pt modelId="{69328BD9-9A96-4E0E-8474-03AD445F7F13}" type="pres">
      <dgm:prSet presAssocID="{349E93CC-D569-4C93-99A0-AFA41C697A48}" presName="composite" presStyleCnt="0"/>
      <dgm:spPr/>
    </dgm:pt>
    <dgm:pt modelId="{C3C6B1F6-393E-4BFB-A496-54940618EBE6}" type="pres">
      <dgm:prSet presAssocID="{349E93CC-D569-4C93-99A0-AFA41C697A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0ED5293-D25F-450F-A0D4-2B8C9D43BDC9}" type="pres">
      <dgm:prSet presAssocID="{349E93CC-D569-4C93-99A0-AFA41C697A4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0A7B900-609E-4AD5-8035-12EBB152AECB}" srcId="{212F5B95-6BDC-45B8-B985-331825FB08B0}" destId="{349E93CC-D569-4C93-99A0-AFA41C697A48}" srcOrd="1" destOrd="0" parTransId="{DE85E1A3-8023-4021-AE03-D492876605F4}" sibTransId="{33E22D56-157E-4F64-BFFD-FD5F3DFA896D}"/>
    <dgm:cxn modelId="{84035504-2AD6-4B6F-B5ED-79F8CCCEA74E}" srcId="{212F5B95-6BDC-45B8-B985-331825FB08B0}" destId="{C65CC1CB-8DCA-45C4-B54A-36854AE85B0B}" srcOrd="0" destOrd="0" parTransId="{B418EEBA-1FF8-4F46-A60F-7DACB91E8B43}" sibTransId="{CD86769A-5D41-4446-84DB-32BF37DE5C63}"/>
    <dgm:cxn modelId="{46E13318-8D79-4D74-8085-6A287C591EEF}" type="presOf" srcId="{548F0F19-90F0-4F8E-A535-531C3D2E7C52}" destId="{A0ED5293-D25F-450F-A0D4-2B8C9D43BDC9}" srcOrd="0" destOrd="0" presId="urn:microsoft.com/office/officeart/2005/8/layout/hList1"/>
    <dgm:cxn modelId="{64534C21-449C-4083-BB08-9B4090549054}" srcId="{349E93CC-D569-4C93-99A0-AFA41C697A48}" destId="{548F0F19-90F0-4F8E-A535-531C3D2E7C52}" srcOrd="0" destOrd="0" parTransId="{22965C44-87B4-4B07-A930-7A015B4E0738}" sibTransId="{C8DCF5A5-4EB3-40E4-B6AD-AA21A181A906}"/>
    <dgm:cxn modelId="{7D8E6A6D-5D81-4747-8844-92CF0B40CD91}" srcId="{C65CC1CB-8DCA-45C4-B54A-36854AE85B0B}" destId="{B242E214-B7D5-46E3-9D72-D1828EC549AE}" srcOrd="0" destOrd="0" parTransId="{DE13364C-B7F4-4408-97E7-6798A62991F0}" sibTransId="{4E0511C7-4730-4655-AFCC-B4E9FC5A0321}"/>
    <dgm:cxn modelId="{5483FF50-104D-4F8C-A968-76648A3F4CF7}" type="presOf" srcId="{212F5B95-6BDC-45B8-B985-331825FB08B0}" destId="{39055822-B98A-470A-B2E4-87AEEE3F7975}" srcOrd="0" destOrd="0" presId="urn:microsoft.com/office/officeart/2005/8/layout/hList1"/>
    <dgm:cxn modelId="{1C992853-0ED4-461E-A83F-CED406D1A6F8}" type="presOf" srcId="{B242E214-B7D5-46E3-9D72-D1828EC549AE}" destId="{69A05B05-2155-44DC-B644-09D7184AEAB8}" srcOrd="0" destOrd="0" presId="urn:microsoft.com/office/officeart/2005/8/layout/hList1"/>
    <dgm:cxn modelId="{EA54D6CD-88DB-4450-9EB3-05F39847E2D0}" type="presOf" srcId="{C65CC1CB-8DCA-45C4-B54A-36854AE85B0B}" destId="{EF679714-7C24-4E2B-B5CF-87154265415E}" srcOrd="0" destOrd="0" presId="urn:microsoft.com/office/officeart/2005/8/layout/hList1"/>
    <dgm:cxn modelId="{76A134EB-5BDE-4B17-B364-7815D8439962}" type="presOf" srcId="{349E93CC-D569-4C93-99A0-AFA41C697A48}" destId="{C3C6B1F6-393E-4BFB-A496-54940618EBE6}" srcOrd="0" destOrd="0" presId="urn:microsoft.com/office/officeart/2005/8/layout/hList1"/>
    <dgm:cxn modelId="{0DCF9E3E-1C8B-4240-A6CE-35B6FB0126D5}" type="presParOf" srcId="{39055822-B98A-470A-B2E4-87AEEE3F7975}" destId="{DB0C5E39-B909-4679-97A1-8737A66E6420}" srcOrd="0" destOrd="0" presId="urn:microsoft.com/office/officeart/2005/8/layout/hList1"/>
    <dgm:cxn modelId="{33DB0D72-A942-4F9E-88AE-C38E1CFEE2CC}" type="presParOf" srcId="{DB0C5E39-B909-4679-97A1-8737A66E6420}" destId="{EF679714-7C24-4E2B-B5CF-87154265415E}" srcOrd="0" destOrd="0" presId="urn:microsoft.com/office/officeart/2005/8/layout/hList1"/>
    <dgm:cxn modelId="{47A34236-3FEA-4BBF-8436-7866782FD3CF}" type="presParOf" srcId="{DB0C5E39-B909-4679-97A1-8737A66E6420}" destId="{69A05B05-2155-44DC-B644-09D7184AEAB8}" srcOrd="1" destOrd="0" presId="urn:microsoft.com/office/officeart/2005/8/layout/hList1"/>
    <dgm:cxn modelId="{EFE93D7D-BD9C-427C-91B7-148E02215EC9}" type="presParOf" srcId="{39055822-B98A-470A-B2E4-87AEEE3F7975}" destId="{1C04BC1E-22BE-489A-9ACE-D3427B623541}" srcOrd="1" destOrd="0" presId="urn:microsoft.com/office/officeart/2005/8/layout/hList1"/>
    <dgm:cxn modelId="{625FE4F3-37D7-4294-8BBD-34960BFEDD9E}" type="presParOf" srcId="{39055822-B98A-470A-B2E4-87AEEE3F7975}" destId="{69328BD9-9A96-4E0E-8474-03AD445F7F13}" srcOrd="2" destOrd="0" presId="urn:microsoft.com/office/officeart/2005/8/layout/hList1"/>
    <dgm:cxn modelId="{2180BD58-9707-4755-B4B8-01A99C737395}" type="presParOf" srcId="{69328BD9-9A96-4E0E-8474-03AD445F7F13}" destId="{C3C6B1F6-393E-4BFB-A496-54940618EBE6}" srcOrd="0" destOrd="0" presId="urn:microsoft.com/office/officeart/2005/8/layout/hList1"/>
    <dgm:cxn modelId="{C4228064-310B-45BD-B945-1963EC94ACF3}" type="presParOf" srcId="{69328BD9-9A96-4E0E-8474-03AD445F7F13}" destId="{A0ED5293-D25F-450F-A0D4-2B8C9D43B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1C13F4-5EF1-42B3-B941-646E2B22019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2B103239-8866-4396-96EC-04ECBAE05006}">
      <dgm:prSet phldrT="[Text]"/>
      <dgm:spPr/>
      <dgm:t>
        <a:bodyPr/>
        <a:lstStyle/>
        <a:p>
          <a:r>
            <a:rPr lang="fi-FI" dirty="0">
              <a:latin typeface="Berlin Sans FB" panose="020E0602020502020306" pitchFamily="34" charset="0"/>
              <a:ea typeface="Bookman Old Style" panose="02050604050505020204" pitchFamily="18" charset="0"/>
              <a:cs typeface="Times New Roman" panose="02020603050405020304" pitchFamily="18" charset="0"/>
            </a:rPr>
            <a:t>Analis hukum wajib memenuhi hasil kerja minimal untuk setiap periode kenaikan pangkat dan/atau kenaikan jenjang jabatan</a:t>
          </a:r>
          <a:endParaRPr lang="en-ID" dirty="0"/>
        </a:p>
      </dgm:t>
    </dgm:pt>
    <dgm:pt modelId="{80096F3A-A5C7-4AE1-A28C-9555C0276710}" type="parTrans" cxnId="{F1BD6B2E-D5EF-4A45-85CE-0F3140C58975}">
      <dgm:prSet/>
      <dgm:spPr/>
      <dgm:t>
        <a:bodyPr/>
        <a:lstStyle/>
        <a:p>
          <a:endParaRPr lang="en-ID"/>
        </a:p>
      </dgm:t>
    </dgm:pt>
    <dgm:pt modelId="{FAEDEE18-903D-4F58-817C-3C8E716B5211}" type="sibTrans" cxnId="{F1BD6B2E-D5EF-4A45-85CE-0F3140C58975}">
      <dgm:prSet/>
      <dgm:spPr/>
      <dgm:t>
        <a:bodyPr/>
        <a:lstStyle/>
        <a:p>
          <a:endParaRPr lang="en-ID"/>
        </a:p>
      </dgm:t>
    </dgm:pt>
    <dgm:pt modelId="{27564425-D35F-4FE0-9EB0-2B0731D01001}">
      <dgm:prSet phldrT="[Text]"/>
      <dgm:spPr/>
      <dgm:t>
        <a:bodyPr/>
        <a:lstStyle/>
        <a:p>
          <a:r>
            <a:rPr lang="fi-FI" dirty="0">
              <a:latin typeface="Berlin Sans FB" panose="020E0602020502020306" pitchFamily="34" charset="0"/>
              <a:ea typeface="Bookman Old Style" panose="02050604050505020204" pitchFamily="18" charset="0"/>
              <a:cs typeface="Times New Roman" panose="02020603050405020304" pitchFamily="18" charset="0"/>
            </a:rPr>
            <a:t>Hasil kerja minimal analis hukum: minimal 2 hasil kerja dari unsur kegiatan analisis dan evaluasi peraturan perundang-undangan dan hukum tidak tertulis</a:t>
          </a:r>
        </a:p>
      </dgm:t>
    </dgm:pt>
    <dgm:pt modelId="{D287C5CC-3277-45E7-AD7A-E647D0664221}" type="parTrans" cxnId="{0BB812A8-1B01-44AE-880D-F96AD0A37031}">
      <dgm:prSet/>
      <dgm:spPr/>
      <dgm:t>
        <a:bodyPr/>
        <a:lstStyle/>
        <a:p>
          <a:endParaRPr lang="en-ID"/>
        </a:p>
      </dgm:t>
    </dgm:pt>
    <dgm:pt modelId="{47B9AC45-EAE2-4F5F-8296-212479F16ACA}" type="sibTrans" cxnId="{0BB812A8-1B01-44AE-880D-F96AD0A37031}">
      <dgm:prSet/>
      <dgm:spPr/>
      <dgm:t>
        <a:bodyPr/>
        <a:lstStyle/>
        <a:p>
          <a:endParaRPr lang="en-ID"/>
        </a:p>
      </dgm:t>
    </dgm:pt>
    <dgm:pt modelId="{E816D9D3-F654-4908-B63F-8F41F8457CD2}" type="pres">
      <dgm:prSet presAssocID="{721C13F4-5EF1-42B3-B941-646E2B22019D}" presName="Name0" presStyleCnt="0">
        <dgm:presLayoutVars>
          <dgm:chMax val="7"/>
          <dgm:chPref val="7"/>
          <dgm:dir/>
        </dgm:presLayoutVars>
      </dgm:prSet>
      <dgm:spPr/>
    </dgm:pt>
    <dgm:pt modelId="{1A626E44-0EF6-4D87-818A-73AD93BD624C}" type="pres">
      <dgm:prSet presAssocID="{721C13F4-5EF1-42B3-B941-646E2B22019D}" presName="Name1" presStyleCnt="0"/>
      <dgm:spPr/>
    </dgm:pt>
    <dgm:pt modelId="{5822A21E-EA10-4D4F-A55A-40F1A763556D}" type="pres">
      <dgm:prSet presAssocID="{721C13F4-5EF1-42B3-B941-646E2B22019D}" presName="cycle" presStyleCnt="0"/>
      <dgm:spPr/>
    </dgm:pt>
    <dgm:pt modelId="{26C1FBE7-F99F-4015-9C5D-0744937A5F6A}" type="pres">
      <dgm:prSet presAssocID="{721C13F4-5EF1-42B3-B941-646E2B22019D}" presName="srcNode" presStyleLbl="node1" presStyleIdx="0" presStyleCnt="2"/>
      <dgm:spPr/>
    </dgm:pt>
    <dgm:pt modelId="{AD10728F-CB07-44F5-9E06-B41B15479332}" type="pres">
      <dgm:prSet presAssocID="{721C13F4-5EF1-42B3-B941-646E2B22019D}" presName="conn" presStyleLbl="parChTrans1D2" presStyleIdx="0" presStyleCnt="1"/>
      <dgm:spPr/>
    </dgm:pt>
    <dgm:pt modelId="{AE168703-F48E-4276-B4D4-EB54B04DBCA8}" type="pres">
      <dgm:prSet presAssocID="{721C13F4-5EF1-42B3-B941-646E2B22019D}" presName="extraNode" presStyleLbl="node1" presStyleIdx="0" presStyleCnt="2"/>
      <dgm:spPr/>
    </dgm:pt>
    <dgm:pt modelId="{BDF1AD3F-ED67-42B3-ABED-BA19CA3DE7F1}" type="pres">
      <dgm:prSet presAssocID="{721C13F4-5EF1-42B3-B941-646E2B22019D}" presName="dstNode" presStyleLbl="node1" presStyleIdx="0" presStyleCnt="2"/>
      <dgm:spPr/>
    </dgm:pt>
    <dgm:pt modelId="{1DB5FCDE-3574-4993-B57E-AA4D7C407888}" type="pres">
      <dgm:prSet presAssocID="{2B103239-8866-4396-96EC-04ECBAE05006}" presName="text_1" presStyleLbl="node1" presStyleIdx="0" presStyleCnt="2">
        <dgm:presLayoutVars>
          <dgm:bulletEnabled val="1"/>
        </dgm:presLayoutVars>
      </dgm:prSet>
      <dgm:spPr/>
    </dgm:pt>
    <dgm:pt modelId="{9F74F996-82B2-4117-8B32-6F4B09313724}" type="pres">
      <dgm:prSet presAssocID="{2B103239-8866-4396-96EC-04ECBAE05006}" presName="accent_1" presStyleCnt="0"/>
      <dgm:spPr/>
    </dgm:pt>
    <dgm:pt modelId="{059D7E4F-FB43-47AD-9542-FDFAA205B35C}" type="pres">
      <dgm:prSet presAssocID="{2B103239-8866-4396-96EC-04ECBAE05006}" presName="accentRepeatNode" presStyleLbl="solidFgAcc1" presStyleIdx="0" presStyleCnt="2"/>
      <dgm:spPr/>
    </dgm:pt>
    <dgm:pt modelId="{40B70194-E9A4-43C9-9939-FE5CE22BDD81}" type="pres">
      <dgm:prSet presAssocID="{27564425-D35F-4FE0-9EB0-2B0731D01001}" presName="text_2" presStyleLbl="node1" presStyleIdx="1" presStyleCnt="2">
        <dgm:presLayoutVars>
          <dgm:bulletEnabled val="1"/>
        </dgm:presLayoutVars>
      </dgm:prSet>
      <dgm:spPr/>
    </dgm:pt>
    <dgm:pt modelId="{3EB807B4-C849-4119-984D-CBACE150656B}" type="pres">
      <dgm:prSet presAssocID="{27564425-D35F-4FE0-9EB0-2B0731D01001}" presName="accent_2" presStyleCnt="0"/>
      <dgm:spPr/>
    </dgm:pt>
    <dgm:pt modelId="{7FD6DE50-9D4A-4258-ADA1-22D1051AA965}" type="pres">
      <dgm:prSet presAssocID="{27564425-D35F-4FE0-9EB0-2B0731D01001}" presName="accentRepeatNode" presStyleLbl="solidFgAcc1" presStyleIdx="1" presStyleCnt="2"/>
      <dgm:spPr/>
    </dgm:pt>
  </dgm:ptLst>
  <dgm:cxnLst>
    <dgm:cxn modelId="{F1BD6B2E-D5EF-4A45-85CE-0F3140C58975}" srcId="{721C13F4-5EF1-42B3-B941-646E2B22019D}" destId="{2B103239-8866-4396-96EC-04ECBAE05006}" srcOrd="0" destOrd="0" parTransId="{80096F3A-A5C7-4AE1-A28C-9555C0276710}" sibTransId="{FAEDEE18-903D-4F58-817C-3C8E716B5211}"/>
    <dgm:cxn modelId="{5CD37C39-E46B-42F4-AE15-D20B62535E77}" type="presOf" srcId="{FAEDEE18-903D-4F58-817C-3C8E716B5211}" destId="{AD10728F-CB07-44F5-9E06-B41B15479332}" srcOrd="0" destOrd="0" presId="urn:microsoft.com/office/officeart/2008/layout/VerticalCurvedList"/>
    <dgm:cxn modelId="{D4F9E24A-373D-4BBC-8EDC-CF0A2467B577}" type="presOf" srcId="{2B103239-8866-4396-96EC-04ECBAE05006}" destId="{1DB5FCDE-3574-4993-B57E-AA4D7C407888}" srcOrd="0" destOrd="0" presId="urn:microsoft.com/office/officeart/2008/layout/VerticalCurvedList"/>
    <dgm:cxn modelId="{E134C34C-9BDE-4A97-9A63-3B5D599101C7}" type="presOf" srcId="{721C13F4-5EF1-42B3-B941-646E2B22019D}" destId="{E816D9D3-F654-4908-B63F-8F41F8457CD2}" srcOrd="0" destOrd="0" presId="urn:microsoft.com/office/officeart/2008/layout/VerticalCurvedList"/>
    <dgm:cxn modelId="{173D1C71-1F02-4384-AAAA-80A965F9FE1A}" type="presOf" srcId="{27564425-D35F-4FE0-9EB0-2B0731D01001}" destId="{40B70194-E9A4-43C9-9939-FE5CE22BDD81}" srcOrd="0" destOrd="0" presId="urn:microsoft.com/office/officeart/2008/layout/VerticalCurvedList"/>
    <dgm:cxn modelId="{0BB812A8-1B01-44AE-880D-F96AD0A37031}" srcId="{721C13F4-5EF1-42B3-B941-646E2B22019D}" destId="{27564425-D35F-4FE0-9EB0-2B0731D01001}" srcOrd="1" destOrd="0" parTransId="{D287C5CC-3277-45E7-AD7A-E647D0664221}" sibTransId="{47B9AC45-EAE2-4F5F-8296-212479F16ACA}"/>
    <dgm:cxn modelId="{AAA9E12A-6460-4E50-8A99-458F76D21F8A}" type="presParOf" srcId="{E816D9D3-F654-4908-B63F-8F41F8457CD2}" destId="{1A626E44-0EF6-4D87-818A-73AD93BD624C}" srcOrd="0" destOrd="0" presId="urn:microsoft.com/office/officeart/2008/layout/VerticalCurvedList"/>
    <dgm:cxn modelId="{5CE4CADA-EB58-419C-AF6F-30482B7D9E22}" type="presParOf" srcId="{1A626E44-0EF6-4D87-818A-73AD93BD624C}" destId="{5822A21E-EA10-4D4F-A55A-40F1A763556D}" srcOrd="0" destOrd="0" presId="urn:microsoft.com/office/officeart/2008/layout/VerticalCurvedList"/>
    <dgm:cxn modelId="{44048185-63A9-473B-9781-98809B1C30BD}" type="presParOf" srcId="{5822A21E-EA10-4D4F-A55A-40F1A763556D}" destId="{26C1FBE7-F99F-4015-9C5D-0744937A5F6A}" srcOrd="0" destOrd="0" presId="urn:microsoft.com/office/officeart/2008/layout/VerticalCurvedList"/>
    <dgm:cxn modelId="{B02C9FE6-EC72-4486-AAE2-39EB18FF49A6}" type="presParOf" srcId="{5822A21E-EA10-4D4F-A55A-40F1A763556D}" destId="{AD10728F-CB07-44F5-9E06-B41B15479332}" srcOrd="1" destOrd="0" presId="urn:microsoft.com/office/officeart/2008/layout/VerticalCurvedList"/>
    <dgm:cxn modelId="{8DA84470-84CB-4CBD-A36B-E0F5C5CFF330}" type="presParOf" srcId="{5822A21E-EA10-4D4F-A55A-40F1A763556D}" destId="{AE168703-F48E-4276-B4D4-EB54B04DBCA8}" srcOrd="2" destOrd="0" presId="urn:microsoft.com/office/officeart/2008/layout/VerticalCurvedList"/>
    <dgm:cxn modelId="{448EEE71-F8FA-46E2-91B8-B19E428244F4}" type="presParOf" srcId="{5822A21E-EA10-4D4F-A55A-40F1A763556D}" destId="{BDF1AD3F-ED67-42B3-ABED-BA19CA3DE7F1}" srcOrd="3" destOrd="0" presId="urn:microsoft.com/office/officeart/2008/layout/VerticalCurvedList"/>
    <dgm:cxn modelId="{C4474D6E-3C1E-464E-89C3-1E2F60688A5C}" type="presParOf" srcId="{1A626E44-0EF6-4D87-818A-73AD93BD624C}" destId="{1DB5FCDE-3574-4993-B57E-AA4D7C407888}" srcOrd="1" destOrd="0" presId="urn:microsoft.com/office/officeart/2008/layout/VerticalCurvedList"/>
    <dgm:cxn modelId="{C8903A91-D309-4CA8-80BA-B47827A0F562}" type="presParOf" srcId="{1A626E44-0EF6-4D87-818A-73AD93BD624C}" destId="{9F74F996-82B2-4117-8B32-6F4B09313724}" srcOrd="2" destOrd="0" presId="urn:microsoft.com/office/officeart/2008/layout/VerticalCurvedList"/>
    <dgm:cxn modelId="{26A1EB72-D0B6-4ADA-8B5D-7F551A34D48C}" type="presParOf" srcId="{9F74F996-82B2-4117-8B32-6F4B09313724}" destId="{059D7E4F-FB43-47AD-9542-FDFAA205B35C}" srcOrd="0" destOrd="0" presId="urn:microsoft.com/office/officeart/2008/layout/VerticalCurvedList"/>
    <dgm:cxn modelId="{9F986E90-6183-4D94-ABF5-62CAC84343C8}" type="presParOf" srcId="{1A626E44-0EF6-4D87-818A-73AD93BD624C}" destId="{40B70194-E9A4-43C9-9939-FE5CE22BDD81}" srcOrd="3" destOrd="0" presId="urn:microsoft.com/office/officeart/2008/layout/VerticalCurvedList"/>
    <dgm:cxn modelId="{6053AEE5-A116-4331-933F-C3D69B1FD986}" type="presParOf" srcId="{1A626E44-0EF6-4D87-818A-73AD93BD624C}" destId="{3EB807B4-C849-4119-984D-CBACE150656B}" srcOrd="4" destOrd="0" presId="urn:microsoft.com/office/officeart/2008/layout/VerticalCurvedList"/>
    <dgm:cxn modelId="{FDBB982A-9027-4CA9-9007-7AA04AFD3D76}" type="presParOf" srcId="{3EB807B4-C849-4119-984D-CBACE150656B}" destId="{7FD6DE50-9D4A-4258-ADA1-22D1051AA9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9ABFB-68FC-457D-B8F6-979D321CE6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02B542CC-FDE0-49A4-88A3-C9DB93FFF769}">
      <dgm:prSet phldrT="[Text]" custT="1"/>
      <dgm:spPr>
        <a:xfrm>
          <a:off x="619706" y="318129"/>
          <a:ext cx="7430401" cy="1056020"/>
        </a:xfrm>
        <a:prstGeom prst="rect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petunjuk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pelaksanaan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dan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petunjuk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teknis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Jabatan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Fungsional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Analis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Hukum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dari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mulai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pengangkatan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sampai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dengan</a:t>
          </a:r>
          <a:r>
            <a:rPr lang="en-ID" sz="2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pemberhentian</a:t>
          </a:r>
          <a:endParaRPr lang="en-ID" sz="2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E37B6C91-CC48-45B3-A0B5-EBDFB0027B59}" type="parTrans" cxnId="{FE6757A8-2930-45FF-8302-19CEFBE1529D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54B0F7EB-BC61-4F93-AD7A-A9CEC777CF8B}" type="sibTrans" cxnId="{FE6757A8-2930-45FF-8302-19CEFBE1529D}">
      <dgm:prSet/>
      <dgm:spPr>
        <a:xfrm>
          <a:off x="-6220768" y="-951668"/>
          <a:ext cx="7404900" cy="7404900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rgbClr val="50CFB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B70651B7-A50B-4449-B8E4-C71350CF75B9}">
      <dgm:prSet phldrT="[Text]" custT="1"/>
      <dgm:spPr>
        <a:xfrm>
          <a:off x="1104944" y="1692720"/>
          <a:ext cx="6945163" cy="846360"/>
        </a:xfrm>
        <a:prstGeom prst="rect">
          <a:avLst/>
        </a:prstGeom>
        <a:solidFill>
          <a:srgbClr val="92CE4A">
            <a:hueOff val="1599417"/>
            <a:satOff val="-147"/>
            <a:lumOff val="4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sz="2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standar kualitas Hasil Kerja dan pedoman penilaian kualitas Hasil Kerja Analis Hukum</a:t>
          </a:r>
          <a:endParaRPr lang="en-ID" sz="2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47C96EBD-D7D2-43ED-B928-85A64984F2CF}" type="parTrans" cxnId="{AB182A9A-8D1C-4CB8-9E76-FCE228CE8CA9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DC4E02CE-F44B-4B83-851D-E5601C631F5B}" type="sibTrans" cxnId="{AB182A9A-8D1C-4CB8-9E76-FCE228CE8CA9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3D84598B-076F-4853-89FB-50F1978175B7}">
      <dgm:prSet phldrT="[Text]" custT="1"/>
      <dgm:spPr>
        <a:xfrm>
          <a:off x="1104944" y="2962481"/>
          <a:ext cx="6945163" cy="846360"/>
        </a:xfrm>
        <a:prstGeom prst="rect">
          <a:avLst/>
        </a:prstGeom>
        <a:solidFill>
          <a:srgbClr val="92CE4A">
            <a:hueOff val="3198835"/>
            <a:satOff val="-293"/>
            <a:lumOff val="9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sz="2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Kompetensi dan Uji Kompetensi</a:t>
          </a:r>
          <a:endParaRPr lang="en-ID" sz="2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00246CC9-3564-4764-BC37-5BBC9CC6434C}" type="parTrans" cxnId="{E58F2EC5-0C53-4307-810D-BDE436098291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40B52865-D847-4A3F-934A-E7689EE9AA1B}" type="sibTrans" cxnId="{E58F2EC5-0C53-4307-810D-BDE436098291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E25AFDAD-67BC-4E8A-9072-249544A0957D}">
      <dgm:prSet custT="1"/>
      <dgm:spPr>
        <a:xfrm>
          <a:off x="619706" y="4232242"/>
          <a:ext cx="7430401" cy="846360"/>
        </a:xfrm>
        <a:prstGeom prst="rect">
          <a:avLst/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sz="2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Tata cara pembentukan Organisasi Profesi</a:t>
          </a:r>
          <a:endParaRPr lang="en-ID" sz="2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610EAC8C-1C72-4258-9530-8C3BBC39DF4E}" type="parTrans" cxnId="{47627187-1D0D-4B82-8F7A-BF94736FA74B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201112E8-2665-495D-BCA2-545714113617}" type="sibTrans" cxnId="{47627187-1D0D-4B82-8F7A-BF94736FA74B}">
      <dgm:prSet/>
      <dgm:spPr/>
      <dgm:t>
        <a:bodyPr/>
        <a:lstStyle/>
        <a:p>
          <a:endParaRPr lang="en-ID" sz="220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45059DDA-95E9-49F4-AC69-EC25CF0A3874}" type="pres">
      <dgm:prSet presAssocID="{7A19ABFB-68FC-457D-B8F6-979D321CE625}" presName="Name0" presStyleCnt="0">
        <dgm:presLayoutVars>
          <dgm:chMax val="7"/>
          <dgm:chPref val="7"/>
          <dgm:dir/>
        </dgm:presLayoutVars>
      </dgm:prSet>
      <dgm:spPr/>
    </dgm:pt>
    <dgm:pt modelId="{13F36247-5462-4473-BCD9-643B30C08F24}" type="pres">
      <dgm:prSet presAssocID="{7A19ABFB-68FC-457D-B8F6-979D321CE625}" presName="Name1" presStyleCnt="0"/>
      <dgm:spPr/>
    </dgm:pt>
    <dgm:pt modelId="{E5E40A58-0602-4CEE-ADA8-FE3B1B93A06B}" type="pres">
      <dgm:prSet presAssocID="{7A19ABFB-68FC-457D-B8F6-979D321CE625}" presName="cycle" presStyleCnt="0"/>
      <dgm:spPr/>
    </dgm:pt>
    <dgm:pt modelId="{E24110E8-9F38-44D2-9DB2-AADAD933A1A5}" type="pres">
      <dgm:prSet presAssocID="{7A19ABFB-68FC-457D-B8F6-979D321CE625}" presName="srcNode" presStyleLbl="node1" presStyleIdx="0" presStyleCnt="4"/>
      <dgm:spPr/>
    </dgm:pt>
    <dgm:pt modelId="{8A423709-E802-4DA8-B83D-5EFA3016AF70}" type="pres">
      <dgm:prSet presAssocID="{7A19ABFB-68FC-457D-B8F6-979D321CE625}" presName="conn" presStyleLbl="parChTrans1D2" presStyleIdx="0" presStyleCnt="1"/>
      <dgm:spPr/>
    </dgm:pt>
    <dgm:pt modelId="{3241248C-2E6E-419C-BBA2-C66C28A08224}" type="pres">
      <dgm:prSet presAssocID="{7A19ABFB-68FC-457D-B8F6-979D321CE625}" presName="extraNode" presStyleLbl="node1" presStyleIdx="0" presStyleCnt="4"/>
      <dgm:spPr/>
    </dgm:pt>
    <dgm:pt modelId="{37DEDF81-99CB-4F9E-970A-ACCD6ED3D7BD}" type="pres">
      <dgm:prSet presAssocID="{7A19ABFB-68FC-457D-B8F6-979D321CE625}" presName="dstNode" presStyleLbl="node1" presStyleIdx="0" presStyleCnt="4"/>
      <dgm:spPr/>
    </dgm:pt>
    <dgm:pt modelId="{1AD4C7F3-53BC-4F2D-8EFB-F011CB62015B}" type="pres">
      <dgm:prSet presAssocID="{02B542CC-FDE0-49A4-88A3-C9DB93FFF769}" presName="text_1" presStyleLbl="node1" presStyleIdx="0" presStyleCnt="4" custScaleY="124772">
        <dgm:presLayoutVars>
          <dgm:bulletEnabled val="1"/>
        </dgm:presLayoutVars>
      </dgm:prSet>
      <dgm:spPr/>
    </dgm:pt>
    <dgm:pt modelId="{0CC21720-CE31-44EA-B2E6-7E5CAAE0E3D2}" type="pres">
      <dgm:prSet presAssocID="{02B542CC-FDE0-49A4-88A3-C9DB93FFF769}" presName="accent_1" presStyleCnt="0"/>
      <dgm:spPr/>
    </dgm:pt>
    <dgm:pt modelId="{BE8DA506-BA46-4C6E-AB93-3F535F8DC367}" type="pres">
      <dgm:prSet presAssocID="{02B542CC-FDE0-49A4-88A3-C9DB93FFF769}" presName="accentRepeatNode" presStyleLbl="solidFgAcc1" presStyleIdx="0" presStyleCnt="4"/>
      <dgm:spPr>
        <a:xfrm>
          <a:off x="90731" y="317165"/>
          <a:ext cx="1057950" cy="10579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6BAFE80-FDE7-4588-B953-421870C49333}" type="pres">
      <dgm:prSet presAssocID="{B70651B7-A50B-4449-B8E4-C71350CF75B9}" presName="text_2" presStyleLbl="node1" presStyleIdx="1" presStyleCnt="4">
        <dgm:presLayoutVars>
          <dgm:bulletEnabled val="1"/>
        </dgm:presLayoutVars>
      </dgm:prSet>
      <dgm:spPr/>
    </dgm:pt>
    <dgm:pt modelId="{FAAF1BB3-1691-4DDB-A20D-C3B5D0E3F32D}" type="pres">
      <dgm:prSet presAssocID="{B70651B7-A50B-4449-B8E4-C71350CF75B9}" presName="accent_2" presStyleCnt="0"/>
      <dgm:spPr/>
    </dgm:pt>
    <dgm:pt modelId="{2E53ADB8-0524-45A2-9FE2-3490BD03E5B2}" type="pres">
      <dgm:prSet presAssocID="{B70651B7-A50B-4449-B8E4-C71350CF75B9}" presName="accentRepeatNode" presStyleLbl="solidFgAcc1" presStyleIdx="1" presStyleCnt="4"/>
      <dgm:spPr>
        <a:xfrm>
          <a:off x="575969" y="1586925"/>
          <a:ext cx="1057950" cy="10579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1599417"/>
              <a:satOff val="-147"/>
              <a:lumOff val="458"/>
              <a:alphaOff val="0"/>
            </a:srgbClr>
          </a:solidFill>
          <a:prstDash val="solid"/>
        </a:ln>
        <a:effectLst/>
      </dgm:spPr>
    </dgm:pt>
    <dgm:pt modelId="{59A8D6CD-D800-41B3-9913-DA613378E2D3}" type="pres">
      <dgm:prSet presAssocID="{3D84598B-076F-4853-89FB-50F1978175B7}" presName="text_3" presStyleLbl="node1" presStyleIdx="2" presStyleCnt="4">
        <dgm:presLayoutVars>
          <dgm:bulletEnabled val="1"/>
        </dgm:presLayoutVars>
      </dgm:prSet>
      <dgm:spPr/>
    </dgm:pt>
    <dgm:pt modelId="{118E69CF-306D-4354-9EDE-7D30CCB2BAA2}" type="pres">
      <dgm:prSet presAssocID="{3D84598B-076F-4853-89FB-50F1978175B7}" presName="accent_3" presStyleCnt="0"/>
      <dgm:spPr/>
    </dgm:pt>
    <dgm:pt modelId="{A1FA59D9-BEEF-46A5-A4EF-B26F10EDB41F}" type="pres">
      <dgm:prSet presAssocID="{3D84598B-076F-4853-89FB-50F1978175B7}" presName="accentRepeatNode" presStyleLbl="solidFgAcc1" presStyleIdx="2" presStyleCnt="4"/>
      <dgm:spPr>
        <a:xfrm>
          <a:off x="575969" y="2856686"/>
          <a:ext cx="1057950" cy="10579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3198835"/>
              <a:satOff val="-293"/>
              <a:lumOff val="915"/>
              <a:alphaOff val="0"/>
            </a:srgbClr>
          </a:solidFill>
          <a:prstDash val="solid"/>
        </a:ln>
        <a:effectLst/>
      </dgm:spPr>
    </dgm:pt>
    <dgm:pt modelId="{7CCA0495-7DDA-4BF5-8EF9-425736FF820F}" type="pres">
      <dgm:prSet presAssocID="{E25AFDAD-67BC-4E8A-9072-249544A0957D}" presName="text_4" presStyleLbl="node1" presStyleIdx="3" presStyleCnt="4">
        <dgm:presLayoutVars>
          <dgm:bulletEnabled val="1"/>
        </dgm:presLayoutVars>
      </dgm:prSet>
      <dgm:spPr/>
    </dgm:pt>
    <dgm:pt modelId="{C73D20C8-682D-4604-9A1C-D55590932C11}" type="pres">
      <dgm:prSet presAssocID="{E25AFDAD-67BC-4E8A-9072-249544A0957D}" presName="accent_4" presStyleCnt="0"/>
      <dgm:spPr/>
    </dgm:pt>
    <dgm:pt modelId="{0E9D0B10-9577-4664-9695-6BDA2C04317E}" type="pres">
      <dgm:prSet presAssocID="{E25AFDAD-67BC-4E8A-9072-249544A0957D}" presName="accentRepeatNode" presStyleLbl="solidFgAcc1" presStyleIdx="3" presStyleCnt="4"/>
      <dgm:spPr>
        <a:xfrm>
          <a:off x="90731" y="4126447"/>
          <a:ext cx="1057950" cy="10579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4798252"/>
              <a:satOff val="-440"/>
              <a:lumOff val="1373"/>
              <a:alphaOff val="0"/>
            </a:srgbClr>
          </a:solidFill>
          <a:prstDash val="solid"/>
        </a:ln>
        <a:effectLst/>
      </dgm:spPr>
    </dgm:pt>
  </dgm:ptLst>
  <dgm:cxnLst>
    <dgm:cxn modelId="{09D0C00A-9759-4FAB-954B-8224EF05712C}" type="presOf" srcId="{02B542CC-FDE0-49A4-88A3-C9DB93FFF769}" destId="{1AD4C7F3-53BC-4F2D-8EFB-F011CB62015B}" srcOrd="0" destOrd="0" presId="urn:microsoft.com/office/officeart/2008/layout/VerticalCurvedList"/>
    <dgm:cxn modelId="{45737A13-D58D-4FB8-9AFA-7AAFDAE0178D}" type="presOf" srcId="{E25AFDAD-67BC-4E8A-9072-249544A0957D}" destId="{7CCA0495-7DDA-4BF5-8EF9-425736FF820F}" srcOrd="0" destOrd="0" presId="urn:microsoft.com/office/officeart/2008/layout/VerticalCurvedList"/>
    <dgm:cxn modelId="{A0C04F51-1327-4298-8811-04B11EB8D53E}" type="presOf" srcId="{7A19ABFB-68FC-457D-B8F6-979D321CE625}" destId="{45059DDA-95E9-49F4-AC69-EC25CF0A3874}" srcOrd="0" destOrd="0" presId="urn:microsoft.com/office/officeart/2008/layout/VerticalCurvedList"/>
    <dgm:cxn modelId="{47627187-1D0D-4B82-8F7A-BF94736FA74B}" srcId="{7A19ABFB-68FC-457D-B8F6-979D321CE625}" destId="{E25AFDAD-67BC-4E8A-9072-249544A0957D}" srcOrd="3" destOrd="0" parTransId="{610EAC8C-1C72-4258-9530-8C3BBC39DF4E}" sibTransId="{201112E8-2665-495D-BCA2-545714113617}"/>
    <dgm:cxn modelId="{CBD46894-5FAC-4704-9461-8E27EBA5DE4F}" type="presOf" srcId="{54B0F7EB-BC61-4F93-AD7A-A9CEC777CF8B}" destId="{8A423709-E802-4DA8-B83D-5EFA3016AF70}" srcOrd="0" destOrd="0" presId="urn:microsoft.com/office/officeart/2008/layout/VerticalCurvedList"/>
    <dgm:cxn modelId="{AB182A9A-8D1C-4CB8-9E76-FCE228CE8CA9}" srcId="{7A19ABFB-68FC-457D-B8F6-979D321CE625}" destId="{B70651B7-A50B-4449-B8E4-C71350CF75B9}" srcOrd="1" destOrd="0" parTransId="{47C96EBD-D7D2-43ED-B928-85A64984F2CF}" sibTransId="{DC4E02CE-F44B-4B83-851D-E5601C631F5B}"/>
    <dgm:cxn modelId="{FE6757A8-2930-45FF-8302-19CEFBE1529D}" srcId="{7A19ABFB-68FC-457D-B8F6-979D321CE625}" destId="{02B542CC-FDE0-49A4-88A3-C9DB93FFF769}" srcOrd="0" destOrd="0" parTransId="{E37B6C91-CC48-45B3-A0B5-EBDFB0027B59}" sibTransId="{54B0F7EB-BC61-4F93-AD7A-A9CEC777CF8B}"/>
    <dgm:cxn modelId="{853965AE-C8E1-4313-A003-C6882ABAA0F2}" type="presOf" srcId="{B70651B7-A50B-4449-B8E4-C71350CF75B9}" destId="{E6BAFE80-FDE7-4588-B953-421870C49333}" srcOrd="0" destOrd="0" presId="urn:microsoft.com/office/officeart/2008/layout/VerticalCurvedList"/>
    <dgm:cxn modelId="{FA63CEAE-B5FF-4078-BDF0-56F9DD66B172}" type="presOf" srcId="{3D84598B-076F-4853-89FB-50F1978175B7}" destId="{59A8D6CD-D800-41B3-9913-DA613378E2D3}" srcOrd="0" destOrd="0" presId="urn:microsoft.com/office/officeart/2008/layout/VerticalCurvedList"/>
    <dgm:cxn modelId="{E58F2EC5-0C53-4307-810D-BDE436098291}" srcId="{7A19ABFB-68FC-457D-B8F6-979D321CE625}" destId="{3D84598B-076F-4853-89FB-50F1978175B7}" srcOrd="2" destOrd="0" parTransId="{00246CC9-3564-4764-BC37-5BBC9CC6434C}" sibTransId="{40B52865-D847-4A3F-934A-E7689EE9AA1B}"/>
    <dgm:cxn modelId="{C6C9791C-258B-45C8-AB48-75F47B17D50E}" type="presParOf" srcId="{45059DDA-95E9-49F4-AC69-EC25CF0A3874}" destId="{13F36247-5462-4473-BCD9-643B30C08F24}" srcOrd="0" destOrd="0" presId="urn:microsoft.com/office/officeart/2008/layout/VerticalCurvedList"/>
    <dgm:cxn modelId="{64390C36-1617-4F75-84FB-F84DCF1D5E34}" type="presParOf" srcId="{13F36247-5462-4473-BCD9-643B30C08F24}" destId="{E5E40A58-0602-4CEE-ADA8-FE3B1B93A06B}" srcOrd="0" destOrd="0" presId="urn:microsoft.com/office/officeart/2008/layout/VerticalCurvedList"/>
    <dgm:cxn modelId="{BA55853B-4FA8-400E-9D77-821663C4170E}" type="presParOf" srcId="{E5E40A58-0602-4CEE-ADA8-FE3B1B93A06B}" destId="{E24110E8-9F38-44D2-9DB2-AADAD933A1A5}" srcOrd="0" destOrd="0" presId="urn:microsoft.com/office/officeart/2008/layout/VerticalCurvedList"/>
    <dgm:cxn modelId="{EB66CBAF-4CEF-4CC9-918F-7A43F9B5FA4A}" type="presParOf" srcId="{E5E40A58-0602-4CEE-ADA8-FE3B1B93A06B}" destId="{8A423709-E802-4DA8-B83D-5EFA3016AF70}" srcOrd="1" destOrd="0" presId="urn:microsoft.com/office/officeart/2008/layout/VerticalCurvedList"/>
    <dgm:cxn modelId="{CD77AE8A-4E14-49DB-81EF-71DDF0D5FEF2}" type="presParOf" srcId="{E5E40A58-0602-4CEE-ADA8-FE3B1B93A06B}" destId="{3241248C-2E6E-419C-BBA2-C66C28A08224}" srcOrd="2" destOrd="0" presId="urn:microsoft.com/office/officeart/2008/layout/VerticalCurvedList"/>
    <dgm:cxn modelId="{7B224A2F-D5BD-4E85-B400-1E338693C3E8}" type="presParOf" srcId="{E5E40A58-0602-4CEE-ADA8-FE3B1B93A06B}" destId="{37DEDF81-99CB-4F9E-970A-ACCD6ED3D7BD}" srcOrd="3" destOrd="0" presId="urn:microsoft.com/office/officeart/2008/layout/VerticalCurvedList"/>
    <dgm:cxn modelId="{2614D3D6-119E-40D1-8C34-2D569882BDAB}" type="presParOf" srcId="{13F36247-5462-4473-BCD9-643B30C08F24}" destId="{1AD4C7F3-53BC-4F2D-8EFB-F011CB62015B}" srcOrd="1" destOrd="0" presId="urn:microsoft.com/office/officeart/2008/layout/VerticalCurvedList"/>
    <dgm:cxn modelId="{E9111345-0EB1-4085-8127-CA4DB5010F31}" type="presParOf" srcId="{13F36247-5462-4473-BCD9-643B30C08F24}" destId="{0CC21720-CE31-44EA-B2E6-7E5CAAE0E3D2}" srcOrd="2" destOrd="0" presId="urn:microsoft.com/office/officeart/2008/layout/VerticalCurvedList"/>
    <dgm:cxn modelId="{423683E5-14FB-4A40-923B-E6DFE4136B76}" type="presParOf" srcId="{0CC21720-CE31-44EA-B2E6-7E5CAAE0E3D2}" destId="{BE8DA506-BA46-4C6E-AB93-3F535F8DC367}" srcOrd="0" destOrd="0" presId="urn:microsoft.com/office/officeart/2008/layout/VerticalCurvedList"/>
    <dgm:cxn modelId="{03A20C3A-2EF3-457F-A32B-ECAF3A4E285B}" type="presParOf" srcId="{13F36247-5462-4473-BCD9-643B30C08F24}" destId="{E6BAFE80-FDE7-4588-B953-421870C49333}" srcOrd="3" destOrd="0" presId="urn:microsoft.com/office/officeart/2008/layout/VerticalCurvedList"/>
    <dgm:cxn modelId="{630DC321-83E4-44C5-BE71-D5A096C306B1}" type="presParOf" srcId="{13F36247-5462-4473-BCD9-643B30C08F24}" destId="{FAAF1BB3-1691-4DDB-A20D-C3B5D0E3F32D}" srcOrd="4" destOrd="0" presId="urn:microsoft.com/office/officeart/2008/layout/VerticalCurvedList"/>
    <dgm:cxn modelId="{FA1B675C-7A8C-499D-A6CF-F7A5A59C0618}" type="presParOf" srcId="{FAAF1BB3-1691-4DDB-A20D-C3B5D0E3F32D}" destId="{2E53ADB8-0524-45A2-9FE2-3490BD03E5B2}" srcOrd="0" destOrd="0" presId="urn:microsoft.com/office/officeart/2008/layout/VerticalCurvedList"/>
    <dgm:cxn modelId="{51CCA0C2-3454-467D-926C-9FE01289C930}" type="presParOf" srcId="{13F36247-5462-4473-BCD9-643B30C08F24}" destId="{59A8D6CD-D800-41B3-9913-DA613378E2D3}" srcOrd="5" destOrd="0" presId="urn:microsoft.com/office/officeart/2008/layout/VerticalCurvedList"/>
    <dgm:cxn modelId="{75F28D72-2641-460A-849C-8FA7FD77C60C}" type="presParOf" srcId="{13F36247-5462-4473-BCD9-643B30C08F24}" destId="{118E69CF-306D-4354-9EDE-7D30CCB2BAA2}" srcOrd="6" destOrd="0" presId="urn:microsoft.com/office/officeart/2008/layout/VerticalCurvedList"/>
    <dgm:cxn modelId="{F402231E-7813-46EB-940E-93D9B3D32507}" type="presParOf" srcId="{118E69CF-306D-4354-9EDE-7D30CCB2BAA2}" destId="{A1FA59D9-BEEF-46A5-A4EF-B26F10EDB41F}" srcOrd="0" destOrd="0" presId="urn:microsoft.com/office/officeart/2008/layout/VerticalCurvedList"/>
    <dgm:cxn modelId="{367917D6-A877-4EA1-8A41-C08EE31BAA5C}" type="presParOf" srcId="{13F36247-5462-4473-BCD9-643B30C08F24}" destId="{7CCA0495-7DDA-4BF5-8EF9-425736FF820F}" srcOrd="7" destOrd="0" presId="urn:microsoft.com/office/officeart/2008/layout/VerticalCurvedList"/>
    <dgm:cxn modelId="{7B91DAC7-7EAC-4C08-A0B9-6E069B4517B2}" type="presParOf" srcId="{13F36247-5462-4473-BCD9-643B30C08F24}" destId="{C73D20C8-682D-4604-9A1C-D55590932C11}" srcOrd="8" destOrd="0" presId="urn:microsoft.com/office/officeart/2008/layout/VerticalCurvedList"/>
    <dgm:cxn modelId="{6962ED47-75C3-4171-8DFD-8AAF6353DB65}" type="presParOf" srcId="{C73D20C8-682D-4604-9A1C-D55590932C11}" destId="{0E9D0B10-9577-4664-9695-6BDA2C0431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DBCFF-7BEA-48CE-8F5C-CBFC8A4B163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F3FEDF4-DAF6-4F59-B08B-8AF4EB74ECDD}">
      <dgm:prSet phldrT="[Text]" custT="1"/>
      <dgm:spPr>
        <a:xfrm>
          <a:off x="1819275" y="0"/>
          <a:ext cx="1212850" cy="1220709"/>
        </a:xfrm>
        <a:prstGeom prst="trapezoid">
          <a:avLst>
            <a:gd name="adj" fmla="val 50000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Utama</a:t>
          </a:r>
          <a:endParaRPr lang="en-ID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1F087DF-590A-449B-9B5E-DA43FF6EED34}" type="parTrans" cxnId="{F20FBABD-1922-48E7-A976-C21C05138386}">
      <dgm:prSet/>
      <dgm:spPr/>
      <dgm:t>
        <a:bodyPr/>
        <a:lstStyle/>
        <a:p>
          <a:endParaRPr lang="en-ID" sz="2000"/>
        </a:p>
      </dgm:t>
    </dgm:pt>
    <dgm:pt modelId="{6C279FE8-904C-4282-A230-29215F9BEDE3}" type="sibTrans" cxnId="{F20FBABD-1922-48E7-A976-C21C05138386}">
      <dgm:prSet/>
      <dgm:spPr/>
      <dgm:t>
        <a:bodyPr/>
        <a:lstStyle/>
        <a:p>
          <a:endParaRPr lang="en-ID" sz="2000"/>
        </a:p>
      </dgm:t>
    </dgm:pt>
    <dgm:pt modelId="{D264A3EE-FE71-4682-BF11-8A9921FF2BC5}">
      <dgm:prSet phldrT="[Text]" custT="1"/>
      <dgm:spPr>
        <a:xfrm>
          <a:off x="627856" y="2448131"/>
          <a:ext cx="3638550" cy="1220709"/>
        </a:xfrm>
        <a:prstGeom prst="trapezoid">
          <a:avLst>
            <a:gd name="adj" fmla="val 49678"/>
          </a:avLst>
        </a:prstGeom>
        <a:solidFill>
          <a:srgbClr val="92CE4A">
            <a:hueOff val="3198835"/>
            <a:satOff val="-293"/>
            <a:lumOff val="9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Muda</a:t>
          </a:r>
          <a:endParaRPr lang="en-ID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E979677-A751-4722-ACCF-EAC80356E259}" type="parTrans" cxnId="{7FC6E472-2859-491B-981F-80EB2B9B9F8D}">
      <dgm:prSet/>
      <dgm:spPr/>
      <dgm:t>
        <a:bodyPr/>
        <a:lstStyle/>
        <a:p>
          <a:endParaRPr lang="en-ID" sz="2000"/>
        </a:p>
      </dgm:t>
    </dgm:pt>
    <dgm:pt modelId="{7799552B-8F99-44D3-B269-636560AF66AD}" type="sibTrans" cxnId="{7FC6E472-2859-491B-981F-80EB2B9B9F8D}">
      <dgm:prSet/>
      <dgm:spPr/>
      <dgm:t>
        <a:bodyPr/>
        <a:lstStyle/>
        <a:p>
          <a:endParaRPr lang="en-ID" sz="2000"/>
        </a:p>
      </dgm:t>
    </dgm:pt>
    <dgm:pt modelId="{077C8278-536B-4466-85EF-B27C56A6544F}">
      <dgm:prSet phldrT="[Text]" custT="1"/>
      <dgm:spPr>
        <a:xfrm>
          <a:off x="0" y="3662127"/>
          <a:ext cx="4851400" cy="1220709"/>
        </a:xfrm>
        <a:prstGeom prst="trapezoid">
          <a:avLst>
            <a:gd name="adj" fmla="val 49678"/>
          </a:avLst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Pertama</a:t>
          </a:r>
          <a:endParaRPr lang="en-ID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AFD3E2B-76B9-4725-868A-502D1E94BAA2}" type="parTrans" cxnId="{0F289530-7858-416B-A09C-C29C6316DF53}">
      <dgm:prSet/>
      <dgm:spPr/>
      <dgm:t>
        <a:bodyPr/>
        <a:lstStyle/>
        <a:p>
          <a:endParaRPr lang="en-ID" sz="2000"/>
        </a:p>
      </dgm:t>
    </dgm:pt>
    <dgm:pt modelId="{DE557912-3199-4284-86B3-84032AED5756}" type="sibTrans" cxnId="{0F289530-7858-416B-A09C-C29C6316DF53}">
      <dgm:prSet/>
      <dgm:spPr/>
      <dgm:t>
        <a:bodyPr/>
        <a:lstStyle/>
        <a:p>
          <a:endParaRPr lang="en-ID" sz="2000"/>
        </a:p>
      </dgm:t>
    </dgm:pt>
    <dgm:pt modelId="{74330AA3-4E74-40E7-BC8D-86D4FDB7C889}">
      <dgm:prSet custT="1"/>
      <dgm:spPr>
        <a:xfrm>
          <a:off x="1212850" y="1220709"/>
          <a:ext cx="2425700" cy="1220709"/>
        </a:xfrm>
        <a:prstGeom prst="trapezoid">
          <a:avLst>
            <a:gd name="adj" fmla="val 49678"/>
          </a:avLst>
        </a:prstGeom>
        <a:solidFill>
          <a:srgbClr val="92CE4A">
            <a:hueOff val="1599417"/>
            <a:satOff val="-147"/>
            <a:lumOff val="4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Madya</a:t>
          </a:r>
          <a:endParaRPr lang="en-ID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BE76E16A-5818-42DE-AF3C-5423081E7EEA}" type="parTrans" cxnId="{BAE6F086-EBB4-49BE-A2CF-1E80A73B5FD4}">
      <dgm:prSet/>
      <dgm:spPr/>
      <dgm:t>
        <a:bodyPr/>
        <a:lstStyle/>
        <a:p>
          <a:endParaRPr lang="en-ID" sz="2000"/>
        </a:p>
      </dgm:t>
    </dgm:pt>
    <dgm:pt modelId="{C512E3E1-7C96-4072-BAD7-24B1E4625CA4}" type="sibTrans" cxnId="{BAE6F086-EBB4-49BE-A2CF-1E80A73B5FD4}">
      <dgm:prSet/>
      <dgm:spPr/>
      <dgm:t>
        <a:bodyPr/>
        <a:lstStyle/>
        <a:p>
          <a:endParaRPr lang="en-ID" sz="2000"/>
        </a:p>
      </dgm:t>
    </dgm:pt>
    <dgm:pt modelId="{4505E8C4-EB8D-43EA-A21B-67394AE2189F}" type="pres">
      <dgm:prSet presAssocID="{C86DBCFF-7BEA-48CE-8F5C-CBFC8A4B163B}" presName="Name0" presStyleCnt="0">
        <dgm:presLayoutVars>
          <dgm:dir/>
          <dgm:animLvl val="lvl"/>
          <dgm:resizeHandles val="exact"/>
        </dgm:presLayoutVars>
      </dgm:prSet>
      <dgm:spPr/>
    </dgm:pt>
    <dgm:pt modelId="{56B4D228-F85A-4360-AF09-FB5589E2FF4C}" type="pres">
      <dgm:prSet presAssocID="{BF3FEDF4-DAF6-4F59-B08B-8AF4EB74ECDD}" presName="Name8" presStyleCnt="0"/>
      <dgm:spPr/>
    </dgm:pt>
    <dgm:pt modelId="{F2254962-DDC8-42DB-B816-CC5A78244EEE}" type="pres">
      <dgm:prSet presAssocID="{BF3FEDF4-DAF6-4F59-B08B-8AF4EB74ECDD}" presName="level" presStyleLbl="node1" presStyleIdx="0" presStyleCnt="4">
        <dgm:presLayoutVars>
          <dgm:chMax val="1"/>
          <dgm:bulletEnabled val="1"/>
        </dgm:presLayoutVars>
      </dgm:prSet>
      <dgm:spPr/>
    </dgm:pt>
    <dgm:pt modelId="{D19ED538-389C-4B2C-84CB-8BE14AF7CB4B}" type="pres">
      <dgm:prSet presAssocID="{BF3FEDF4-DAF6-4F59-B08B-8AF4EB74ECD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E90BB-37C8-499B-9803-1BA00A66C224}" type="pres">
      <dgm:prSet presAssocID="{74330AA3-4E74-40E7-BC8D-86D4FDB7C889}" presName="Name8" presStyleCnt="0"/>
      <dgm:spPr/>
    </dgm:pt>
    <dgm:pt modelId="{59A52CC4-0593-4084-9C31-E5DD239252B8}" type="pres">
      <dgm:prSet presAssocID="{74330AA3-4E74-40E7-BC8D-86D4FDB7C889}" presName="level" presStyleLbl="node1" presStyleIdx="1" presStyleCnt="4">
        <dgm:presLayoutVars>
          <dgm:chMax val="1"/>
          <dgm:bulletEnabled val="1"/>
        </dgm:presLayoutVars>
      </dgm:prSet>
      <dgm:spPr/>
    </dgm:pt>
    <dgm:pt modelId="{9FEBD257-1233-4E17-A239-730DBA0F92C0}" type="pres">
      <dgm:prSet presAssocID="{74330AA3-4E74-40E7-BC8D-86D4FDB7C8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D40D07-118D-41C9-A171-E4DCD2EBF922}" type="pres">
      <dgm:prSet presAssocID="{D264A3EE-FE71-4682-BF11-8A9921FF2BC5}" presName="Name8" presStyleCnt="0"/>
      <dgm:spPr/>
    </dgm:pt>
    <dgm:pt modelId="{E76AFCA6-83A1-4732-B60B-FBC919B1C25F}" type="pres">
      <dgm:prSet presAssocID="{D264A3EE-FE71-4682-BF11-8A9921FF2BC5}" presName="level" presStyleLbl="node1" presStyleIdx="2" presStyleCnt="4" custLinFactNeighborX="589" custLinFactNeighborY="550">
        <dgm:presLayoutVars>
          <dgm:chMax val="1"/>
          <dgm:bulletEnabled val="1"/>
        </dgm:presLayoutVars>
      </dgm:prSet>
      <dgm:spPr/>
    </dgm:pt>
    <dgm:pt modelId="{80E3D928-8A45-498B-B18C-646271A4A146}" type="pres">
      <dgm:prSet presAssocID="{D264A3EE-FE71-4682-BF11-8A9921FF2B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590BC-446D-4BB5-A37B-15ED4694FF92}" type="pres">
      <dgm:prSet presAssocID="{077C8278-536B-4466-85EF-B27C56A6544F}" presName="Name8" presStyleCnt="0"/>
      <dgm:spPr/>
    </dgm:pt>
    <dgm:pt modelId="{97418C65-8AAD-45EB-80C7-325038E2493C}" type="pres">
      <dgm:prSet presAssocID="{077C8278-536B-4466-85EF-B27C56A6544F}" presName="level" presStyleLbl="node1" presStyleIdx="3" presStyleCnt="4">
        <dgm:presLayoutVars>
          <dgm:chMax val="1"/>
          <dgm:bulletEnabled val="1"/>
        </dgm:presLayoutVars>
      </dgm:prSet>
      <dgm:spPr/>
    </dgm:pt>
    <dgm:pt modelId="{AD06727F-2044-4D59-9FED-B182F56FB705}" type="pres">
      <dgm:prSet presAssocID="{077C8278-536B-4466-85EF-B27C56A6544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CAAD05-6BC4-4AF0-B2AC-7AA0573DD02D}" type="presOf" srcId="{74330AA3-4E74-40E7-BC8D-86D4FDB7C889}" destId="{59A52CC4-0593-4084-9C31-E5DD239252B8}" srcOrd="0" destOrd="0" presId="urn:microsoft.com/office/officeart/2005/8/layout/pyramid1"/>
    <dgm:cxn modelId="{F145CD08-2E76-48A9-B432-78351D3C6440}" type="presOf" srcId="{077C8278-536B-4466-85EF-B27C56A6544F}" destId="{97418C65-8AAD-45EB-80C7-325038E2493C}" srcOrd="0" destOrd="0" presId="urn:microsoft.com/office/officeart/2005/8/layout/pyramid1"/>
    <dgm:cxn modelId="{D106F92A-651F-43C6-BFC5-BE5E7DF5FD8F}" type="presOf" srcId="{BF3FEDF4-DAF6-4F59-B08B-8AF4EB74ECDD}" destId="{D19ED538-389C-4B2C-84CB-8BE14AF7CB4B}" srcOrd="1" destOrd="0" presId="urn:microsoft.com/office/officeart/2005/8/layout/pyramid1"/>
    <dgm:cxn modelId="{0F289530-7858-416B-A09C-C29C6316DF53}" srcId="{C86DBCFF-7BEA-48CE-8F5C-CBFC8A4B163B}" destId="{077C8278-536B-4466-85EF-B27C56A6544F}" srcOrd="3" destOrd="0" parTransId="{5AFD3E2B-76B9-4725-868A-502D1E94BAA2}" sibTransId="{DE557912-3199-4284-86B3-84032AED5756}"/>
    <dgm:cxn modelId="{7D5B083D-D39D-4FA9-BF45-28B775CCB565}" type="presOf" srcId="{BF3FEDF4-DAF6-4F59-B08B-8AF4EB74ECDD}" destId="{F2254962-DDC8-42DB-B816-CC5A78244EEE}" srcOrd="0" destOrd="0" presId="urn:microsoft.com/office/officeart/2005/8/layout/pyramid1"/>
    <dgm:cxn modelId="{CF78864B-CDEC-4D6C-9D39-A780283D684E}" type="presOf" srcId="{D264A3EE-FE71-4682-BF11-8A9921FF2BC5}" destId="{E76AFCA6-83A1-4732-B60B-FBC919B1C25F}" srcOrd="0" destOrd="0" presId="urn:microsoft.com/office/officeart/2005/8/layout/pyramid1"/>
    <dgm:cxn modelId="{7FC6E472-2859-491B-981F-80EB2B9B9F8D}" srcId="{C86DBCFF-7BEA-48CE-8F5C-CBFC8A4B163B}" destId="{D264A3EE-FE71-4682-BF11-8A9921FF2BC5}" srcOrd="2" destOrd="0" parTransId="{3E979677-A751-4722-ACCF-EAC80356E259}" sibTransId="{7799552B-8F99-44D3-B269-636560AF66AD}"/>
    <dgm:cxn modelId="{BAE6F086-EBB4-49BE-A2CF-1E80A73B5FD4}" srcId="{C86DBCFF-7BEA-48CE-8F5C-CBFC8A4B163B}" destId="{74330AA3-4E74-40E7-BC8D-86D4FDB7C889}" srcOrd="1" destOrd="0" parTransId="{BE76E16A-5818-42DE-AF3C-5423081E7EEA}" sibTransId="{C512E3E1-7C96-4072-BAD7-24B1E4625CA4}"/>
    <dgm:cxn modelId="{FBDC3E93-3BF9-4C4B-BD67-E18B758ACF09}" type="presOf" srcId="{077C8278-536B-4466-85EF-B27C56A6544F}" destId="{AD06727F-2044-4D59-9FED-B182F56FB705}" srcOrd="1" destOrd="0" presId="urn:microsoft.com/office/officeart/2005/8/layout/pyramid1"/>
    <dgm:cxn modelId="{C130B59D-9627-488D-9AC1-4008BF2A1541}" type="presOf" srcId="{C86DBCFF-7BEA-48CE-8F5C-CBFC8A4B163B}" destId="{4505E8C4-EB8D-43EA-A21B-67394AE2189F}" srcOrd="0" destOrd="0" presId="urn:microsoft.com/office/officeart/2005/8/layout/pyramid1"/>
    <dgm:cxn modelId="{6D2C35BA-F001-4F3D-B803-93740ADC5BD2}" type="presOf" srcId="{74330AA3-4E74-40E7-BC8D-86D4FDB7C889}" destId="{9FEBD257-1233-4E17-A239-730DBA0F92C0}" srcOrd="1" destOrd="0" presId="urn:microsoft.com/office/officeart/2005/8/layout/pyramid1"/>
    <dgm:cxn modelId="{F20FBABD-1922-48E7-A976-C21C05138386}" srcId="{C86DBCFF-7BEA-48CE-8F5C-CBFC8A4B163B}" destId="{BF3FEDF4-DAF6-4F59-B08B-8AF4EB74ECDD}" srcOrd="0" destOrd="0" parTransId="{51F087DF-590A-449B-9B5E-DA43FF6EED34}" sibTransId="{6C279FE8-904C-4282-A230-29215F9BEDE3}"/>
    <dgm:cxn modelId="{076FEEDD-5106-4A7D-8E20-090938FFB18B}" type="presOf" srcId="{D264A3EE-FE71-4682-BF11-8A9921FF2BC5}" destId="{80E3D928-8A45-498B-B18C-646271A4A146}" srcOrd="1" destOrd="0" presId="urn:microsoft.com/office/officeart/2005/8/layout/pyramid1"/>
    <dgm:cxn modelId="{168FB1F2-3566-4DA1-95DB-37F0B6D20C81}" type="presParOf" srcId="{4505E8C4-EB8D-43EA-A21B-67394AE2189F}" destId="{56B4D228-F85A-4360-AF09-FB5589E2FF4C}" srcOrd="0" destOrd="0" presId="urn:microsoft.com/office/officeart/2005/8/layout/pyramid1"/>
    <dgm:cxn modelId="{D8DDE538-1686-4C9E-94AC-B89D1A3B185B}" type="presParOf" srcId="{56B4D228-F85A-4360-AF09-FB5589E2FF4C}" destId="{F2254962-DDC8-42DB-B816-CC5A78244EEE}" srcOrd="0" destOrd="0" presId="urn:microsoft.com/office/officeart/2005/8/layout/pyramid1"/>
    <dgm:cxn modelId="{C7AAD074-418D-4D19-A6A5-73546432ED31}" type="presParOf" srcId="{56B4D228-F85A-4360-AF09-FB5589E2FF4C}" destId="{D19ED538-389C-4B2C-84CB-8BE14AF7CB4B}" srcOrd="1" destOrd="0" presId="urn:microsoft.com/office/officeart/2005/8/layout/pyramid1"/>
    <dgm:cxn modelId="{053CDE4C-F7EB-423B-AC3A-7CEC842B5B72}" type="presParOf" srcId="{4505E8C4-EB8D-43EA-A21B-67394AE2189F}" destId="{387E90BB-37C8-499B-9803-1BA00A66C224}" srcOrd="1" destOrd="0" presId="urn:microsoft.com/office/officeart/2005/8/layout/pyramid1"/>
    <dgm:cxn modelId="{C7F9B64C-E9BA-4568-AA8E-50A2091DC7B1}" type="presParOf" srcId="{387E90BB-37C8-499B-9803-1BA00A66C224}" destId="{59A52CC4-0593-4084-9C31-E5DD239252B8}" srcOrd="0" destOrd="0" presId="urn:microsoft.com/office/officeart/2005/8/layout/pyramid1"/>
    <dgm:cxn modelId="{33D8CA2C-6907-44EF-89D0-1A6FCC662919}" type="presParOf" srcId="{387E90BB-37C8-499B-9803-1BA00A66C224}" destId="{9FEBD257-1233-4E17-A239-730DBA0F92C0}" srcOrd="1" destOrd="0" presId="urn:microsoft.com/office/officeart/2005/8/layout/pyramid1"/>
    <dgm:cxn modelId="{F7C2A06D-21EB-4E98-974D-D9F3A5C0824A}" type="presParOf" srcId="{4505E8C4-EB8D-43EA-A21B-67394AE2189F}" destId="{1BD40D07-118D-41C9-A171-E4DCD2EBF922}" srcOrd="2" destOrd="0" presId="urn:microsoft.com/office/officeart/2005/8/layout/pyramid1"/>
    <dgm:cxn modelId="{65B66B2B-F120-4160-B8BF-8C11B702D447}" type="presParOf" srcId="{1BD40D07-118D-41C9-A171-E4DCD2EBF922}" destId="{E76AFCA6-83A1-4732-B60B-FBC919B1C25F}" srcOrd="0" destOrd="0" presId="urn:microsoft.com/office/officeart/2005/8/layout/pyramid1"/>
    <dgm:cxn modelId="{0C3E497A-E454-4F7B-AF82-40F4B0B3E891}" type="presParOf" srcId="{1BD40D07-118D-41C9-A171-E4DCD2EBF922}" destId="{80E3D928-8A45-498B-B18C-646271A4A146}" srcOrd="1" destOrd="0" presId="urn:microsoft.com/office/officeart/2005/8/layout/pyramid1"/>
    <dgm:cxn modelId="{212B33B5-99D2-4FE1-98AF-B68934059294}" type="presParOf" srcId="{4505E8C4-EB8D-43EA-A21B-67394AE2189F}" destId="{3B1590BC-446D-4BB5-A37B-15ED4694FF92}" srcOrd="3" destOrd="0" presId="urn:microsoft.com/office/officeart/2005/8/layout/pyramid1"/>
    <dgm:cxn modelId="{D9641393-94AD-4AB0-A9DA-621B01A5257C}" type="presParOf" srcId="{3B1590BC-446D-4BB5-A37B-15ED4694FF92}" destId="{97418C65-8AAD-45EB-80C7-325038E2493C}" srcOrd="0" destOrd="0" presId="urn:microsoft.com/office/officeart/2005/8/layout/pyramid1"/>
    <dgm:cxn modelId="{FA1FDBB8-35F1-4F2A-857E-1662A1CAAF01}" type="presParOf" srcId="{3B1590BC-446D-4BB5-A37B-15ED4694FF92}" destId="{AD06727F-2044-4D59-9FED-B182F56FB7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678DCB-C28F-47B4-B809-125496D6A6A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A739EF27-E15B-4FA2-8F12-1BEE859E433D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Pimti</a:t>
          </a:r>
          <a:r>
            <a:rPr lang="en-US" sz="2400" dirty="0">
              <a:latin typeface="Abadi" panose="020B0604020104020204" pitchFamily="34" charset="0"/>
            </a:rPr>
            <a:t> Madya</a:t>
          </a:r>
          <a:endParaRPr lang="en-ID" sz="2400" dirty="0">
            <a:latin typeface="Abadi" panose="020B0604020104020204" pitchFamily="34" charset="0"/>
          </a:endParaRPr>
        </a:p>
      </dgm:t>
    </dgm:pt>
    <dgm:pt modelId="{6B224DBF-C469-4C70-A364-D7CDF8BCBA6A}" type="parTrans" cxnId="{6E3C86A4-17E1-4CBB-B265-6D123890423F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E820EB20-06C3-49F7-8452-AD65E4A137F7}" type="sibTrans" cxnId="{6E3C86A4-17E1-4CBB-B265-6D123890423F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52EE7198-3418-458E-ACCA-192FDDA310AC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Analis</a:t>
          </a:r>
          <a:r>
            <a:rPr lang="en-US" sz="2400" dirty="0">
              <a:latin typeface="Abadi" panose="020B0604020104020204" pitchFamily="34" charset="0"/>
            </a:rPr>
            <a:t> Hukum Ahli Utama</a:t>
          </a:r>
          <a:endParaRPr lang="en-ID" sz="2400" dirty="0">
            <a:latin typeface="Abadi" panose="020B0604020104020204" pitchFamily="34" charset="0"/>
          </a:endParaRPr>
        </a:p>
      </dgm:t>
    </dgm:pt>
    <dgm:pt modelId="{4BCD8445-7DC8-4900-B537-BD7C3B9463C2}" type="parTrans" cxnId="{29454AAD-3D28-42E4-A13A-E518638DB457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79E1BE8D-F882-4DF8-A259-3C5DAD7E17C4}" type="sibTrans" cxnId="{29454AAD-3D28-42E4-A13A-E518638DB457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E671C57D-CB84-4AB1-8D4B-968E0143CE3B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Pimti</a:t>
          </a:r>
          <a:r>
            <a:rPr lang="en-US" sz="2400" dirty="0">
              <a:latin typeface="Abadi" panose="020B0604020104020204" pitchFamily="34" charset="0"/>
            </a:rPr>
            <a:t> </a:t>
          </a:r>
          <a:r>
            <a:rPr lang="en-US" sz="2400" dirty="0" err="1">
              <a:latin typeface="Abadi" panose="020B0604020104020204" pitchFamily="34" charset="0"/>
            </a:rPr>
            <a:t>Pratama</a:t>
          </a:r>
          <a:endParaRPr lang="en-ID" sz="2400" dirty="0">
            <a:latin typeface="Abadi" panose="020B0604020104020204" pitchFamily="34" charset="0"/>
          </a:endParaRPr>
        </a:p>
      </dgm:t>
    </dgm:pt>
    <dgm:pt modelId="{2B9BB280-40AA-42BF-B953-DA5EEDC76E2A}" type="parTrans" cxnId="{8D0BAFE9-423E-4F9C-9990-071D494E7292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8CFB0B99-098E-4CBE-A782-CB9A3A41D2B5}" type="sibTrans" cxnId="{8D0BAFE9-423E-4F9C-9990-071D494E7292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6A91367C-D2F7-4299-9347-45F0D313DCC0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Analis</a:t>
          </a:r>
          <a:r>
            <a:rPr lang="en-US" sz="2400" dirty="0">
              <a:latin typeface="Abadi" panose="020B0604020104020204" pitchFamily="34" charset="0"/>
            </a:rPr>
            <a:t> Hukum Ahli Madya</a:t>
          </a:r>
          <a:endParaRPr lang="en-ID" sz="2400" dirty="0">
            <a:latin typeface="Abadi" panose="020B0604020104020204" pitchFamily="34" charset="0"/>
          </a:endParaRPr>
        </a:p>
      </dgm:t>
    </dgm:pt>
    <dgm:pt modelId="{BDE41A7C-28A2-4078-A57F-06661ABD6F62}" type="parTrans" cxnId="{FC6EDD4C-AC85-4C3B-AF26-E8A08EBD7884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63D12FEC-BEB7-4CAA-91F1-8838D10BA90C}" type="sibTrans" cxnId="{FC6EDD4C-AC85-4C3B-AF26-E8A08EBD7884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682E5070-CDD6-4EBA-9335-49E298FACD06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Pejabat</a:t>
          </a:r>
          <a:r>
            <a:rPr lang="en-US" sz="2400" dirty="0">
              <a:latin typeface="Abadi" panose="020B0604020104020204" pitchFamily="34" charset="0"/>
            </a:rPr>
            <a:t> Administrator</a:t>
          </a:r>
          <a:endParaRPr lang="en-ID" sz="2400" dirty="0">
            <a:latin typeface="Abadi" panose="020B0604020104020204" pitchFamily="34" charset="0"/>
          </a:endParaRPr>
        </a:p>
      </dgm:t>
    </dgm:pt>
    <dgm:pt modelId="{67290301-69B0-415F-BAC7-A62B59D6543B}" type="parTrans" cxnId="{65921FDA-281E-4710-A4FD-E8682EAB6A35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555D4AAC-CA95-43F0-9DD5-ED894B50184C}" type="sibTrans" cxnId="{65921FDA-281E-4710-A4FD-E8682EAB6A35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E06243EA-36D8-4CA7-8FC1-572E3DBE8C5C}">
      <dgm:prSet phldrT="[Text]"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Analis</a:t>
          </a:r>
          <a:r>
            <a:rPr lang="en-US" sz="2400" dirty="0">
              <a:latin typeface="Abadi" panose="020B0604020104020204" pitchFamily="34" charset="0"/>
            </a:rPr>
            <a:t> Hukum Ahli Muda</a:t>
          </a:r>
          <a:endParaRPr lang="en-ID" sz="2400" dirty="0">
            <a:latin typeface="Abadi" panose="020B0604020104020204" pitchFamily="34" charset="0"/>
          </a:endParaRPr>
        </a:p>
      </dgm:t>
    </dgm:pt>
    <dgm:pt modelId="{D9297296-AF8F-42CA-ADEE-7BCB8DA6803A}" type="parTrans" cxnId="{A1B12526-041E-4C6D-BC7E-F2D307E1E99E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B68D4E3B-571E-4CE5-93FF-6158FF14C538}" type="sibTrans" cxnId="{A1B12526-041E-4C6D-BC7E-F2D307E1E99E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18C7539B-762B-4130-9638-03E56CE0FE1E}">
      <dgm:prSet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Pejabat</a:t>
          </a:r>
          <a:r>
            <a:rPr lang="en-US" sz="2400" dirty="0">
              <a:latin typeface="Abadi" panose="020B0604020104020204" pitchFamily="34" charset="0"/>
            </a:rPr>
            <a:t> </a:t>
          </a:r>
          <a:r>
            <a:rPr lang="en-US" sz="2400" dirty="0" err="1">
              <a:latin typeface="Abadi" panose="020B0604020104020204" pitchFamily="34" charset="0"/>
            </a:rPr>
            <a:t>Pengawas</a:t>
          </a:r>
          <a:endParaRPr lang="en-ID" sz="2400" dirty="0">
            <a:latin typeface="Abadi" panose="020B0604020104020204" pitchFamily="34" charset="0"/>
          </a:endParaRPr>
        </a:p>
      </dgm:t>
    </dgm:pt>
    <dgm:pt modelId="{CEDBC560-C2AB-4AFC-9E9C-47C4727E341F}" type="parTrans" cxnId="{7E19C1EE-913C-4315-8D0E-666B50BD99E7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8EC5B751-5CD7-4704-8FDF-D466FD6789C9}" type="sibTrans" cxnId="{7E19C1EE-913C-4315-8D0E-666B50BD99E7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B3AE2BC3-5AE6-45AE-A18A-4869BAA41E96}">
      <dgm:prSet custT="1"/>
      <dgm:spPr/>
      <dgm:t>
        <a:bodyPr/>
        <a:lstStyle/>
        <a:p>
          <a:r>
            <a:rPr lang="en-US" sz="2400" dirty="0" err="1">
              <a:latin typeface="Abadi" panose="020B0604020104020204" pitchFamily="34" charset="0"/>
            </a:rPr>
            <a:t>Analis</a:t>
          </a:r>
          <a:r>
            <a:rPr lang="en-US" sz="2400" dirty="0">
              <a:latin typeface="Abadi" panose="020B0604020104020204" pitchFamily="34" charset="0"/>
            </a:rPr>
            <a:t> Hukum Ahli </a:t>
          </a:r>
          <a:r>
            <a:rPr lang="en-US" sz="2400" dirty="0" err="1">
              <a:latin typeface="Abadi" panose="020B0604020104020204" pitchFamily="34" charset="0"/>
            </a:rPr>
            <a:t>Pertama</a:t>
          </a:r>
          <a:endParaRPr lang="en-ID" sz="2400" dirty="0">
            <a:latin typeface="Abadi" panose="020B0604020104020204" pitchFamily="34" charset="0"/>
          </a:endParaRPr>
        </a:p>
      </dgm:t>
    </dgm:pt>
    <dgm:pt modelId="{26F52F6C-04F5-47EC-839A-14997F0DBB1A}" type="parTrans" cxnId="{1ACE0359-CE3D-43B7-95E9-0994B9EBA079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8EB855CC-22D2-4659-B99A-F5464D0EA0E3}" type="sibTrans" cxnId="{1ACE0359-CE3D-43B7-95E9-0994B9EBA079}">
      <dgm:prSet/>
      <dgm:spPr/>
      <dgm:t>
        <a:bodyPr/>
        <a:lstStyle/>
        <a:p>
          <a:endParaRPr lang="en-ID" sz="2400">
            <a:latin typeface="Abadi" panose="020B0604020104020204" pitchFamily="34" charset="0"/>
          </a:endParaRPr>
        </a:p>
      </dgm:t>
    </dgm:pt>
    <dgm:pt modelId="{87988F1D-6D3C-4E90-AF4F-E238FB63182C}" type="pres">
      <dgm:prSet presAssocID="{07678DCB-C28F-47B4-B809-125496D6A6AE}" presName="Name0" presStyleCnt="0">
        <dgm:presLayoutVars>
          <dgm:dir/>
          <dgm:animLvl val="lvl"/>
          <dgm:resizeHandles val="exact"/>
        </dgm:presLayoutVars>
      </dgm:prSet>
      <dgm:spPr/>
    </dgm:pt>
    <dgm:pt modelId="{2CED7C0B-9694-4164-8387-E04A1489FFE3}" type="pres">
      <dgm:prSet presAssocID="{A739EF27-E15B-4FA2-8F12-1BEE859E433D}" presName="linNode" presStyleCnt="0"/>
      <dgm:spPr/>
    </dgm:pt>
    <dgm:pt modelId="{BBCED35F-ACE9-4229-BA25-82936FC66722}" type="pres">
      <dgm:prSet presAssocID="{A739EF27-E15B-4FA2-8F12-1BEE859E433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3ABA45-EFF9-4EB5-B80B-3579980CC83A}" type="pres">
      <dgm:prSet presAssocID="{A739EF27-E15B-4FA2-8F12-1BEE859E433D}" presName="descendantText" presStyleLbl="alignAccFollowNode1" presStyleIdx="0" presStyleCnt="4">
        <dgm:presLayoutVars>
          <dgm:bulletEnabled val="1"/>
        </dgm:presLayoutVars>
      </dgm:prSet>
      <dgm:spPr/>
    </dgm:pt>
    <dgm:pt modelId="{0ABA7753-1AA3-4217-8C6C-6218888C8FA9}" type="pres">
      <dgm:prSet presAssocID="{E820EB20-06C3-49F7-8452-AD65E4A137F7}" presName="sp" presStyleCnt="0"/>
      <dgm:spPr/>
    </dgm:pt>
    <dgm:pt modelId="{1C901FE3-F52E-4FFB-A412-3C8CA099E14E}" type="pres">
      <dgm:prSet presAssocID="{E671C57D-CB84-4AB1-8D4B-968E0143CE3B}" presName="linNode" presStyleCnt="0"/>
      <dgm:spPr/>
    </dgm:pt>
    <dgm:pt modelId="{ECF50813-5895-42DC-9311-22E114BCBCF9}" type="pres">
      <dgm:prSet presAssocID="{E671C57D-CB84-4AB1-8D4B-968E0143CE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CF2220E-0173-446D-846A-57D556F561EF}" type="pres">
      <dgm:prSet presAssocID="{E671C57D-CB84-4AB1-8D4B-968E0143CE3B}" presName="descendantText" presStyleLbl="alignAccFollowNode1" presStyleIdx="1" presStyleCnt="4">
        <dgm:presLayoutVars>
          <dgm:bulletEnabled val="1"/>
        </dgm:presLayoutVars>
      </dgm:prSet>
      <dgm:spPr/>
    </dgm:pt>
    <dgm:pt modelId="{5BCDE0C2-1803-4764-96E0-DF8F7EB3FBC3}" type="pres">
      <dgm:prSet presAssocID="{8CFB0B99-098E-4CBE-A782-CB9A3A41D2B5}" presName="sp" presStyleCnt="0"/>
      <dgm:spPr/>
    </dgm:pt>
    <dgm:pt modelId="{D61BFDDA-A309-4993-A280-B33409F02321}" type="pres">
      <dgm:prSet presAssocID="{682E5070-CDD6-4EBA-9335-49E298FACD06}" presName="linNode" presStyleCnt="0"/>
      <dgm:spPr/>
    </dgm:pt>
    <dgm:pt modelId="{3E4D7624-5780-4CF7-A7AB-44DCE26E6FED}" type="pres">
      <dgm:prSet presAssocID="{682E5070-CDD6-4EBA-9335-49E298FACD0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45EA289-796F-4D3E-9E63-9E78E7C64DD4}" type="pres">
      <dgm:prSet presAssocID="{682E5070-CDD6-4EBA-9335-49E298FACD06}" presName="descendantText" presStyleLbl="alignAccFollowNode1" presStyleIdx="2" presStyleCnt="4">
        <dgm:presLayoutVars>
          <dgm:bulletEnabled val="1"/>
        </dgm:presLayoutVars>
      </dgm:prSet>
      <dgm:spPr/>
    </dgm:pt>
    <dgm:pt modelId="{CF3645F7-C125-4942-9169-1367BF657718}" type="pres">
      <dgm:prSet presAssocID="{555D4AAC-CA95-43F0-9DD5-ED894B50184C}" presName="sp" presStyleCnt="0"/>
      <dgm:spPr/>
    </dgm:pt>
    <dgm:pt modelId="{E73B8AB3-E98A-4155-A63D-7559D36A4A30}" type="pres">
      <dgm:prSet presAssocID="{18C7539B-762B-4130-9638-03E56CE0FE1E}" presName="linNode" presStyleCnt="0"/>
      <dgm:spPr/>
    </dgm:pt>
    <dgm:pt modelId="{6E8165D4-8723-4C9A-B5F5-5C73D02E9CA7}" type="pres">
      <dgm:prSet presAssocID="{18C7539B-762B-4130-9638-03E56CE0FE1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DC0EA40-F1BD-480D-B57D-37C75DB8A0A2}" type="pres">
      <dgm:prSet presAssocID="{18C7539B-762B-4130-9638-03E56CE0FE1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F102807-1E8C-4B15-8503-0C1DBE4FCF11}" type="presOf" srcId="{18C7539B-762B-4130-9638-03E56CE0FE1E}" destId="{6E8165D4-8723-4C9A-B5F5-5C73D02E9CA7}" srcOrd="0" destOrd="0" presId="urn:microsoft.com/office/officeart/2005/8/layout/vList5"/>
    <dgm:cxn modelId="{686DDB09-95B5-41F7-BEE5-C0AEEA0A24AD}" type="presOf" srcId="{6A91367C-D2F7-4299-9347-45F0D313DCC0}" destId="{9CF2220E-0173-446D-846A-57D556F561EF}" srcOrd="0" destOrd="0" presId="urn:microsoft.com/office/officeart/2005/8/layout/vList5"/>
    <dgm:cxn modelId="{2245F511-DDEE-4536-A68C-4B4DA283FF09}" type="presOf" srcId="{E06243EA-36D8-4CA7-8FC1-572E3DBE8C5C}" destId="{345EA289-796F-4D3E-9E63-9E78E7C64DD4}" srcOrd="0" destOrd="0" presId="urn:microsoft.com/office/officeart/2005/8/layout/vList5"/>
    <dgm:cxn modelId="{117A2818-3013-4A87-A5A1-3F00D43F171E}" type="presOf" srcId="{07678DCB-C28F-47B4-B809-125496D6A6AE}" destId="{87988F1D-6D3C-4E90-AF4F-E238FB63182C}" srcOrd="0" destOrd="0" presId="urn:microsoft.com/office/officeart/2005/8/layout/vList5"/>
    <dgm:cxn modelId="{A1B12526-041E-4C6D-BC7E-F2D307E1E99E}" srcId="{682E5070-CDD6-4EBA-9335-49E298FACD06}" destId="{E06243EA-36D8-4CA7-8FC1-572E3DBE8C5C}" srcOrd="0" destOrd="0" parTransId="{D9297296-AF8F-42CA-ADEE-7BCB8DA6803A}" sibTransId="{B68D4E3B-571E-4CE5-93FF-6158FF14C538}"/>
    <dgm:cxn modelId="{FC6EDD4C-AC85-4C3B-AF26-E8A08EBD7884}" srcId="{E671C57D-CB84-4AB1-8D4B-968E0143CE3B}" destId="{6A91367C-D2F7-4299-9347-45F0D313DCC0}" srcOrd="0" destOrd="0" parTransId="{BDE41A7C-28A2-4078-A57F-06661ABD6F62}" sibTransId="{63D12FEC-BEB7-4CAA-91F1-8838D10BA90C}"/>
    <dgm:cxn modelId="{0217786E-6229-47A8-AF9F-C8442308C2A3}" type="presOf" srcId="{B3AE2BC3-5AE6-45AE-A18A-4869BAA41E96}" destId="{2DC0EA40-F1BD-480D-B57D-37C75DB8A0A2}" srcOrd="0" destOrd="0" presId="urn:microsoft.com/office/officeart/2005/8/layout/vList5"/>
    <dgm:cxn modelId="{1ACE0359-CE3D-43B7-95E9-0994B9EBA079}" srcId="{18C7539B-762B-4130-9638-03E56CE0FE1E}" destId="{B3AE2BC3-5AE6-45AE-A18A-4869BAA41E96}" srcOrd="0" destOrd="0" parTransId="{26F52F6C-04F5-47EC-839A-14997F0DBB1A}" sibTransId="{8EB855CC-22D2-4659-B99A-F5464D0EA0E3}"/>
    <dgm:cxn modelId="{50A20CA3-8898-4A9D-97E5-27DA9E8AECC3}" type="presOf" srcId="{52EE7198-3418-458E-ACCA-192FDDA310AC}" destId="{4D3ABA45-EFF9-4EB5-B80B-3579980CC83A}" srcOrd="0" destOrd="0" presId="urn:microsoft.com/office/officeart/2005/8/layout/vList5"/>
    <dgm:cxn modelId="{6E3C86A4-17E1-4CBB-B265-6D123890423F}" srcId="{07678DCB-C28F-47B4-B809-125496D6A6AE}" destId="{A739EF27-E15B-4FA2-8F12-1BEE859E433D}" srcOrd="0" destOrd="0" parTransId="{6B224DBF-C469-4C70-A364-D7CDF8BCBA6A}" sibTransId="{E820EB20-06C3-49F7-8452-AD65E4A137F7}"/>
    <dgm:cxn modelId="{29454AAD-3D28-42E4-A13A-E518638DB457}" srcId="{A739EF27-E15B-4FA2-8F12-1BEE859E433D}" destId="{52EE7198-3418-458E-ACCA-192FDDA310AC}" srcOrd="0" destOrd="0" parTransId="{4BCD8445-7DC8-4900-B537-BD7C3B9463C2}" sibTransId="{79E1BE8D-F882-4DF8-A259-3C5DAD7E17C4}"/>
    <dgm:cxn modelId="{C7F27ABD-76B5-4DE5-8531-BD1CCAAC15EF}" type="presOf" srcId="{682E5070-CDD6-4EBA-9335-49E298FACD06}" destId="{3E4D7624-5780-4CF7-A7AB-44DCE26E6FED}" srcOrd="0" destOrd="0" presId="urn:microsoft.com/office/officeart/2005/8/layout/vList5"/>
    <dgm:cxn modelId="{28AC73C9-61F3-40B2-ABF8-5CF1D9E8BD9D}" type="presOf" srcId="{E671C57D-CB84-4AB1-8D4B-968E0143CE3B}" destId="{ECF50813-5895-42DC-9311-22E114BCBCF9}" srcOrd="0" destOrd="0" presId="urn:microsoft.com/office/officeart/2005/8/layout/vList5"/>
    <dgm:cxn modelId="{65921FDA-281E-4710-A4FD-E8682EAB6A35}" srcId="{07678DCB-C28F-47B4-B809-125496D6A6AE}" destId="{682E5070-CDD6-4EBA-9335-49E298FACD06}" srcOrd="2" destOrd="0" parTransId="{67290301-69B0-415F-BAC7-A62B59D6543B}" sibTransId="{555D4AAC-CA95-43F0-9DD5-ED894B50184C}"/>
    <dgm:cxn modelId="{8D0BAFE9-423E-4F9C-9990-071D494E7292}" srcId="{07678DCB-C28F-47B4-B809-125496D6A6AE}" destId="{E671C57D-CB84-4AB1-8D4B-968E0143CE3B}" srcOrd="1" destOrd="0" parTransId="{2B9BB280-40AA-42BF-B953-DA5EEDC76E2A}" sibTransId="{8CFB0B99-098E-4CBE-A782-CB9A3A41D2B5}"/>
    <dgm:cxn modelId="{7E19C1EE-913C-4315-8D0E-666B50BD99E7}" srcId="{07678DCB-C28F-47B4-B809-125496D6A6AE}" destId="{18C7539B-762B-4130-9638-03E56CE0FE1E}" srcOrd="3" destOrd="0" parTransId="{CEDBC560-C2AB-4AFC-9E9C-47C4727E341F}" sibTransId="{8EC5B751-5CD7-4704-8FDF-D466FD6789C9}"/>
    <dgm:cxn modelId="{A777A5FE-BC92-4C87-B6CA-A3E347E28919}" type="presOf" srcId="{A739EF27-E15B-4FA2-8F12-1BEE859E433D}" destId="{BBCED35F-ACE9-4229-BA25-82936FC66722}" srcOrd="0" destOrd="0" presId="urn:microsoft.com/office/officeart/2005/8/layout/vList5"/>
    <dgm:cxn modelId="{6D5D580A-FD55-415C-A373-E61F130774E7}" type="presParOf" srcId="{87988F1D-6D3C-4E90-AF4F-E238FB63182C}" destId="{2CED7C0B-9694-4164-8387-E04A1489FFE3}" srcOrd="0" destOrd="0" presId="urn:microsoft.com/office/officeart/2005/8/layout/vList5"/>
    <dgm:cxn modelId="{982BA681-9036-46FA-84E4-6B94A9D4B24E}" type="presParOf" srcId="{2CED7C0B-9694-4164-8387-E04A1489FFE3}" destId="{BBCED35F-ACE9-4229-BA25-82936FC66722}" srcOrd="0" destOrd="0" presId="urn:microsoft.com/office/officeart/2005/8/layout/vList5"/>
    <dgm:cxn modelId="{F5417FF6-9ED2-470C-8A6F-F4804BCB5DCF}" type="presParOf" srcId="{2CED7C0B-9694-4164-8387-E04A1489FFE3}" destId="{4D3ABA45-EFF9-4EB5-B80B-3579980CC83A}" srcOrd="1" destOrd="0" presId="urn:microsoft.com/office/officeart/2005/8/layout/vList5"/>
    <dgm:cxn modelId="{BD93FA37-AA82-4C4C-B0F5-3EBE72FB05DD}" type="presParOf" srcId="{87988F1D-6D3C-4E90-AF4F-E238FB63182C}" destId="{0ABA7753-1AA3-4217-8C6C-6218888C8FA9}" srcOrd="1" destOrd="0" presId="urn:microsoft.com/office/officeart/2005/8/layout/vList5"/>
    <dgm:cxn modelId="{6D512226-1A8A-446E-8C13-9706FC03F7CB}" type="presParOf" srcId="{87988F1D-6D3C-4E90-AF4F-E238FB63182C}" destId="{1C901FE3-F52E-4FFB-A412-3C8CA099E14E}" srcOrd="2" destOrd="0" presId="urn:microsoft.com/office/officeart/2005/8/layout/vList5"/>
    <dgm:cxn modelId="{8DEF6B8C-5170-45F1-A57D-CE995403F114}" type="presParOf" srcId="{1C901FE3-F52E-4FFB-A412-3C8CA099E14E}" destId="{ECF50813-5895-42DC-9311-22E114BCBCF9}" srcOrd="0" destOrd="0" presId="urn:microsoft.com/office/officeart/2005/8/layout/vList5"/>
    <dgm:cxn modelId="{0571C726-62EE-4D82-B0FA-F49A2B584A25}" type="presParOf" srcId="{1C901FE3-F52E-4FFB-A412-3C8CA099E14E}" destId="{9CF2220E-0173-446D-846A-57D556F561EF}" srcOrd="1" destOrd="0" presId="urn:microsoft.com/office/officeart/2005/8/layout/vList5"/>
    <dgm:cxn modelId="{E2D614CF-722A-4363-B379-7B194F950A29}" type="presParOf" srcId="{87988F1D-6D3C-4E90-AF4F-E238FB63182C}" destId="{5BCDE0C2-1803-4764-96E0-DF8F7EB3FBC3}" srcOrd="3" destOrd="0" presId="urn:microsoft.com/office/officeart/2005/8/layout/vList5"/>
    <dgm:cxn modelId="{958F85B6-39DF-401F-A974-6D503D2D3C5A}" type="presParOf" srcId="{87988F1D-6D3C-4E90-AF4F-E238FB63182C}" destId="{D61BFDDA-A309-4993-A280-B33409F02321}" srcOrd="4" destOrd="0" presId="urn:microsoft.com/office/officeart/2005/8/layout/vList5"/>
    <dgm:cxn modelId="{BABB664B-D944-4B44-93F7-DDA89A0C7E21}" type="presParOf" srcId="{D61BFDDA-A309-4993-A280-B33409F02321}" destId="{3E4D7624-5780-4CF7-A7AB-44DCE26E6FED}" srcOrd="0" destOrd="0" presId="urn:microsoft.com/office/officeart/2005/8/layout/vList5"/>
    <dgm:cxn modelId="{F8AE41F1-158A-40F3-9AAB-160FC96D67A5}" type="presParOf" srcId="{D61BFDDA-A309-4993-A280-B33409F02321}" destId="{345EA289-796F-4D3E-9E63-9E78E7C64DD4}" srcOrd="1" destOrd="0" presId="urn:microsoft.com/office/officeart/2005/8/layout/vList5"/>
    <dgm:cxn modelId="{E634B0C7-93FD-4789-9BFF-A82A186F8C5F}" type="presParOf" srcId="{87988F1D-6D3C-4E90-AF4F-E238FB63182C}" destId="{CF3645F7-C125-4942-9169-1367BF657718}" srcOrd="5" destOrd="0" presId="urn:microsoft.com/office/officeart/2005/8/layout/vList5"/>
    <dgm:cxn modelId="{37ABA9CE-79FA-48A7-BA87-C7D58CDBD9E7}" type="presParOf" srcId="{87988F1D-6D3C-4E90-AF4F-E238FB63182C}" destId="{E73B8AB3-E98A-4155-A63D-7559D36A4A30}" srcOrd="6" destOrd="0" presId="urn:microsoft.com/office/officeart/2005/8/layout/vList5"/>
    <dgm:cxn modelId="{6A23AF47-760E-4A7E-B1B0-157DAC5E776F}" type="presParOf" srcId="{E73B8AB3-E98A-4155-A63D-7559D36A4A30}" destId="{6E8165D4-8723-4C9A-B5F5-5C73D02E9CA7}" srcOrd="0" destOrd="0" presId="urn:microsoft.com/office/officeart/2005/8/layout/vList5"/>
    <dgm:cxn modelId="{25C0B8BB-74BF-4190-83AC-E7F91AD221E2}" type="presParOf" srcId="{E73B8AB3-E98A-4155-A63D-7559D36A4A30}" destId="{2DC0EA40-F1BD-480D-B57D-37C75DB8A0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91BC1-D6EE-4F60-BF87-F20D3DADE14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0DDBF8-7556-44EB-AE45-71D5C462CAD9}">
      <dgm:prSet custT="1"/>
      <dgm:spPr/>
      <dgm:t>
        <a:bodyPr/>
        <a:lstStyle/>
        <a:p>
          <a:r>
            <a:rPr lang="id-ID" sz="3600" dirty="0"/>
            <a:t>SKP</a:t>
          </a:r>
          <a:endParaRPr lang="en-US" sz="3600" dirty="0"/>
        </a:p>
      </dgm:t>
    </dgm:pt>
    <dgm:pt modelId="{FC9D582F-679D-4076-B692-B212F5CE56DE}" type="parTrans" cxnId="{7F265AF7-BD97-46F5-9B57-BD4F1AB6F960}">
      <dgm:prSet/>
      <dgm:spPr/>
      <dgm:t>
        <a:bodyPr/>
        <a:lstStyle/>
        <a:p>
          <a:endParaRPr lang="en-US"/>
        </a:p>
      </dgm:t>
    </dgm:pt>
    <dgm:pt modelId="{5CE761DC-2916-4551-B28B-07FA5073ECD9}" type="sibTrans" cxnId="{7F265AF7-BD97-46F5-9B57-BD4F1AB6F960}">
      <dgm:prSet/>
      <dgm:spPr/>
      <dgm:t>
        <a:bodyPr/>
        <a:lstStyle/>
        <a:p>
          <a:endParaRPr lang="en-US"/>
        </a:p>
      </dgm:t>
    </dgm:pt>
    <dgm:pt modelId="{09178572-A1A8-4962-9A69-7AA289BFCA55}">
      <dgm:prSet custT="1"/>
      <dgm:spPr/>
      <dgm:t>
        <a:bodyPr/>
        <a:lstStyle/>
        <a:p>
          <a:r>
            <a:rPr lang="id-ID" sz="2800" noProof="1">
              <a:solidFill>
                <a:schemeClr val="tx1"/>
              </a:solidFill>
            </a:rPr>
            <a:t>Perilaku Kerja</a:t>
          </a:r>
          <a:endParaRPr lang="en-US" sz="2800" noProof="1">
            <a:solidFill>
              <a:schemeClr val="tx1"/>
            </a:solidFill>
          </a:endParaRPr>
        </a:p>
      </dgm:t>
    </dgm:pt>
    <dgm:pt modelId="{96E3A8F9-061F-4F7F-B306-F2C145D06B96}" type="parTrans" cxnId="{A558738D-D87E-42D6-BC47-81EBBA4EF19E}">
      <dgm:prSet/>
      <dgm:spPr/>
      <dgm:t>
        <a:bodyPr/>
        <a:lstStyle/>
        <a:p>
          <a:endParaRPr lang="en-US"/>
        </a:p>
      </dgm:t>
    </dgm:pt>
    <dgm:pt modelId="{431F0BCF-7A27-4E8B-9B76-6CB910ED7992}" type="sibTrans" cxnId="{A558738D-D87E-42D6-BC47-81EBBA4EF19E}">
      <dgm:prSet/>
      <dgm:spPr/>
      <dgm:t>
        <a:bodyPr/>
        <a:lstStyle/>
        <a:p>
          <a:endParaRPr lang="en-US"/>
        </a:p>
      </dgm:t>
    </dgm:pt>
    <dgm:pt modelId="{5D6ECCF3-C80C-4AD9-8AA5-AD8278F95A13}" type="pres">
      <dgm:prSet presAssocID="{86C91BC1-D6EE-4F60-BF87-F20D3DADE147}" presName="linear" presStyleCnt="0">
        <dgm:presLayoutVars>
          <dgm:animLvl val="lvl"/>
          <dgm:resizeHandles val="exact"/>
        </dgm:presLayoutVars>
      </dgm:prSet>
      <dgm:spPr/>
    </dgm:pt>
    <dgm:pt modelId="{61474B8D-C6CC-4B3A-B01A-BA24932FEEF0}" type="pres">
      <dgm:prSet presAssocID="{080DDBF8-7556-44EB-AE45-71D5C462CAD9}" presName="parentText" presStyleLbl="node1" presStyleIdx="0" presStyleCnt="2" custLinFactNeighborX="-1067" custLinFactNeighborY="-30728">
        <dgm:presLayoutVars>
          <dgm:chMax val="0"/>
          <dgm:bulletEnabled val="1"/>
        </dgm:presLayoutVars>
      </dgm:prSet>
      <dgm:spPr/>
    </dgm:pt>
    <dgm:pt modelId="{ED927F63-DDD4-4607-8804-B0D9A6749D7E}" type="pres">
      <dgm:prSet presAssocID="{5CE761DC-2916-4551-B28B-07FA5073ECD9}" presName="spacer" presStyleCnt="0"/>
      <dgm:spPr/>
    </dgm:pt>
    <dgm:pt modelId="{2024C4B2-87CC-41A9-8A5B-0EA0C47C7A7A}" type="pres">
      <dgm:prSet presAssocID="{09178572-A1A8-4962-9A69-7AA289BFCA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966147-74EA-44D3-BC0C-2556EDC3F39A}" type="presOf" srcId="{080DDBF8-7556-44EB-AE45-71D5C462CAD9}" destId="{61474B8D-C6CC-4B3A-B01A-BA24932FEEF0}" srcOrd="0" destOrd="0" presId="urn:microsoft.com/office/officeart/2005/8/layout/vList2"/>
    <dgm:cxn modelId="{51E7E06B-BB3C-4B3E-A1C4-3042015A49CA}" type="presOf" srcId="{86C91BC1-D6EE-4F60-BF87-F20D3DADE147}" destId="{5D6ECCF3-C80C-4AD9-8AA5-AD8278F95A13}" srcOrd="0" destOrd="0" presId="urn:microsoft.com/office/officeart/2005/8/layout/vList2"/>
    <dgm:cxn modelId="{BADCA177-E90A-4AA4-B6B3-361516CB1255}" type="presOf" srcId="{09178572-A1A8-4962-9A69-7AA289BFCA55}" destId="{2024C4B2-87CC-41A9-8A5B-0EA0C47C7A7A}" srcOrd="0" destOrd="0" presId="urn:microsoft.com/office/officeart/2005/8/layout/vList2"/>
    <dgm:cxn modelId="{A558738D-D87E-42D6-BC47-81EBBA4EF19E}" srcId="{86C91BC1-D6EE-4F60-BF87-F20D3DADE147}" destId="{09178572-A1A8-4962-9A69-7AA289BFCA55}" srcOrd="1" destOrd="0" parTransId="{96E3A8F9-061F-4F7F-B306-F2C145D06B96}" sibTransId="{431F0BCF-7A27-4E8B-9B76-6CB910ED7992}"/>
    <dgm:cxn modelId="{7F265AF7-BD97-46F5-9B57-BD4F1AB6F960}" srcId="{86C91BC1-D6EE-4F60-BF87-F20D3DADE147}" destId="{080DDBF8-7556-44EB-AE45-71D5C462CAD9}" srcOrd="0" destOrd="0" parTransId="{FC9D582F-679D-4076-B692-B212F5CE56DE}" sibTransId="{5CE761DC-2916-4551-B28B-07FA5073ECD9}"/>
    <dgm:cxn modelId="{F908E2D4-544E-4E71-9284-33914519D879}" type="presParOf" srcId="{5D6ECCF3-C80C-4AD9-8AA5-AD8278F95A13}" destId="{61474B8D-C6CC-4B3A-B01A-BA24932FEEF0}" srcOrd="0" destOrd="0" presId="urn:microsoft.com/office/officeart/2005/8/layout/vList2"/>
    <dgm:cxn modelId="{31927D52-B998-4A96-90EC-19C31B634F61}" type="presParOf" srcId="{5D6ECCF3-C80C-4AD9-8AA5-AD8278F95A13}" destId="{ED927F63-DDD4-4607-8804-B0D9A6749D7E}" srcOrd="1" destOrd="0" presId="urn:microsoft.com/office/officeart/2005/8/layout/vList2"/>
    <dgm:cxn modelId="{7D0BB456-031A-4ECF-8CF1-EFC53F201A0E}" type="presParOf" srcId="{5D6ECCF3-C80C-4AD9-8AA5-AD8278F95A13}" destId="{2024C4B2-87CC-41A9-8A5B-0EA0C47C7A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C91BC1-D6EE-4F60-BF87-F20D3DADE14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0DDBF8-7556-44EB-AE45-71D5C462CAD9}">
      <dgm:prSet custT="1"/>
      <dgm:spPr/>
      <dgm:t>
        <a:bodyPr/>
        <a:lstStyle/>
        <a:p>
          <a:r>
            <a:rPr lang="id-ID" sz="3200" dirty="0">
              <a:solidFill>
                <a:schemeClr val="tx1"/>
              </a:solidFill>
            </a:rPr>
            <a:t>SKP</a:t>
          </a:r>
          <a:endParaRPr lang="en-US" sz="3200" dirty="0">
            <a:solidFill>
              <a:schemeClr val="tx1"/>
            </a:solidFill>
          </a:endParaRPr>
        </a:p>
      </dgm:t>
    </dgm:pt>
    <dgm:pt modelId="{FC9D582F-679D-4076-B692-B212F5CE56DE}" type="parTrans" cxnId="{7F265AF7-BD97-46F5-9B57-BD4F1AB6F96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CE761DC-2916-4551-B28B-07FA5073ECD9}" type="sibTrans" cxnId="{7F265AF7-BD97-46F5-9B57-BD4F1AB6F96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9178572-A1A8-4962-9A69-7AA289BFCA55}">
      <dgm:prSet custT="1"/>
      <dgm:spPr/>
      <dgm:t>
        <a:bodyPr/>
        <a:lstStyle/>
        <a:p>
          <a:r>
            <a:rPr lang="en-US" sz="3200" noProof="1">
              <a:solidFill>
                <a:schemeClr val="tx1"/>
              </a:solidFill>
            </a:rPr>
            <a:t>Bukti Hasil Kerja</a:t>
          </a:r>
        </a:p>
      </dgm:t>
    </dgm:pt>
    <dgm:pt modelId="{96E3A8F9-061F-4F7F-B306-F2C145D06B96}" type="parTrans" cxnId="{A558738D-D87E-42D6-BC47-81EBBA4EF19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31F0BCF-7A27-4E8B-9B76-6CB910ED7992}" type="sibTrans" cxnId="{A558738D-D87E-42D6-BC47-81EBBA4EF19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CA5E7EE-A24C-4E1A-9A30-F84464B636A6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Bukti </a:t>
          </a:r>
          <a:r>
            <a:rPr lang="en-US" sz="3200" dirty="0" err="1">
              <a:solidFill>
                <a:schemeClr val="tx1"/>
              </a:solidFill>
            </a:rPr>
            <a:t>Pendukung</a:t>
          </a:r>
          <a:endParaRPr lang="en-ID" sz="3200" dirty="0">
            <a:solidFill>
              <a:schemeClr val="tx1"/>
            </a:solidFill>
          </a:endParaRPr>
        </a:p>
      </dgm:t>
    </dgm:pt>
    <dgm:pt modelId="{2F7FFB33-02E4-4715-92D7-F0D91E454BAD}" type="parTrans" cxnId="{082D76D5-7F29-4ECC-A1E8-DF699756DA8C}">
      <dgm:prSet/>
      <dgm:spPr/>
      <dgm:t>
        <a:bodyPr/>
        <a:lstStyle/>
        <a:p>
          <a:endParaRPr lang="en-ID" sz="3200">
            <a:solidFill>
              <a:schemeClr val="tx1"/>
            </a:solidFill>
          </a:endParaRPr>
        </a:p>
      </dgm:t>
    </dgm:pt>
    <dgm:pt modelId="{6B0CB5F9-562E-4851-91B3-17B56FA6EB7A}" type="sibTrans" cxnId="{082D76D5-7F29-4ECC-A1E8-DF699756DA8C}">
      <dgm:prSet/>
      <dgm:spPr/>
      <dgm:t>
        <a:bodyPr/>
        <a:lstStyle/>
        <a:p>
          <a:endParaRPr lang="en-ID" sz="3200">
            <a:solidFill>
              <a:schemeClr val="tx1"/>
            </a:solidFill>
          </a:endParaRPr>
        </a:p>
      </dgm:t>
    </dgm:pt>
    <dgm:pt modelId="{9458249A-2990-4449-AF1B-594CD3949329}">
      <dgm:prSet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Dokumen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Administrasi</a:t>
          </a:r>
          <a:r>
            <a:rPr lang="en-US" sz="2800" dirty="0">
              <a:solidFill>
                <a:schemeClr val="tx1"/>
              </a:solidFill>
            </a:rPr>
            <a:t> </a:t>
          </a:r>
          <a:endParaRPr lang="en-ID" sz="2800" dirty="0">
            <a:solidFill>
              <a:schemeClr val="tx1"/>
            </a:solidFill>
          </a:endParaRPr>
        </a:p>
      </dgm:t>
    </dgm:pt>
    <dgm:pt modelId="{454BF6B1-9AD6-4B09-BC3F-C0DA7F278ED1}" type="parTrans" cxnId="{8D5C9B88-160D-4E8F-9A6B-C9882E7482BB}">
      <dgm:prSet/>
      <dgm:spPr/>
      <dgm:t>
        <a:bodyPr/>
        <a:lstStyle/>
        <a:p>
          <a:endParaRPr lang="en-ID"/>
        </a:p>
      </dgm:t>
    </dgm:pt>
    <dgm:pt modelId="{947559C2-409D-4C19-B3AE-A07C369FD1D2}" type="sibTrans" cxnId="{8D5C9B88-160D-4E8F-9A6B-C9882E7482BB}">
      <dgm:prSet/>
      <dgm:spPr/>
      <dgm:t>
        <a:bodyPr/>
        <a:lstStyle/>
        <a:p>
          <a:endParaRPr lang="en-ID"/>
        </a:p>
      </dgm:t>
    </dgm:pt>
    <dgm:pt modelId="{5D6ECCF3-C80C-4AD9-8AA5-AD8278F95A13}" type="pres">
      <dgm:prSet presAssocID="{86C91BC1-D6EE-4F60-BF87-F20D3DADE147}" presName="linear" presStyleCnt="0">
        <dgm:presLayoutVars>
          <dgm:animLvl val="lvl"/>
          <dgm:resizeHandles val="exact"/>
        </dgm:presLayoutVars>
      </dgm:prSet>
      <dgm:spPr/>
    </dgm:pt>
    <dgm:pt modelId="{61474B8D-C6CC-4B3A-B01A-BA24932FEEF0}" type="pres">
      <dgm:prSet presAssocID="{080DDBF8-7556-44EB-AE45-71D5C462CAD9}" presName="parentText" presStyleLbl="node1" presStyleIdx="0" presStyleCnt="4" custLinFactNeighborX="-1067" custLinFactNeighborY="-30728">
        <dgm:presLayoutVars>
          <dgm:chMax val="0"/>
          <dgm:bulletEnabled val="1"/>
        </dgm:presLayoutVars>
      </dgm:prSet>
      <dgm:spPr/>
    </dgm:pt>
    <dgm:pt modelId="{ED927F63-DDD4-4607-8804-B0D9A6749D7E}" type="pres">
      <dgm:prSet presAssocID="{5CE761DC-2916-4551-B28B-07FA5073ECD9}" presName="spacer" presStyleCnt="0"/>
      <dgm:spPr/>
    </dgm:pt>
    <dgm:pt modelId="{2024C4B2-87CC-41A9-8A5B-0EA0C47C7A7A}" type="pres">
      <dgm:prSet presAssocID="{09178572-A1A8-4962-9A69-7AA289BFCA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5C7D23-3E93-4B4A-A377-0B08362B7BC4}" type="pres">
      <dgm:prSet presAssocID="{431F0BCF-7A27-4E8B-9B76-6CB910ED7992}" presName="spacer" presStyleCnt="0"/>
      <dgm:spPr/>
    </dgm:pt>
    <dgm:pt modelId="{FD9D5780-9D8C-4D15-8E1C-9CD6DC911C27}" type="pres">
      <dgm:prSet presAssocID="{ACA5E7EE-A24C-4E1A-9A30-F84464B636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E006FB-3921-4221-9934-2DDB8CCE294B}" type="pres">
      <dgm:prSet presAssocID="{6B0CB5F9-562E-4851-91B3-17B56FA6EB7A}" presName="spacer" presStyleCnt="0"/>
      <dgm:spPr/>
    </dgm:pt>
    <dgm:pt modelId="{E524E807-58C4-434D-BA74-0E2604E71ED6}" type="pres">
      <dgm:prSet presAssocID="{9458249A-2990-4449-AF1B-594CD39493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225E01-6B0B-4328-9A9F-4C2856FC0447}" type="presOf" srcId="{9458249A-2990-4449-AF1B-594CD3949329}" destId="{E524E807-58C4-434D-BA74-0E2604E71ED6}" srcOrd="0" destOrd="0" presId="urn:microsoft.com/office/officeart/2005/8/layout/vList2"/>
    <dgm:cxn modelId="{8F966147-74EA-44D3-BC0C-2556EDC3F39A}" type="presOf" srcId="{080DDBF8-7556-44EB-AE45-71D5C462CAD9}" destId="{61474B8D-C6CC-4B3A-B01A-BA24932FEEF0}" srcOrd="0" destOrd="0" presId="urn:microsoft.com/office/officeart/2005/8/layout/vList2"/>
    <dgm:cxn modelId="{51E7E06B-BB3C-4B3E-A1C4-3042015A49CA}" type="presOf" srcId="{86C91BC1-D6EE-4F60-BF87-F20D3DADE147}" destId="{5D6ECCF3-C80C-4AD9-8AA5-AD8278F95A13}" srcOrd="0" destOrd="0" presId="urn:microsoft.com/office/officeart/2005/8/layout/vList2"/>
    <dgm:cxn modelId="{BADCA177-E90A-4AA4-B6B3-361516CB1255}" type="presOf" srcId="{09178572-A1A8-4962-9A69-7AA289BFCA55}" destId="{2024C4B2-87CC-41A9-8A5B-0EA0C47C7A7A}" srcOrd="0" destOrd="0" presId="urn:microsoft.com/office/officeart/2005/8/layout/vList2"/>
    <dgm:cxn modelId="{8D5C9B88-160D-4E8F-9A6B-C9882E7482BB}" srcId="{86C91BC1-D6EE-4F60-BF87-F20D3DADE147}" destId="{9458249A-2990-4449-AF1B-594CD3949329}" srcOrd="3" destOrd="0" parTransId="{454BF6B1-9AD6-4B09-BC3F-C0DA7F278ED1}" sibTransId="{947559C2-409D-4C19-B3AE-A07C369FD1D2}"/>
    <dgm:cxn modelId="{A558738D-D87E-42D6-BC47-81EBBA4EF19E}" srcId="{86C91BC1-D6EE-4F60-BF87-F20D3DADE147}" destId="{09178572-A1A8-4962-9A69-7AA289BFCA55}" srcOrd="1" destOrd="0" parTransId="{96E3A8F9-061F-4F7F-B306-F2C145D06B96}" sibTransId="{431F0BCF-7A27-4E8B-9B76-6CB910ED7992}"/>
    <dgm:cxn modelId="{082D76D5-7F29-4ECC-A1E8-DF699756DA8C}" srcId="{86C91BC1-D6EE-4F60-BF87-F20D3DADE147}" destId="{ACA5E7EE-A24C-4E1A-9A30-F84464B636A6}" srcOrd="2" destOrd="0" parTransId="{2F7FFB33-02E4-4715-92D7-F0D91E454BAD}" sibTransId="{6B0CB5F9-562E-4851-91B3-17B56FA6EB7A}"/>
    <dgm:cxn modelId="{400E92DA-B7AA-44B4-BB71-7A93F0D83476}" type="presOf" srcId="{ACA5E7EE-A24C-4E1A-9A30-F84464B636A6}" destId="{FD9D5780-9D8C-4D15-8E1C-9CD6DC911C27}" srcOrd="0" destOrd="0" presId="urn:microsoft.com/office/officeart/2005/8/layout/vList2"/>
    <dgm:cxn modelId="{7F265AF7-BD97-46F5-9B57-BD4F1AB6F960}" srcId="{86C91BC1-D6EE-4F60-BF87-F20D3DADE147}" destId="{080DDBF8-7556-44EB-AE45-71D5C462CAD9}" srcOrd="0" destOrd="0" parTransId="{FC9D582F-679D-4076-B692-B212F5CE56DE}" sibTransId="{5CE761DC-2916-4551-B28B-07FA5073ECD9}"/>
    <dgm:cxn modelId="{F908E2D4-544E-4E71-9284-33914519D879}" type="presParOf" srcId="{5D6ECCF3-C80C-4AD9-8AA5-AD8278F95A13}" destId="{61474B8D-C6CC-4B3A-B01A-BA24932FEEF0}" srcOrd="0" destOrd="0" presId="urn:microsoft.com/office/officeart/2005/8/layout/vList2"/>
    <dgm:cxn modelId="{31927D52-B998-4A96-90EC-19C31B634F61}" type="presParOf" srcId="{5D6ECCF3-C80C-4AD9-8AA5-AD8278F95A13}" destId="{ED927F63-DDD4-4607-8804-B0D9A6749D7E}" srcOrd="1" destOrd="0" presId="urn:microsoft.com/office/officeart/2005/8/layout/vList2"/>
    <dgm:cxn modelId="{7D0BB456-031A-4ECF-8CF1-EFC53F201A0E}" type="presParOf" srcId="{5D6ECCF3-C80C-4AD9-8AA5-AD8278F95A13}" destId="{2024C4B2-87CC-41A9-8A5B-0EA0C47C7A7A}" srcOrd="2" destOrd="0" presId="urn:microsoft.com/office/officeart/2005/8/layout/vList2"/>
    <dgm:cxn modelId="{4C27C956-0A8A-43CA-8481-077A59AFE287}" type="presParOf" srcId="{5D6ECCF3-C80C-4AD9-8AA5-AD8278F95A13}" destId="{A05C7D23-3E93-4B4A-A377-0B08362B7BC4}" srcOrd="3" destOrd="0" presId="urn:microsoft.com/office/officeart/2005/8/layout/vList2"/>
    <dgm:cxn modelId="{DD1F3C4B-A739-43FB-AF31-E776DC3CAAFC}" type="presParOf" srcId="{5D6ECCF3-C80C-4AD9-8AA5-AD8278F95A13}" destId="{FD9D5780-9D8C-4D15-8E1C-9CD6DC911C27}" srcOrd="4" destOrd="0" presId="urn:microsoft.com/office/officeart/2005/8/layout/vList2"/>
    <dgm:cxn modelId="{FA2E41CA-A38F-40F9-94C6-ECB4A6CC0DEC}" type="presParOf" srcId="{5D6ECCF3-C80C-4AD9-8AA5-AD8278F95A13}" destId="{D1E006FB-3921-4221-9934-2DDB8CCE294B}" srcOrd="5" destOrd="0" presId="urn:microsoft.com/office/officeart/2005/8/layout/vList2"/>
    <dgm:cxn modelId="{B8B9E143-1DF0-4A18-BCC7-B2C094A5CDC9}" type="presParOf" srcId="{5D6ECCF3-C80C-4AD9-8AA5-AD8278F95A13}" destId="{E524E807-58C4-434D-BA74-0E2604E71E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4DFFA6-EBC9-4E40-A8F2-051AB8232537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A21521FB-143D-4645-80B5-FE676069FD61}">
      <dgm:prSet phldrT="[Text]" custT="1"/>
      <dgm:spPr/>
      <dgm:t>
        <a:bodyPr/>
        <a:lstStyle/>
        <a:p>
          <a:r>
            <a:rPr lang="id-ID" sz="1800" dirty="0">
              <a:solidFill>
                <a:srgbClr val="FFFF00"/>
              </a:solidFill>
              <a:latin typeface="Abadi" panose="020B0604020104020204" pitchFamily="34" charset="0"/>
            </a:rPr>
            <a:t>Tahunan</a:t>
          </a:r>
          <a:endParaRPr lang="en-ID" sz="1800" dirty="0">
            <a:solidFill>
              <a:srgbClr val="FFFF00"/>
            </a:solidFill>
            <a:latin typeface="Abadi" panose="020B0604020104020204" pitchFamily="34" charset="0"/>
          </a:endParaRPr>
        </a:p>
      </dgm:t>
    </dgm:pt>
    <dgm:pt modelId="{5BA5B525-B1F3-46CB-8799-3A24DE6462E1}" type="parTrans" cxnId="{AC88E0CE-32C2-4CE9-805A-962D40FCF5D2}">
      <dgm:prSet/>
      <dgm:spPr/>
      <dgm:t>
        <a:bodyPr/>
        <a:lstStyle/>
        <a:p>
          <a:endParaRPr lang="en-ID"/>
        </a:p>
      </dgm:t>
    </dgm:pt>
    <dgm:pt modelId="{37DD9FC9-F208-4E80-A536-FA811B54D6A1}" type="sibTrans" cxnId="{AC88E0CE-32C2-4CE9-805A-962D40FCF5D2}">
      <dgm:prSet/>
      <dgm:spPr/>
      <dgm:t>
        <a:bodyPr/>
        <a:lstStyle/>
        <a:p>
          <a:endParaRPr lang="en-ID"/>
        </a:p>
      </dgm:t>
    </dgm:pt>
    <dgm:pt modelId="{63ACFBE3-5A8D-46AF-B2DA-A2ABE6376A60}">
      <dgm:prSet phldrT="[Text]"/>
      <dgm:spPr/>
      <dgm:t>
        <a:bodyPr/>
        <a:lstStyle/>
        <a:p>
          <a:r>
            <a:rPr lang="id-ID" dirty="0"/>
            <a:t>12,5 Ahli Pertama (max 18,75)</a:t>
          </a:r>
          <a:endParaRPr lang="en-ID" dirty="0"/>
        </a:p>
      </dgm:t>
    </dgm:pt>
    <dgm:pt modelId="{1E0BD9C6-47DA-4E43-A556-4149A38AC955}" type="parTrans" cxnId="{96E730DE-82E2-4556-9BC8-D26EB456E1A0}">
      <dgm:prSet/>
      <dgm:spPr/>
      <dgm:t>
        <a:bodyPr/>
        <a:lstStyle/>
        <a:p>
          <a:endParaRPr lang="en-ID"/>
        </a:p>
      </dgm:t>
    </dgm:pt>
    <dgm:pt modelId="{3854107C-B4A4-444C-A4FA-D958692FA4BC}" type="sibTrans" cxnId="{96E730DE-82E2-4556-9BC8-D26EB456E1A0}">
      <dgm:prSet/>
      <dgm:spPr/>
      <dgm:t>
        <a:bodyPr/>
        <a:lstStyle/>
        <a:p>
          <a:endParaRPr lang="en-ID"/>
        </a:p>
      </dgm:t>
    </dgm:pt>
    <dgm:pt modelId="{50D3D74E-AA70-4E3A-8678-570C82701C37}">
      <dgm:prSet phldrT="[Text]"/>
      <dgm:spPr/>
      <dgm:t>
        <a:bodyPr/>
        <a:lstStyle/>
        <a:p>
          <a:r>
            <a:rPr lang="id-ID" dirty="0"/>
            <a:t>25 Ahli Muda (max 37,5)</a:t>
          </a:r>
          <a:endParaRPr lang="en-ID" dirty="0"/>
        </a:p>
      </dgm:t>
    </dgm:pt>
    <dgm:pt modelId="{83E385EC-7192-40D2-B410-31C5CA9E154B}" type="parTrans" cxnId="{08D528A5-F408-4549-A936-895339BEAD63}">
      <dgm:prSet/>
      <dgm:spPr/>
      <dgm:t>
        <a:bodyPr/>
        <a:lstStyle/>
        <a:p>
          <a:endParaRPr lang="en-ID"/>
        </a:p>
      </dgm:t>
    </dgm:pt>
    <dgm:pt modelId="{4C660557-FA12-4DE3-9073-6CCD0D8B52A6}" type="sibTrans" cxnId="{08D528A5-F408-4549-A936-895339BEAD63}">
      <dgm:prSet/>
      <dgm:spPr/>
      <dgm:t>
        <a:bodyPr/>
        <a:lstStyle/>
        <a:p>
          <a:endParaRPr lang="en-ID"/>
        </a:p>
      </dgm:t>
    </dgm:pt>
    <dgm:pt modelId="{1FD84C59-E32E-422B-B155-9AF016D73A84}">
      <dgm:prSet phldrT="[Text]" custT="1"/>
      <dgm:spPr/>
      <dgm:t>
        <a:bodyPr/>
        <a:lstStyle/>
        <a:p>
          <a:r>
            <a:rPr lang="id-ID" sz="1800" dirty="0"/>
            <a:t>Pemeliharaan</a:t>
          </a:r>
          <a:endParaRPr lang="en-ID" sz="1800" dirty="0"/>
        </a:p>
      </dgm:t>
    </dgm:pt>
    <dgm:pt modelId="{D5BC3E92-CA13-42CE-B19B-888F657A5020}" type="parTrans" cxnId="{F0667EEA-1065-4D33-AFDE-C5A54CF58A12}">
      <dgm:prSet/>
      <dgm:spPr/>
      <dgm:t>
        <a:bodyPr/>
        <a:lstStyle/>
        <a:p>
          <a:endParaRPr lang="en-ID"/>
        </a:p>
      </dgm:t>
    </dgm:pt>
    <dgm:pt modelId="{5CBE7962-9CB6-476B-AE42-523B9A7809BE}" type="sibTrans" cxnId="{F0667EEA-1065-4D33-AFDE-C5A54CF58A12}">
      <dgm:prSet/>
      <dgm:spPr/>
      <dgm:t>
        <a:bodyPr/>
        <a:lstStyle/>
        <a:p>
          <a:endParaRPr lang="en-ID"/>
        </a:p>
      </dgm:t>
    </dgm:pt>
    <dgm:pt modelId="{0CD3FA7D-08E9-43FE-8A0C-0729D2135539}">
      <dgm:prSet phldrT="[Text]"/>
      <dgm:spPr/>
      <dgm:t>
        <a:bodyPr/>
        <a:lstStyle/>
        <a:p>
          <a:r>
            <a:rPr lang="id-ID" dirty="0"/>
            <a:t>10 Ahli Pertama</a:t>
          </a:r>
          <a:endParaRPr lang="en-ID" dirty="0"/>
        </a:p>
      </dgm:t>
    </dgm:pt>
    <dgm:pt modelId="{14C720DC-745D-4052-A925-14BC7E57E538}" type="parTrans" cxnId="{48A5F207-64BA-4AED-A15C-F888738FE99C}">
      <dgm:prSet/>
      <dgm:spPr/>
      <dgm:t>
        <a:bodyPr/>
        <a:lstStyle/>
        <a:p>
          <a:endParaRPr lang="en-ID"/>
        </a:p>
      </dgm:t>
    </dgm:pt>
    <dgm:pt modelId="{C9FB0AE1-643B-4272-9063-C88D6AB17FD7}" type="sibTrans" cxnId="{48A5F207-64BA-4AED-A15C-F888738FE99C}">
      <dgm:prSet/>
      <dgm:spPr/>
      <dgm:t>
        <a:bodyPr/>
        <a:lstStyle/>
        <a:p>
          <a:endParaRPr lang="en-ID"/>
        </a:p>
      </dgm:t>
    </dgm:pt>
    <dgm:pt modelId="{9C1D9926-E6C8-4A2F-A9EF-874F41778776}">
      <dgm:prSet phldrT="[Text]"/>
      <dgm:spPr/>
      <dgm:t>
        <a:bodyPr/>
        <a:lstStyle/>
        <a:p>
          <a:r>
            <a:rPr lang="id-ID" dirty="0"/>
            <a:t>20 Ahli Muda </a:t>
          </a:r>
          <a:endParaRPr lang="en-ID" dirty="0"/>
        </a:p>
      </dgm:t>
    </dgm:pt>
    <dgm:pt modelId="{B1DC752A-DB17-4298-BDE4-572F054DAF59}" type="parTrans" cxnId="{C87820C6-91DA-478D-B668-E9C9F6409DEF}">
      <dgm:prSet/>
      <dgm:spPr/>
      <dgm:t>
        <a:bodyPr/>
        <a:lstStyle/>
        <a:p>
          <a:endParaRPr lang="en-ID"/>
        </a:p>
      </dgm:t>
    </dgm:pt>
    <dgm:pt modelId="{B37C6FBB-FA44-419A-807B-E67FF5832114}" type="sibTrans" cxnId="{C87820C6-91DA-478D-B668-E9C9F6409DEF}">
      <dgm:prSet/>
      <dgm:spPr/>
      <dgm:t>
        <a:bodyPr/>
        <a:lstStyle/>
        <a:p>
          <a:endParaRPr lang="en-ID"/>
        </a:p>
      </dgm:t>
    </dgm:pt>
    <dgm:pt modelId="{3BD86513-5EBB-4212-8456-DBF096B096D1}">
      <dgm:prSet/>
      <dgm:spPr/>
      <dgm:t>
        <a:bodyPr/>
        <a:lstStyle/>
        <a:p>
          <a:r>
            <a:rPr lang="id-ID" dirty="0"/>
            <a:t>37,5 Ahli Madya (max 56,25)</a:t>
          </a:r>
          <a:endParaRPr lang="en-ID" dirty="0"/>
        </a:p>
      </dgm:t>
    </dgm:pt>
    <dgm:pt modelId="{AE61604F-3E52-4535-A5AB-39D334596217}" type="parTrans" cxnId="{E2B74633-706A-4DFE-A736-76EAC3B2316C}">
      <dgm:prSet/>
      <dgm:spPr/>
      <dgm:t>
        <a:bodyPr/>
        <a:lstStyle/>
        <a:p>
          <a:endParaRPr lang="en-ID"/>
        </a:p>
      </dgm:t>
    </dgm:pt>
    <dgm:pt modelId="{283D02D7-A6A6-427D-BD13-C382F4BB24EC}" type="sibTrans" cxnId="{E2B74633-706A-4DFE-A736-76EAC3B2316C}">
      <dgm:prSet/>
      <dgm:spPr/>
      <dgm:t>
        <a:bodyPr/>
        <a:lstStyle/>
        <a:p>
          <a:endParaRPr lang="en-ID"/>
        </a:p>
      </dgm:t>
    </dgm:pt>
    <dgm:pt modelId="{4C5FA4EC-A8A9-4267-88EA-941FA0D17C4A}">
      <dgm:prSet/>
      <dgm:spPr/>
      <dgm:t>
        <a:bodyPr/>
        <a:lstStyle/>
        <a:p>
          <a:r>
            <a:rPr lang="id-ID" dirty="0"/>
            <a:t>50 Ahli Utama (max 75)</a:t>
          </a:r>
          <a:endParaRPr lang="en-ID" dirty="0"/>
        </a:p>
      </dgm:t>
    </dgm:pt>
    <dgm:pt modelId="{CE284ACB-07E1-4AF9-811F-E747730D6549}" type="parTrans" cxnId="{3379AB09-E2EC-4114-8B62-5D5F6D10CA9F}">
      <dgm:prSet/>
      <dgm:spPr/>
      <dgm:t>
        <a:bodyPr/>
        <a:lstStyle/>
        <a:p>
          <a:endParaRPr lang="en-ID"/>
        </a:p>
      </dgm:t>
    </dgm:pt>
    <dgm:pt modelId="{3C488BB3-9BD1-4323-8745-B254D639F20C}" type="sibTrans" cxnId="{3379AB09-E2EC-4114-8B62-5D5F6D10CA9F}">
      <dgm:prSet/>
      <dgm:spPr/>
      <dgm:t>
        <a:bodyPr/>
        <a:lstStyle/>
        <a:p>
          <a:endParaRPr lang="en-ID"/>
        </a:p>
      </dgm:t>
    </dgm:pt>
    <dgm:pt modelId="{0619365A-4E3C-4B3B-9F90-99BD40EEAD6F}">
      <dgm:prSet/>
      <dgm:spPr/>
      <dgm:t>
        <a:bodyPr/>
        <a:lstStyle/>
        <a:p>
          <a:r>
            <a:rPr lang="id-ID" dirty="0"/>
            <a:t>30 Ahli Madya</a:t>
          </a:r>
          <a:endParaRPr lang="en-ID" dirty="0"/>
        </a:p>
      </dgm:t>
    </dgm:pt>
    <dgm:pt modelId="{C3266145-F563-4643-8632-996CE982DC35}" type="parTrans" cxnId="{64FF26B5-7F24-4930-9802-9409B1E63A2A}">
      <dgm:prSet/>
      <dgm:spPr/>
      <dgm:t>
        <a:bodyPr/>
        <a:lstStyle/>
        <a:p>
          <a:endParaRPr lang="en-ID"/>
        </a:p>
      </dgm:t>
    </dgm:pt>
    <dgm:pt modelId="{44B06735-1E87-4DD0-89EC-A79CD9E6A302}" type="sibTrans" cxnId="{64FF26B5-7F24-4930-9802-9409B1E63A2A}">
      <dgm:prSet/>
      <dgm:spPr/>
      <dgm:t>
        <a:bodyPr/>
        <a:lstStyle/>
        <a:p>
          <a:endParaRPr lang="en-ID"/>
        </a:p>
      </dgm:t>
    </dgm:pt>
    <dgm:pt modelId="{BB5C375B-12CC-415B-A404-CEF0534D6C00}">
      <dgm:prSet/>
      <dgm:spPr/>
      <dgm:t>
        <a:bodyPr/>
        <a:lstStyle/>
        <a:p>
          <a:r>
            <a:rPr lang="id-ID" dirty="0"/>
            <a:t>25 Ahli Utama</a:t>
          </a:r>
          <a:endParaRPr lang="en-ID" dirty="0"/>
        </a:p>
      </dgm:t>
    </dgm:pt>
    <dgm:pt modelId="{54568F4F-8C26-4E78-8868-8DCA3ADE8B81}" type="parTrans" cxnId="{AC246E5F-6E9D-4CA0-A6EF-784C268FBAD0}">
      <dgm:prSet/>
      <dgm:spPr/>
      <dgm:t>
        <a:bodyPr/>
        <a:lstStyle/>
        <a:p>
          <a:endParaRPr lang="en-ID"/>
        </a:p>
      </dgm:t>
    </dgm:pt>
    <dgm:pt modelId="{6C1C324B-7C84-4EDE-B796-D37902D4BA2C}" type="sibTrans" cxnId="{AC246E5F-6E9D-4CA0-A6EF-784C268FBAD0}">
      <dgm:prSet/>
      <dgm:spPr/>
      <dgm:t>
        <a:bodyPr/>
        <a:lstStyle/>
        <a:p>
          <a:endParaRPr lang="en-ID"/>
        </a:p>
      </dgm:t>
    </dgm:pt>
    <dgm:pt modelId="{67A50631-9A29-48D3-923F-7DEA8C94695A}" type="pres">
      <dgm:prSet presAssocID="{EE4DFFA6-EBC9-4E40-A8F2-051AB8232537}" presName="list" presStyleCnt="0">
        <dgm:presLayoutVars>
          <dgm:dir/>
          <dgm:animLvl val="lvl"/>
        </dgm:presLayoutVars>
      </dgm:prSet>
      <dgm:spPr/>
    </dgm:pt>
    <dgm:pt modelId="{EAED4F48-5D8E-4E56-B6A5-5480123A80B7}" type="pres">
      <dgm:prSet presAssocID="{A21521FB-143D-4645-80B5-FE676069FD61}" presName="posSpace" presStyleCnt="0"/>
      <dgm:spPr/>
    </dgm:pt>
    <dgm:pt modelId="{B37521D2-BC46-44E5-8E22-F342224B823C}" type="pres">
      <dgm:prSet presAssocID="{A21521FB-143D-4645-80B5-FE676069FD61}" presName="vertFlow" presStyleCnt="0"/>
      <dgm:spPr/>
    </dgm:pt>
    <dgm:pt modelId="{4E5BD84E-9DB0-4B4E-9D07-9D5AD708EF35}" type="pres">
      <dgm:prSet presAssocID="{A21521FB-143D-4645-80B5-FE676069FD61}" presName="topSpace" presStyleCnt="0"/>
      <dgm:spPr/>
    </dgm:pt>
    <dgm:pt modelId="{F0A176A4-7C8C-474C-84C4-C221B17BE4C0}" type="pres">
      <dgm:prSet presAssocID="{A21521FB-143D-4645-80B5-FE676069FD61}" presName="firstComp" presStyleCnt="0"/>
      <dgm:spPr/>
    </dgm:pt>
    <dgm:pt modelId="{E7F99E4B-C870-49BE-9165-CC1038B5F0DA}" type="pres">
      <dgm:prSet presAssocID="{A21521FB-143D-4645-80B5-FE676069FD61}" presName="firstChild" presStyleLbl="bgAccFollowNode1" presStyleIdx="0" presStyleCnt="8"/>
      <dgm:spPr/>
    </dgm:pt>
    <dgm:pt modelId="{296FE75B-A056-44C2-BF42-4C18A730557B}" type="pres">
      <dgm:prSet presAssocID="{A21521FB-143D-4645-80B5-FE676069FD61}" presName="firstChildTx" presStyleLbl="bgAccFollowNode1" presStyleIdx="0" presStyleCnt="8">
        <dgm:presLayoutVars>
          <dgm:bulletEnabled val="1"/>
        </dgm:presLayoutVars>
      </dgm:prSet>
      <dgm:spPr/>
    </dgm:pt>
    <dgm:pt modelId="{D378C573-934C-4092-A003-F90B94BB81C9}" type="pres">
      <dgm:prSet presAssocID="{50D3D74E-AA70-4E3A-8678-570C82701C37}" presName="comp" presStyleCnt="0"/>
      <dgm:spPr/>
    </dgm:pt>
    <dgm:pt modelId="{5510914C-A4B7-44C2-9C40-23A2C6A233B6}" type="pres">
      <dgm:prSet presAssocID="{50D3D74E-AA70-4E3A-8678-570C82701C37}" presName="child" presStyleLbl="bgAccFollowNode1" presStyleIdx="1" presStyleCnt="8"/>
      <dgm:spPr/>
    </dgm:pt>
    <dgm:pt modelId="{F228189E-83FC-47E8-B67F-9A1F6CA6D0DA}" type="pres">
      <dgm:prSet presAssocID="{50D3D74E-AA70-4E3A-8678-570C82701C37}" presName="childTx" presStyleLbl="bgAccFollowNode1" presStyleIdx="1" presStyleCnt="8">
        <dgm:presLayoutVars>
          <dgm:bulletEnabled val="1"/>
        </dgm:presLayoutVars>
      </dgm:prSet>
      <dgm:spPr/>
    </dgm:pt>
    <dgm:pt modelId="{6BF368C4-0304-4ADC-B6A1-67F9D0D5407A}" type="pres">
      <dgm:prSet presAssocID="{3BD86513-5EBB-4212-8456-DBF096B096D1}" presName="comp" presStyleCnt="0"/>
      <dgm:spPr/>
    </dgm:pt>
    <dgm:pt modelId="{0DE90952-302E-445D-B848-FD7B14CCF8C7}" type="pres">
      <dgm:prSet presAssocID="{3BD86513-5EBB-4212-8456-DBF096B096D1}" presName="child" presStyleLbl="bgAccFollowNode1" presStyleIdx="2" presStyleCnt="8"/>
      <dgm:spPr/>
    </dgm:pt>
    <dgm:pt modelId="{D63A5386-4BAC-40B2-8621-368167333820}" type="pres">
      <dgm:prSet presAssocID="{3BD86513-5EBB-4212-8456-DBF096B096D1}" presName="childTx" presStyleLbl="bgAccFollowNode1" presStyleIdx="2" presStyleCnt="8">
        <dgm:presLayoutVars>
          <dgm:bulletEnabled val="1"/>
        </dgm:presLayoutVars>
      </dgm:prSet>
      <dgm:spPr/>
    </dgm:pt>
    <dgm:pt modelId="{1AB6D29B-7059-4772-AE69-A7354348FF5D}" type="pres">
      <dgm:prSet presAssocID="{4C5FA4EC-A8A9-4267-88EA-941FA0D17C4A}" presName="comp" presStyleCnt="0"/>
      <dgm:spPr/>
    </dgm:pt>
    <dgm:pt modelId="{EE8C9E6A-E57A-4DB9-B8B1-561A8554341C}" type="pres">
      <dgm:prSet presAssocID="{4C5FA4EC-A8A9-4267-88EA-941FA0D17C4A}" presName="child" presStyleLbl="bgAccFollowNode1" presStyleIdx="3" presStyleCnt="8"/>
      <dgm:spPr/>
    </dgm:pt>
    <dgm:pt modelId="{0F4633DA-9B22-43EA-B37D-BAD6C2788481}" type="pres">
      <dgm:prSet presAssocID="{4C5FA4EC-A8A9-4267-88EA-941FA0D17C4A}" presName="childTx" presStyleLbl="bgAccFollowNode1" presStyleIdx="3" presStyleCnt="8">
        <dgm:presLayoutVars>
          <dgm:bulletEnabled val="1"/>
        </dgm:presLayoutVars>
      </dgm:prSet>
      <dgm:spPr/>
    </dgm:pt>
    <dgm:pt modelId="{B31875C3-0244-4C68-B717-C9E7605F8B9D}" type="pres">
      <dgm:prSet presAssocID="{A21521FB-143D-4645-80B5-FE676069FD61}" presName="negSpace" presStyleCnt="0"/>
      <dgm:spPr/>
    </dgm:pt>
    <dgm:pt modelId="{1C6C8069-C82D-4633-8A65-5F3DE04AB4B1}" type="pres">
      <dgm:prSet presAssocID="{A21521FB-143D-4645-80B5-FE676069FD61}" presName="circle" presStyleLbl="node1" presStyleIdx="0" presStyleCnt="2"/>
      <dgm:spPr/>
    </dgm:pt>
    <dgm:pt modelId="{420876AA-A354-4EFF-B1C0-14029052EC2D}" type="pres">
      <dgm:prSet presAssocID="{37DD9FC9-F208-4E80-A536-FA811B54D6A1}" presName="transSpace" presStyleCnt="0"/>
      <dgm:spPr/>
    </dgm:pt>
    <dgm:pt modelId="{88D9A99F-615D-4236-A1CA-224A533DA06B}" type="pres">
      <dgm:prSet presAssocID="{1FD84C59-E32E-422B-B155-9AF016D73A84}" presName="posSpace" presStyleCnt="0"/>
      <dgm:spPr/>
    </dgm:pt>
    <dgm:pt modelId="{B51CC89F-20B5-4459-AB5E-5930F2514DD7}" type="pres">
      <dgm:prSet presAssocID="{1FD84C59-E32E-422B-B155-9AF016D73A84}" presName="vertFlow" presStyleCnt="0"/>
      <dgm:spPr/>
    </dgm:pt>
    <dgm:pt modelId="{873F05BD-F04A-4E88-B02C-18B4B6088EF5}" type="pres">
      <dgm:prSet presAssocID="{1FD84C59-E32E-422B-B155-9AF016D73A84}" presName="topSpace" presStyleCnt="0"/>
      <dgm:spPr/>
    </dgm:pt>
    <dgm:pt modelId="{442A8D35-9892-4AC5-B4C1-7E73126E8844}" type="pres">
      <dgm:prSet presAssocID="{1FD84C59-E32E-422B-B155-9AF016D73A84}" presName="firstComp" presStyleCnt="0"/>
      <dgm:spPr/>
    </dgm:pt>
    <dgm:pt modelId="{40606363-B03B-406D-9052-59CCB25D3329}" type="pres">
      <dgm:prSet presAssocID="{1FD84C59-E32E-422B-B155-9AF016D73A84}" presName="firstChild" presStyleLbl="bgAccFollowNode1" presStyleIdx="4" presStyleCnt="8"/>
      <dgm:spPr/>
    </dgm:pt>
    <dgm:pt modelId="{88769210-1405-4521-A8C4-F9CF9B8D27D8}" type="pres">
      <dgm:prSet presAssocID="{1FD84C59-E32E-422B-B155-9AF016D73A84}" presName="firstChildTx" presStyleLbl="bgAccFollowNode1" presStyleIdx="4" presStyleCnt="8">
        <dgm:presLayoutVars>
          <dgm:bulletEnabled val="1"/>
        </dgm:presLayoutVars>
      </dgm:prSet>
      <dgm:spPr/>
    </dgm:pt>
    <dgm:pt modelId="{BCFAD28A-A9D1-4D8F-9F21-8E15302BD9F0}" type="pres">
      <dgm:prSet presAssocID="{9C1D9926-E6C8-4A2F-A9EF-874F41778776}" presName="comp" presStyleCnt="0"/>
      <dgm:spPr/>
    </dgm:pt>
    <dgm:pt modelId="{B933A2AE-A810-4B25-9D13-714EABDA48AD}" type="pres">
      <dgm:prSet presAssocID="{9C1D9926-E6C8-4A2F-A9EF-874F41778776}" presName="child" presStyleLbl="bgAccFollowNode1" presStyleIdx="5" presStyleCnt="8"/>
      <dgm:spPr/>
    </dgm:pt>
    <dgm:pt modelId="{4BE30FE9-DD4D-4467-BEA5-DA023F0D6341}" type="pres">
      <dgm:prSet presAssocID="{9C1D9926-E6C8-4A2F-A9EF-874F41778776}" presName="childTx" presStyleLbl="bgAccFollowNode1" presStyleIdx="5" presStyleCnt="8">
        <dgm:presLayoutVars>
          <dgm:bulletEnabled val="1"/>
        </dgm:presLayoutVars>
      </dgm:prSet>
      <dgm:spPr/>
    </dgm:pt>
    <dgm:pt modelId="{69205D18-FFBC-4D69-9B49-59E33988725E}" type="pres">
      <dgm:prSet presAssocID="{0619365A-4E3C-4B3B-9F90-99BD40EEAD6F}" presName="comp" presStyleCnt="0"/>
      <dgm:spPr/>
    </dgm:pt>
    <dgm:pt modelId="{DBFF0646-3BE3-48C1-A5B9-1C0C2336D12D}" type="pres">
      <dgm:prSet presAssocID="{0619365A-4E3C-4B3B-9F90-99BD40EEAD6F}" presName="child" presStyleLbl="bgAccFollowNode1" presStyleIdx="6" presStyleCnt="8"/>
      <dgm:spPr/>
    </dgm:pt>
    <dgm:pt modelId="{BE396A14-544F-4F83-996D-B13570A3261E}" type="pres">
      <dgm:prSet presAssocID="{0619365A-4E3C-4B3B-9F90-99BD40EEAD6F}" presName="childTx" presStyleLbl="bgAccFollowNode1" presStyleIdx="6" presStyleCnt="8">
        <dgm:presLayoutVars>
          <dgm:bulletEnabled val="1"/>
        </dgm:presLayoutVars>
      </dgm:prSet>
      <dgm:spPr/>
    </dgm:pt>
    <dgm:pt modelId="{77026CDE-7A34-4159-A1A8-45BF6D486EE7}" type="pres">
      <dgm:prSet presAssocID="{BB5C375B-12CC-415B-A404-CEF0534D6C00}" presName="comp" presStyleCnt="0"/>
      <dgm:spPr/>
    </dgm:pt>
    <dgm:pt modelId="{616ED0AA-4BD6-4211-ACF0-C6C97E9AC0C0}" type="pres">
      <dgm:prSet presAssocID="{BB5C375B-12CC-415B-A404-CEF0534D6C00}" presName="child" presStyleLbl="bgAccFollowNode1" presStyleIdx="7" presStyleCnt="8"/>
      <dgm:spPr/>
    </dgm:pt>
    <dgm:pt modelId="{98F1D039-2A7D-4592-B2CF-A3F99E567BB1}" type="pres">
      <dgm:prSet presAssocID="{BB5C375B-12CC-415B-A404-CEF0534D6C00}" presName="childTx" presStyleLbl="bgAccFollowNode1" presStyleIdx="7" presStyleCnt="8">
        <dgm:presLayoutVars>
          <dgm:bulletEnabled val="1"/>
        </dgm:presLayoutVars>
      </dgm:prSet>
      <dgm:spPr/>
    </dgm:pt>
    <dgm:pt modelId="{79AFD68D-1B05-46A3-9B90-E8BCED8CA0A3}" type="pres">
      <dgm:prSet presAssocID="{1FD84C59-E32E-422B-B155-9AF016D73A84}" presName="negSpace" presStyleCnt="0"/>
      <dgm:spPr/>
    </dgm:pt>
    <dgm:pt modelId="{84BDBCA1-3877-4B6B-BEA5-3AC65DF98687}" type="pres">
      <dgm:prSet presAssocID="{1FD84C59-E32E-422B-B155-9AF016D73A84}" presName="circle" presStyleLbl="node1" presStyleIdx="1" presStyleCnt="2"/>
      <dgm:spPr/>
    </dgm:pt>
  </dgm:ptLst>
  <dgm:cxnLst>
    <dgm:cxn modelId="{48A5F207-64BA-4AED-A15C-F888738FE99C}" srcId="{1FD84C59-E32E-422B-B155-9AF016D73A84}" destId="{0CD3FA7D-08E9-43FE-8A0C-0729D2135539}" srcOrd="0" destOrd="0" parTransId="{14C720DC-745D-4052-A925-14BC7E57E538}" sibTransId="{C9FB0AE1-643B-4272-9063-C88D6AB17FD7}"/>
    <dgm:cxn modelId="{3379AB09-E2EC-4114-8B62-5D5F6D10CA9F}" srcId="{A21521FB-143D-4645-80B5-FE676069FD61}" destId="{4C5FA4EC-A8A9-4267-88EA-941FA0D17C4A}" srcOrd="3" destOrd="0" parTransId="{CE284ACB-07E1-4AF9-811F-E747730D6549}" sibTransId="{3C488BB3-9BD1-4323-8745-B254D639F20C}"/>
    <dgm:cxn modelId="{A5F69314-49DA-45E4-AC8F-8CEA18258FEE}" type="presOf" srcId="{BB5C375B-12CC-415B-A404-CEF0534D6C00}" destId="{616ED0AA-4BD6-4211-ACF0-C6C97E9AC0C0}" srcOrd="0" destOrd="0" presId="urn:microsoft.com/office/officeart/2005/8/layout/hList9"/>
    <dgm:cxn modelId="{59539E27-31EB-4847-8070-5233DCB12925}" type="presOf" srcId="{9C1D9926-E6C8-4A2F-A9EF-874F41778776}" destId="{4BE30FE9-DD4D-4467-BEA5-DA023F0D6341}" srcOrd="1" destOrd="0" presId="urn:microsoft.com/office/officeart/2005/8/layout/hList9"/>
    <dgm:cxn modelId="{E2B74633-706A-4DFE-A736-76EAC3B2316C}" srcId="{A21521FB-143D-4645-80B5-FE676069FD61}" destId="{3BD86513-5EBB-4212-8456-DBF096B096D1}" srcOrd="2" destOrd="0" parTransId="{AE61604F-3E52-4535-A5AB-39D334596217}" sibTransId="{283D02D7-A6A6-427D-BD13-C382F4BB24EC}"/>
    <dgm:cxn modelId="{B7CF663C-B0E8-4625-936B-46B7D5C375D6}" type="presOf" srcId="{3BD86513-5EBB-4212-8456-DBF096B096D1}" destId="{0DE90952-302E-445D-B848-FD7B14CCF8C7}" srcOrd="0" destOrd="0" presId="urn:microsoft.com/office/officeart/2005/8/layout/hList9"/>
    <dgm:cxn modelId="{900A3C5D-DFDA-498A-856C-94275FC4F885}" type="presOf" srcId="{0CD3FA7D-08E9-43FE-8A0C-0729D2135539}" destId="{88769210-1405-4521-A8C4-F9CF9B8D27D8}" srcOrd="1" destOrd="0" presId="urn:microsoft.com/office/officeart/2005/8/layout/hList9"/>
    <dgm:cxn modelId="{AC246E5F-6E9D-4CA0-A6EF-784C268FBAD0}" srcId="{1FD84C59-E32E-422B-B155-9AF016D73A84}" destId="{BB5C375B-12CC-415B-A404-CEF0534D6C00}" srcOrd="3" destOrd="0" parTransId="{54568F4F-8C26-4E78-8868-8DCA3ADE8B81}" sibTransId="{6C1C324B-7C84-4EDE-B796-D37902D4BA2C}"/>
    <dgm:cxn modelId="{34F85A62-E26F-4EE5-9A83-F2A6293E6BF1}" type="presOf" srcId="{0CD3FA7D-08E9-43FE-8A0C-0729D2135539}" destId="{40606363-B03B-406D-9052-59CCB25D3329}" srcOrd="0" destOrd="0" presId="urn:microsoft.com/office/officeart/2005/8/layout/hList9"/>
    <dgm:cxn modelId="{79F4E067-8D95-44FB-A88C-B0E2B7679696}" type="presOf" srcId="{50D3D74E-AA70-4E3A-8678-570C82701C37}" destId="{5510914C-A4B7-44C2-9C40-23A2C6A233B6}" srcOrd="0" destOrd="0" presId="urn:microsoft.com/office/officeart/2005/8/layout/hList9"/>
    <dgm:cxn modelId="{B89DBB6A-9B21-459B-A380-9C46EF243328}" type="presOf" srcId="{EE4DFFA6-EBC9-4E40-A8F2-051AB8232537}" destId="{67A50631-9A29-48D3-923F-7DEA8C94695A}" srcOrd="0" destOrd="0" presId="urn:microsoft.com/office/officeart/2005/8/layout/hList9"/>
    <dgm:cxn modelId="{F099FF6D-4C7E-41EF-9194-5D5940D07A85}" type="presOf" srcId="{A21521FB-143D-4645-80B5-FE676069FD61}" destId="{1C6C8069-C82D-4633-8A65-5F3DE04AB4B1}" srcOrd="0" destOrd="0" presId="urn:microsoft.com/office/officeart/2005/8/layout/hList9"/>
    <dgm:cxn modelId="{6CEBA872-7D0A-4EA1-9801-C52DAE495804}" type="presOf" srcId="{50D3D74E-AA70-4E3A-8678-570C82701C37}" destId="{F228189E-83FC-47E8-B67F-9A1F6CA6D0DA}" srcOrd="1" destOrd="0" presId="urn:microsoft.com/office/officeart/2005/8/layout/hList9"/>
    <dgm:cxn modelId="{4D90DD74-159E-4966-952F-1C295D325FAE}" type="presOf" srcId="{4C5FA4EC-A8A9-4267-88EA-941FA0D17C4A}" destId="{0F4633DA-9B22-43EA-B37D-BAD6C2788481}" srcOrd="1" destOrd="0" presId="urn:microsoft.com/office/officeart/2005/8/layout/hList9"/>
    <dgm:cxn modelId="{24E7F57D-6522-430C-B042-D6290FA8270A}" type="presOf" srcId="{63ACFBE3-5A8D-46AF-B2DA-A2ABE6376A60}" destId="{296FE75B-A056-44C2-BF42-4C18A730557B}" srcOrd="1" destOrd="0" presId="urn:microsoft.com/office/officeart/2005/8/layout/hList9"/>
    <dgm:cxn modelId="{B8729795-9AD4-4B6A-92A6-ECF80DAAC60C}" type="presOf" srcId="{BB5C375B-12CC-415B-A404-CEF0534D6C00}" destId="{98F1D039-2A7D-4592-B2CF-A3F99E567BB1}" srcOrd="1" destOrd="0" presId="urn:microsoft.com/office/officeart/2005/8/layout/hList9"/>
    <dgm:cxn modelId="{3E5C46A3-D4E7-413E-89AB-E4169AD68AEE}" type="presOf" srcId="{0619365A-4E3C-4B3B-9F90-99BD40EEAD6F}" destId="{DBFF0646-3BE3-48C1-A5B9-1C0C2336D12D}" srcOrd="0" destOrd="0" presId="urn:microsoft.com/office/officeart/2005/8/layout/hList9"/>
    <dgm:cxn modelId="{08D528A5-F408-4549-A936-895339BEAD63}" srcId="{A21521FB-143D-4645-80B5-FE676069FD61}" destId="{50D3D74E-AA70-4E3A-8678-570C82701C37}" srcOrd="1" destOrd="0" parTransId="{83E385EC-7192-40D2-B410-31C5CA9E154B}" sibTransId="{4C660557-FA12-4DE3-9073-6CCD0D8B52A6}"/>
    <dgm:cxn modelId="{82D95DA5-BDC4-4436-958D-D547287504F8}" type="presOf" srcId="{63ACFBE3-5A8D-46AF-B2DA-A2ABE6376A60}" destId="{E7F99E4B-C870-49BE-9165-CC1038B5F0DA}" srcOrd="0" destOrd="0" presId="urn:microsoft.com/office/officeart/2005/8/layout/hList9"/>
    <dgm:cxn modelId="{64FF26B5-7F24-4930-9802-9409B1E63A2A}" srcId="{1FD84C59-E32E-422B-B155-9AF016D73A84}" destId="{0619365A-4E3C-4B3B-9F90-99BD40EEAD6F}" srcOrd="2" destOrd="0" parTransId="{C3266145-F563-4643-8632-996CE982DC35}" sibTransId="{44B06735-1E87-4DD0-89EC-A79CD9E6A302}"/>
    <dgm:cxn modelId="{CCFE7FB6-8619-4174-A72A-8E8E36C03AF8}" type="presOf" srcId="{3BD86513-5EBB-4212-8456-DBF096B096D1}" destId="{D63A5386-4BAC-40B2-8621-368167333820}" srcOrd="1" destOrd="0" presId="urn:microsoft.com/office/officeart/2005/8/layout/hList9"/>
    <dgm:cxn modelId="{200863BD-7299-4BD2-912C-C11323EB8007}" type="presOf" srcId="{1FD84C59-E32E-422B-B155-9AF016D73A84}" destId="{84BDBCA1-3877-4B6B-BEA5-3AC65DF98687}" srcOrd="0" destOrd="0" presId="urn:microsoft.com/office/officeart/2005/8/layout/hList9"/>
    <dgm:cxn modelId="{C87820C6-91DA-478D-B668-E9C9F6409DEF}" srcId="{1FD84C59-E32E-422B-B155-9AF016D73A84}" destId="{9C1D9926-E6C8-4A2F-A9EF-874F41778776}" srcOrd="1" destOrd="0" parTransId="{B1DC752A-DB17-4298-BDE4-572F054DAF59}" sibTransId="{B37C6FBB-FA44-419A-807B-E67FF5832114}"/>
    <dgm:cxn modelId="{7099C1C9-E262-42E6-B479-AE4B72EAD365}" type="presOf" srcId="{4C5FA4EC-A8A9-4267-88EA-941FA0D17C4A}" destId="{EE8C9E6A-E57A-4DB9-B8B1-561A8554341C}" srcOrd="0" destOrd="0" presId="urn:microsoft.com/office/officeart/2005/8/layout/hList9"/>
    <dgm:cxn modelId="{13DF51CA-D8E2-4B9D-AB3C-8912E4800B97}" type="presOf" srcId="{0619365A-4E3C-4B3B-9F90-99BD40EEAD6F}" destId="{BE396A14-544F-4F83-996D-B13570A3261E}" srcOrd="1" destOrd="0" presId="urn:microsoft.com/office/officeart/2005/8/layout/hList9"/>
    <dgm:cxn modelId="{AC88E0CE-32C2-4CE9-805A-962D40FCF5D2}" srcId="{EE4DFFA6-EBC9-4E40-A8F2-051AB8232537}" destId="{A21521FB-143D-4645-80B5-FE676069FD61}" srcOrd="0" destOrd="0" parTransId="{5BA5B525-B1F3-46CB-8799-3A24DE6462E1}" sibTransId="{37DD9FC9-F208-4E80-A536-FA811B54D6A1}"/>
    <dgm:cxn modelId="{96E730DE-82E2-4556-9BC8-D26EB456E1A0}" srcId="{A21521FB-143D-4645-80B5-FE676069FD61}" destId="{63ACFBE3-5A8D-46AF-B2DA-A2ABE6376A60}" srcOrd="0" destOrd="0" parTransId="{1E0BD9C6-47DA-4E43-A556-4149A38AC955}" sibTransId="{3854107C-B4A4-444C-A4FA-D958692FA4BC}"/>
    <dgm:cxn modelId="{F0667EEA-1065-4D33-AFDE-C5A54CF58A12}" srcId="{EE4DFFA6-EBC9-4E40-A8F2-051AB8232537}" destId="{1FD84C59-E32E-422B-B155-9AF016D73A84}" srcOrd="1" destOrd="0" parTransId="{D5BC3E92-CA13-42CE-B19B-888F657A5020}" sibTransId="{5CBE7962-9CB6-476B-AE42-523B9A7809BE}"/>
    <dgm:cxn modelId="{32B8E6EC-5A77-41AD-9B7C-A86EF469CBB9}" type="presOf" srcId="{9C1D9926-E6C8-4A2F-A9EF-874F41778776}" destId="{B933A2AE-A810-4B25-9D13-714EABDA48AD}" srcOrd="0" destOrd="0" presId="urn:microsoft.com/office/officeart/2005/8/layout/hList9"/>
    <dgm:cxn modelId="{D200964A-F0CD-4574-8C90-95313E9E81E8}" type="presParOf" srcId="{67A50631-9A29-48D3-923F-7DEA8C94695A}" destId="{EAED4F48-5D8E-4E56-B6A5-5480123A80B7}" srcOrd="0" destOrd="0" presId="urn:microsoft.com/office/officeart/2005/8/layout/hList9"/>
    <dgm:cxn modelId="{05B51FEE-9CA5-48DA-B166-A315D5C165CF}" type="presParOf" srcId="{67A50631-9A29-48D3-923F-7DEA8C94695A}" destId="{B37521D2-BC46-44E5-8E22-F342224B823C}" srcOrd="1" destOrd="0" presId="urn:microsoft.com/office/officeart/2005/8/layout/hList9"/>
    <dgm:cxn modelId="{E9462DF1-F714-402C-8DB5-E7A006F42603}" type="presParOf" srcId="{B37521D2-BC46-44E5-8E22-F342224B823C}" destId="{4E5BD84E-9DB0-4B4E-9D07-9D5AD708EF35}" srcOrd="0" destOrd="0" presId="urn:microsoft.com/office/officeart/2005/8/layout/hList9"/>
    <dgm:cxn modelId="{476008F2-48AF-40EA-BEC9-6903F9DA439F}" type="presParOf" srcId="{B37521D2-BC46-44E5-8E22-F342224B823C}" destId="{F0A176A4-7C8C-474C-84C4-C221B17BE4C0}" srcOrd="1" destOrd="0" presId="urn:microsoft.com/office/officeart/2005/8/layout/hList9"/>
    <dgm:cxn modelId="{152111AE-CDC2-4ABE-AA03-FF8C78C0640E}" type="presParOf" srcId="{F0A176A4-7C8C-474C-84C4-C221B17BE4C0}" destId="{E7F99E4B-C870-49BE-9165-CC1038B5F0DA}" srcOrd="0" destOrd="0" presId="urn:microsoft.com/office/officeart/2005/8/layout/hList9"/>
    <dgm:cxn modelId="{590D07BF-1371-41C8-8BD6-5BB6A9CADB35}" type="presParOf" srcId="{F0A176A4-7C8C-474C-84C4-C221B17BE4C0}" destId="{296FE75B-A056-44C2-BF42-4C18A730557B}" srcOrd="1" destOrd="0" presId="urn:microsoft.com/office/officeart/2005/8/layout/hList9"/>
    <dgm:cxn modelId="{94304897-FA8F-4EA8-8FD2-3AF89CE83370}" type="presParOf" srcId="{B37521D2-BC46-44E5-8E22-F342224B823C}" destId="{D378C573-934C-4092-A003-F90B94BB81C9}" srcOrd="2" destOrd="0" presId="urn:microsoft.com/office/officeart/2005/8/layout/hList9"/>
    <dgm:cxn modelId="{E4A4133E-B5DC-47F5-BE1C-E419CD016BA3}" type="presParOf" srcId="{D378C573-934C-4092-A003-F90B94BB81C9}" destId="{5510914C-A4B7-44C2-9C40-23A2C6A233B6}" srcOrd="0" destOrd="0" presId="urn:microsoft.com/office/officeart/2005/8/layout/hList9"/>
    <dgm:cxn modelId="{2DDE6964-317F-4BEB-ACFC-4F2F1A4EE076}" type="presParOf" srcId="{D378C573-934C-4092-A003-F90B94BB81C9}" destId="{F228189E-83FC-47E8-B67F-9A1F6CA6D0DA}" srcOrd="1" destOrd="0" presId="urn:microsoft.com/office/officeart/2005/8/layout/hList9"/>
    <dgm:cxn modelId="{E07E7ACC-3D1D-4DCA-BEC9-88A83FFFF528}" type="presParOf" srcId="{B37521D2-BC46-44E5-8E22-F342224B823C}" destId="{6BF368C4-0304-4ADC-B6A1-67F9D0D5407A}" srcOrd="3" destOrd="0" presId="urn:microsoft.com/office/officeart/2005/8/layout/hList9"/>
    <dgm:cxn modelId="{964AB626-9059-44BD-A8D6-9AC49E5837A6}" type="presParOf" srcId="{6BF368C4-0304-4ADC-B6A1-67F9D0D5407A}" destId="{0DE90952-302E-445D-B848-FD7B14CCF8C7}" srcOrd="0" destOrd="0" presId="urn:microsoft.com/office/officeart/2005/8/layout/hList9"/>
    <dgm:cxn modelId="{09EC216B-73C5-4B51-A59A-4912B1599F44}" type="presParOf" srcId="{6BF368C4-0304-4ADC-B6A1-67F9D0D5407A}" destId="{D63A5386-4BAC-40B2-8621-368167333820}" srcOrd="1" destOrd="0" presId="urn:microsoft.com/office/officeart/2005/8/layout/hList9"/>
    <dgm:cxn modelId="{0D4FB1E8-E6F9-44E4-AA94-75ED7F55B1B7}" type="presParOf" srcId="{B37521D2-BC46-44E5-8E22-F342224B823C}" destId="{1AB6D29B-7059-4772-AE69-A7354348FF5D}" srcOrd="4" destOrd="0" presId="urn:microsoft.com/office/officeart/2005/8/layout/hList9"/>
    <dgm:cxn modelId="{D575945F-8C11-4A09-8FAF-93F50766D1A2}" type="presParOf" srcId="{1AB6D29B-7059-4772-AE69-A7354348FF5D}" destId="{EE8C9E6A-E57A-4DB9-B8B1-561A8554341C}" srcOrd="0" destOrd="0" presId="urn:microsoft.com/office/officeart/2005/8/layout/hList9"/>
    <dgm:cxn modelId="{23070C57-1AA5-49C2-987F-C2BD99F11680}" type="presParOf" srcId="{1AB6D29B-7059-4772-AE69-A7354348FF5D}" destId="{0F4633DA-9B22-43EA-B37D-BAD6C2788481}" srcOrd="1" destOrd="0" presId="urn:microsoft.com/office/officeart/2005/8/layout/hList9"/>
    <dgm:cxn modelId="{070CB67F-076F-4D0C-A0D3-3EFCE16EA515}" type="presParOf" srcId="{67A50631-9A29-48D3-923F-7DEA8C94695A}" destId="{B31875C3-0244-4C68-B717-C9E7605F8B9D}" srcOrd="2" destOrd="0" presId="urn:microsoft.com/office/officeart/2005/8/layout/hList9"/>
    <dgm:cxn modelId="{B359D31E-731A-4883-8F0B-349A2B38CCB5}" type="presParOf" srcId="{67A50631-9A29-48D3-923F-7DEA8C94695A}" destId="{1C6C8069-C82D-4633-8A65-5F3DE04AB4B1}" srcOrd="3" destOrd="0" presId="urn:microsoft.com/office/officeart/2005/8/layout/hList9"/>
    <dgm:cxn modelId="{795CB063-DD5A-4C89-AEFA-1B774794DE4E}" type="presParOf" srcId="{67A50631-9A29-48D3-923F-7DEA8C94695A}" destId="{420876AA-A354-4EFF-B1C0-14029052EC2D}" srcOrd="4" destOrd="0" presId="urn:microsoft.com/office/officeart/2005/8/layout/hList9"/>
    <dgm:cxn modelId="{72F83D4C-0387-49C4-9312-AA37CB2B584C}" type="presParOf" srcId="{67A50631-9A29-48D3-923F-7DEA8C94695A}" destId="{88D9A99F-615D-4236-A1CA-224A533DA06B}" srcOrd="5" destOrd="0" presId="urn:microsoft.com/office/officeart/2005/8/layout/hList9"/>
    <dgm:cxn modelId="{583E97B6-4E45-483A-A8FF-FDE1437894C4}" type="presParOf" srcId="{67A50631-9A29-48D3-923F-7DEA8C94695A}" destId="{B51CC89F-20B5-4459-AB5E-5930F2514DD7}" srcOrd="6" destOrd="0" presId="urn:microsoft.com/office/officeart/2005/8/layout/hList9"/>
    <dgm:cxn modelId="{E9E94EEF-0C9E-4194-81B5-66018F17CCCC}" type="presParOf" srcId="{B51CC89F-20B5-4459-AB5E-5930F2514DD7}" destId="{873F05BD-F04A-4E88-B02C-18B4B6088EF5}" srcOrd="0" destOrd="0" presId="urn:microsoft.com/office/officeart/2005/8/layout/hList9"/>
    <dgm:cxn modelId="{CBF7856B-310A-435A-8F71-CF4869C75327}" type="presParOf" srcId="{B51CC89F-20B5-4459-AB5E-5930F2514DD7}" destId="{442A8D35-9892-4AC5-B4C1-7E73126E8844}" srcOrd="1" destOrd="0" presId="urn:microsoft.com/office/officeart/2005/8/layout/hList9"/>
    <dgm:cxn modelId="{A5665EDF-8C2D-4043-A475-A2DE9635A599}" type="presParOf" srcId="{442A8D35-9892-4AC5-B4C1-7E73126E8844}" destId="{40606363-B03B-406D-9052-59CCB25D3329}" srcOrd="0" destOrd="0" presId="urn:microsoft.com/office/officeart/2005/8/layout/hList9"/>
    <dgm:cxn modelId="{6B9526FE-A21E-459A-A300-3E0F6E9DF93C}" type="presParOf" srcId="{442A8D35-9892-4AC5-B4C1-7E73126E8844}" destId="{88769210-1405-4521-A8C4-F9CF9B8D27D8}" srcOrd="1" destOrd="0" presId="urn:microsoft.com/office/officeart/2005/8/layout/hList9"/>
    <dgm:cxn modelId="{189A66FE-1DE2-4DC4-857D-668E64AF0613}" type="presParOf" srcId="{B51CC89F-20B5-4459-AB5E-5930F2514DD7}" destId="{BCFAD28A-A9D1-4D8F-9F21-8E15302BD9F0}" srcOrd="2" destOrd="0" presId="urn:microsoft.com/office/officeart/2005/8/layout/hList9"/>
    <dgm:cxn modelId="{04F25B53-5575-4C13-BD1D-D0D5B1C69C19}" type="presParOf" srcId="{BCFAD28A-A9D1-4D8F-9F21-8E15302BD9F0}" destId="{B933A2AE-A810-4B25-9D13-714EABDA48AD}" srcOrd="0" destOrd="0" presId="urn:microsoft.com/office/officeart/2005/8/layout/hList9"/>
    <dgm:cxn modelId="{D0C5040D-116A-4439-B654-DE8A3DB5DFEB}" type="presParOf" srcId="{BCFAD28A-A9D1-4D8F-9F21-8E15302BD9F0}" destId="{4BE30FE9-DD4D-4467-BEA5-DA023F0D6341}" srcOrd="1" destOrd="0" presId="urn:microsoft.com/office/officeart/2005/8/layout/hList9"/>
    <dgm:cxn modelId="{B3BA86BC-AC02-4BC3-AC8A-77A5C3D9ECC5}" type="presParOf" srcId="{B51CC89F-20B5-4459-AB5E-5930F2514DD7}" destId="{69205D18-FFBC-4D69-9B49-59E33988725E}" srcOrd="3" destOrd="0" presId="urn:microsoft.com/office/officeart/2005/8/layout/hList9"/>
    <dgm:cxn modelId="{B063EC4D-001A-4BFC-93C9-5AA33EF8EF1B}" type="presParOf" srcId="{69205D18-FFBC-4D69-9B49-59E33988725E}" destId="{DBFF0646-3BE3-48C1-A5B9-1C0C2336D12D}" srcOrd="0" destOrd="0" presId="urn:microsoft.com/office/officeart/2005/8/layout/hList9"/>
    <dgm:cxn modelId="{24E8D425-03FF-4FD8-97A8-3450CD25FB78}" type="presParOf" srcId="{69205D18-FFBC-4D69-9B49-59E33988725E}" destId="{BE396A14-544F-4F83-996D-B13570A3261E}" srcOrd="1" destOrd="0" presId="urn:microsoft.com/office/officeart/2005/8/layout/hList9"/>
    <dgm:cxn modelId="{254F1472-A2A7-4550-BC97-7B2F6C1D9BB5}" type="presParOf" srcId="{B51CC89F-20B5-4459-AB5E-5930F2514DD7}" destId="{77026CDE-7A34-4159-A1A8-45BF6D486EE7}" srcOrd="4" destOrd="0" presId="urn:microsoft.com/office/officeart/2005/8/layout/hList9"/>
    <dgm:cxn modelId="{F34D8890-8517-4AB5-A09D-537D5FF52EE4}" type="presParOf" srcId="{77026CDE-7A34-4159-A1A8-45BF6D486EE7}" destId="{616ED0AA-4BD6-4211-ACF0-C6C97E9AC0C0}" srcOrd="0" destOrd="0" presId="urn:microsoft.com/office/officeart/2005/8/layout/hList9"/>
    <dgm:cxn modelId="{5DB7D7F8-24D8-43DC-B215-991069C98086}" type="presParOf" srcId="{77026CDE-7A34-4159-A1A8-45BF6D486EE7}" destId="{98F1D039-2A7D-4592-B2CF-A3F99E567BB1}" srcOrd="1" destOrd="0" presId="urn:microsoft.com/office/officeart/2005/8/layout/hList9"/>
    <dgm:cxn modelId="{457DADC2-7EB4-407A-83B0-6FA2540A6F63}" type="presParOf" srcId="{67A50631-9A29-48D3-923F-7DEA8C94695A}" destId="{79AFD68D-1B05-46A3-9B90-E8BCED8CA0A3}" srcOrd="7" destOrd="0" presId="urn:microsoft.com/office/officeart/2005/8/layout/hList9"/>
    <dgm:cxn modelId="{396BBFEE-D7C2-4C46-AC61-0BE80C33B456}" type="presParOf" srcId="{67A50631-9A29-48D3-923F-7DEA8C94695A}" destId="{84BDBCA1-3877-4B6B-BEA5-3AC65DF9868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1F3AEB-3B0B-4EEF-A094-115ED78331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0068546-A946-44AC-A0C4-3746206BA2B3}">
      <dgm:prSet phldrT="[Text]" custT="1"/>
      <dgm:spPr/>
      <dgm:t>
        <a:bodyPr/>
        <a:lstStyle/>
        <a:p>
          <a:r>
            <a:rPr lang="en-ID" sz="2300" dirty="0">
              <a:solidFill>
                <a:schemeClr val="bg1"/>
              </a:solidFill>
            </a:rPr>
            <a:t>paling </a:t>
          </a:r>
          <a:r>
            <a:rPr lang="en-ID" sz="2300" dirty="0" err="1">
              <a:solidFill>
                <a:schemeClr val="bg1"/>
              </a:solidFill>
            </a:rPr>
            <a:t>singkat</a:t>
          </a:r>
          <a:r>
            <a:rPr lang="en-ID" sz="2300" dirty="0">
              <a:solidFill>
                <a:schemeClr val="bg1"/>
              </a:solidFill>
            </a:rPr>
            <a:t> 2 (</a:t>
          </a:r>
          <a:r>
            <a:rPr lang="en-ID" sz="2300" dirty="0" err="1">
              <a:solidFill>
                <a:schemeClr val="bg1"/>
              </a:solidFill>
            </a:rPr>
            <a:t>dua</a:t>
          </a:r>
          <a:r>
            <a:rPr lang="en-ID" sz="2300" dirty="0">
              <a:solidFill>
                <a:schemeClr val="bg1"/>
              </a:solidFill>
            </a:rPr>
            <a:t>) </a:t>
          </a:r>
          <a:r>
            <a:rPr lang="en-ID" sz="2300" dirty="0" err="1">
              <a:solidFill>
                <a:schemeClr val="bg1"/>
              </a:solidFill>
            </a:rPr>
            <a:t>tahun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dalam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pangkat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terakhir</a:t>
          </a:r>
          <a:endParaRPr lang="en-ID" sz="2300" dirty="0">
            <a:solidFill>
              <a:schemeClr val="bg1"/>
            </a:solidFill>
          </a:endParaRPr>
        </a:p>
      </dgm:t>
    </dgm:pt>
    <dgm:pt modelId="{F1D3B855-8278-4E0A-856A-22BAFF83EB15}" type="parTrans" cxnId="{60968827-AC24-4C72-9841-5328F76364B6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4F738003-1AEB-442B-A5A3-212FAF090C85}" type="sibTrans" cxnId="{60968827-AC24-4C72-9841-5328F76364B6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104204C8-E362-4189-809E-0058A0CBBFEF}">
      <dgm:prSet phldrT="[Text]" custT="1"/>
      <dgm:spPr/>
      <dgm:t>
        <a:bodyPr/>
        <a:lstStyle/>
        <a:p>
          <a:r>
            <a:rPr lang="en-ID" sz="2300" dirty="0" err="1">
              <a:solidFill>
                <a:schemeClr val="bg1"/>
              </a:solidFill>
            </a:rPr>
            <a:t>memenuhi</a:t>
          </a:r>
          <a:r>
            <a:rPr lang="en-ID" sz="2300" dirty="0">
              <a:solidFill>
                <a:schemeClr val="bg1"/>
              </a:solidFill>
            </a:rPr>
            <a:t> Angka </a:t>
          </a:r>
          <a:r>
            <a:rPr lang="en-ID" sz="2300" dirty="0" err="1">
              <a:solidFill>
                <a:schemeClr val="bg1"/>
              </a:solidFill>
            </a:rPr>
            <a:t>Kredit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Kumulatif</a:t>
          </a:r>
          <a:r>
            <a:rPr lang="en-ID" sz="2300" dirty="0">
              <a:solidFill>
                <a:schemeClr val="bg1"/>
              </a:solidFill>
            </a:rPr>
            <a:t> yang </a:t>
          </a:r>
          <a:r>
            <a:rPr lang="en-ID" sz="2300" dirty="0" err="1">
              <a:solidFill>
                <a:schemeClr val="bg1"/>
              </a:solidFill>
            </a:rPr>
            <a:t>ditentukan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untuk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kenaikan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pangkat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setingkat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lebih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tinggi</a:t>
          </a:r>
          <a:endParaRPr lang="en-ID" sz="2300" dirty="0">
            <a:solidFill>
              <a:schemeClr val="bg1"/>
            </a:solidFill>
          </a:endParaRPr>
        </a:p>
      </dgm:t>
    </dgm:pt>
    <dgm:pt modelId="{985A46FF-D8B0-4FE3-8075-3AD1AED2D443}" type="parTrans" cxnId="{FD81C582-ED21-4920-80ED-974ACFC13A63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1A7FA472-7FEB-4AAB-9F52-CC6765DA6047}" type="sibTrans" cxnId="{FD81C582-ED21-4920-80ED-974ACFC13A63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60FC6467-09FA-44EB-AE3C-8183AB214981}">
      <dgm:prSet phldrT="[Text]" custT="1"/>
      <dgm:spPr/>
      <dgm:t>
        <a:bodyPr/>
        <a:lstStyle/>
        <a:p>
          <a:r>
            <a:rPr lang="en-ID" sz="2300" dirty="0" err="1">
              <a:solidFill>
                <a:schemeClr val="bg1"/>
              </a:solidFill>
            </a:rPr>
            <a:t>setiap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unsur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penilaian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prestasi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kinerja</a:t>
          </a:r>
          <a:r>
            <a:rPr lang="en-ID" sz="2300" dirty="0">
              <a:solidFill>
                <a:schemeClr val="bg1"/>
              </a:solidFill>
            </a:rPr>
            <a:t>  paling  </a:t>
          </a:r>
          <a:r>
            <a:rPr lang="en-ID" sz="2300" dirty="0" err="1">
              <a:solidFill>
                <a:schemeClr val="bg1"/>
              </a:solidFill>
            </a:rPr>
            <a:t>bernilai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baik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dalam</a:t>
          </a:r>
          <a:r>
            <a:rPr lang="en-ID" sz="2300" dirty="0">
              <a:solidFill>
                <a:schemeClr val="bg1"/>
              </a:solidFill>
            </a:rPr>
            <a:t> 2 (</a:t>
          </a:r>
          <a:r>
            <a:rPr lang="en-ID" sz="2300" dirty="0" err="1">
              <a:solidFill>
                <a:schemeClr val="bg1"/>
              </a:solidFill>
            </a:rPr>
            <a:t>dua</a:t>
          </a:r>
          <a:r>
            <a:rPr lang="en-ID" sz="2300" dirty="0">
              <a:solidFill>
                <a:schemeClr val="bg1"/>
              </a:solidFill>
            </a:rPr>
            <a:t>) </a:t>
          </a:r>
          <a:r>
            <a:rPr lang="en-ID" sz="2300" dirty="0" err="1">
              <a:solidFill>
                <a:schemeClr val="bg1"/>
              </a:solidFill>
            </a:rPr>
            <a:t>tahun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terakhir</a:t>
          </a:r>
          <a:endParaRPr lang="en-ID" sz="2300" dirty="0">
            <a:solidFill>
              <a:schemeClr val="bg1"/>
            </a:solidFill>
          </a:endParaRPr>
        </a:p>
      </dgm:t>
    </dgm:pt>
    <dgm:pt modelId="{9059ED19-7F97-4E60-BAE2-1C70D22266E2}" type="parTrans" cxnId="{B1305B85-BBAA-4EDC-9E86-0FD5CF5DE155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F962C456-98A3-4757-B529-148A28F79936}" type="sibTrans" cxnId="{B1305B85-BBAA-4EDC-9E86-0FD5CF5DE155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4C16CC76-386B-4D96-8842-53F4BD281741}">
      <dgm:prSet custT="1"/>
      <dgm:spPr/>
      <dgm:t>
        <a:bodyPr/>
        <a:lstStyle/>
        <a:p>
          <a:r>
            <a:rPr lang="en-ID" sz="2300" dirty="0" err="1">
              <a:solidFill>
                <a:schemeClr val="bg1"/>
              </a:solidFill>
            </a:rPr>
            <a:t>memenuhi</a:t>
          </a:r>
          <a:r>
            <a:rPr lang="en-ID" sz="2300" dirty="0">
              <a:solidFill>
                <a:schemeClr val="bg1"/>
              </a:solidFill>
            </a:rPr>
            <a:t> </a:t>
          </a:r>
          <a:r>
            <a:rPr lang="en-ID" sz="2300" dirty="0" err="1">
              <a:solidFill>
                <a:schemeClr val="bg1"/>
              </a:solidFill>
            </a:rPr>
            <a:t>syarat</a:t>
          </a:r>
          <a:r>
            <a:rPr lang="en-ID" sz="2300" dirty="0">
              <a:solidFill>
                <a:schemeClr val="bg1"/>
              </a:solidFill>
            </a:rPr>
            <a:t> Hasil </a:t>
          </a:r>
          <a:r>
            <a:rPr lang="en-ID" sz="2300" dirty="0" err="1">
              <a:solidFill>
                <a:schemeClr val="bg1"/>
              </a:solidFill>
            </a:rPr>
            <a:t>Kerja</a:t>
          </a:r>
          <a:r>
            <a:rPr lang="en-ID" sz="2300" dirty="0">
              <a:solidFill>
                <a:schemeClr val="bg1"/>
              </a:solidFill>
            </a:rPr>
            <a:t> Minimal (HKM)</a:t>
          </a:r>
        </a:p>
      </dgm:t>
    </dgm:pt>
    <dgm:pt modelId="{37874832-A320-475D-94AE-1EC471171CF8}" type="parTrans" cxnId="{BACB70B3-A85A-4076-BA15-80A912CACDFC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A00BB241-739D-4B33-A24C-E3936CA3F5C4}" type="sibTrans" cxnId="{BACB70B3-A85A-4076-BA15-80A912CACDFC}">
      <dgm:prSet/>
      <dgm:spPr/>
      <dgm:t>
        <a:bodyPr/>
        <a:lstStyle/>
        <a:p>
          <a:endParaRPr lang="en-ID" sz="2300">
            <a:solidFill>
              <a:schemeClr val="bg1"/>
            </a:solidFill>
          </a:endParaRPr>
        </a:p>
      </dgm:t>
    </dgm:pt>
    <dgm:pt modelId="{1822C91D-35A5-4BC0-9E74-EAC25B41AE35}" type="pres">
      <dgm:prSet presAssocID="{A21F3AEB-3B0B-4EEF-A094-115ED7833190}" presName="Name0" presStyleCnt="0">
        <dgm:presLayoutVars>
          <dgm:chMax val="7"/>
          <dgm:chPref val="7"/>
          <dgm:dir/>
        </dgm:presLayoutVars>
      </dgm:prSet>
      <dgm:spPr/>
    </dgm:pt>
    <dgm:pt modelId="{B915047E-218D-410F-B2AD-D5590AE19026}" type="pres">
      <dgm:prSet presAssocID="{A21F3AEB-3B0B-4EEF-A094-115ED7833190}" presName="Name1" presStyleCnt="0"/>
      <dgm:spPr/>
    </dgm:pt>
    <dgm:pt modelId="{B8DAE281-3E6B-4F37-9E43-EA28A5EF5F8C}" type="pres">
      <dgm:prSet presAssocID="{A21F3AEB-3B0B-4EEF-A094-115ED7833190}" presName="cycle" presStyleCnt="0"/>
      <dgm:spPr/>
    </dgm:pt>
    <dgm:pt modelId="{E90BEEFD-5C07-431A-97B2-FFC3D53AC0AA}" type="pres">
      <dgm:prSet presAssocID="{A21F3AEB-3B0B-4EEF-A094-115ED7833190}" presName="srcNode" presStyleLbl="node1" presStyleIdx="0" presStyleCnt="4"/>
      <dgm:spPr/>
    </dgm:pt>
    <dgm:pt modelId="{F7D5F5B4-345A-45D4-8661-54B65688FEB0}" type="pres">
      <dgm:prSet presAssocID="{A21F3AEB-3B0B-4EEF-A094-115ED7833190}" presName="conn" presStyleLbl="parChTrans1D2" presStyleIdx="0" presStyleCnt="1"/>
      <dgm:spPr/>
    </dgm:pt>
    <dgm:pt modelId="{B6B1C96F-851F-4722-A133-CCA041D4A8DC}" type="pres">
      <dgm:prSet presAssocID="{A21F3AEB-3B0B-4EEF-A094-115ED7833190}" presName="extraNode" presStyleLbl="node1" presStyleIdx="0" presStyleCnt="4"/>
      <dgm:spPr/>
    </dgm:pt>
    <dgm:pt modelId="{DD912EEC-BC13-4973-B40E-2DE08AF8A411}" type="pres">
      <dgm:prSet presAssocID="{A21F3AEB-3B0B-4EEF-A094-115ED7833190}" presName="dstNode" presStyleLbl="node1" presStyleIdx="0" presStyleCnt="4"/>
      <dgm:spPr/>
    </dgm:pt>
    <dgm:pt modelId="{0773244D-2EA8-4DB9-9278-9BCF894977A9}" type="pres">
      <dgm:prSet presAssocID="{A0068546-A946-44AC-A0C4-3746206BA2B3}" presName="text_1" presStyleLbl="node1" presStyleIdx="0" presStyleCnt="4">
        <dgm:presLayoutVars>
          <dgm:bulletEnabled val="1"/>
        </dgm:presLayoutVars>
      </dgm:prSet>
      <dgm:spPr/>
    </dgm:pt>
    <dgm:pt modelId="{D5A76804-6880-4266-A2BD-B5B9D376A2E8}" type="pres">
      <dgm:prSet presAssocID="{A0068546-A946-44AC-A0C4-3746206BA2B3}" presName="accent_1" presStyleCnt="0"/>
      <dgm:spPr/>
    </dgm:pt>
    <dgm:pt modelId="{5DF96CA3-C2B4-4D05-9432-27449F0961E8}" type="pres">
      <dgm:prSet presAssocID="{A0068546-A946-44AC-A0C4-3746206BA2B3}" presName="accentRepeatNode" presStyleLbl="solidFgAcc1" presStyleIdx="0" presStyleCnt="4"/>
      <dgm:spPr/>
    </dgm:pt>
    <dgm:pt modelId="{F62D0D0E-F263-4B4D-88B3-09EEF6FE7B71}" type="pres">
      <dgm:prSet presAssocID="{104204C8-E362-4189-809E-0058A0CBBFEF}" presName="text_2" presStyleLbl="node1" presStyleIdx="1" presStyleCnt="4">
        <dgm:presLayoutVars>
          <dgm:bulletEnabled val="1"/>
        </dgm:presLayoutVars>
      </dgm:prSet>
      <dgm:spPr/>
    </dgm:pt>
    <dgm:pt modelId="{87973877-187E-421E-AF77-50DFE2DA4D80}" type="pres">
      <dgm:prSet presAssocID="{104204C8-E362-4189-809E-0058A0CBBFEF}" presName="accent_2" presStyleCnt="0"/>
      <dgm:spPr/>
    </dgm:pt>
    <dgm:pt modelId="{E05DBC14-6108-4FDF-B1B1-DAD4C66F4499}" type="pres">
      <dgm:prSet presAssocID="{104204C8-E362-4189-809E-0058A0CBBFEF}" presName="accentRepeatNode" presStyleLbl="solidFgAcc1" presStyleIdx="1" presStyleCnt="4"/>
      <dgm:spPr/>
    </dgm:pt>
    <dgm:pt modelId="{9E1978AA-5F0D-4870-B67C-1F4D708DD5D6}" type="pres">
      <dgm:prSet presAssocID="{60FC6467-09FA-44EB-AE3C-8183AB214981}" presName="text_3" presStyleLbl="node1" presStyleIdx="2" presStyleCnt="4">
        <dgm:presLayoutVars>
          <dgm:bulletEnabled val="1"/>
        </dgm:presLayoutVars>
      </dgm:prSet>
      <dgm:spPr/>
    </dgm:pt>
    <dgm:pt modelId="{EC2085BF-EE81-479E-AE45-BBB7BC3A1740}" type="pres">
      <dgm:prSet presAssocID="{60FC6467-09FA-44EB-AE3C-8183AB214981}" presName="accent_3" presStyleCnt="0"/>
      <dgm:spPr/>
    </dgm:pt>
    <dgm:pt modelId="{6784369D-E02E-4A8F-99B7-F8DF7EF214B5}" type="pres">
      <dgm:prSet presAssocID="{60FC6467-09FA-44EB-AE3C-8183AB214981}" presName="accentRepeatNode" presStyleLbl="solidFgAcc1" presStyleIdx="2" presStyleCnt="4"/>
      <dgm:spPr/>
    </dgm:pt>
    <dgm:pt modelId="{877FE1A4-9632-415B-91D6-F8E166E8183F}" type="pres">
      <dgm:prSet presAssocID="{4C16CC76-386B-4D96-8842-53F4BD281741}" presName="text_4" presStyleLbl="node1" presStyleIdx="3" presStyleCnt="4">
        <dgm:presLayoutVars>
          <dgm:bulletEnabled val="1"/>
        </dgm:presLayoutVars>
      </dgm:prSet>
      <dgm:spPr/>
    </dgm:pt>
    <dgm:pt modelId="{05541540-8BA8-4C20-9734-3072BF3DC0DB}" type="pres">
      <dgm:prSet presAssocID="{4C16CC76-386B-4D96-8842-53F4BD281741}" presName="accent_4" presStyleCnt="0"/>
      <dgm:spPr/>
    </dgm:pt>
    <dgm:pt modelId="{6E2BC877-F37B-4C06-8D8E-C2822AE5EC9A}" type="pres">
      <dgm:prSet presAssocID="{4C16CC76-386B-4D96-8842-53F4BD281741}" presName="accentRepeatNode" presStyleLbl="solidFgAcc1" presStyleIdx="3" presStyleCnt="4"/>
      <dgm:spPr/>
    </dgm:pt>
  </dgm:ptLst>
  <dgm:cxnLst>
    <dgm:cxn modelId="{D6202C1F-4C71-4FB0-B577-B0A89AD46CD4}" type="presOf" srcId="{4C16CC76-386B-4D96-8842-53F4BD281741}" destId="{877FE1A4-9632-415B-91D6-F8E166E8183F}" srcOrd="0" destOrd="0" presId="urn:microsoft.com/office/officeart/2008/layout/VerticalCurvedList"/>
    <dgm:cxn modelId="{60968827-AC24-4C72-9841-5328F76364B6}" srcId="{A21F3AEB-3B0B-4EEF-A094-115ED7833190}" destId="{A0068546-A946-44AC-A0C4-3746206BA2B3}" srcOrd="0" destOrd="0" parTransId="{F1D3B855-8278-4E0A-856A-22BAFF83EB15}" sibTransId="{4F738003-1AEB-442B-A5A3-212FAF090C85}"/>
    <dgm:cxn modelId="{2FCF625E-5315-4945-B2B9-CA2A6DADDADD}" type="presOf" srcId="{A0068546-A946-44AC-A0C4-3746206BA2B3}" destId="{0773244D-2EA8-4DB9-9278-9BCF894977A9}" srcOrd="0" destOrd="0" presId="urn:microsoft.com/office/officeart/2008/layout/VerticalCurvedList"/>
    <dgm:cxn modelId="{F135B75F-1F1B-4B24-8231-248C9463DCD5}" type="presOf" srcId="{60FC6467-09FA-44EB-AE3C-8183AB214981}" destId="{9E1978AA-5F0D-4870-B67C-1F4D708DD5D6}" srcOrd="0" destOrd="0" presId="urn:microsoft.com/office/officeart/2008/layout/VerticalCurvedList"/>
    <dgm:cxn modelId="{FD81C582-ED21-4920-80ED-974ACFC13A63}" srcId="{A21F3AEB-3B0B-4EEF-A094-115ED7833190}" destId="{104204C8-E362-4189-809E-0058A0CBBFEF}" srcOrd="1" destOrd="0" parTransId="{985A46FF-D8B0-4FE3-8075-3AD1AED2D443}" sibTransId="{1A7FA472-7FEB-4AAB-9F52-CC6765DA6047}"/>
    <dgm:cxn modelId="{21615B84-6FAA-4ACD-B0E3-B53F53CB9478}" type="presOf" srcId="{4F738003-1AEB-442B-A5A3-212FAF090C85}" destId="{F7D5F5B4-345A-45D4-8661-54B65688FEB0}" srcOrd="0" destOrd="0" presId="urn:microsoft.com/office/officeart/2008/layout/VerticalCurvedList"/>
    <dgm:cxn modelId="{B1305B85-BBAA-4EDC-9E86-0FD5CF5DE155}" srcId="{A21F3AEB-3B0B-4EEF-A094-115ED7833190}" destId="{60FC6467-09FA-44EB-AE3C-8183AB214981}" srcOrd="2" destOrd="0" parTransId="{9059ED19-7F97-4E60-BAE2-1C70D22266E2}" sibTransId="{F962C456-98A3-4757-B529-148A28F79936}"/>
    <dgm:cxn modelId="{BB6E398F-A424-44D0-85C1-B1446339669B}" type="presOf" srcId="{A21F3AEB-3B0B-4EEF-A094-115ED7833190}" destId="{1822C91D-35A5-4BC0-9E74-EAC25B41AE35}" srcOrd="0" destOrd="0" presId="urn:microsoft.com/office/officeart/2008/layout/VerticalCurvedList"/>
    <dgm:cxn modelId="{BACB70B3-A85A-4076-BA15-80A912CACDFC}" srcId="{A21F3AEB-3B0B-4EEF-A094-115ED7833190}" destId="{4C16CC76-386B-4D96-8842-53F4BD281741}" srcOrd="3" destOrd="0" parTransId="{37874832-A320-475D-94AE-1EC471171CF8}" sibTransId="{A00BB241-739D-4B33-A24C-E3936CA3F5C4}"/>
    <dgm:cxn modelId="{AB449FBB-E42A-4EEB-80DB-6CC87FCBA77C}" type="presOf" srcId="{104204C8-E362-4189-809E-0058A0CBBFEF}" destId="{F62D0D0E-F263-4B4D-88B3-09EEF6FE7B71}" srcOrd="0" destOrd="0" presId="urn:microsoft.com/office/officeart/2008/layout/VerticalCurvedList"/>
    <dgm:cxn modelId="{B069A934-8597-4F44-A9C8-53AA2A442AD1}" type="presParOf" srcId="{1822C91D-35A5-4BC0-9E74-EAC25B41AE35}" destId="{B915047E-218D-410F-B2AD-D5590AE19026}" srcOrd="0" destOrd="0" presId="urn:microsoft.com/office/officeart/2008/layout/VerticalCurvedList"/>
    <dgm:cxn modelId="{53366908-F206-46B0-866E-B61AAF1A96FA}" type="presParOf" srcId="{B915047E-218D-410F-B2AD-D5590AE19026}" destId="{B8DAE281-3E6B-4F37-9E43-EA28A5EF5F8C}" srcOrd="0" destOrd="0" presId="urn:microsoft.com/office/officeart/2008/layout/VerticalCurvedList"/>
    <dgm:cxn modelId="{FCDF02BD-0E92-4175-BD41-D96488C47DB7}" type="presParOf" srcId="{B8DAE281-3E6B-4F37-9E43-EA28A5EF5F8C}" destId="{E90BEEFD-5C07-431A-97B2-FFC3D53AC0AA}" srcOrd="0" destOrd="0" presId="urn:microsoft.com/office/officeart/2008/layout/VerticalCurvedList"/>
    <dgm:cxn modelId="{0D2640D3-ACD9-4670-AE56-21AB0B2998C8}" type="presParOf" srcId="{B8DAE281-3E6B-4F37-9E43-EA28A5EF5F8C}" destId="{F7D5F5B4-345A-45D4-8661-54B65688FEB0}" srcOrd="1" destOrd="0" presId="urn:microsoft.com/office/officeart/2008/layout/VerticalCurvedList"/>
    <dgm:cxn modelId="{036B4647-83F7-44D8-BE74-D4531347CC66}" type="presParOf" srcId="{B8DAE281-3E6B-4F37-9E43-EA28A5EF5F8C}" destId="{B6B1C96F-851F-4722-A133-CCA041D4A8DC}" srcOrd="2" destOrd="0" presId="urn:microsoft.com/office/officeart/2008/layout/VerticalCurvedList"/>
    <dgm:cxn modelId="{2B185C10-E90B-4E2E-8504-E1AC0D54E83B}" type="presParOf" srcId="{B8DAE281-3E6B-4F37-9E43-EA28A5EF5F8C}" destId="{DD912EEC-BC13-4973-B40E-2DE08AF8A411}" srcOrd="3" destOrd="0" presId="urn:microsoft.com/office/officeart/2008/layout/VerticalCurvedList"/>
    <dgm:cxn modelId="{FF6BBBAB-5D2F-4659-9F15-E4ECA1E0A665}" type="presParOf" srcId="{B915047E-218D-410F-B2AD-D5590AE19026}" destId="{0773244D-2EA8-4DB9-9278-9BCF894977A9}" srcOrd="1" destOrd="0" presId="urn:microsoft.com/office/officeart/2008/layout/VerticalCurvedList"/>
    <dgm:cxn modelId="{4ECB3A3A-8FE4-4A96-B62C-BB77AE642C86}" type="presParOf" srcId="{B915047E-218D-410F-B2AD-D5590AE19026}" destId="{D5A76804-6880-4266-A2BD-B5B9D376A2E8}" srcOrd="2" destOrd="0" presId="urn:microsoft.com/office/officeart/2008/layout/VerticalCurvedList"/>
    <dgm:cxn modelId="{E5D5120F-7CD1-41D1-941D-49B98AC6F1F1}" type="presParOf" srcId="{D5A76804-6880-4266-A2BD-B5B9D376A2E8}" destId="{5DF96CA3-C2B4-4D05-9432-27449F0961E8}" srcOrd="0" destOrd="0" presId="urn:microsoft.com/office/officeart/2008/layout/VerticalCurvedList"/>
    <dgm:cxn modelId="{3D6392C3-9EB6-4C6E-864B-EC518D583DF5}" type="presParOf" srcId="{B915047E-218D-410F-B2AD-D5590AE19026}" destId="{F62D0D0E-F263-4B4D-88B3-09EEF6FE7B71}" srcOrd="3" destOrd="0" presId="urn:microsoft.com/office/officeart/2008/layout/VerticalCurvedList"/>
    <dgm:cxn modelId="{403A242F-37D3-4309-BE12-9B28DF546FBE}" type="presParOf" srcId="{B915047E-218D-410F-B2AD-D5590AE19026}" destId="{87973877-187E-421E-AF77-50DFE2DA4D80}" srcOrd="4" destOrd="0" presId="urn:microsoft.com/office/officeart/2008/layout/VerticalCurvedList"/>
    <dgm:cxn modelId="{C4D6C0EA-C4A4-41BB-810F-AED2EA3D6459}" type="presParOf" srcId="{87973877-187E-421E-AF77-50DFE2DA4D80}" destId="{E05DBC14-6108-4FDF-B1B1-DAD4C66F4499}" srcOrd="0" destOrd="0" presId="urn:microsoft.com/office/officeart/2008/layout/VerticalCurvedList"/>
    <dgm:cxn modelId="{1666D9FA-B178-4B77-B582-62D9431BFA96}" type="presParOf" srcId="{B915047E-218D-410F-B2AD-D5590AE19026}" destId="{9E1978AA-5F0D-4870-B67C-1F4D708DD5D6}" srcOrd="5" destOrd="0" presId="urn:microsoft.com/office/officeart/2008/layout/VerticalCurvedList"/>
    <dgm:cxn modelId="{F82C6B32-4C76-4653-AEF4-406415C6E68F}" type="presParOf" srcId="{B915047E-218D-410F-B2AD-D5590AE19026}" destId="{EC2085BF-EE81-479E-AE45-BBB7BC3A1740}" srcOrd="6" destOrd="0" presId="urn:microsoft.com/office/officeart/2008/layout/VerticalCurvedList"/>
    <dgm:cxn modelId="{369CCCC8-34FE-4473-912B-BCEA12E426E6}" type="presParOf" srcId="{EC2085BF-EE81-479E-AE45-BBB7BC3A1740}" destId="{6784369D-E02E-4A8F-99B7-F8DF7EF214B5}" srcOrd="0" destOrd="0" presId="urn:microsoft.com/office/officeart/2008/layout/VerticalCurvedList"/>
    <dgm:cxn modelId="{75EC7AB0-7254-48A5-9AD3-885C8D35F80D}" type="presParOf" srcId="{B915047E-218D-410F-B2AD-D5590AE19026}" destId="{877FE1A4-9632-415B-91D6-F8E166E8183F}" srcOrd="7" destOrd="0" presId="urn:microsoft.com/office/officeart/2008/layout/VerticalCurvedList"/>
    <dgm:cxn modelId="{7C181813-EF9B-4114-BAE2-95DE47520FFB}" type="presParOf" srcId="{B915047E-218D-410F-B2AD-D5590AE19026}" destId="{05541540-8BA8-4C20-9734-3072BF3DC0DB}" srcOrd="8" destOrd="0" presId="urn:microsoft.com/office/officeart/2008/layout/VerticalCurvedList"/>
    <dgm:cxn modelId="{92BFBA37-8C92-45E9-BF03-69BE522E300A}" type="presParOf" srcId="{05541540-8BA8-4C20-9734-3072BF3DC0DB}" destId="{6E2BC877-F37B-4C06-8D8E-C2822AE5EC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1F3AEB-3B0B-4EEF-A094-115ED78331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0068546-A946-44AC-A0C4-3746206BA2B3}">
      <dgm:prSet phldrT="[Text]" custT="1"/>
      <dgm:spPr/>
      <dgm:t>
        <a:bodyPr/>
        <a:lstStyle/>
        <a:p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paling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singkat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1 (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satu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)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tahun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dalam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terakhir</a:t>
          </a:r>
          <a:endParaRPr lang="en-ID" sz="22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F1D3B855-8278-4E0A-856A-22BAFF83EB15}" type="parTrans" cxnId="{60968827-AC24-4C72-9841-5328F76364B6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4F738003-1AEB-442B-A5A3-212FAF090C85}" type="sibTrans" cxnId="{60968827-AC24-4C72-9841-5328F76364B6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04204C8-E362-4189-809E-0058A0CBBFEF}">
      <dgm:prSet phldrT="[Text]" custT="1"/>
      <dgm:spPr/>
      <dgm:t>
        <a:bodyPr/>
        <a:lstStyle/>
        <a:p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memenuhi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Angka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Kredit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Kumulatif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yang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ditentukan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untuk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kenaikan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yang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lebih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tinggi</a:t>
          </a:r>
          <a:endParaRPr lang="en-ID" sz="22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85A46FF-D8B0-4FE3-8075-3AD1AED2D443}" type="parTrans" cxnId="{FD81C582-ED21-4920-80ED-974ACFC13A63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A7FA472-7FEB-4AAB-9F52-CC6765DA6047}" type="sibTrans" cxnId="{FD81C582-ED21-4920-80ED-974ACFC13A63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60FC6467-09FA-44EB-AE3C-8183AB214981}">
      <dgm:prSet phldrT="[Text]" custT="1"/>
      <dgm:spPr/>
      <dgm:t>
        <a:bodyPr/>
        <a:lstStyle/>
        <a:p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setiap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unsur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penilaian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prestasi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kinerja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 paling 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bernilai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baik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dalam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2 (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dua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)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tahun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terakhir</a:t>
          </a:r>
          <a:endParaRPr lang="en-ID" sz="22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059ED19-7F97-4E60-BAE2-1C70D22266E2}" type="parTrans" cxnId="{B1305B85-BBAA-4EDC-9E86-0FD5CF5DE155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F962C456-98A3-4757-B529-148A28F79936}" type="sibTrans" cxnId="{B1305B85-BBAA-4EDC-9E86-0FD5CF5DE155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4C16CC76-386B-4D96-8842-53F4BD281741}">
      <dgm:prSet custT="1"/>
      <dgm:spPr/>
      <dgm:t>
        <a:bodyPr/>
        <a:lstStyle/>
        <a:p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memenuhi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syarat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Hasil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Kerja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Minimal (HKM)</a:t>
          </a:r>
        </a:p>
      </dgm:t>
    </dgm:pt>
    <dgm:pt modelId="{37874832-A320-475D-94AE-1EC471171CF8}" type="parTrans" cxnId="{BACB70B3-A85A-4076-BA15-80A912CACDFC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A00BB241-739D-4B33-A24C-E3936CA3F5C4}" type="sibTrans" cxnId="{BACB70B3-A85A-4076-BA15-80A912CACDFC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5BEC3898-AC68-4DC1-91EB-53D8EBE0540C}">
      <dgm:prSet custT="1"/>
      <dgm:spPr/>
      <dgm:t>
        <a:bodyPr/>
        <a:lstStyle/>
        <a:p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telah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mengikuti</a:t>
          </a:r>
          <a:r>
            <a:rPr lang="en-ID" sz="2200" dirty="0">
              <a:solidFill>
                <a:schemeClr val="bg1"/>
              </a:solidFill>
              <a:latin typeface="Corbel" panose="020B0503020204020204" pitchFamily="34" charset="0"/>
            </a:rPr>
            <a:t> dan lulus Uji </a:t>
          </a:r>
          <a:r>
            <a:rPr lang="en-ID" sz="2200" dirty="0" err="1">
              <a:solidFill>
                <a:schemeClr val="bg1"/>
              </a:solidFill>
              <a:latin typeface="Corbel" panose="020B0503020204020204" pitchFamily="34" charset="0"/>
            </a:rPr>
            <a:t>Kompetensi</a:t>
          </a:r>
          <a:endParaRPr lang="en-ID" sz="22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47F7B64E-2745-492A-95DC-7E5D1055EE64}" type="parTrans" cxnId="{B7A67BBF-E656-419C-8C47-03B8720872B3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32ADB2C1-2A14-4916-B2E4-BA73CDF02823}" type="sibTrans" cxnId="{B7A67BBF-E656-419C-8C47-03B8720872B3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EEC23E2F-9834-4CFB-AA77-C8F91D6C6949}">
      <dgm:prSet custT="1"/>
      <dgm:spPr/>
      <dgm:t>
        <a:bodyPr/>
        <a:lstStyle/>
        <a:p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Tersedianya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formasi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untuk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setingkat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lebih</a:t>
          </a:r>
          <a:r>
            <a:rPr lang="en-US" sz="2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dirty="0" err="1">
              <a:solidFill>
                <a:schemeClr val="bg1"/>
              </a:solidFill>
              <a:latin typeface="Corbel" panose="020B0503020204020204" pitchFamily="34" charset="0"/>
            </a:rPr>
            <a:t>tinggi</a:t>
          </a:r>
          <a:endParaRPr lang="en-ID" sz="22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0E127C50-F951-48E2-9424-0B366641AB01}" type="parTrans" cxnId="{2A3F83F7-43C9-4CDA-BEA2-CC4D266FD37E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66237B93-E347-43A0-8DF0-E1E6657AE00B}" type="sibTrans" cxnId="{2A3F83F7-43C9-4CDA-BEA2-CC4D266FD37E}">
      <dgm:prSet/>
      <dgm:spPr/>
      <dgm:t>
        <a:bodyPr/>
        <a:lstStyle/>
        <a:p>
          <a:endParaRPr lang="en-ID" sz="220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822C91D-35A5-4BC0-9E74-EAC25B41AE35}" type="pres">
      <dgm:prSet presAssocID="{A21F3AEB-3B0B-4EEF-A094-115ED7833190}" presName="Name0" presStyleCnt="0">
        <dgm:presLayoutVars>
          <dgm:chMax val="7"/>
          <dgm:chPref val="7"/>
          <dgm:dir/>
        </dgm:presLayoutVars>
      </dgm:prSet>
      <dgm:spPr/>
    </dgm:pt>
    <dgm:pt modelId="{B915047E-218D-410F-B2AD-D5590AE19026}" type="pres">
      <dgm:prSet presAssocID="{A21F3AEB-3B0B-4EEF-A094-115ED7833190}" presName="Name1" presStyleCnt="0"/>
      <dgm:spPr/>
    </dgm:pt>
    <dgm:pt modelId="{B8DAE281-3E6B-4F37-9E43-EA28A5EF5F8C}" type="pres">
      <dgm:prSet presAssocID="{A21F3AEB-3B0B-4EEF-A094-115ED7833190}" presName="cycle" presStyleCnt="0"/>
      <dgm:spPr/>
    </dgm:pt>
    <dgm:pt modelId="{E90BEEFD-5C07-431A-97B2-FFC3D53AC0AA}" type="pres">
      <dgm:prSet presAssocID="{A21F3AEB-3B0B-4EEF-A094-115ED7833190}" presName="srcNode" presStyleLbl="node1" presStyleIdx="0" presStyleCnt="6"/>
      <dgm:spPr/>
    </dgm:pt>
    <dgm:pt modelId="{F7D5F5B4-345A-45D4-8661-54B65688FEB0}" type="pres">
      <dgm:prSet presAssocID="{A21F3AEB-3B0B-4EEF-A094-115ED7833190}" presName="conn" presStyleLbl="parChTrans1D2" presStyleIdx="0" presStyleCnt="1"/>
      <dgm:spPr/>
    </dgm:pt>
    <dgm:pt modelId="{B6B1C96F-851F-4722-A133-CCA041D4A8DC}" type="pres">
      <dgm:prSet presAssocID="{A21F3AEB-3B0B-4EEF-A094-115ED7833190}" presName="extraNode" presStyleLbl="node1" presStyleIdx="0" presStyleCnt="6"/>
      <dgm:spPr/>
    </dgm:pt>
    <dgm:pt modelId="{DD912EEC-BC13-4973-B40E-2DE08AF8A411}" type="pres">
      <dgm:prSet presAssocID="{A21F3AEB-3B0B-4EEF-A094-115ED7833190}" presName="dstNode" presStyleLbl="node1" presStyleIdx="0" presStyleCnt="6"/>
      <dgm:spPr/>
    </dgm:pt>
    <dgm:pt modelId="{0773244D-2EA8-4DB9-9278-9BCF894977A9}" type="pres">
      <dgm:prSet presAssocID="{A0068546-A946-44AC-A0C4-3746206BA2B3}" presName="text_1" presStyleLbl="node1" presStyleIdx="0" presStyleCnt="6">
        <dgm:presLayoutVars>
          <dgm:bulletEnabled val="1"/>
        </dgm:presLayoutVars>
      </dgm:prSet>
      <dgm:spPr/>
    </dgm:pt>
    <dgm:pt modelId="{D5A76804-6880-4266-A2BD-B5B9D376A2E8}" type="pres">
      <dgm:prSet presAssocID="{A0068546-A946-44AC-A0C4-3746206BA2B3}" presName="accent_1" presStyleCnt="0"/>
      <dgm:spPr/>
    </dgm:pt>
    <dgm:pt modelId="{5DF96CA3-C2B4-4D05-9432-27449F0961E8}" type="pres">
      <dgm:prSet presAssocID="{A0068546-A946-44AC-A0C4-3746206BA2B3}" presName="accentRepeatNode" presStyleLbl="solidFgAcc1" presStyleIdx="0" presStyleCnt="6"/>
      <dgm:spPr/>
    </dgm:pt>
    <dgm:pt modelId="{F62D0D0E-F263-4B4D-88B3-09EEF6FE7B71}" type="pres">
      <dgm:prSet presAssocID="{104204C8-E362-4189-809E-0058A0CBBFEF}" presName="text_2" presStyleLbl="node1" presStyleIdx="1" presStyleCnt="6">
        <dgm:presLayoutVars>
          <dgm:bulletEnabled val="1"/>
        </dgm:presLayoutVars>
      </dgm:prSet>
      <dgm:spPr/>
    </dgm:pt>
    <dgm:pt modelId="{87973877-187E-421E-AF77-50DFE2DA4D80}" type="pres">
      <dgm:prSet presAssocID="{104204C8-E362-4189-809E-0058A0CBBFEF}" presName="accent_2" presStyleCnt="0"/>
      <dgm:spPr/>
    </dgm:pt>
    <dgm:pt modelId="{E05DBC14-6108-4FDF-B1B1-DAD4C66F4499}" type="pres">
      <dgm:prSet presAssocID="{104204C8-E362-4189-809E-0058A0CBBFEF}" presName="accentRepeatNode" presStyleLbl="solidFgAcc1" presStyleIdx="1" presStyleCnt="6"/>
      <dgm:spPr/>
    </dgm:pt>
    <dgm:pt modelId="{9E1978AA-5F0D-4870-B67C-1F4D708DD5D6}" type="pres">
      <dgm:prSet presAssocID="{60FC6467-09FA-44EB-AE3C-8183AB214981}" presName="text_3" presStyleLbl="node1" presStyleIdx="2" presStyleCnt="6">
        <dgm:presLayoutVars>
          <dgm:bulletEnabled val="1"/>
        </dgm:presLayoutVars>
      </dgm:prSet>
      <dgm:spPr/>
    </dgm:pt>
    <dgm:pt modelId="{EC2085BF-EE81-479E-AE45-BBB7BC3A1740}" type="pres">
      <dgm:prSet presAssocID="{60FC6467-09FA-44EB-AE3C-8183AB214981}" presName="accent_3" presStyleCnt="0"/>
      <dgm:spPr/>
    </dgm:pt>
    <dgm:pt modelId="{6784369D-E02E-4A8F-99B7-F8DF7EF214B5}" type="pres">
      <dgm:prSet presAssocID="{60FC6467-09FA-44EB-AE3C-8183AB214981}" presName="accentRepeatNode" presStyleLbl="solidFgAcc1" presStyleIdx="2" presStyleCnt="6"/>
      <dgm:spPr/>
    </dgm:pt>
    <dgm:pt modelId="{877FE1A4-9632-415B-91D6-F8E166E8183F}" type="pres">
      <dgm:prSet presAssocID="{4C16CC76-386B-4D96-8842-53F4BD281741}" presName="text_4" presStyleLbl="node1" presStyleIdx="3" presStyleCnt="6">
        <dgm:presLayoutVars>
          <dgm:bulletEnabled val="1"/>
        </dgm:presLayoutVars>
      </dgm:prSet>
      <dgm:spPr/>
    </dgm:pt>
    <dgm:pt modelId="{05541540-8BA8-4C20-9734-3072BF3DC0DB}" type="pres">
      <dgm:prSet presAssocID="{4C16CC76-386B-4D96-8842-53F4BD281741}" presName="accent_4" presStyleCnt="0"/>
      <dgm:spPr/>
    </dgm:pt>
    <dgm:pt modelId="{6E2BC877-F37B-4C06-8D8E-C2822AE5EC9A}" type="pres">
      <dgm:prSet presAssocID="{4C16CC76-386B-4D96-8842-53F4BD281741}" presName="accentRepeatNode" presStyleLbl="solidFgAcc1" presStyleIdx="3" presStyleCnt="6"/>
      <dgm:spPr/>
    </dgm:pt>
    <dgm:pt modelId="{80CDE488-9C6F-4AE7-9B13-7A682E27B469}" type="pres">
      <dgm:prSet presAssocID="{5BEC3898-AC68-4DC1-91EB-53D8EBE0540C}" presName="text_5" presStyleLbl="node1" presStyleIdx="4" presStyleCnt="6">
        <dgm:presLayoutVars>
          <dgm:bulletEnabled val="1"/>
        </dgm:presLayoutVars>
      </dgm:prSet>
      <dgm:spPr/>
    </dgm:pt>
    <dgm:pt modelId="{2118DE75-8D45-48AF-AA8C-CF872062D3E8}" type="pres">
      <dgm:prSet presAssocID="{5BEC3898-AC68-4DC1-91EB-53D8EBE0540C}" presName="accent_5" presStyleCnt="0"/>
      <dgm:spPr/>
    </dgm:pt>
    <dgm:pt modelId="{80446128-3015-42B6-B577-2F4E9111182D}" type="pres">
      <dgm:prSet presAssocID="{5BEC3898-AC68-4DC1-91EB-53D8EBE0540C}" presName="accentRepeatNode" presStyleLbl="solidFgAcc1" presStyleIdx="4" presStyleCnt="6"/>
      <dgm:spPr/>
    </dgm:pt>
    <dgm:pt modelId="{28ECB99B-9943-4CDC-9FCF-195DDA24B97B}" type="pres">
      <dgm:prSet presAssocID="{EEC23E2F-9834-4CFB-AA77-C8F91D6C6949}" presName="text_6" presStyleLbl="node1" presStyleIdx="5" presStyleCnt="6">
        <dgm:presLayoutVars>
          <dgm:bulletEnabled val="1"/>
        </dgm:presLayoutVars>
      </dgm:prSet>
      <dgm:spPr/>
    </dgm:pt>
    <dgm:pt modelId="{54A45FCA-F4C2-4E32-BB14-177DB13D8CD8}" type="pres">
      <dgm:prSet presAssocID="{EEC23E2F-9834-4CFB-AA77-C8F91D6C6949}" presName="accent_6" presStyleCnt="0"/>
      <dgm:spPr/>
    </dgm:pt>
    <dgm:pt modelId="{41E6BBD1-94B7-491A-9E8B-465D10B32036}" type="pres">
      <dgm:prSet presAssocID="{EEC23E2F-9834-4CFB-AA77-C8F91D6C6949}" presName="accentRepeatNode" presStyleLbl="solidFgAcc1" presStyleIdx="5" presStyleCnt="6"/>
      <dgm:spPr/>
    </dgm:pt>
  </dgm:ptLst>
  <dgm:cxnLst>
    <dgm:cxn modelId="{D6202C1F-4C71-4FB0-B577-B0A89AD46CD4}" type="presOf" srcId="{4C16CC76-386B-4D96-8842-53F4BD281741}" destId="{877FE1A4-9632-415B-91D6-F8E166E8183F}" srcOrd="0" destOrd="0" presId="urn:microsoft.com/office/officeart/2008/layout/VerticalCurvedList"/>
    <dgm:cxn modelId="{60968827-AC24-4C72-9841-5328F76364B6}" srcId="{A21F3AEB-3B0B-4EEF-A094-115ED7833190}" destId="{A0068546-A946-44AC-A0C4-3746206BA2B3}" srcOrd="0" destOrd="0" parTransId="{F1D3B855-8278-4E0A-856A-22BAFF83EB15}" sibTransId="{4F738003-1AEB-442B-A5A3-212FAF090C85}"/>
    <dgm:cxn modelId="{3D951631-9893-43A1-BBEF-DD299D132EF4}" type="presOf" srcId="{5BEC3898-AC68-4DC1-91EB-53D8EBE0540C}" destId="{80CDE488-9C6F-4AE7-9B13-7A682E27B469}" srcOrd="0" destOrd="0" presId="urn:microsoft.com/office/officeart/2008/layout/VerticalCurvedList"/>
    <dgm:cxn modelId="{2FCF625E-5315-4945-B2B9-CA2A6DADDADD}" type="presOf" srcId="{A0068546-A946-44AC-A0C4-3746206BA2B3}" destId="{0773244D-2EA8-4DB9-9278-9BCF894977A9}" srcOrd="0" destOrd="0" presId="urn:microsoft.com/office/officeart/2008/layout/VerticalCurvedList"/>
    <dgm:cxn modelId="{F135B75F-1F1B-4B24-8231-248C9463DCD5}" type="presOf" srcId="{60FC6467-09FA-44EB-AE3C-8183AB214981}" destId="{9E1978AA-5F0D-4870-B67C-1F4D708DD5D6}" srcOrd="0" destOrd="0" presId="urn:microsoft.com/office/officeart/2008/layout/VerticalCurvedList"/>
    <dgm:cxn modelId="{A04D0145-1ACD-46AB-9A70-8B939F59510F}" type="presOf" srcId="{EEC23E2F-9834-4CFB-AA77-C8F91D6C6949}" destId="{28ECB99B-9943-4CDC-9FCF-195DDA24B97B}" srcOrd="0" destOrd="0" presId="urn:microsoft.com/office/officeart/2008/layout/VerticalCurvedList"/>
    <dgm:cxn modelId="{FD81C582-ED21-4920-80ED-974ACFC13A63}" srcId="{A21F3AEB-3B0B-4EEF-A094-115ED7833190}" destId="{104204C8-E362-4189-809E-0058A0CBBFEF}" srcOrd="1" destOrd="0" parTransId="{985A46FF-D8B0-4FE3-8075-3AD1AED2D443}" sibTransId="{1A7FA472-7FEB-4AAB-9F52-CC6765DA6047}"/>
    <dgm:cxn modelId="{21615B84-6FAA-4ACD-B0E3-B53F53CB9478}" type="presOf" srcId="{4F738003-1AEB-442B-A5A3-212FAF090C85}" destId="{F7D5F5B4-345A-45D4-8661-54B65688FEB0}" srcOrd="0" destOrd="0" presId="urn:microsoft.com/office/officeart/2008/layout/VerticalCurvedList"/>
    <dgm:cxn modelId="{B1305B85-BBAA-4EDC-9E86-0FD5CF5DE155}" srcId="{A21F3AEB-3B0B-4EEF-A094-115ED7833190}" destId="{60FC6467-09FA-44EB-AE3C-8183AB214981}" srcOrd="2" destOrd="0" parTransId="{9059ED19-7F97-4E60-BAE2-1C70D22266E2}" sibTransId="{F962C456-98A3-4757-B529-148A28F79936}"/>
    <dgm:cxn modelId="{BB6E398F-A424-44D0-85C1-B1446339669B}" type="presOf" srcId="{A21F3AEB-3B0B-4EEF-A094-115ED7833190}" destId="{1822C91D-35A5-4BC0-9E74-EAC25B41AE35}" srcOrd="0" destOrd="0" presId="urn:microsoft.com/office/officeart/2008/layout/VerticalCurvedList"/>
    <dgm:cxn modelId="{BACB70B3-A85A-4076-BA15-80A912CACDFC}" srcId="{A21F3AEB-3B0B-4EEF-A094-115ED7833190}" destId="{4C16CC76-386B-4D96-8842-53F4BD281741}" srcOrd="3" destOrd="0" parTransId="{37874832-A320-475D-94AE-1EC471171CF8}" sibTransId="{A00BB241-739D-4B33-A24C-E3936CA3F5C4}"/>
    <dgm:cxn modelId="{AB449FBB-E42A-4EEB-80DB-6CC87FCBA77C}" type="presOf" srcId="{104204C8-E362-4189-809E-0058A0CBBFEF}" destId="{F62D0D0E-F263-4B4D-88B3-09EEF6FE7B71}" srcOrd="0" destOrd="0" presId="urn:microsoft.com/office/officeart/2008/layout/VerticalCurvedList"/>
    <dgm:cxn modelId="{B7A67BBF-E656-419C-8C47-03B8720872B3}" srcId="{A21F3AEB-3B0B-4EEF-A094-115ED7833190}" destId="{5BEC3898-AC68-4DC1-91EB-53D8EBE0540C}" srcOrd="4" destOrd="0" parTransId="{47F7B64E-2745-492A-95DC-7E5D1055EE64}" sibTransId="{32ADB2C1-2A14-4916-B2E4-BA73CDF02823}"/>
    <dgm:cxn modelId="{2A3F83F7-43C9-4CDA-BEA2-CC4D266FD37E}" srcId="{A21F3AEB-3B0B-4EEF-A094-115ED7833190}" destId="{EEC23E2F-9834-4CFB-AA77-C8F91D6C6949}" srcOrd="5" destOrd="0" parTransId="{0E127C50-F951-48E2-9424-0B366641AB01}" sibTransId="{66237B93-E347-43A0-8DF0-E1E6657AE00B}"/>
    <dgm:cxn modelId="{B069A934-8597-4F44-A9C8-53AA2A442AD1}" type="presParOf" srcId="{1822C91D-35A5-4BC0-9E74-EAC25B41AE35}" destId="{B915047E-218D-410F-B2AD-D5590AE19026}" srcOrd="0" destOrd="0" presId="urn:microsoft.com/office/officeart/2008/layout/VerticalCurvedList"/>
    <dgm:cxn modelId="{53366908-F206-46B0-866E-B61AAF1A96FA}" type="presParOf" srcId="{B915047E-218D-410F-B2AD-D5590AE19026}" destId="{B8DAE281-3E6B-4F37-9E43-EA28A5EF5F8C}" srcOrd="0" destOrd="0" presId="urn:microsoft.com/office/officeart/2008/layout/VerticalCurvedList"/>
    <dgm:cxn modelId="{FCDF02BD-0E92-4175-BD41-D96488C47DB7}" type="presParOf" srcId="{B8DAE281-3E6B-4F37-9E43-EA28A5EF5F8C}" destId="{E90BEEFD-5C07-431A-97B2-FFC3D53AC0AA}" srcOrd="0" destOrd="0" presId="urn:microsoft.com/office/officeart/2008/layout/VerticalCurvedList"/>
    <dgm:cxn modelId="{0D2640D3-ACD9-4670-AE56-21AB0B2998C8}" type="presParOf" srcId="{B8DAE281-3E6B-4F37-9E43-EA28A5EF5F8C}" destId="{F7D5F5B4-345A-45D4-8661-54B65688FEB0}" srcOrd="1" destOrd="0" presId="urn:microsoft.com/office/officeart/2008/layout/VerticalCurvedList"/>
    <dgm:cxn modelId="{036B4647-83F7-44D8-BE74-D4531347CC66}" type="presParOf" srcId="{B8DAE281-3E6B-4F37-9E43-EA28A5EF5F8C}" destId="{B6B1C96F-851F-4722-A133-CCA041D4A8DC}" srcOrd="2" destOrd="0" presId="urn:microsoft.com/office/officeart/2008/layout/VerticalCurvedList"/>
    <dgm:cxn modelId="{2B185C10-E90B-4E2E-8504-E1AC0D54E83B}" type="presParOf" srcId="{B8DAE281-3E6B-4F37-9E43-EA28A5EF5F8C}" destId="{DD912EEC-BC13-4973-B40E-2DE08AF8A411}" srcOrd="3" destOrd="0" presId="urn:microsoft.com/office/officeart/2008/layout/VerticalCurvedList"/>
    <dgm:cxn modelId="{FF6BBBAB-5D2F-4659-9F15-E4ECA1E0A665}" type="presParOf" srcId="{B915047E-218D-410F-B2AD-D5590AE19026}" destId="{0773244D-2EA8-4DB9-9278-9BCF894977A9}" srcOrd="1" destOrd="0" presId="urn:microsoft.com/office/officeart/2008/layout/VerticalCurvedList"/>
    <dgm:cxn modelId="{4ECB3A3A-8FE4-4A96-B62C-BB77AE642C86}" type="presParOf" srcId="{B915047E-218D-410F-B2AD-D5590AE19026}" destId="{D5A76804-6880-4266-A2BD-B5B9D376A2E8}" srcOrd="2" destOrd="0" presId="urn:microsoft.com/office/officeart/2008/layout/VerticalCurvedList"/>
    <dgm:cxn modelId="{E5D5120F-7CD1-41D1-941D-49B98AC6F1F1}" type="presParOf" srcId="{D5A76804-6880-4266-A2BD-B5B9D376A2E8}" destId="{5DF96CA3-C2B4-4D05-9432-27449F0961E8}" srcOrd="0" destOrd="0" presId="urn:microsoft.com/office/officeart/2008/layout/VerticalCurvedList"/>
    <dgm:cxn modelId="{3D6392C3-9EB6-4C6E-864B-EC518D583DF5}" type="presParOf" srcId="{B915047E-218D-410F-B2AD-D5590AE19026}" destId="{F62D0D0E-F263-4B4D-88B3-09EEF6FE7B71}" srcOrd="3" destOrd="0" presId="urn:microsoft.com/office/officeart/2008/layout/VerticalCurvedList"/>
    <dgm:cxn modelId="{403A242F-37D3-4309-BE12-9B28DF546FBE}" type="presParOf" srcId="{B915047E-218D-410F-B2AD-D5590AE19026}" destId="{87973877-187E-421E-AF77-50DFE2DA4D80}" srcOrd="4" destOrd="0" presId="urn:microsoft.com/office/officeart/2008/layout/VerticalCurvedList"/>
    <dgm:cxn modelId="{C4D6C0EA-C4A4-41BB-810F-AED2EA3D6459}" type="presParOf" srcId="{87973877-187E-421E-AF77-50DFE2DA4D80}" destId="{E05DBC14-6108-4FDF-B1B1-DAD4C66F4499}" srcOrd="0" destOrd="0" presId="urn:microsoft.com/office/officeart/2008/layout/VerticalCurvedList"/>
    <dgm:cxn modelId="{1666D9FA-B178-4B77-B582-62D9431BFA96}" type="presParOf" srcId="{B915047E-218D-410F-B2AD-D5590AE19026}" destId="{9E1978AA-5F0D-4870-B67C-1F4D708DD5D6}" srcOrd="5" destOrd="0" presId="urn:microsoft.com/office/officeart/2008/layout/VerticalCurvedList"/>
    <dgm:cxn modelId="{F82C6B32-4C76-4653-AEF4-406415C6E68F}" type="presParOf" srcId="{B915047E-218D-410F-B2AD-D5590AE19026}" destId="{EC2085BF-EE81-479E-AE45-BBB7BC3A1740}" srcOrd="6" destOrd="0" presId="urn:microsoft.com/office/officeart/2008/layout/VerticalCurvedList"/>
    <dgm:cxn modelId="{369CCCC8-34FE-4473-912B-BCEA12E426E6}" type="presParOf" srcId="{EC2085BF-EE81-479E-AE45-BBB7BC3A1740}" destId="{6784369D-E02E-4A8F-99B7-F8DF7EF214B5}" srcOrd="0" destOrd="0" presId="urn:microsoft.com/office/officeart/2008/layout/VerticalCurvedList"/>
    <dgm:cxn modelId="{75EC7AB0-7254-48A5-9AD3-885C8D35F80D}" type="presParOf" srcId="{B915047E-218D-410F-B2AD-D5590AE19026}" destId="{877FE1A4-9632-415B-91D6-F8E166E8183F}" srcOrd="7" destOrd="0" presId="urn:microsoft.com/office/officeart/2008/layout/VerticalCurvedList"/>
    <dgm:cxn modelId="{7C181813-EF9B-4114-BAE2-95DE47520FFB}" type="presParOf" srcId="{B915047E-218D-410F-B2AD-D5590AE19026}" destId="{05541540-8BA8-4C20-9734-3072BF3DC0DB}" srcOrd="8" destOrd="0" presId="urn:microsoft.com/office/officeart/2008/layout/VerticalCurvedList"/>
    <dgm:cxn modelId="{92BFBA37-8C92-45E9-BF03-69BE522E300A}" type="presParOf" srcId="{05541540-8BA8-4C20-9734-3072BF3DC0DB}" destId="{6E2BC877-F37B-4C06-8D8E-C2822AE5EC9A}" srcOrd="0" destOrd="0" presId="urn:microsoft.com/office/officeart/2008/layout/VerticalCurvedList"/>
    <dgm:cxn modelId="{B0E763EA-E261-44F3-9176-3DD0A6ED8B19}" type="presParOf" srcId="{B915047E-218D-410F-B2AD-D5590AE19026}" destId="{80CDE488-9C6F-4AE7-9B13-7A682E27B469}" srcOrd="9" destOrd="0" presId="urn:microsoft.com/office/officeart/2008/layout/VerticalCurvedList"/>
    <dgm:cxn modelId="{D011ADD9-8CD8-4A67-8BF3-6A14DA013898}" type="presParOf" srcId="{B915047E-218D-410F-B2AD-D5590AE19026}" destId="{2118DE75-8D45-48AF-AA8C-CF872062D3E8}" srcOrd="10" destOrd="0" presId="urn:microsoft.com/office/officeart/2008/layout/VerticalCurvedList"/>
    <dgm:cxn modelId="{676F08C6-CCB8-47DC-8131-5D0E6F78524F}" type="presParOf" srcId="{2118DE75-8D45-48AF-AA8C-CF872062D3E8}" destId="{80446128-3015-42B6-B577-2F4E9111182D}" srcOrd="0" destOrd="0" presId="urn:microsoft.com/office/officeart/2008/layout/VerticalCurvedList"/>
    <dgm:cxn modelId="{CB3E6C61-5E44-4456-8D7A-6DBAD5FE9DD1}" type="presParOf" srcId="{B915047E-218D-410F-B2AD-D5590AE19026}" destId="{28ECB99B-9943-4CDC-9FCF-195DDA24B97B}" srcOrd="11" destOrd="0" presId="urn:microsoft.com/office/officeart/2008/layout/VerticalCurvedList"/>
    <dgm:cxn modelId="{F45B6556-B0E1-4732-8EA3-937D40606292}" type="presParOf" srcId="{B915047E-218D-410F-B2AD-D5590AE19026}" destId="{54A45FCA-F4C2-4E32-BB14-177DB13D8CD8}" srcOrd="12" destOrd="0" presId="urn:microsoft.com/office/officeart/2008/layout/VerticalCurvedList"/>
    <dgm:cxn modelId="{881AD435-76C3-47CB-8C30-864708AB491A}" type="presParOf" srcId="{54A45FCA-F4C2-4E32-BB14-177DB13D8CD8}" destId="{41E6BBD1-94B7-491A-9E8B-465D10B320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30119-8A42-447A-80AB-13FDE3209CBC}">
      <dsp:nvSpPr>
        <dsp:cNvPr id="0" name=""/>
        <dsp:cNvSpPr/>
      </dsp:nvSpPr>
      <dsp:spPr>
        <a:xfrm>
          <a:off x="-5829996" y="-892456"/>
          <a:ext cx="6942216" cy="694221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50CFB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C9B23-4D37-4857-BB9F-47688652FF19}">
      <dsp:nvSpPr>
        <dsp:cNvPr id="0" name=""/>
        <dsp:cNvSpPr/>
      </dsp:nvSpPr>
      <dsp:spPr>
        <a:xfrm>
          <a:off x="713813" y="196596"/>
          <a:ext cx="4124055" cy="1031460"/>
        </a:xfrm>
        <a:prstGeom prst="rect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7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Pembinaan</a:t>
          </a:r>
          <a:r>
            <a:rPr lang="en-US" sz="3100" b="1" kern="1200" dirty="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3100" b="1" kern="1200" dirty="0" err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Analis</a:t>
          </a:r>
          <a:r>
            <a:rPr lang="en-US" sz="3100" b="1" kern="1200" dirty="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 Hukum</a:t>
          </a:r>
          <a:endParaRPr lang="en-ID" sz="3100" b="1" kern="1200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13813" y="196596"/>
        <a:ext cx="4124055" cy="1031460"/>
      </dsp:txXfrm>
    </dsp:sp>
    <dsp:sp modelId="{8EBF47C4-A67B-45F5-B95C-D3D589F2D0E1}">
      <dsp:nvSpPr>
        <dsp:cNvPr id="0" name=""/>
        <dsp:cNvSpPr/>
      </dsp:nvSpPr>
      <dsp:spPr>
        <a:xfrm>
          <a:off x="0" y="182143"/>
          <a:ext cx="1289326" cy="12893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52A6D-0360-4E13-9067-CF435FC91DE2}">
      <dsp:nvSpPr>
        <dsp:cNvPr id="0" name=""/>
        <dsp:cNvSpPr/>
      </dsp:nvSpPr>
      <dsp:spPr>
        <a:xfrm>
          <a:off x="1046455" y="1778248"/>
          <a:ext cx="3749119" cy="1031460"/>
        </a:xfrm>
        <a:prstGeom prst="rect">
          <a:avLst/>
        </a:prstGeom>
        <a:solidFill>
          <a:srgbClr val="92CE4A">
            <a:hueOff val="2399126"/>
            <a:satOff val="-220"/>
            <a:lumOff val="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7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Kesejahteraan Analis Hukum</a:t>
          </a:r>
          <a:endParaRPr lang="en-ID" sz="3100" b="1" kern="1200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046455" y="1778248"/>
        <a:ext cx="3749119" cy="1031460"/>
      </dsp:txXfrm>
    </dsp:sp>
    <dsp:sp modelId="{107CBEF4-4CCD-4D9E-9344-011B456E8E4B}">
      <dsp:nvSpPr>
        <dsp:cNvPr id="0" name=""/>
        <dsp:cNvSpPr/>
      </dsp:nvSpPr>
      <dsp:spPr>
        <a:xfrm>
          <a:off x="395307" y="1668284"/>
          <a:ext cx="1289326" cy="12893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2399126"/>
              <a:satOff val="-220"/>
              <a:lumOff val="6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63E80-1742-4734-91E3-FA423E45B024}">
      <dsp:nvSpPr>
        <dsp:cNvPr id="0" name=""/>
        <dsp:cNvSpPr/>
      </dsp:nvSpPr>
      <dsp:spPr>
        <a:xfrm>
          <a:off x="715833" y="3610112"/>
          <a:ext cx="4124055" cy="1031460"/>
        </a:xfrm>
        <a:prstGeom prst="rect">
          <a:avLst/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7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Kompetensi Analis Hukum</a:t>
          </a:r>
          <a:endParaRPr lang="en-ID" sz="3100" b="1" kern="1200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15833" y="3610112"/>
        <a:ext cx="4124055" cy="1031460"/>
      </dsp:txXfrm>
    </dsp:sp>
    <dsp:sp modelId="{2C1318D6-7770-4389-8645-A034A8A6A280}">
      <dsp:nvSpPr>
        <dsp:cNvPr id="0" name=""/>
        <dsp:cNvSpPr/>
      </dsp:nvSpPr>
      <dsp:spPr>
        <a:xfrm>
          <a:off x="71170" y="3481180"/>
          <a:ext cx="1289326" cy="12893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4798252"/>
              <a:satOff val="-440"/>
              <a:lumOff val="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79714-7C24-4E2B-B5CF-87154265415E}">
      <dsp:nvSpPr>
        <dsp:cNvPr id="0" name=""/>
        <dsp:cNvSpPr/>
      </dsp:nvSpPr>
      <dsp:spPr>
        <a:xfrm>
          <a:off x="37" y="9165"/>
          <a:ext cx="3560712" cy="118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Ahli Muda </a:t>
          </a:r>
          <a:r>
            <a:rPr lang="en-US" sz="2400" kern="1200" dirty="0" err="1">
              <a:latin typeface="Abadi" panose="020B0604020104020204" pitchFamily="34" charset="0"/>
            </a:rPr>
            <a:t>ke</a:t>
          </a:r>
          <a:r>
            <a:rPr lang="en-US" sz="2400" kern="1200" dirty="0">
              <a:latin typeface="Abadi" panose="020B0604020104020204" pitchFamily="34" charset="0"/>
            </a:rPr>
            <a:t> Ahli Madya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37" y="9165"/>
        <a:ext cx="3560712" cy="1180800"/>
      </dsp:txXfrm>
    </dsp:sp>
    <dsp:sp modelId="{69A05B05-2155-44DC-B644-09D7184AEAB8}">
      <dsp:nvSpPr>
        <dsp:cNvPr id="0" name=""/>
        <dsp:cNvSpPr/>
      </dsp:nvSpPr>
      <dsp:spPr>
        <a:xfrm>
          <a:off x="37" y="1189965"/>
          <a:ext cx="3560712" cy="21946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 err="1">
              <a:latin typeface="Abadi" panose="020B0604020104020204" pitchFamily="34" charset="0"/>
            </a:rPr>
            <a:t>wajib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melaksanakan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kegiatan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pengembangan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profesi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dengan</a:t>
          </a:r>
          <a:r>
            <a:rPr lang="en-ID" sz="2400" kern="1200" dirty="0">
              <a:latin typeface="Abadi" panose="020B0604020104020204" pitchFamily="34" charset="0"/>
            </a:rPr>
            <a:t> Angka </a:t>
          </a:r>
          <a:r>
            <a:rPr lang="en-ID" sz="2400" kern="1200" dirty="0" err="1">
              <a:latin typeface="Abadi" panose="020B0604020104020204" pitchFamily="34" charset="0"/>
            </a:rPr>
            <a:t>Kredit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pengembangan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profesi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sejumlah</a:t>
          </a:r>
          <a:r>
            <a:rPr lang="en-ID" sz="2400" kern="1200" dirty="0">
              <a:latin typeface="Abadi" panose="020B0604020104020204" pitchFamily="34" charset="0"/>
            </a:rPr>
            <a:t> 6 AK</a:t>
          </a:r>
        </a:p>
      </dsp:txBody>
      <dsp:txXfrm>
        <a:off x="37" y="1189965"/>
        <a:ext cx="3560712" cy="2194627"/>
      </dsp:txXfrm>
    </dsp:sp>
    <dsp:sp modelId="{C3C6B1F6-393E-4BFB-A496-54940618EBE6}">
      <dsp:nvSpPr>
        <dsp:cNvPr id="0" name=""/>
        <dsp:cNvSpPr/>
      </dsp:nvSpPr>
      <dsp:spPr>
        <a:xfrm>
          <a:off x="4059249" y="9165"/>
          <a:ext cx="3560712" cy="1180800"/>
        </a:xfrm>
        <a:prstGeom prst="rect">
          <a:avLst/>
        </a:prstGeom>
        <a:solidFill>
          <a:schemeClr val="accent4">
            <a:hueOff val="-1333453"/>
            <a:satOff val="-54547"/>
            <a:lumOff val="-22549"/>
            <a:alphaOff val="0"/>
          </a:schemeClr>
        </a:solidFill>
        <a:ln w="12700" cap="flat" cmpd="sng" algn="ctr">
          <a:solidFill>
            <a:schemeClr val="accent4">
              <a:hueOff val="-1333453"/>
              <a:satOff val="-54547"/>
              <a:lumOff val="-2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Ahli Madya </a:t>
          </a:r>
          <a:r>
            <a:rPr lang="en-US" sz="2400" kern="1200" dirty="0" err="1">
              <a:latin typeface="Abadi" panose="020B0604020104020204" pitchFamily="34" charset="0"/>
            </a:rPr>
            <a:t>ke</a:t>
          </a:r>
          <a:r>
            <a:rPr lang="en-US" sz="2400" kern="1200" dirty="0">
              <a:latin typeface="Abadi" panose="020B0604020104020204" pitchFamily="34" charset="0"/>
            </a:rPr>
            <a:t> Ahli Utama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4059249" y="9165"/>
        <a:ext cx="3560712" cy="1180800"/>
      </dsp:txXfrm>
    </dsp:sp>
    <dsp:sp modelId="{A0ED5293-D25F-450F-A0D4-2B8C9D43BDC9}">
      <dsp:nvSpPr>
        <dsp:cNvPr id="0" name=""/>
        <dsp:cNvSpPr/>
      </dsp:nvSpPr>
      <dsp:spPr>
        <a:xfrm>
          <a:off x="4059249" y="1189965"/>
          <a:ext cx="3560712" cy="2194627"/>
        </a:xfrm>
        <a:prstGeom prst="rect">
          <a:avLst/>
        </a:prstGeom>
        <a:solidFill>
          <a:schemeClr val="accent4">
            <a:tint val="40000"/>
            <a:alpha val="90000"/>
            <a:hueOff val="-2174469"/>
            <a:satOff val="-69948"/>
            <a:lumOff val="-73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174469"/>
              <a:satOff val="-69948"/>
              <a:lumOff val="-7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 err="1">
              <a:latin typeface="Abadi" panose="020B0604020104020204" pitchFamily="34" charset="0"/>
            </a:rPr>
            <a:t>wajib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melaksanakan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kegiatan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pengembangan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profesi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dengan</a:t>
          </a:r>
          <a:r>
            <a:rPr lang="en-ID" sz="2400" kern="1200" dirty="0">
              <a:latin typeface="Abadi" panose="020B0604020104020204" pitchFamily="34" charset="0"/>
            </a:rPr>
            <a:t> Angka </a:t>
          </a:r>
          <a:r>
            <a:rPr lang="en-ID" sz="2400" kern="1200" dirty="0" err="1">
              <a:latin typeface="Abadi" panose="020B0604020104020204" pitchFamily="34" charset="0"/>
            </a:rPr>
            <a:t>Kredit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pengembangan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profesi</a:t>
          </a:r>
          <a:r>
            <a:rPr lang="en-ID" sz="2400" kern="1200" dirty="0">
              <a:latin typeface="Abadi" panose="020B0604020104020204" pitchFamily="34" charset="0"/>
            </a:rPr>
            <a:t> </a:t>
          </a:r>
          <a:r>
            <a:rPr lang="en-ID" sz="2400" kern="1200" dirty="0" err="1">
              <a:latin typeface="Abadi" panose="020B0604020104020204" pitchFamily="34" charset="0"/>
            </a:rPr>
            <a:t>sejumlah</a:t>
          </a:r>
          <a:r>
            <a:rPr lang="en-ID" sz="2400" kern="1200" dirty="0">
              <a:latin typeface="Abadi" panose="020B0604020104020204" pitchFamily="34" charset="0"/>
            </a:rPr>
            <a:t> 12 AK</a:t>
          </a:r>
        </a:p>
      </dsp:txBody>
      <dsp:txXfrm>
        <a:off x="4059249" y="1189965"/>
        <a:ext cx="3560712" cy="21946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0728F-CB07-44F5-9E06-B41B15479332}">
      <dsp:nvSpPr>
        <dsp:cNvPr id="0" name=""/>
        <dsp:cNvSpPr/>
      </dsp:nvSpPr>
      <dsp:spPr>
        <a:xfrm>
          <a:off x="-5426238" y="-837244"/>
          <a:ext cx="6510797" cy="6510797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5FCDE-3574-4993-B57E-AA4D7C407888}">
      <dsp:nvSpPr>
        <dsp:cNvPr id="0" name=""/>
        <dsp:cNvSpPr/>
      </dsp:nvSpPr>
      <dsp:spPr>
        <a:xfrm>
          <a:off x="889034" y="690914"/>
          <a:ext cx="7541445" cy="13816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6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rlin Sans FB" panose="020E0602020502020306" pitchFamily="34" charset="0"/>
              <a:ea typeface="Bookman Old Style" panose="02050604050505020204" pitchFamily="18" charset="0"/>
              <a:cs typeface="Times New Roman" panose="02020603050405020304" pitchFamily="18" charset="0"/>
            </a:rPr>
            <a:t>Analis hukum wajib memenuhi hasil kerja minimal untuk setiap periode kenaikan pangkat dan/atau kenaikan jenjang jabatan</a:t>
          </a:r>
          <a:endParaRPr lang="en-ID" sz="2400" kern="1200" dirty="0"/>
        </a:p>
      </dsp:txBody>
      <dsp:txXfrm>
        <a:off x="889034" y="690914"/>
        <a:ext cx="7541445" cy="1381636"/>
      </dsp:txXfrm>
    </dsp:sp>
    <dsp:sp modelId="{059D7E4F-FB43-47AD-9542-FDFAA205B35C}">
      <dsp:nvSpPr>
        <dsp:cNvPr id="0" name=""/>
        <dsp:cNvSpPr/>
      </dsp:nvSpPr>
      <dsp:spPr>
        <a:xfrm>
          <a:off x="25511" y="518210"/>
          <a:ext cx="1727045" cy="1727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70194-E9A4-43C9-9939-FE5CE22BDD81}">
      <dsp:nvSpPr>
        <dsp:cNvPr id="0" name=""/>
        <dsp:cNvSpPr/>
      </dsp:nvSpPr>
      <dsp:spPr>
        <a:xfrm>
          <a:off x="889034" y="2763756"/>
          <a:ext cx="7541445" cy="1381636"/>
        </a:xfrm>
        <a:prstGeom prst="rect">
          <a:avLst/>
        </a:prstGeom>
        <a:solidFill>
          <a:schemeClr val="accent4">
            <a:hueOff val="-1333453"/>
            <a:satOff val="-54547"/>
            <a:lumOff val="-2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6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rlin Sans FB" panose="020E0602020502020306" pitchFamily="34" charset="0"/>
              <a:ea typeface="Bookman Old Style" panose="02050604050505020204" pitchFamily="18" charset="0"/>
              <a:cs typeface="Times New Roman" panose="02020603050405020304" pitchFamily="18" charset="0"/>
            </a:rPr>
            <a:t>Hasil kerja minimal analis hukum: minimal 2 hasil kerja dari unsur kegiatan analisis dan evaluasi peraturan perundang-undangan dan hukum tidak tertulis</a:t>
          </a:r>
        </a:p>
      </dsp:txBody>
      <dsp:txXfrm>
        <a:off x="889034" y="2763756"/>
        <a:ext cx="7541445" cy="1381636"/>
      </dsp:txXfrm>
    </dsp:sp>
    <dsp:sp modelId="{7FD6DE50-9D4A-4258-ADA1-22D1051AA965}">
      <dsp:nvSpPr>
        <dsp:cNvPr id="0" name=""/>
        <dsp:cNvSpPr/>
      </dsp:nvSpPr>
      <dsp:spPr>
        <a:xfrm>
          <a:off x="25511" y="2591052"/>
          <a:ext cx="1727045" cy="1727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33453"/>
              <a:satOff val="-54547"/>
              <a:lumOff val="-2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3709-E802-4DA8-B83D-5EFA3016AF70}">
      <dsp:nvSpPr>
        <dsp:cNvPr id="0" name=""/>
        <dsp:cNvSpPr/>
      </dsp:nvSpPr>
      <dsp:spPr>
        <a:xfrm>
          <a:off x="-6232980" y="-953525"/>
          <a:ext cx="7419407" cy="7419407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rgbClr val="50CFB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4C7F3-53BC-4F2D-8EFB-F011CB62015B}">
      <dsp:nvSpPr>
        <dsp:cNvPr id="0" name=""/>
        <dsp:cNvSpPr/>
      </dsp:nvSpPr>
      <dsp:spPr>
        <a:xfrm>
          <a:off x="620905" y="318754"/>
          <a:ext cx="7429033" cy="1058092"/>
        </a:xfrm>
        <a:prstGeom prst="rect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petunjuk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pelaksanaan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dan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petunjuk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teknis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Jabatan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Fungsional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Analis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Hukum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dari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mulai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pengangkatan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sampai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dengan</a:t>
          </a:r>
          <a:r>
            <a:rPr lang="en-ID" sz="2200" kern="1200" dirty="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  <a:r>
            <a:rPr lang="en-ID" sz="2200" kern="1200" dirty="0" err="1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pemberhentian</a:t>
          </a:r>
          <a:endParaRPr lang="en-ID" sz="2200" kern="1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620905" y="318754"/>
        <a:ext cx="7429033" cy="1058092"/>
      </dsp:txXfrm>
    </dsp:sp>
    <dsp:sp modelId="{BE8DA506-BA46-4C6E-AB93-3F535F8DC367}">
      <dsp:nvSpPr>
        <dsp:cNvPr id="0" name=""/>
        <dsp:cNvSpPr/>
      </dsp:nvSpPr>
      <dsp:spPr>
        <a:xfrm>
          <a:off x="90891" y="317787"/>
          <a:ext cx="1060026" cy="10600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AFE80-FDE7-4588-B953-421870C49333}">
      <dsp:nvSpPr>
        <dsp:cNvPr id="0" name=""/>
        <dsp:cNvSpPr/>
      </dsp:nvSpPr>
      <dsp:spPr>
        <a:xfrm>
          <a:off x="1107094" y="1696042"/>
          <a:ext cx="6942843" cy="848021"/>
        </a:xfrm>
        <a:prstGeom prst="rect">
          <a:avLst/>
        </a:prstGeom>
        <a:solidFill>
          <a:srgbClr val="92CE4A">
            <a:hueOff val="1599417"/>
            <a:satOff val="-147"/>
            <a:lumOff val="4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standar kualitas Hasil Kerja dan pedoman penilaian kualitas Hasil Kerja Analis Hukum</a:t>
          </a:r>
          <a:endParaRPr lang="en-ID" sz="2200" kern="1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1107094" y="1696042"/>
        <a:ext cx="6942843" cy="848021"/>
      </dsp:txXfrm>
    </dsp:sp>
    <dsp:sp modelId="{2E53ADB8-0524-45A2-9FE2-3490BD03E5B2}">
      <dsp:nvSpPr>
        <dsp:cNvPr id="0" name=""/>
        <dsp:cNvSpPr/>
      </dsp:nvSpPr>
      <dsp:spPr>
        <a:xfrm>
          <a:off x="577081" y="1590039"/>
          <a:ext cx="1060026" cy="10600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1599417"/>
              <a:satOff val="-147"/>
              <a:lumOff val="45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8D6CD-D800-41B3-9913-DA613378E2D3}">
      <dsp:nvSpPr>
        <dsp:cNvPr id="0" name=""/>
        <dsp:cNvSpPr/>
      </dsp:nvSpPr>
      <dsp:spPr>
        <a:xfrm>
          <a:off x="1107094" y="2968293"/>
          <a:ext cx="6942843" cy="848021"/>
        </a:xfrm>
        <a:prstGeom prst="rect">
          <a:avLst/>
        </a:prstGeom>
        <a:solidFill>
          <a:srgbClr val="92CE4A">
            <a:hueOff val="3198835"/>
            <a:satOff val="-293"/>
            <a:lumOff val="9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Kompetensi dan Uji Kompetensi</a:t>
          </a:r>
          <a:endParaRPr lang="en-ID" sz="2200" kern="1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1107094" y="2968293"/>
        <a:ext cx="6942843" cy="848021"/>
      </dsp:txXfrm>
    </dsp:sp>
    <dsp:sp modelId="{A1FA59D9-BEEF-46A5-A4EF-B26F10EDB41F}">
      <dsp:nvSpPr>
        <dsp:cNvPr id="0" name=""/>
        <dsp:cNvSpPr/>
      </dsp:nvSpPr>
      <dsp:spPr>
        <a:xfrm>
          <a:off x="577081" y="2862291"/>
          <a:ext cx="1060026" cy="10600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3198835"/>
              <a:satOff val="-293"/>
              <a:lumOff val="9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A0495-7DDA-4BF5-8EF9-425736FF820F}">
      <dsp:nvSpPr>
        <dsp:cNvPr id="0" name=""/>
        <dsp:cNvSpPr/>
      </dsp:nvSpPr>
      <dsp:spPr>
        <a:xfrm>
          <a:off x="620905" y="4240545"/>
          <a:ext cx="7429033" cy="848021"/>
        </a:xfrm>
        <a:prstGeom prst="rect">
          <a:avLst/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>
              <a:solidFill>
                <a:sysClr val="windowText" lastClr="000000"/>
              </a:solidFill>
              <a:latin typeface="Abadi" panose="020B0604020104020204" pitchFamily="34" charset="0"/>
              <a:ea typeface="+mn-ea"/>
              <a:cs typeface="+mn-cs"/>
            </a:rPr>
            <a:t>Tata cara pembentukan Organisasi Profesi</a:t>
          </a:r>
          <a:endParaRPr lang="en-ID" sz="2200" kern="1200" dirty="0">
            <a:solidFill>
              <a:sysClr val="windowText" lastClr="000000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620905" y="4240545"/>
        <a:ext cx="7429033" cy="848021"/>
      </dsp:txXfrm>
    </dsp:sp>
    <dsp:sp modelId="{0E9D0B10-9577-4664-9695-6BDA2C04317E}">
      <dsp:nvSpPr>
        <dsp:cNvPr id="0" name=""/>
        <dsp:cNvSpPr/>
      </dsp:nvSpPr>
      <dsp:spPr>
        <a:xfrm>
          <a:off x="90891" y="4134543"/>
          <a:ext cx="1060026" cy="10600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92CE4A">
              <a:hueOff val="4798252"/>
              <a:satOff val="-440"/>
              <a:lumOff val="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4962-DDC8-42DB-B816-CC5A78244EEE}">
      <dsp:nvSpPr>
        <dsp:cNvPr id="0" name=""/>
        <dsp:cNvSpPr/>
      </dsp:nvSpPr>
      <dsp:spPr>
        <a:xfrm>
          <a:off x="2107460" y="0"/>
          <a:ext cx="1404973" cy="1231384"/>
        </a:xfrm>
        <a:prstGeom prst="trapezoid">
          <a:avLst>
            <a:gd name="adj" fmla="val 50000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Utama</a:t>
          </a:r>
          <a:endParaRPr lang="en-ID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517921" y="359747"/>
        <a:ext cx="584051" cy="871637"/>
      </dsp:txXfrm>
    </dsp:sp>
    <dsp:sp modelId="{59A52CC4-0593-4084-9C31-E5DD239252B8}">
      <dsp:nvSpPr>
        <dsp:cNvPr id="0" name=""/>
        <dsp:cNvSpPr/>
      </dsp:nvSpPr>
      <dsp:spPr>
        <a:xfrm>
          <a:off x="1404973" y="1231384"/>
          <a:ext cx="2809947" cy="1231384"/>
        </a:xfrm>
        <a:prstGeom prst="trapezoid">
          <a:avLst>
            <a:gd name="adj" fmla="val 49678"/>
          </a:avLst>
        </a:prstGeom>
        <a:solidFill>
          <a:srgbClr val="92CE4A">
            <a:hueOff val="1599417"/>
            <a:satOff val="-147"/>
            <a:lumOff val="4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Madya</a:t>
          </a:r>
          <a:endParaRPr lang="en-ID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304532" y="1506331"/>
        <a:ext cx="1010829" cy="956437"/>
      </dsp:txXfrm>
    </dsp:sp>
    <dsp:sp modelId="{E76AFCA6-83A1-4732-B60B-FBC919B1C25F}">
      <dsp:nvSpPr>
        <dsp:cNvPr id="0" name=""/>
        <dsp:cNvSpPr/>
      </dsp:nvSpPr>
      <dsp:spPr>
        <a:xfrm>
          <a:off x="727312" y="2469541"/>
          <a:ext cx="4214921" cy="1231384"/>
        </a:xfrm>
        <a:prstGeom prst="trapezoid">
          <a:avLst>
            <a:gd name="adj" fmla="val 49678"/>
          </a:avLst>
        </a:prstGeom>
        <a:solidFill>
          <a:srgbClr val="92CE4A">
            <a:hueOff val="3198835"/>
            <a:satOff val="-293"/>
            <a:lumOff val="9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Muda</a:t>
          </a:r>
          <a:endParaRPr lang="en-ID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872741" y="2652839"/>
        <a:ext cx="1924062" cy="1048086"/>
      </dsp:txXfrm>
    </dsp:sp>
    <dsp:sp modelId="{97418C65-8AAD-45EB-80C7-325038E2493C}">
      <dsp:nvSpPr>
        <dsp:cNvPr id="0" name=""/>
        <dsp:cNvSpPr/>
      </dsp:nvSpPr>
      <dsp:spPr>
        <a:xfrm>
          <a:off x="0" y="3694153"/>
          <a:ext cx="5619895" cy="1231384"/>
        </a:xfrm>
        <a:prstGeom prst="trapezoid">
          <a:avLst>
            <a:gd name="adj" fmla="val 49678"/>
          </a:avLst>
        </a:prstGeom>
        <a:solidFill>
          <a:srgbClr val="92CE4A">
            <a:hueOff val="4798252"/>
            <a:satOff val="-440"/>
            <a:lumOff val="13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Ahli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Pertama</a:t>
          </a:r>
          <a:endParaRPr lang="en-ID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391299" y="3831626"/>
        <a:ext cx="2837295" cy="1093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ABA45-EFF9-4EB5-B80B-3579980CC83A}">
      <dsp:nvSpPr>
        <dsp:cNvPr id="0" name=""/>
        <dsp:cNvSpPr/>
      </dsp:nvSpPr>
      <dsp:spPr>
        <a:xfrm rot="5400000">
          <a:off x="5995319" y="-2557231"/>
          <a:ext cx="673190" cy="59594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badi" panose="020B0604020104020204" pitchFamily="34" charset="0"/>
            </a:rPr>
            <a:t>Analis</a:t>
          </a:r>
          <a:r>
            <a:rPr lang="en-US" sz="2400" kern="1200" dirty="0">
              <a:latin typeface="Abadi" panose="020B0604020104020204" pitchFamily="34" charset="0"/>
            </a:rPr>
            <a:t> Hukum Ahli Utama</a:t>
          </a:r>
          <a:endParaRPr lang="en-ID" sz="2400" kern="1200" dirty="0">
            <a:latin typeface="Abadi" panose="020B0604020104020204" pitchFamily="34" charset="0"/>
          </a:endParaRPr>
        </a:p>
      </dsp:txBody>
      <dsp:txXfrm rot="-5400000">
        <a:off x="3352190" y="118760"/>
        <a:ext cx="5926587" cy="607466"/>
      </dsp:txXfrm>
    </dsp:sp>
    <dsp:sp modelId="{BBCED35F-ACE9-4229-BA25-82936FC66722}">
      <dsp:nvSpPr>
        <dsp:cNvPr id="0" name=""/>
        <dsp:cNvSpPr/>
      </dsp:nvSpPr>
      <dsp:spPr>
        <a:xfrm>
          <a:off x="0" y="1749"/>
          <a:ext cx="3352190" cy="8414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adi" panose="020B0604020104020204" pitchFamily="34" charset="0"/>
            </a:rPr>
            <a:t>Pimti</a:t>
          </a:r>
          <a:r>
            <a:rPr lang="en-US" sz="2400" kern="1200" dirty="0">
              <a:latin typeface="Abadi" panose="020B0604020104020204" pitchFamily="34" charset="0"/>
            </a:rPr>
            <a:t> Madya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41078" y="42827"/>
        <a:ext cx="3270034" cy="759332"/>
      </dsp:txXfrm>
    </dsp:sp>
    <dsp:sp modelId="{9CF2220E-0173-446D-846A-57D556F561EF}">
      <dsp:nvSpPr>
        <dsp:cNvPr id="0" name=""/>
        <dsp:cNvSpPr/>
      </dsp:nvSpPr>
      <dsp:spPr>
        <a:xfrm rot="5400000">
          <a:off x="5995319" y="-1673668"/>
          <a:ext cx="673190" cy="5959449"/>
        </a:xfrm>
        <a:prstGeom prst="round2SameRect">
          <a:avLst/>
        </a:prstGeom>
        <a:solidFill>
          <a:schemeClr val="accent4">
            <a:tint val="40000"/>
            <a:alpha val="90000"/>
            <a:hueOff val="-724823"/>
            <a:satOff val="-23316"/>
            <a:lumOff val="-24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24823"/>
              <a:satOff val="-23316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badi" panose="020B0604020104020204" pitchFamily="34" charset="0"/>
            </a:rPr>
            <a:t>Analis</a:t>
          </a:r>
          <a:r>
            <a:rPr lang="en-US" sz="2400" kern="1200" dirty="0">
              <a:latin typeface="Abadi" panose="020B0604020104020204" pitchFamily="34" charset="0"/>
            </a:rPr>
            <a:t> Hukum Ahli Madya</a:t>
          </a:r>
          <a:endParaRPr lang="en-ID" sz="2400" kern="1200" dirty="0">
            <a:latin typeface="Abadi" panose="020B0604020104020204" pitchFamily="34" charset="0"/>
          </a:endParaRPr>
        </a:p>
      </dsp:txBody>
      <dsp:txXfrm rot="-5400000">
        <a:off x="3352190" y="1002323"/>
        <a:ext cx="5926587" cy="607466"/>
      </dsp:txXfrm>
    </dsp:sp>
    <dsp:sp modelId="{ECF50813-5895-42DC-9311-22E114BCBCF9}">
      <dsp:nvSpPr>
        <dsp:cNvPr id="0" name=""/>
        <dsp:cNvSpPr/>
      </dsp:nvSpPr>
      <dsp:spPr>
        <a:xfrm>
          <a:off x="0" y="885312"/>
          <a:ext cx="3352190" cy="841488"/>
        </a:xfrm>
        <a:prstGeom prst="roundRect">
          <a:avLst/>
        </a:prstGeom>
        <a:solidFill>
          <a:schemeClr val="accent4">
            <a:hueOff val="-444484"/>
            <a:satOff val="-18182"/>
            <a:lumOff val="-7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adi" panose="020B0604020104020204" pitchFamily="34" charset="0"/>
            </a:rPr>
            <a:t>Pimti</a:t>
          </a:r>
          <a:r>
            <a:rPr lang="en-US" sz="2400" kern="1200" dirty="0">
              <a:latin typeface="Abadi" panose="020B0604020104020204" pitchFamily="34" charset="0"/>
            </a:rPr>
            <a:t> </a:t>
          </a:r>
          <a:r>
            <a:rPr lang="en-US" sz="2400" kern="1200" dirty="0" err="1">
              <a:latin typeface="Abadi" panose="020B0604020104020204" pitchFamily="34" charset="0"/>
            </a:rPr>
            <a:t>Pratama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41078" y="926390"/>
        <a:ext cx="3270034" cy="759332"/>
      </dsp:txXfrm>
    </dsp:sp>
    <dsp:sp modelId="{345EA289-796F-4D3E-9E63-9E78E7C64DD4}">
      <dsp:nvSpPr>
        <dsp:cNvPr id="0" name=""/>
        <dsp:cNvSpPr/>
      </dsp:nvSpPr>
      <dsp:spPr>
        <a:xfrm rot="5400000">
          <a:off x="5995319" y="-790106"/>
          <a:ext cx="673190" cy="5959449"/>
        </a:xfrm>
        <a:prstGeom prst="round2SameRect">
          <a:avLst/>
        </a:prstGeom>
        <a:solidFill>
          <a:schemeClr val="accent4">
            <a:tint val="40000"/>
            <a:alpha val="90000"/>
            <a:hueOff val="-1449646"/>
            <a:satOff val="-46632"/>
            <a:lumOff val="-490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49646"/>
              <a:satOff val="-4663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badi" panose="020B0604020104020204" pitchFamily="34" charset="0"/>
            </a:rPr>
            <a:t>Analis</a:t>
          </a:r>
          <a:r>
            <a:rPr lang="en-US" sz="2400" kern="1200" dirty="0">
              <a:latin typeface="Abadi" panose="020B0604020104020204" pitchFamily="34" charset="0"/>
            </a:rPr>
            <a:t> Hukum Ahli Muda</a:t>
          </a:r>
          <a:endParaRPr lang="en-ID" sz="2400" kern="1200" dirty="0">
            <a:latin typeface="Abadi" panose="020B0604020104020204" pitchFamily="34" charset="0"/>
          </a:endParaRPr>
        </a:p>
      </dsp:txBody>
      <dsp:txXfrm rot="-5400000">
        <a:off x="3352190" y="1885885"/>
        <a:ext cx="5926587" cy="607466"/>
      </dsp:txXfrm>
    </dsp:sp>
    <dsp:sp modelId="{3E4D7624-5780-4CF7-A7AB-44DCE26E6FED}">
      <dsp:nvSpPr>
        <dsp:cNvPr id="0" name=""/>
        <dsp:cNvSpPr/>
      </dsp:nvSpPr>
      <dsp:spPr>
        <a:xfrm>
          <a:off x="0" y="1768874"/>
          <a:ext cx="3352190" cy="841488"/>
        </a:xfrm>
        <a:prstGeom prst="roundRect">
          <a:avLst/>
        </a:prstGeom>
        <a:solidFill>
          <a:schemeClr val="accent4">
            <a:hueOff val="-888969"/>
            <a:satOff val="-36365"/>
            <a:lumOff val="-1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adi" panose="020B0604020104020204" pitchFamily="34" charset="0"/>
            </a:rPr>
            <a:t>Pejabat</a:t>
          </a:r>
          <a:r>
            <a:rPr lang="en-US" sz="2400" kern="1200" dirty="0">
              <a:latin typeface="Abadi" panose="020B0604020104020204" pitchFamily="34" charset="0"/>
            </a:rPr>
            <a:t> Administrator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41078" y="1809952"/>
        <a:ext cx="3270034" cy="759332"/>
      </dsp:txXfrm>
    </dsp:sp>
    <dsp:sp modelId="{2DC0EA40-F1BD-480D-B57D-37C75DB8A0A2}">
      <dsp:nvSpPr>
        <dsp:cNvPr id="0" name=""/>
        <dsp:cNvSpPr/>
      </dsp:nvSpPr>
      <dsp:spPr>
        <a:xfrm rot="5400000">
          <a:off x="5995319" y="93456"/>
          <a:ext cx="673190" cy="5959449"/>
        </a:xfrm>
        <a:prstGeom prst="round2SameRect">
          <a:avLst/>
        </a:prstGeom>
        <a:solidFill>
          <a:schemeClr val="accent4">
            <a:tint val="40000"/>
            <a:alpha val="90000"/>
            <a:hueOff val="-2174469"/>
            <a:satOff val="-69948"/>
            <a:lumOff val="-73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174469"/>
              <a:satOff val="-69948"/>
              <a:lumOff val="-7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badi" panose="020B0604020104020204" pitchFamily="34" charset="0"/>
            </a:rPr>
            <a:t>Analis</a:t>
          </a:r>
          <a:r>
            <a:rPr lang="en-US" sz="2400" kern="1200" dirty="0">
              <a:latin typeface="Abadi" panose="020B0604020104020204" pitchFamily="34" charset="0"/>
            </a:rPr>
            <a:t> Hukum Ahli </a:t>
          </a:r>
          <a:r>
            <a:rPr lang="en-US" sz="2400" kern="1200" dirty="0" err="1">
              <a:latin typeface="Abadi" panose="020B0604020104020204" pitchFamily="34" charset="0"/>
            </a:rPr>
            <a:t>Pertama</a:t>
          </a:r>
          <a:endParaRPr lang="en-ID" sz="2400" kern="1200" dirty="0">
            <a:latin typeface="Abadi" panose="020B0604020104020204" pitchFamily="34" charset="0"/>
          </a:endParaRPr>
        </a:p>
      </dsp:txBody>
      <dsp:txXfrm rot="-5400000">
        <a:off x="3352190" y="2769447"/>
        <a:ext cx="5926587" cy="607466"/>
      </dsp:txXfrm>
    </dsp:sp>
    <dsp:sp modelId="{6E8165D4-8723-4C9A-B5F5-5C73D02E9CA7}">
      <dsp:nvSpPr>
        <dsp:cNvPr id="0" name=""/>
        <dsp:cNvSpPr/>
      </dsp:nvSpPr>
      <dsp:spPr>
        <a:xfrm>
          <a:off x="0" y="2652437"/>
          <a:ext cx="3352190" cy="841488"/>
        </a:xfrm>
        <a:prstGeom prst="roundRect">
          <a:avLst/>
        </a:prstGeom>
        <a:solidFill>
          <a:schemeClr val="accent4">
            <a:hueOff val="-1333453"/>
            <a:satOff val="-54547"/>
            <a:lumOff val="-2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adi" panose="020B0604020104020204" pitchFamily="34" charset="0"/>
            </a:rPr>
            <a:t>Pejabat</a:t>
          </a:r>
          <a:r>
            <a:rPr lang="en-US" sz="2400" kern="1200" dirty="0">
              <a:latin typeface="Abadi" panose="020B0604020104020204" pitchFamily="34" charset="0"/>
            </a:rPr>
            <a:t> </a:t>
          </a:r>
          <a:r>
            <a:rPr lang="en-US" sz="2400" kern="1200" dirty="0" err="1">
              <a:latin typeface="Abadi" panose="020B0604020104020204" pitchFamily="34" charset="0"/>
            </a:rPr>
            <a:t>Pengawas</a:t>
          </a:r>
          <a:endParaRPr lang="en-ID" sz="2400" kern="1200" dirty="0">
            <a:latin typeface="Abadi" panose="020B0604020104020204" pitchFamily="34" charset="0"/>
          </a:endParaRPr>
        </a:p>
      </dsp:txBody>
      <dsp:txXfrm>
        <a:off x="41078" y="2693515"/>
        <a:ext cx="3270034" cy="759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4B8D-C6CC-4B3A-B01A-BA24932FEEF0}">
      <dsp:nvSpPr>
        <dsp:cNvPr id="0" name=""/>
        <dsp:cNvSpPr/>
      </dsp:nvSpPr>
      <dsp:spPr>
        <a:xfrm>
          <a:off x="0" y="63580"/>
          <a:ext cx="4221598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SKP</a:t>
          </a:r>
          <a:endParaRPr lang="en-US" sz="3600" kern="1200" dirty="0"/>
        </a:p>
      </dsp:txBody>
      <dsp:txXfrm>
        <a:off x="59399" y="122979"/>
        <a:ext cx="4102800" cy="1098002"/>
      </dsp:txXfrm>
    </dsp:sp>
    <dsp:sp modelId="{2024C4B2-87CC-41A9-8A5B-0EA0C47C7A7A}">
      <dsp:nvSpPr>
        <dsp:cNvPr id="0" name=""/>
        <dsp:cNvSpPr/>
      </dsp:nvSpPr>
      <dsp:spPr>
        <a:xfrm>
          <a:off x="0" y="1525103"/>
          <a:ext cx="4221598" cy="1216800"/>
        </a:xfrm>
        <a:prstGeom prst="roundRect">
          <a:avLst/>
        </a:prstGeom>
        <a:solidFill>
          <a:schemeClr val="accent4">
            <a:hueOff val="-1333453"/>
            <a:satOff val="-54547"/>
            <a:lumOff val="-2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noProof="1">
              <a:solidFill>
                <a:schemeClr val="tx1"/>
              </a:solidFill>
            </a:rPr>
            <a:t>Perilaku Kerja</a:t>
          </a:r>
          <a:endParaRPr lang="en-US" sz="2800" kern="1200" noProof="1">
            <a:solidFill>
              <a:schemeClr val="tx1"/>
            </a:solidFill>
          </a:endParaRPr>
        </a:p>
      </dsp:txBody>
      <dsp:txXfrm>
        <a:off x="59399" y="1584502"/>
        <a:ext cx="410280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4B8D-C6CC-4B3A-B01A-BA24932FEEF0}">
      <dsp:nvSpPr>
        <dsp:cNvPr id="0" name=""/>
        <dsp:cNvSpPr/>
      </dsp:nvSpPr>
      <dsp:spPr>
        <a:xfrm>
          <a:off x="0" y="0"/>
          <a:ext cx="4221598" cy="7058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>
              <a:solidFill>
                <a:schemeClr val="tx1"/>
              </a:solidFill>
            </a:rPr>
            <a:t>SKP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4456" y="34456"/>
        <a:ext cx="4152686" cy="636927"/>
      </dsp:txXfrm>
    </dsp:sp>
    <dsp:sp modelId="{2024C4B2-87CC-41A9-8A5B-0EA0C47C7A7A}">
      <dsp:nvSpPr>
        <dsp:cNvPr id="0" name=""/>
        <dsp:cNvSpPr/>
      </dsp:nvSpPr>
      <dsp:spPr>
        <a:xfrm>
          <a:off x="0" y="719082"/>
          <a:ext cx="4221598" cy="705839"/>
        </a:xfrm>
        <a:prstGeom prst="roundRect">
          <a:avLst/>
        </a:prstGeom>
        <a:solidFill>
          <a:schemeClr val="accent3">
            <a:hueOff val="-16193"/>
            <a:satOff val="10560"/>
            <a:lumOff val="2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chemeClr val="tx1"/>
              </a:solidFill>
            </a:rPr>
            <a:t>Bukti Hasil Kerja</a:t>
          </a:r>
        </a:p>
      </dsp:txBody>
      <dsp:txXfrm>
        <a:off x="34456" y="753538"/>
        <a:ext cx="4152686" cy="636927"/>
      </dsp:txXfrm>
    </dsp:sp>
    <dsp:sp modelId="{FD9D5780-9D8C-4D15-8E1C-9CD6DC911C27}">
      <dsp:nvSpPr>
        <dsp:cNvPr id="0" name=""/>
        <dsp:cNvSpPr/>
      </dsp:nvSpPr>
      <dsp:spPr>
        <a:xfrm>
          <a:off x="0" y="1438084"/>
          <a:ext cx="4221598" cy="705839"/>
        </a:xfrm>
        <a:prstGeom prst="roundRect">
          <a:avLst/>
        </a:prstGeom>
        <a:solidFill>
          <a:schemeClr val="accent3">
            <a:hueOff val="-32386"/>
            <a:satOff val="21119"/>
            <a:lumOff val="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Bukti </a:t>
          </a:r>
          <a:r>
            <a:rPr lang="en-US" sz="3200" kern="1200" dirty="0" err="1">
              <a:solidFill>
                <a:schemeClr val="tx1"/>
              </a:solidFill>
            </a:rPr>
            <a:t>Pendukung</a:t>
          </a:r>
          <a:endParaRPr lang="en-ID" sz="3200" kern="1200" dirty="0">
            <a:solidFill>
              <a:schemeClr val="tx1"/>
            </a:solidFill>
          </a:endParaRPr>
        </a:p>
      </dsp:txBody>
      <dsp:txXfrm>
        <a:off x="34456" y="1472540"/>
        <a:ext cx="4152686" cy="636927"/>
      </dsp:txXfrm>
    </dsp:sp>
    <dsp:sp modelId="{E524E807-58C4-434D-BA74-0E2604E71ED6}">
      <dsp:nvSpPr>
        <dsp:cNvPr id="0" name=""/>
        <dsp:cNvSpPr/>
      </dsp:nvSpPr>
      <dsp:spPr>
        <a:xfrm>
          <a:off x="0" y="2157085"/>
          <a:ext cx="4221598" cy="705839"/>
        </a:xfrm>
        <a:prstGeom prst="roundRect">
          <a:avLst/>
        </a:prstGeom>
        <a:solidFill>
          <a:schemeClr val="accent3">
            <a:hueOff val="-48580"/>
            <a:satOff val="31679"/>
            <a:lumOff val="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Dokumen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Administrasi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endParaRPr lang="en-ID" sz="2800" kern="1200" dirty="0">
            <a:solidFill>
              <a:schemeClr val="tx1"/>
            </a:solidFill>
          </a:endParaRPr>
        </a:p>
      </dsp:txBody>
      <dsp:txXfrm>
        <a:off x="34456" y="2191541"/>
        <a:ext cx="4152686" cy="636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9E4B-C870-49BE-9165-CC1038B5F0DA}">
      <dsp:nvSpPr>
        <dsp:cNvPr id="0" name=""/>
        <dsp:cNvSpPr/>
      </dsp:nvSpPr>
      <dsp:spPr>
        <a:xfrm>
          <a:off x="1034316" y="956076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12,5 Ahli Pertama (max 18,75)</a:t>
          </a:r>
          <a:endParaRPr lang="en-ID" sz="2100" kern="1200" dirty="0"/>
        </a:p>
      </dsp:txBody>
      <dsp:txXfrm>
        <a:off x="1344248" y="956076"/>
        <a:ext cx="1627141" cy="1292027"/>
      </dsp:txXfrm>
    </dsp:sp>
    <dsp:sp modelId="{5510914C-A4B7-44C2-9C40-23A2C6A233B6}">
      <dsp:nvSpPr>
        <dsp:cNvPr id="0" name=""/>
        <dsp:cNvSpPr/>
      </dsp:nvSpPr>
      <dsp:spPr>
        <a:xfrm>
          <a:off x="1034316" y="2248104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1009023"/>
            <a:satOff val="1944"/>
            <a:lumOff val="19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09023"/>
              <a:satOff val="1944"/>
              <a:lumOff val="1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25 Ahli Muda (max 37,5)</a:t>
          </a:r>
          <a:endParaRPr lang="en-ID" sz="2100" kern="1200" dirty="0"/>
        </a:p>
      </dsp:txBody>
      <dsp:txXfrm>
        <a:off x="1344248" y="2248104"/>
        <a:ext cx="1627141" cy="1292027"/>
      </dsp:txXfrm>
    </dsp:sp>
    <dsp:sp modelId="{0DE90952-302E-445D-B848-FD7B14CCF8C7}">
      <dsp:nvSpPr>
        <dsp:cNvPr id="0" name=""/>
        <dsp:cNvSpPr/>
      </dsp:nvSpPr>
      <dsp:spPr>
        <a:xfrm>
          <a:off x="1034316" y="3540132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2018046"/>
            <a:satOff val="3888"/>
            <a:lumOff val="38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18046"/>
              <a:satOff val="3888"/>
              <a:lumOff val="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37,5 Ahli Madya (max 56,25)</a:t>
          </a:r>
          <a:endParaRPr lang="en-ID" sz="2100" kern="1200" dirty="0"/>
        </a:p>
      </dsp:txBody>
      <dsp:txXfrm>
        <a:off x="1344248" y="3540132"/>
        <a:ext cx="1627141" cy="1292027"/>
      </dsp:txXfrm>
    </dsp:sp>
    <dsp:sp modelId="{EE8C9E6A-E57A-4DB9-B8B1-561A8554341C}">
      <dsp:nvSpPr>
        <dsp:cNvPr id="0" name=""/>
        <dsp:cNvSpPr/>
      </dsp:nvSpPr>
      <dsp:spPr>
        <a:xfrm>
          <a:off x="1034316" y="4832160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3027069"/>
            <a:satOff val="5832"/>
            <a:lumOff val="5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027069"/>
              <a:satOff val="5832"/>
              <a:lumOff val="5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50 Ahli Utama (max 75)</a:t>
          </a:r>
          <a:endParaRPr lang="en-ID" sz="2100" kern="1200" dirty="0"/>
        </a:p>
      </dsp:txBody>
      <dsp:txXfrm>
        <a:off x="1344248" y="4832160"/>
        <a:ext cx="1627141" cy="1292027"/>
      </dsp:txXfrm>
    </dsp:sp>
    <dsp:sp modelId="{1C6C8069-C82D-4633-8A65-5F3DE04AB4B1}">
      <dsp:nvSpPr>
        <dsp:cNvPr id="0" name=""/>
        <dsp:cNvSpPr/>
      </dsp:nvSpPr>
      <dsp:spPr>
        <a:xfrm>
          <a:off x="1211" y="439524"/>
          <a:ext cx="1291382" cy="12913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rgbClr val="FFFF00"/>
              </a:solidFill>
              <a:latin typeface="Abadi" panose="020B0604020104020204" pitchFamily="34" charset="0"/>
            </a:rPr>
            <a:t>Tahunan</a:t>
          </a:r>
          <a:endParaRPr lang="en-ID" sz="1800" kern="1200" dirty="0">
            <a:solidFill>
              <a:srgbClr val="FFFF00"/>
            </a:solidFill>
            <a:latin typeface="Abadi" panose="020B0604020104020204" pitchFamily="34" charset="0"/>
          </a:endParaRPr>
        </a:p>
      </dsp:txBody>
      <dsp:txXfrm>
        <a:off x="190330" y="628643"/>
        <a:ext cx="913144" cy="913144"/>
      </dsp:txXfrm>
    </dsp:sp>
    <dsp:sp modelId="{40606363-B03B-406D-9052-59CCB25D3329}">
      <dsp:nvSpPr>
        <dsp:cNvPr id="0" name=""/>
        <dsp:cNvSpPr/>
      </dsp:nvSpPr>
      <dsp:spPr>
        <a:xfrm>
          <a:off x="4262771" y="956076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4036092"/>
            <a:satOff val="7775"/>
            <a:lumOff val="7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36092"/>
              <a:satOff val="7775"/>
              <a:lumOff val="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10 Ahli Pertama</a:t>
          </a:r>
          <a:endParaRPr lang="en-ID" sz="2100" kern="1200" dirty="0"/>
        </a:p>
      </dsp:txBody>
      <dsp:txXfrm>
        <a:off x="4572703" y="956076"/>
        <a:ext cx="1627141" cy="1292027"/>
      </dsp:txXfrm>
    </dsp:sp>
    <dsp:sp modelId="{B933A2AE-A810-4B25-9D13-714EABDA48AD}">
      <dsp:nvSpPr>
        <dsp:cNvPr id="0" name=""/>
        <dsp:cNvSpPr/>
      </dsp:nvSpPr>
      <dsp:spPr>
        <a:xfrm>
          <a:off x="4262771" y="2248104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5045115"/>
            <a:satOff val="9719"/>
            <a:lumOff val="9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45115"/>
              <a:satOff val="9719"/>
              <a:lumOff val="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20 Ahli Muda </a:t>
          </a:r>
          <a:endParaRPr lang="en-ID" sz="2100" kern="1200" dirty="0"/>
        </a:p>
      </dsp:txBody>
      <dsp:txXfrm>
        <a:off x="4572703" y="2248104"/>
        <a:ext cx="1627141" cy="1292027"/>
      </dsp:txXfrm>
    </dsp:sp>
    <dsp:sp modelId="{DBFF0646-3BE3-48C1-A5B9-1C0C2336D12D}">
      <dsp:nvSpPr>
        <dsp:cNvPr id="0" name=""/>
        <dsp:cNvSpPr/>
      </dsp:nvSpPr>
      <dsp:spPr>
        <a:xfrm>
          <a:off x="4262771" y="3540132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6054138"/>
            <a:satOff val="11663"/>
            <a:lumOff val="1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054138"/>
              <a:satOff val="11663"/>
              <a:lumOff val="1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30 Ahli Madya</a:t>
          </a:r>
          <a:endParaRPr lang="en-ID" sz="2100" kern="1200" dirty="0"/>
        </a:p>
      </dsp:txBody>
      <dsp:txXfrm>
        <a:off x="4572703" y="3540132"/>
        <a:ext cx="1627141" cy="1292027"/>
      </dsp:txXfrm>
    </dsp:sp>
    <dsp:sp modelId="{616ED0AA-4BD6-4211-ACF0-C6C97E9AC0C0}">
      <dsp:nvSpPr>
        <dsp:cNvPr id="0" name=""/>
        <dsp:cNvSpPr/>
      </dsp:nvSpPr>
      <dsp:spPr>
        <a:xfrm>
          <a:off x="4262771" y="4832160"/>
          <a:ext cx="1937073" cy="1292027"/>
        </a:xfrm>
        <a:prstGeom prst="rect">
          <a:avLst/>
        </a:prstGeom>
        <a:solidFill>
          <a:schemeClr val="accent2">
            <a:tint val="40000"/>
            <a:alpha val="90000"/>
            <a:hueOff val="7063161"/>
            <a:satOff val="13607"/>
            <a:lumOff val="13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063161"/>
              <a:satOff val="13607"/>
              <a:lumOff val="1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25 Ahli Utama</a:t>
          </a:r>
          <a:endParaRPr lang="en-ID" sz="2100" kern="1200" dirty="0"/>
        </a:p>
      </dsp:txBody>
      <dsp:txXfrm>
        <a:off x="4572703" y="4832160"/>
        <a:ext cx="1627141" cy="1292027"/>
      </dsp:txXfrm>
    </dsp:sp>
    <dsp:sp modelId="{84BDBCA1-3877-4B6B-BEA5-3AC65DF98687}">
      <dsp:nvSpPr>
        <dsp:cNvPr id="0" name=""/>
        <dsp:cNvSpPr/>
      </dsp:nvSpPr>
      <dsp:spPr>
        <a:xfrm>
          <a:off x="3229666" y="439524"/>
          <a:ext cx="1291382" cy="1291382"/>
        </a:xfrm>
        <a:prstGeom prst="ellipse">
          <a:avLst/>
        </a:prstGeom>
        <a:solidFill>
          <a:schemeClr val="accent2">
            <a:hueOff val="6822886"/>
            <a:satOff val="26656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Pemeliharaan</a:t>
          </a:r>
          <a:endParaRPr lang="en-ID" sz="1800" kern="1200" dirty="0"/>
        </a:p>
      </dsp:txBody>
      <dsp:txXfrm>
        <a:off x="3418785" y="628643"/>
        <a:ext cx="913144" cy="913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5F5B4-345A-45D4-8661-54B65688FEB0}">
      <dsp:nvSpPr>
        <dsp:cNvPr id="0" name=""/>
        <dsp:cNvSpPr/>
      </dsp:nvSpPr>
      <dsp:spPr>
        <a:xfrm>
          <a:off x="-7479540" y="-1143035"/>
          <a:ext cx="8900231" cy="8900231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244D-2EA8-4DB9-9278-9BCF894977A9}">
      <dsp:nvSpPr>
        <dsp:cNvPr id="0" name=""/>
        <dsp:cNvSpPr/>
      </dsp:nvSpPr>
      <dsp:spPr>
        <a:xfrm>
          <a:off x="743211" y="508496"/>
          <a:ext cx="6811804" cy="1017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6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>
              <a:solidFill>
                <a:schemeClr val="bg1"/>
              </a:solidFill>
            </a:rPr>
            <a:t>paling </a:t>
          </a:r>
          <a:r>
            <a:rPr lang="en-ID" sz="2300" kern="1200" dirty="0" err="1">
              <a:solidFill>
                <a:schemeClr val="bg1"/>
              </a:solidFill>
            </a:rPr>
            <a:t>singkat</a:t>
          </a:r>
          <a:r>
            <a:rPr lang="en-ID" sz="2300" kern="1200" dirty="0">
              <a:solidFill>
                <a:schemeClr val="bg1"/>
              </a:solidFill>
            </a:rPr>
            <a:t> 2 (</a:t>
          </a:r>
          <a:r>
            <a:rPr lang="en-ID" sz="2300" kern="1200" dirty="0" err="1">
              <a:solidFill>
                <a:schemeClr val="bg1"/>
              </a:solidFill>
            </a:rPr>
            <a:t>dua</a:t>
          </a:r>
          <a:r>
            <a:rPr lang="en-ID" sz="2300" kern="1200" dirty="0">
              <a:solidFill>
                <a:schemeClr val="bg1"/>
              </a:solidFill>
            </a:rPr>
            <a:t>) </a:t>
          </a:r>
          <a:r>
            <a:rPr lang="en-ID" sz="2300" kern="1200" dirty="0" err="1">
              <a:solidFill>
                <a:schemeClr val="bg1"/>
              </a:solidFill>
            </a:rPr>
            <a:t>tahun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dalam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pangkat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terakhir</a:t>
          </a:r>
          <a:endParaRPr lang="en-ID" sz="2300" kern="1200" dirty="0">
            <a:solidFill>
              <a:schemeClr val="bg1"/>
            </a:solidFill>
          </a:endParaRPr>
        </a:p>
      </dsp:txBody>
      <dsp:txXfrm>
        <a:off x="743211" y="508496"/>
        <a:ext cx="6811804" cy="1017522"/>
      </dsp:txXfrm>
    </dsp:sp>
    <dsp:sp modelId="{5DF96CA3-C2B4-4D05-9432-27449F0961E8}">
      <dsp:nvSpPr>
        <dsp:cNvPr id="0" name=""/>
        <dsp:cNvSpPr/>
      </dsp:nvSpPr>
      <dsp:spPr>
        <a:xfrm>
          <a:off x="107260" y="381306"/>
          <a:ext cx="1271902" cy="1271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D0D0E-F263-4B4D-88B3-09EEF6FE7B71}">
      <dsp:nvSpPr>
        <dsp:cNvPr id="0" name=""/>
        <dsp:cNvSpPr/>
      </dsp:nvSpPr>
      <dsp:spPr>
        <a:xfrm>
          <a:off x="1326580" y="2035044"/>
          <a:ext cx="6228435" cy="1017522"/>
        </a:xfrm>
        <a:prstGeom prst="rect">
          <a:avLst/>
        </a:prstGeom>
        <a:solidFill>
          <a:schemeClr val="accent3">
            <a:hueOff val="-16193"/>
            <a:satOff val="10560"/>
            <a:lumOff val="2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6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solidFill>
                <a:schemeClr val="bg1"/>
              </a:solidFill>
            </a:rPr>
            <a:t>memenuhi</a:t>
          </a:r>
          <a:r>
            <a:rPr lang="en-ID" sz="2300" kern="1200" dirty="0">
              <a:solidFill>
                <a:schemeClr val="bg1"/>
              </a:solidFill>
            </a:rPr>
            <a:t> Angka </a:t>
          </a:r>
          <a:r>
            <a:rPr lang="en-ID" sz="2300" kern="1200" dirty="0" err="1">
              <a:solidFill>
                <a:schemeClr val="bg1"/>
              </a:solidFill>
            </a:rPr>
            <a:t>Kredit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Kumulatif</a:t>
          </a:r>
          <a:r>
            <a:rPr lang="en-ID" sz="2300" kern="1200" dirty="0">
              <a:solidFill>
                <a:schemeClr val="bg1"/>
              </a:solidFill>
            </a:rPr>
            <a:t> yang </a:t>
          </a:r>
          <a:r>
            <a:rPr lang="en-ID" sz="2300" kern="1200" dirty="0" err="1">
              <a:solidFill>
                <a:schemeClr val="bg1"/>
              </a:solidFill>
            </a:rPr>
            <a:t>ditentukan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untuk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kenaikan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pangkat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setingkat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lebih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tinggi</a:t>
          </a:r>
          <a:endParaRPr lang="en-ID" sz="2300" kern="1200" dirty="0">
            <a:solidFill>
              <a:schemeClr val="bg1"/>
            </a:solidFill>
          </a:endParaRPr>
        </a:p>
      </dsp:txBody>
      <dsp:txXfrm>
        <a:off x="1326580" y="2035044"/>
        <a:ext cx="6228435" cy="1017522"/>
      </dsp:txXfrm>
    </dsp:sp>
    <dsp:sp modelId="{E05DBC14-6108-4FDF-B1B1-DAD4C66F4499}">
      <dsp:nvSpPr>
        <dsp:cNvPr id="0" name=""/>
        <dsp:cNvSpPr/>
      </dsp:nvSpPr>
      <dsp:spPr>
        <a:xfrm>
          <a:off x="690629" y="1907854"/>
          <a:ext cx="1271902" cy="1271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6193"/>
              <a:satOff val="10560"/>
              <a:lumOff val="2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978AA-5F0D-4870-B67C-1F4D708DD5D6}">
      <dsp:nvSpPr>
        <dsp:cNvPr id="0" name=""/>
        <dsp:cNvSpPr/>
      </dsp:nvSpPr>
      <dsp:spPr>
        <a:xfrm>
          <a:off x="1326580" y="3561592"/>
          <a:ext cx="6228435" cy="1017522"/>
        </a:xfrm>
        <a:prstGeom prst="rect">
          <a:avLst/>
        </a:prstGeom>
        <a:solidFill>
          <a:schemeClr val="accent3">
            <a:hueOff val="-32386"/>
            <a:satOff val="21119"/>
            <a:lumOff val="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6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solidFill>
                <a:schemeClr val="bg1"/>
              </a:solidFill>
            </a:rPr>
            <a:t>setiap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unsur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penilaian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prestasi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kinerja</a:t>
          </a:r>
          <a:r>
            <a:rPr lang="en-ID" sz="2300" kern="1200" dirty="0">
              <a:solidFill>
                <a:schemeClr val="bg1"/>
              </a:solidFill>
            </a:rPr>
            <a:t>  paling  </a:t>
          </a:r>
          <a:r>
            <a:rPr lang="en-ID" sz="2300" kern="1200" dirty="0" err="1">
              <a:solidFill>
                <a:schemeClr val="bg1"/>
              </a:solidFill>
            </a:rPr>
            <a:t>bernilai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baik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dalam</a:t>
          </a:r>
          <a:r>
            <a:rPr lang="en-ID" sz="2300" kern="1200" dirty="0">
              <a:solidFill>
                <a:schemeClr val="bg1"/>
              </a:solidFill>
            </a:rPr>
            <a:t> 2 (</a:t>
          </a:r>
          <a:r>
            <a:rPr lang="en-ID" sz="2300" kern="1200" dirty="0" err="1">
              <a:solidFill>
                <a:schemeClr val="bg1"/>
              </a:solidFill>
            </a:rPr>
            <a:t>dua</a:t>
          </a:r>
          <a:r>
            <a:rPr lang="en-ID" sz="2300" kern="1200" dirty="0">
              <a:solidFill>
                <a:schemeClr val="bg1"/>
              </a:solidFill>
            </a:rPr>
            <a:t>) </a:t>
          </a:r>
          <a:r>
            <a:rPr lang="en-ID" sz="2300" kern="1200" dirty="0" err="1">
              <a:solidFill>
                <a:schemeClr val="bg1"/>
              </a:solidFill>
            </a:rPr>
            <a:t>tahun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terakhir</a:t>
          </a:r>
          <a:endParaRPr lang="en-ID" sz="2300" kern="1200" dirty="0">
            <a:solidFill>
              <a:schemeClr val="bg1"/>
            </a:solidFill>
          </a:endParaRPr>
        </a:p>
      </dsp:txBody>
      <dsp:txXfrm>
        <a:off x="1326580" y="3561592"/>
        <a:ext cx="6228435" cy="1017522"/>
      </dsp:txXfrm>
    </dsp:sp>
    <dsp:sp modelId="{6784369D-E02E-4A8F-99B7-F8DF7EF214B5}">
      <dsp:nvSpPr>
        <dsp:cNvPr id="0" name=""/>
        <dsp:cNvSpPr/>
      </dsp:nvSpPr>
      <dsp:spPr>
        <a:xfrm>
          <a:off x="690629" y="3434402"/>
          <a:ext cx="1271902" cy="1271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2386"/>
              <a:satOff val="21119"/>
              <a:lumOff val="4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E1A4-9632-415B-91D6-F8E166E8183F}">
      <dsp:nvSpPr>
        <dsp:cNvPr id="0" name=""/>
        <dsp:cNvSpPr/>
      </dsp:nvSpPr>
      <dsp:spPr>
        <a:xfrm>
          <a:off x="743211" y="5088141"/>
          <a:ext cx="6811804" cy="1017522"/>
        </a:xfrm>
        <a:prstGeom prst="rect">
          <a:avLst/>
        </a:prstGeom>
        <a:solidFill>
          <a:schemeClr val="accent3">
            <a:hueOff val="-48580"/>
            <a:satOff val="31679"/>
            <a:lumOff val="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6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solidFill>
                <a:schemeClr val="bg1"/>
              </a:solidFill>
            </a:rPr>
            <a:t>memenuhi</a:t>
          </a:r>
          <a:r>
            <a:rPr lang="en-ID" sz="2300" kern="1200" dirty="0">
              <a:solidFill>
                <a:schemeClr val="bg1"/>
              </a:solidFill>
            </a:rPr>
            <a:t> </a:t>
          </a:r>
          <a:r>
            <a:rPr lang="en-ID" sz="2300" kern="1200" dirty="0" err="1">
              <a:solidFill>
                <a:schemeClr val="bg1"/>
              </a:solidFill>
            </a:rPr>
            <a:t>syarat</a:t>
          </a:r>
          <a:r>
            <a:rPr lang="en-ID" sz="2300" kern="1200" dirty="0">
              <a:solidFill>
                <a:schemeClr val="bg1"/>
              </a:solidFill>
            </a:rPr>
            <a:t> Hasil </a:t>
          </a:r>
          <a:r>
            <a:rPr lang="en-ID" sz="2300" kern="1200" dirty="0" err="1">
              <a:solidFill>
                <a:schemeClr val="bg1"/>
              </a:solidFill>
            </a:rPr>
            <a:t>Kerja</a:t>
          </a:r>
          <a:r>
            <a:rPr lang="en-ID" sz="2300" kern="1200" dirty="0">
              <a:solidFill>
                <a:schemeClr val="bg1"/>
              </a:solidFill>
            </a:rPr>
            <a:t> Minimal (HKM)</a:t>
          </a:r>
        </a:p>
      </dsp:txBody>
      <dsp:txXfrm>
        <a:off x="743211" y="5088141"/>
        <a:ext cx="6811804" cy="1017522"/>
      </dsp:txXfrm>
    </dsp:sp>
    <dsp:sp modelId="{6E2BC877-F37B-4C06-8D8E-C2822AE5EC9A}">
      <dsp:nvSpPr>
        <dsp:cNvPr id="0" name=""/>
        <dsp:cNvSpPr/>
      </dsp:nvSpPr>
      <dsp:spPr>
        <a:xfrm>
          <a:off x="107260" y="4960950"/>
          <a:ext cx="1271902" cy="1271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8580"/>
              <a:satOff val="31679"/>
              <a:lumOff val="6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5F5B4-345A-45D4-8661-54B65688FEB0}">
      <dsp:nvSpPr>
        <dsp:cNvPr id="0" name=""/>
        <dsp:cNvSpPr/>
      </dsp:nvSpPr>
      <dsp:spPr>
        <a:xfrm>
          <a:off x="-7753828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244D-2EA8-4DB9-9278-9BCF894977A9}">
      <dsp:nvSpPr>
        <dsp:cNvPr id="0" name=""/>
        <dsp:cNvSpPr/>
      </dsp:nvSpPr>
      <dsp:spPr>
        <a:xfrm>
          <a:off x="548982" y="361142"/>
          <a:ext cx="7206970" cy="722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paling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singkat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1 (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satu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)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tahun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dalam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terakhir</a:t>
          </a:r>
          <a:endParaRPr lang="en-ID" sz="22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548982" y="361142"/>
        <a:ext cx="7206970" cy="722010"/>
      </dsp:txXfrm>
    </dsp:sp>
    <dsp:sp modelId="{5DF96CA3-C2B4-4D05-9432-27449F0961E8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D0D0E-F263-4B4D-88B3-09EEF6FE7B71}">
      <dsp:nvSpPr>
        <dsp:cNvPr id="0" name=""/>
        <dsp:cNvSpPr/>
      </dsp:nvSpPr>
      <dsp:spPr>
        <a:xfrm>
          <a:off x="1142885" y="1444020"/>
          <a:ext cx="6613067" cy="722010"/>
        </a:xfrm>
        <a:prstGeom prst="rect">
          <a:avLst/>
        </a:prstGeom>
        <a:solidFill>
          <a:schemeClr val="accent3">
            <a:hueOff val="-9716"/>
            <a:satOff val="6336"/>
            <a:lumOff val="1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memenuhi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Angka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Kredit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Kumulatif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yang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ditentukan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untuk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kenaikan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yang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lebih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tinggi</a:t>
          </a:r>
          <a:endParaRPr lang="en-ID" sz="22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142885" y="1444020"/>
        <a:ext cx="6613067" cy="722010"/>
      </dsp:txXfrm>
    </dsp:sp>
    <dsp:sp modelId="{E05DBC14-6108-4FDF-B1B1-DAD4C66F4499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716"/>
              <a:satOff val="6336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978AA-5F0D-4870-B67C-1F4D708DD5D6}">
      <dsp:nvSpPr>
        <dsp:cNvPr id="0" name=""/>
        <dsp:cNvSpPr/>
      </dsp:nvSpPr>
      <dsp:spPr>
        <a:xfrm>
          <a:off x="1414462" y="2526898"/>
          <a:ext cx="6341491" cy="722010"/>
        </a:xfrm>
        <a:prstGeom prst="rect">
          <a:avLst/>
        </a:prstGeom>
        <a:solidFill>
          <a:schemeClr val="accent3">
            <a:hueOff val="-19432"/>
            <a:satOff val="12672"/>
            <a:lumOff val="2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setiap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unsur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penilaian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prestasi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kinerja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 paling 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bernilai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baik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dalam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2 (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dua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)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tahun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terakhir</a:t>
          </a:r>
          <a:endParaRPr lang="en-ID" sz="22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414462" y="2526898"/>
        <a:ext cx="6341491" cy="722010"/>
      </dsp:txXfrm>
    </dsp:sp>
    <dsp:sp modelId="{6784369D-E02E-4A8F-99B7-F8DF7EF214B5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9432"/>
              <a:satOff val="12672"/>
              <a:lumOff val="2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E1A4-9632-415B-91D6-F8E166E8183F}">
      <dsp:nvSpPr>
        <dsp:cNvPr id="0" name=""/>
        <dsp:cNvSpPr/>
      </dsp:nvSpPr>
      <dsp:spPr>
        <a:xfrm>
          <a:off x="1414462" y="3609091"/>
          <a:ext cx="6341491" cy="722010"/>
        </a:xfrm>
        <a:prstGeom prst="rect">
          <a:avLst/>
        </a:prstGeom>
        <a:solidFill>
          <a:schemeClr val="accent3">
            <a:hueOff val="-29148"/>
            <a:satOff val="19007"/>
            <a:lumOff val="4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memenuhi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syarat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Hasil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Kerja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Minimal (HKM)</a:t>
          </a:r>
        </a:p>
      </dsp:txBody>
      <dsp:txXfrm>
        <a:off x="1414462" y="3609091"/>
        <a:ext cx="6341491" cy="722010"/>
      </dsp:txXfrm>
    </dsp:sp>
    <dsp:sp modelId="{6E2BC877-F37B-4C06-8D8E-C2822AE5EC9A}">
      <dsp:nvSpPr>
        <dsp:cNvPr id="0" name=""/>
        <dsp:cNvSpPr/>
      </dsp:nvSpPr>
      <dsp:spPr>
        <a:xfrm>
          <a:off x="963206" y="351883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9148"/>
              <a:satOff val="19007"/>
              <a:lumOff val="4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DE488-9C6F-4AE7-9B13-7A682E27B469}">
      <dsp:nvSpPr>
        <dsp:cNvPr id="0" name=""/>
        <dsp:cNvSpPr/>
      </dsp:nvSpPr>
      <dsp:spPr>
        <a:xfrm>
          <a:off x="1142885" y="4691969"/>
          <a:ext cx="6613067" cy="722010"/>
        </a:xfrm>
        <a:prstGeom prst="rect">
          <a:avLst/>
        </a:prstGeom>
        <a:solidFill>
          <a:schemeClr val="accent3">
            <a:hueOff val="-38864"/>
            <a:satOff val="25343"/>
            <a:lumOff val="5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telah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mengikuti</a:t>
          </a:r>
          <a:r>
            <a:rPr lang="en-ID" sz="2200" kern="1200" dirty="0">
              <a:solidFill>
                <a:schemeClr val="bg1"/>
              </a:solidFill>
              <a:latin typeface="Corbel" panose="020B0503020204020204" pitchFamily="34" charset="0"/>
            </a:rPr>
            <a:t> dan lulus Uji </a:t>
          </a:r>
          <a:r>
            <a:rPr lang="en-ID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Kompetensi</a:t>
          </a:r>
          <a:endParaRPr lang="en-ID" sz="22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142885" y="4691969"/>
        <a:ext cx="6613067" cy="722010"/>
      </dsp:txXfrm>
    </dsp:sp>
    <dsp:sp modelId="{80446128-3015-42B6-B577-2F4E9111182D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8864"/>
              <a:satOff val="25343"/>
              <a:lumOff val="5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CB99B-9943-4CDC-9FCF-195DDA24B97B}">
      <dsp:nvSpPr>
        <dsp:cNvPr id="0" name=""/>
        <dsp:cNvSpPr/>
      </dsp:nvSpPr>
      <dsp:spPr>
        <a:xfrm>
          <a:off x="548982" y="5774847"/>
          <a:ext cx="7206970" cy="722010"/>
        </a:xfrm>
        <a:prstGeom prst="rect">
          <a:avLst/>
        </a:prstGeom>
        <a:solidFill>
          <a:schemeClr val="accent3">
            <a:hueOff val="-48580"/>
            <a:satOff val="31679"/>
            <a:lumOff val="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Tersedianya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formasi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untuk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jabatan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setingkat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lebih</a:t>
          </a:r>
          <a:r>
            <a:rPr lang="en-US" sz="22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n-US" sz="2200" kern="1200" dirty="0" err="1">
              <a:solidFill>
                <a:schemeClr val="bg1"/>
              </a:solidFill>
              <a:latin typeface="Corbel" panose="020B0503020204020204" pitchFamily="34" charset="0"/>
            </a:rPr>
            <a:t>tinggi</a:t>
          </a:r>
          <a:endParaRPr lang="en-ID" sz="22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548982" y="5774847"/>
        <a:ext cx="7206970" cy="722010"/>
      </dsp:txXfrm>
    </dsp:sp>
    <dsp:sp modelId="{41E6BBD1-94B7-491A-9E8B-465D10B32036}">
      <dsp:nvSpPr>
        <dsp:cNvPr id="0" name=""/>
        <dsp:cNvSpPr/>
      </dsp:nvSpPr>
      <dsp:spPr>
        <a:xfrm>
          <a:off x="97726" y="5684596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8580"/>
              <a:satOff val="31679"/>
              <a:lumOff val="6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680" y="1600199"/>
            <a:ext cx="6765384" cy="1909763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Penyusunan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Usulan</a:t>
            </a:r>
            <a:r>
              <a:rPr lang="en-US" sz="4000" dirty="0"/>
              <a:t> </a:t>
            </a:r>
            <a:r>
              <a:rPr lang="en-US" sz="4000" dirty="0" err="1"/>
              <a:t>Penilaian</a:t>
            </a:r>
            <a:r>
              <a:rPr lang="en-US" sz="4000" dirty="0"/>
              <a:t> Angka </a:t>
            </a:r>
            <a:r>
              <a:rPr lang="en-US" sz="4000" dirty="0" err="1"/>
              <a:t>Kredit</a:t>
            </a:r>
            <a:r>
              <a:rPr lang="en-US" sz="4000" dirty="0"/>
              <a:t> </a:t>
            </a:r>
            <a:r>
              <a:rPr lang="en-US" sz="4000" dirty="0" err="1"/>
              <a:t>Analis</a:t>
            </a:r>
            <a:r>
              <a:rPr lang="en-US" sz="4000" dirty="0"/>
              <a:t> Hukum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Apri Listiyanto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Koord</a:t>
            </a:r>
            <a:r>
              <a:rPr lang="en-US" sz="1800" dirty="0"/>
              <a:t>. </a:t>
            </a:r>
            <a:r>
              <a:rPr lang="en-US" sz="1800" dirty="0" err="1"/>
              <a:t>Fasilitasi</a:t>
            </a:r>
            <a:r>
              <a:rPr lang="en-US" sz="1800" dirty="0"/>
              <a:t> </a:t>
            </a:r>
            <a:r>
              <a:rPr lang="en-US" sz="1800" dirty="0" err="1"/>
              <a:t>Pembinaan</a:t>
            </a:r>
            <a:r>
              <a:rPr lang="en-US" sz="1800" dirty="0"/>
              <a:t> &amp; </a:t>
            </a:r>
            <a:r>
              <a:rPr lang="en-US" sz="1800" dirty="0" err="1"/>
              <a:t>Pengembangan</a:t>
            </a:r>
            <a:r>
              <a:rPr lang="en-US" sz="1800" dirty="0"/>
              <a:t> JF </a:t>
            </a:r>
            <a:r>
              <a:rPr lang="en-US" sz="1800" dirty="0" err="1"/>
              <a:t>Analis</a:t>
            </a:r>
            <a:r>
              <a:rPr lang="en-US" sz="1800" dirty="0"/>
              <a:t> Hukum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DD8CA-38E7-56F7-BCA3-AB55065488D3}"/>
              </a:ext>
            </a:extLst>
          </p:cNvPr>
          <p:cNvSpPr txBox="1"/>
          <p:nvPr/>
        </p:nvSpPr>
        <p:spPr>
          <a:xfrm>
            <a:off x="7010400" y="5925700"/>
            <a:ext cx="487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</a:rPr>
              <a:t>Pemerintah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Provinsi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Jawa</a:t>
            </a:r>
            <a:r>
              <a:rPr lang="en-US" sz="2000" i="1" dirty="0">
                <a:solidFill>
                  <a:schemeClr val="bg1"/>
                </a:solidFill>
              </a:rPr>
              <a:t> Barat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14 November 2022</a:t>
            </a:r>
            <a:endParaRPr lang="en-ID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9">
            <a:extLst>
              <a:ext uri="{FF2B5EF4-FFF2-40B4-BE49-F238E27FC236}">
                <a16:creationId xmlns:a16="http://schemas.microsoft.com/office/drawing/2014/main" id="{794FC006-FB9F-6865-849B-B6663FB5EB85}"/>
              </a:ext>
            </a:extLst>
          </p:cNvPr>
          <p:cNvGraphicFramePr>
            <a:graphicFrameLocks noGrp="1"/>
          </p:cNvGraphicFramePr>
          <p:nvPr/>
        </p:nvGraphicFramePr>
        <p:xfrm>
          <a:off x="1358470" y="412611"/>
          <a:ext cx="8946740" cy="2356760"/>
        </p:xfrm>
        <a:graphic>
          <a:graphicData uri="http://schemas.openxmlformats.org/drawingml/2006/table">
            <a:tbl>
              <a:tblPr firstRow="1" bandRow="1"/>
              <a:tblGrid>
                <a:gridCol w="223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0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8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9365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Tugas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Jabatan</a:t>
                      </a:r>
                      <a:endParaRPr lang="en-ID" sz="180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/>
                    </a:solidFill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enorit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Jenjang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Jabatan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/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Golongan</a:t>
                      </a:r>
                      <a:r>
                        <a:rPr lang="en-ID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 Ruang dan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AK JF </a:t>
                      </a:r>
                      <a:r>
                        <a:rPr lang="en-ID" sz="180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Keahlian</a:t>
                      </a:r>
                      <a:endParaRPr lang="en-ID" sz="180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D" sz="1800" dirty="0"/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33">
                <a:tc vMerge="1">
                  <a:txBody>
                    <a:bodyPr/>
                    <a:lstStyle/>
                    <a:p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 Rounded MT Bold" panose="020F0704030504030204" pitchFamily="34" charset="0"/>
                        </a:rPr>
                        <a:t>Pertama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5EF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Muda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Madya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Utama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4E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47">
                <a:tc vMerge="1">
                  <a:txBody>
                    <a:bodyPr/>
                    <a:lstStyle/>
                    <a:p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III/a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III/b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III/c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III/d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IV/a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IV/b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IV/c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IV/d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IV/e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 Rounded MT Bold" panose="020F0704030504030204" pitchFamily="34" charset="0"/>
                        </a:rPr>
                        <a:t>Kegiatan</a:t>
                      </a:r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 JF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50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5E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50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5E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100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100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150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150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150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200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4E5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enorite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 Rounded MT Bold" panose="020F0704030504030204" pitchFamily="34" charset="0"/>
                        </a:rPr>
                        <a:t>200</a:t>
                      </a:r>
                      <a:endParaRPr lang="en-ID" sz="1800" dirty="0">
                        <a:latin typeface="Arial Rounded MT Bold" panose="020F0704030504030204" pitchFamily="34" charset="0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4E5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38D98B7-89D3-00F8-8CC1-22BD330F8B02}"/>
              </a:ext>
            </a:extLst>
          </p:cNvPr>
          <p:cNvGraphicFramePr>
            <a:graphicFrameLocks noGrp="1"/>
          </p:cNvGraphicFramePr>
          <p:nvPr/>
        </p:nvGraphicFramePr>
        <p:xfrm>
          <a:off x="1402715" y="2937918"/>
          <a:ext cx="8858250" cy="3337152"/>
        </p:xfrm>
        <a:graphic>
          <a:graphicData uri="http://schemas.openxmlformats.org/drawingml/2006/table">
            <a:tbl>
              <a:tblPr firstRow="1" bandRow="1"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Ahli Pertama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Ahli Muda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Ahli Madya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Ahli Utama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F62C0965-B563-BDBA-957D-5A067B9D022D}"/>
              </a:ext>
            </a:extLst>
          </p:cNvPr>
          <p:cNvSpPr/>
          <p:nvPr/>
        </p:nvSpPr>
        <p:spPr>
          <a:xfrm>
            <a:off x="1474152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III/a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D5E101A1-D532-40F7-284C-63C38E532737}"/>
              </a:ext>
            </a:extLst>
          </p:cNvPr>
          <p:cNvSpPr/>
          <p:nvPr/>
        </p:nvSpPr>
        <p:spPr>
          <a:xfrm>
            <a:off x="2698565" y="5181849"/>
            <a:ext cx="541337" cy="2762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50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340461AA-D69F-3681-0024-02DA3E6B1E80}"/>
              </a:ext>
            </a:extLst>
          </p:cNvPr>
          <p:cNvSpPr/>
          <p:nvPr/>
        </p:nvSpPr>
        <p:spPr>
          <a:xfrm>
            <a:off x="2474277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III/b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8545A568-05A6-1298-4A47-5F03465E1FC5}"/>
              </a:ext>
            </a:extLst>
          </p:cNvPr>
          <p:cNvSpPr/>
          <p:nvPr/>
        </p:nvSpPr>
        <p:spPr>
          <a:xfrm>
            <a:off x="3474402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III/c</a:t>
            </a: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4B2DA3E6-8FB5-11FE-E9E8-29D94F2A4B9E}"/>
              </a:ext>
            </a:extLst>
          </p:cNvPr>
          <p:cNvSpPr/>
          <p:nvPr/>
        </p:nvSpPr>
        <p:spPr>
          <a:xfrm>
            <a:off x="4447540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III/d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12535D18-A854-75DB-AD4C-6EE1CBB5F215}"/>
              </a:ext>
            </a:extLst>
          </p:cNvPr>
          <p:cNvSpPr/>
          <p:nvPr/>
        </p:nvSpPr>
        <p:spPr>
          <a:xfrm>
            <a:off x="5463540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IV/a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58E9C80B-826A-F0FA-4AA3-2BF3301C7C7A}"/>
              </a:ext>
            </a:extLst>
          </p:cNvPr>
          <p:cNvSpPr/>
          <p:nvPr/>
        </p:nvSpPr>
        <p:spPr>
          <a:xfrm>
            <a:off x="6403340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IV/b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B770524E-7062-BBE1-3194-FE9A6652160B}"/>
              </a:ext>
            </a:extLst>
          </p:cNvPr>
          <p:cNvSpPr/>
          <p:nvPr/>
        </p:nvSpPr>
        <p:spPr>
          <a:xfrm>
            <a:off x="7332027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IV/c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CA9C8953-25EB-680B-4998-8D5AEFBFF275}"/>
              </a:ext>
            </a:extLst>
          </p:cNvPr>
          <p:cNvSpPr/>
          <p:nvPr/>
        </p:nvSpPr>
        <p:spPr>
          <a:xfrm>
            <a:off x="8332152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IV/d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4066F2B1-8C24-1192-345C-9EF9A43B24C0}"/>
              </a:ext>
            </a:extLst>
          </p:cNvPr>
          <p:cNvSpPr/>
          <p:nvPr/>
        </p:nvSpPr>
        <p:spPr>
          <a:xfrm>
            <a:off x="2545715" y="3931693"/>
            <a:ext cx="785813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100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3E83F90A-227D-4DAF-E64C-BEB92AEE2931}"/>
              </a:ext>
            </a:extLst>
          </p:cNvPr>
          <p:cNvSpPr/>
          <p:nvPr/>
        </p:nvSpPr>
        <p:spPr>
          <a:xfrm>
            <a:off x="3525368" y="5173532"/>
            <a:ext cx="785812" cy="39963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100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20FA4FF5-34E6-7FDD-D9CB-AF71E1912098}"/>
              </a:ext>
            </a:extLst>
          </p:cNvPr>
          <p:cNvSpPr/>
          <p:nvPr/>
        </p:nvSpPr>
        <p:spPr>
          <a:xfrm>
            <a:off x="4545965" y="3969793"/>
            <a:ext cx="785812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200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71671A02-309D-98E4-2CA8-5ABA5C72085A}"/>
              </a:ext>
            </a:extLst>
          </p:cNvPr>
          <p:cNvSpPr/>
          <p:nvPr/>
        </p:nvSpPr>
        <p:spPr>
          <a:xfrm>
            <a:off x="4629444" y="5231855"/>
            <a:ext cx="601663" cy="2762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6F804585-E345-9E36-36FD-2CF977E1C678}"/>
              </a:ext>
            </a:extLst>
          </p:cNvPr>
          <p:cNvSpPr/>
          <p:nvPr/>
        </p:nvSpPr>
        <p:spPr>
          <a:xfrm>
            <a:off x="5579427" y="4969918"/>
            <a:ext cx="785813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150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C867C521-B0C0-A376-D097-DB8DF77B90FA}"/>
              </a:ext>
            </a:extLst>
          </p:cNvPr>
          <p:cNvSpPr/>
          <p:nvPr/>
        </p:nvSpPr>
        <p:spPr>
          <a:xfrm>
            <a:off x="7173363" y="3833268"/>
            <a:ext cx="785812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450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ounded Rectangle 28">
            <a:extLst>
              <a:ext uri="{FF2B5EF4-FFF2-40B4-BE49-F238E27FC236}">
                <a16:creationId xmlns:a16="http://schemas.microsoft.com/office/drawing/2014/main" id="{A00F82F3-2139-62A1-4F2F-67880E2672C5}"/>
              </a:ext>
            </a:extLst>
          </p:cNvPr>
          <p:cNvSpPr/>
          <p:nvPr/>
        </p:nvSpPr>
        <p:spPr>
          <a:xfrm>
            <a:off x="6552565" y="5255667"/>
            <a:ext cx="642938" cy="2857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150</a:t>
            </a:r>
          </a:p>
        </p:txBody>
      </p:sp>
      <p:sp>
        <p:nvSpPr>
          <p:cNvPr id="38" name="Rounded Rectangle 29">
            <a:extLst>
              <a:ext uri="{FF2B5EF4-FFF2-40B4-BE49-F238E27FC236}">
                <a16:creationId xmlns:a16="http://schemas.microsoft.com/office/drawing/2014/main" id="{0CCE6D74-67F1-95F0-25AA-64397B5345F1}"/>
              </a:ext>
            </a:extLst>
          </p:cNvPr>
          <p:cNvSpPr/>
          <p:nvPr/>
        </p:nvSpPr>
        <p:spPr>
          <a:xfrm>
            <a:off x="7447915" y="4969918"/>
            <a:ext cx="785812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150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ounded Rectangle 30">
            <a:extLst>
              <a:ext uri="{FF2B5EF4-FFF2-40B4-BE49-F238E27FC236}">
                <a16:creationId xmlns:a16="http://schemas.microsoft.com/office/drawing/2014/main" id="{00346A1F-67EA-5F50-7DAE-9116A5AD0928}"/>
              </a:ext>
            </a:extLst>
          </p:cNvPr>
          <p:cNvSpPr/>
          <p:nvPr/>
        </p:nvSpPr>
        <p:spPr>
          <a:xfrm>
            <a:off x="8395653" y="5204939"/>
            <a:ext cx="785813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200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ounded Rectangle 31">
            <a:extLst>
              <a:ext uri="{FF2B5EF4-FFF2-40B4-BE49-F238E27FC236}">
                <a16:creationId xmlns:a16="http://schemas.microsoft.com/office/drawing/2014/main" id="{491F6144-90C5-D6AF-E5B4-56C76E1D0950}"/>
              </a:ext>
            </a:extLst>
          </p:cNvPr>
          <p:cNvSpPr/>
          <p:nvPr/>
        </p:nvSpPr>
        <p:spPr>
          <a:xfrm>
            <a:off x="7195503" y="5822405"/>
            <a:ext cx="645318" cy="2857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300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Curved Connector 33">
            <a:extLst>
              <a:ext uri="{FF2B5EF4-FFF2-40B4-BE49-F238E27FC236}">
                <a16:creationId xmlns:a16="http://schemas.microsoft.com/office/drawing/2014/main" id="{67D66756-CBC1-90AC-381D-E74C9A290F9E}"/>
              </a:ext>
            </a:extLst>
          </p:cNvPr>
          <p:cNvCxnSpPr>
            <a:cxnSpLocks/>
            <a:endCxn id="21" idx="2"/>
          </p:cNvCxnSpPr>
          <p:nvPr/>
        </p:nvCxnSpPr>
        <p:spPr>
          <a:xfrm rot="5400000" flipH="1" flipV="1">
            <a:off x="2313146" y="4808787"/>
            <a:ext cx="285750" cy="893762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2" name="Curved Connector 35">
            <a:extLst>
              <a:ext uri="{FF2B5EF4-FFF2-40B4-BE49-F238E27FC236}">
                <a16:creationId xmlns:a16="http://schemas.microsoft.com/office/drawing/2014/main" id="{756216B1-E80A-6D29-C85F-9E5A7D674664}"/>
              </a:ext>
            </a:extLst>
          </p:cNvPr>
          <p:cNvCxnSpPr>
            <a:stCxn id="31" idx="0"/>
            <a:endCxn id="22" idx="0"/>
          </p:cNvCxnSpPr>
          <p:nvPr/>
        </p:nvCxnSpPr>
        <p:spPr>
          <a:xfrm rot="16200000" flipH="1">
            <a:off x="3258899" y="3611416"/>
            <a:ext cx="323850" cy="964405"/>
          </a:xfrm>
          <a:prstGeom prst="curvedConnector3">
            <a:avLst>
              <a:gd name="adj1" fmla="val -70588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3" name="Curved Connector 38">
            <a:extLst>
              <a:ext uri="{FF2B5EF4-FFF2-40B4-BE49-F238E27FC236}">
                <a16:creationId xmlns:a16="http://schemas.microsoft.com/office/drawing/2014/main" id="{C4215325-8914-EFEF-7509-076F65EE81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92760" y="4815136"/>
            <a:ext cx="285750" cy="881063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4" name="Curved Connector 41">
            <a:extLst>
              <a:ext uri="{FF2B5EF4-FFF2-40B4-BE49-F238E27FC236}">
                <a16:creationId xmlns:a16="http://schemas.microsoft.com/office/drawing/2014/main" id="{851F4B74-081E-1CF9-10EC-09233C76FC51}"/>
              </a:ext>
            </a:extLst>
          </p:cNvPr>
          <p:cNvCxnSpPr>
            <a:cxnSpLocks/>
            <a:stCxn id="33" idx="0"/>
            <a:endCxn id="27" idx="0"/>
          </p:cNvCxnSpPr>
          <p:nvPr/>
        </p:nvCxnSpPr>
        <p:spPr>
          <a:xfrm rot="16200000" flipH="1">
            <a:off x="5272246" y="3635624"/>
            <a:ext cx="285750" cy="954088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Curved Connector 46">
            <a:extLst>
              <a:ext uri="{FF2B5EF4-FFF2-40B4-BE49-F238E27FC236}">
                <a16:creationId xmlns:a16="http://schemas.microsoft.com/office/drawing/2014/main" id="{D2A7810A-80B0-4E46-576D-B44A98845ED0}"/>
              </a:ext>
            </a:extLst>
          </p:cNvPr>
          <p:cNvCxnSpPr>
            <a:stCxn id="35" idx="2"/>
            <a:endCxn id="28" idx="2"/>
          </p:cNvCxnSpPr>
          <p:nvPr/>
        </p:nvCxnSpPr>
        <p:spPr>
          <a:xfrm rot="5400000" flipH="1" flipV="1">
            <a:off x="6259671" y="4826249"/>
            <a:ext cx="285750" cy="858838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Curved Connector 48">
            <a:extLst>
              <a:ext uri="{FF2B5EF4-FFF2-40B4-BE49-F238E27FC236}">
                <a16:creationId xmlns:a16="http://schemas.microsoft.com/office/drawing/2014/main" id="{0411FCC5-3329-DC3A-CE34-20E639987E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13760" y="3642683"/>
            <a:ext cx="357189" cy="765346"/>
          </a:xfrm>
          <a:prstGeom prst="curvedConnector3">
            <a:avLst>
              <a:gd name="adj1" fmla="val -64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Curved Connector 52">
            <a:extLst>
              <a:ext uri="{FF2B5EF4-FFF2-40B4-BE49-F238E27FC236}">
                <a16:creationId xmlns:a16="http://schemas.microsoft.com/office/drawing/2014/main" id="{D744FF9C-E67A-E064-E192-ED7575DEEA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06615" y="4959671"/>
            <a:ext cx="285750" cy="919162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1F07A366-EABC-A545-35C6-D339031F5D74}"/>
              </a:ext>
            </a:extLst>
          </p:cNvPr>
          <p:cNvSpPr/>
          <p:nvPr/>
        </p:nvSpPr>
        <p:spPr>
          <a:xfrm>
            <a:off x="9317990" y="4255543"/>
            <a:ext cx="857250" cy="85725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IV/e</a:t>
            </a:r>
          </a:p>
        </p:txBody>
      </p:sp>
      <p:sp>
        <p:nvSpPr>
          <p:cNvPr id="49" name="Rounded Rectangle 39">
            <a:extLst>
              <a:ext uri="{FF2B5EF4-FFF2-40B4-BE49-F238E27FC236}">
                <a16:creationId xmlns:a16="http://schemas.microsoft.com/office/drawing/2014/main" id="{57C5778B-4A33-7B2A-068E-B01003105EE3}"/>
              </a:ext>
            </a:extLst>
          </p:cNvPr>
          <p:cNvSpPr/>
          <p:nvPr/>
        </p:nvSpPr>
        <p:spPr>
          <a:xfrm>
            <a:off x="9433877" y="4969918"/>
            <a:ext cx="785813" cy="4286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Calibri"/>
              </a:rPr>
              <a:t>200</a:t>
            </a:r>
            <a:endParaRPr lang="id-ID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B7F833D3-474B-167C-23A9-63091AA9FEB4}"/>
              </a:ext>
            </a:extLst>
          </p:cNvPr>
          <p:cNvSpPr/>
          <p:nvPr/>
        </p:nvSpPr>
        <p:spPr>
          <a:xfrm>
            <a:off x="1588833" y="5148891"/>
            <a:ext cx="541337" cy="27622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b="1" kern="0" dirty="0">
                <a:solidFill>
                  <a:prstClr val="black"/>
                </a:solidFill>
                <a:latin typeface="Calibri"/>
              </a:rPr>
              <a:t>50</a:t>
            </a:r>
          </a:p>
        </p:txBody>
      </p:sp>
      <p:cxnSp>
        <p:nvCxnSpPr>
          <p:cNvPr id="51" name="Curved Connector 32">
            <a:extLst>
              <a:ext uri="{FF2B5EF4-FFF2-40B4-BE49-F238E27FC236}">
                <a16:creationId xmlns:a16="http://schemas.microsoft.com/office/drawing/2014/main" id="{FBA612E9-3E12-ECB4-E010-C2433C2B83A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37027" y="5067620"/>
            <a:ext cx="285750" cy="893762"/>
          </a:xfrm>
          <a:prstGeom prst="curvedConnector3">
            <a:avLst>
              <a:gd name="adj1" fmla="val -79999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422524"/>
            <a:ext cx="4145280" cy="1895476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400" b="1" spc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KENAIKAN PANGKAT ANALIS HUKUM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0FC7A66-3BB8-839F-1F1A-D5C6AD6A0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302987"/>
              </p:ext>
            </p:extLst>
          </p:nvPr>
        </p:nvGraphicFramePr>
        <p:xfrm>
          <a:off x="4358640" y="132081"/>
          <a:ext cx="7650480" cy="661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9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422524"/>
            <a:ext cx="4145280" cy="1895476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400" b="1" spc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KENAIKAN JENJANG JABATAN ANALIS HUKUM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D9DBCFE-FB9C-F1DD-B09F-A28D42C08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31022"/>
              </p:ext>
            </p:extLst>
          </p:nvPr>
        </p:nvGraphicFramePr>
        <p:xfrm>
          <a:off x="4236720" y="0"/>
          <a:ext cx="78536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46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840" y="827404"/>
            <a:ext cx="7620000" cy="1143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/>
              <a:t>Syarat</a:t>
            </a:r>
            <a:r>
              <a:rPr lang="en-US" sz="4400" b="1" dirty="0"/>
              <a:t> </a:t>
            </a:r>
            <a:r>
              <a:rPr lang="en-US" sz="4400" b="1" dirty="0" err="1"/>
              <a:t>pemenuhan</a:t>
            </a:r>
            <a:r>
              <a:rPr lang="en-US" sz="4400" b="1" dirty="0"/>
              <a:t> </a:t>
            </a:r>
            <a:r>
              <a:rPr lang="en-US" sz="4400" b="1" dirty="0" err="1"/>
              <a:t>unsur</a:t>
            </a:r>
            <a:r>
              <a:rPr lang="en-US" sz="4400" b="1" dirty="0"/>
              <a:t> </a:t>
            </a:r>
            <a:r>
              <a:rPr lang="en-US" sz="4400" b="1" dirty="0" err="1"/>
              <a:t>pengembangan</a:t>
            </a:r>
            <a:r>
              <a:rPr lang="en-US" sz="4400" b="1" dirty="0"/>
              <a:t> </a:t>
            </a:r>
            <a:r>
              <a:rPr lang="en-US" sz="4400" b="1" dirty="0" err="1"/>
              <a:t>profesi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681C501-AA04-64FE-0A8D-D62841B97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35357"/>
              </p:ext>
            </p:extLst>
          </p:nvPr>
        </p:nvGraphicFramePr>
        <p:xfrm>
          <a:off x="4419600" y="2255203"/>
          <a:ext cx="7620000" cy="33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92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0" y="722419"/>
            <a:ext cx="5914129" cy="2264112"/>
          </a:xfrm>
        </p:spPr>
        <p:txBody>
          <a:bodyPr>
            <a:noAutofit/>
          </a:bodyPr>
          <a:lstStyle/>
          <a:p>
            <a:r>
              <a:rPr lang="en-US" sz="4400" dirty="0"/>
              <a:t>PROSES PENILAIAN ANGKA KREDIT ANALIS HUKUM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8759-3A2F-49C4-A46E-BF94133C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080BCF3-A6F4-C5B9-E19A-C37EC3E8B351}"/>
              </a:ext>
            </a:extLst>
          </p:cNvPr>
          <p:cNvSpPr txBox="1">
            <a:spLocks/>
          </p:cNvSpPr>
          <p:nvPr/>
        </p:nvSpPr>
        <p:spPr>
          <a:xfrm>
            <a:off x="179882" y="2775488"/>
            <a:ext cx="4333806" cy="10203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PENGUSULAN</a:t>
            </a:r>
            <a:br>
              <a:rPr kumimoji="0" lang="en-ID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45C827-BC7E-276F-06EC-4A03D5AAB999}"/>
              </a:ext>
            </a:extLst>
          </p:cNvPr>
          <p:cNvSpPr/>
          <p:nvPr/>
        </p:nvSpPr>
        <p:spPr>
          <a:xfrm>
            <a:off x="3903904" y="981328"/>
            <a:ext cx="6855196" cy="52278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68F4A1-498F-9DA4-D359-C8E010806B2C}"/>
              </a:ext>
            </a:extLst>
          </p:cNvPr>
          <p:cNvGrpSpPr/>
          <p:nvPr/>
        </p:nvGrpSpPr>
        <p:grpSpPr>
          <a:xfrm>
            <a:off x="4472068" y="2895127"/>
            <a:ext cx="2425331" cy="1455199"/>
            <a:chOff x="8114" y="406059"/>
            <a:chExt cx="2425331" cy="145519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7744DB8-FBAA-4D8F-B44F-90432B407C42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B204E86E-D64E-6F39-F88C-3F061CFC2D5A}"/>
                </a:ext>
              </a:extLst>
            </p:cNvPr>
            <p:cNvSpPr txBox="1"/>
            <p:nvPr/>
          </p:nvSpPr>
          <p:spPr>
            <a:xfrm>
              <a:off x="50735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 AHLI MADYA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7C9705-694D-28D8-4A90-F366568224FC}"/>
              </a:ext>
            </a:extLst>
          </p:cNvPr>
          <p:cNvGrpSpPr/>
          <p:nvPr/>
        </p:nvGrpSpPr>
        <p:grpSpPr>
          <a:xfrm>
            <a:off x="7177585" y="1580994"/>
            <a:ext cx="514170" cy="601482"/>
            <a:chOff x="2646875" y="832917"/>
            <a:chExt cx="514170" cy="601482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C85E053B-A67E-8B7C-94D2-3B63983DB682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rrow: Right 6">
              <a:extLst>
                <a:ext uri="{FF2B5EF4-FFF2-40B4-BE49-F238E27FC236}">
                  <a16:creationId xmlns:a16="http://schemas.microsoft.com/office/drawing/2014/main" id="{7BD3AB6E-FB8B-52F5-F54D-FB14BE00C442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AF2090-BA53-28A9-C48F-4C9B3786D2A1}"/>
              </a:ext>
            </a:extLst>
          </p:cNvPr>
          <p:cNvGrpSpPr/>
          <p:nvPr/>
        </p:nvGrpSpPr>
        <p:grpSpPr>
          <a:xfrm>
            <a:off x="7867533" y="2895127"/>
            <a:ext cx="2425331" cy="1455199"/>
            <a:chOff x="3403579" y="406059"/>
            <a:chExt cx="2425331" cy="145519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4AEDBFE-65BC-98BC-44D8-177C4DC7C4F2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: Rounded Corners 8">
              <a:extLst>
                <a:ext uri="{FF2B5EF4-FFF2-40B4-BE49-F238E27FC236}">
                  <a16:creationId xmlns:a16="http://schemas.microsoft.com/office/drawing/2014/main" id="{AEAC234E-24BC-C327-C4C5-FE50C8A97609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SES BPHN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488FBF-0A81-611C-0CE3-D8C479A2DFE1}"/>
              </a:ext>
            </a:extLst>
          </p:cNvPr>
          <p:cNvGrpSpPr/>
          <p:nvPr/>
        </p:nvGrpSpPr>
        <p:grpSpPr>
          <a:xfrm>
            <a:off x="4472068" y="1154136"/>
            <a:ext cx="2443740" cy="1455199"/>
            <a:chOff x="-10295" y="406059"/>
            <a:chExt cx="2443740" cy="145519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C5212ED-35BC-A156-2ADD-1A9ED24A1A85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98459F1C-A7E0-A1FE-53BD-0DA4C8CB2199}"/>
                </a:ext>
              </a:extLst>
            </p:cNvPr>
            <p:cNvSpPr txBox="1"/>
            <p:nvPr/>
          </p:nvSpPr>
          <p:spPr>
            <a:xfrm>
              <a:off x="-10295" y="452895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 UTAMA</a:t>
              </a:r>
              <a:endPara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D56471-C023-9841-B1EC-0F1D38FE69C3}"/>
              </a:ext>
            </a:extLst>
          </p:cNvPr>
          <p:cNvGrpSpPr/>
          <p:nvPr/>
        </p:nvGrpSpPr>
        <p:grpSpPr>
          <a:xfrm>
            <a:off x="7138388" y="3321985"/>
            <a:ext cx="514170" cy="601482"/>
            <a:chOff x="2646875" y="832917"/>
            <a:chExt cx="514170" cy="601482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5BD7CF7A-D01A-4548-874D-FC8BF1154752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Arrow: Right 6">
              <a:extLst>
                <a:ext uri="{FF2B5EF4-FFF2-40B4-BE49-F238E27FC236}">
                  <a16:creationId xmlns:a16="http://schemas.microsoft.com/office/drawing/2014/main" id="{76B104DF-C827-356F-F246-50D8C1AC48DC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2E502A-1DC4-DC6D-FB9D-C182973495C2}"/>
              </a:ext>
            </a:extLst>
          </p:cNvPr>
          <p:cNvGrpSpPr/>
          <p:nvPr/>
        </p:nvGrpSpPr>
        <p:grpSpPr>
          <a:xfrm>
            <a:off x="7867533" y="1196757"/>
            <a:ext cx="2425331" cy="1455199"/>
            <a:chOff x="3403579" y="406059"/>
            <a:chExt cx="2425331" cy="14551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316538E-7E9F-7794-0203-3E0DB5643466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: Rounded Corners 8">
              <a:extLst>
                <a:ext uri="{FF2B5EF4-FFF2-40B4-BE49-F238E27FC236}">
                  <a16:creationId xmlns:a16="http://schemas.microsoft.com/office/drawing/2014/main" id="{5E6BDD93-AB7F-9E52-8D90-C99B24089170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KEPALA BPHN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886C07-1C60-1F10-625A-0E4327C0D8B6}"/>
              </a:ext>
            </a:extLst>
          </p:cNvPr>
          <p:cNvGrpSpPr/>
          <p:nvPr/>
        </p:nvGrpSpPr>
        <p:grpSpPr>
          <a:xfrm>
            <a:off x="4514689" y="4557203"/>
            <a:ext cx="2425331" cy="1455199"/>
            <a:chOff x="8114" y="406059"/>
            <a:chExt cx="2425331" cy="145519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F7D4540-DFED-B075-59C3-4A3A160A8FDD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: Rounded Corners 4">
              <a:extLst>
                <a:ext uri="{FF2B5EF4-FFF2-40B4-BE49-F238E27FC236}">
                  <a16:creationId xmlns:a16="http://schemas.microsoft.com/office/drawing/2014/main" id="{B6E2C8CB-33CA-79B6-E2B5-0A79BEE95F92}"/>
                </a:ext>
              </a:extLst>
            </p:cNvPr>
            <p:cNvSpPr txBox="1"/>
            <p:nvPr/>
          </p:nvSpPr>
          <p:spPr>
            <a:xfrm>
              <a:off x="50735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 MUDA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 PERTAMA 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01A741-7385-24E5-7648-64237FCBF793}"/>
              </a:ext>
            </a:extLst>
          </p:cNvPr>
          <p:cNvGrpSpPr/>
          <p:nvPr/>
        </p:nvGrpSpPr>
        <p:grpSpPr>
          <a:xfrm>
            <a:off x="7910154" y="4557203"/>
            <a:ext cx="2425331" cy="1455199"/>
            <a:chOff x="3403579" y="406059"/>
            <a:chExt cx="2425331" cy="145519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20FDAF-6BA8-B803-00F0-02335E0D5CF4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: Rounded Corners 8">
              <a:extLst>
                <a:ext uri="{FF2B5EF4-FFF2-40B4-BE49-F238E27FC236}">
                  <a16:creationId xmlns:a16="http://schemas.microsoft.com/office/drawing/2014/main" id="{36FB7A19-7FB2-461D-7134-54775B24B07F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Pimti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Pratama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Pimti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Madya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Kesekretariatan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55A05F-2291-3FBE-A541-845EAF94F814}"/>
              </a:ext>
            </a:extLst>
          </p:cNvPr>
          <p:cNvGrpSpPr/>
          <p:nvPr/>
        </p:nvGrpSpPr>
        <p:grpSpPr>
          <a:xfrm>
            <a:off x="7181009" y="4984061"/>
            <a:ext cx="514170" cy="601482"/>
            <a:chOff x="2646875" y="832917"/>
            <a:chExt cx="514170" cy="601482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7AE75985-A8E2-3580-29D7-EC1718F02999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Arrow: Right 6">
              <a:extLst>
                <a:ext uri="{FF2B5EF4-FFF2-40B4-BE49-F238E27FC236}">
                  <a16:creationId xmlns:a16="http://schemas.microsoft.com/office/drawing/2014/main" id="{BC55E4C5-42F0-B315-A44D-0C992896BB04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CEAABE2-F297-EF01-9788-DA80C5070E85}"/>
              </a:ext>
            </a:extLst>
          </p:cNvPr>
          <p:cNvSpPr txBox="1"/>
          <p:nvPr/>
        </p:nvSpPr>
        <p:spPr>
          <a:xfrm>
            <a:off x="266054" y="4526770"/>
            <a:ext cx="389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belum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terbentuk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Tim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Penilai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boleh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diusulkan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kepada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BPHN.</a:t>
            </a:r>
            <a:endParaRPr kumimoji="0" lang="en-ID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6C0802-E926-5684-C559-CE743BBD2BFC}"/>
              </a:ext>
            </a:extLst>
          </p:cNvPr>
          <p:cNvSpPr txBox="1"/>
          <p:nvPr/>
        </p:nvSpPr>
        <p:spPr>
          <a:xfrm>
            <a:off x="3780122" y="477780"/>
            <a:ext cx="389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April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0E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Oktober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3B0E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4A4C3-FF04-D7D8-1369-153FF024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0" t="20781" r="30841" b="587"/>
          <a:stretch/>
        </p:blipFill>
        <p:spPr>
          <a:xfrm>
            <a:off x="6197232" y="226293"/>
            <a:ext cx="4578184" cy="610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43922-7C96-C038-E9D8-806AA8F54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5" t="14597" r="5658" b="25754"/>
          <a:stretch/>
        </p:blipFill>
        <p:spPr>
          <a:xfrm>
            <a:off x="329433" y="408236"/>
            <a:ext cx="4831847" cy="57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BEFEEE4-B92B-1B46-409C-8BC490873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" t="12479" r="4720"/>
          <a:stretch/>
        </p:blipFill>
        <p:spPr>
          <a:xfrm>
            <a:off x="3591560" y="465201"/>
            <a:ext cx="7081607" cy="572315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5587DF-C3CD-DAC6-02EE-CAE6901E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40" y="2939946"/>
            <a:ext cx="3147654" cy="8048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Form </a:t>
            </a:r>
            <a:r>
              <a:rPr lang="en-US" sz="3200" dirty="0" err="1"/>
              <a:t>Keterkaitan</a:t>
            </a:r>
            <a:r>
              <a:rPr lang="en-US" sz="3200" dirty="0"/>
              <a:t> SKP &amp; AK</a:t>
            </a:r>
          </a:p>
        </p:txBody>
      </p:sp>
    </p:spTree>
    <p:extLst>
      <p:ext uri="{BB962C8B-B14F-4D97-AF65-F5344CB8AC3E}">
        <p14:creationId xmlns:p14="http://schemas.microsoft.com/office/powerpoint/2010/main" val="35722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04308-62AD-FD11-A27D-3528EB92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267218"/>
            <a:ext cx="4805380" cy="5627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C69B5-25EC-AF19-9F0D-4EE16037C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70" t="31667" r="31715"/>
          <a:stretch/>
        </p:blipFill>
        <p:spPr>
          <a:xfrm>
            <a:off x="304911" y="274214"/>
            <a:ext cx="5110369" cy="61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846C3-09DF-1D8F-1F80-BC53255B9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5" t="16140" r="5685" b="22947"/>
          <a:stretch/>
        </p:blipFill>
        <p:spPr>
          <a:xfrm>
            <a:off x="5901890" y="319773"/>
            <a:ext cx="4671757" cy="5650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42A5D-1212-8E3B-5CD3-474275D1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1" y="392045"/>
            <a:ext cx="4943475" cy="57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898524"/>
            <a:ext cx="6343650" cy="1325880"/>
          </a:xfrm>
        </p:spPr>
        <p:txBody>
          <a:bodyPr>
            <a:normAutofit/>
          </a:bodyPr>
          <a:lstStyle/>
          <a:p>
            <a:r>
              <a:rPr lang="en-ZA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Peraturan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Proses </a:t>
            </a:r>
            <a:r>
              <a:rPr lang="en-US" sz="3200" dirty="0" err="1"/>
              <a:t>Penilaian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err="1"/>
              <a:t>Penetapan</a:t>
            </a:r>
            <a:r>
              <a:rPr lang="en-US" sz="3200" dirty="0"/>
              <a:t> Angka </a:t>
            </a:r>
            <a:r>
              <a:rPr lang="en-US" sz="3200" dirty="0" err="1"/>
              <a:t>Kredit</a:t>
            </a:r>
            <a:endParaRPr lang="en-US" sz="3200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FE125-A13F-7984-03EB-B7D653FDC18B}"/>
              </a:ext>
            </a:extLst>
          </p:cNvPr>
          <p:cNvGrpSpPr/>
          <p:nvPr/>
        </p:nvGrpSpPr>
        <p:grpSpPr>
          <a:xfrm>
            <a:off x="1722132" y="608202"/>
            <a:ext cx="2425331" cy="1455199"/>
            <a:chOff x="8114" y="406059"/>
            <a:chExt cx="2425331" cy="1455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590A9E0-E1C0-1449-341D-6D1F0B963413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77C83644-B155-164E-C9AD-EBAAF2A2993D}"/>
                </a:ext>
              </a:extLst>
            </p:cNvPr>
            <p:cNvSpPr txBox="1"/>
            <p:nvPr/>
          </p:nvSpPr>
          <p:spPr>
            <a:xfrm>
              <a:off x="50735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Hukum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menyiapkan</a:t>
              </a:r>
              <a:r>
                <a:rPr lang="en-US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okumen</a:t>
              </a:r>
              <a:endPara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8E77A3-C3A8-A0EB-ACD5-978BF74519A9}"/>
              </a:ext>
            </a:extLst>
          </p:cNvPr>
          <p:cNvGrpSpPr/>
          <p:nvPr/>
        </p:nvGrpSpPr>
        <p:grpSpPr>
          <a:xfrm>
            <a:off x="4352100" y="1035060"/>
            <a:ext cx="514170" cy="601482"/>
            <a:chOff x="2646875" y="832917"/>
            <a:chExt cx="514170" cy="60148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E7D7F8FD-BF1A-716F-0D73-949374F29544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6E4BFCC-4FD8-1890-9037-0759EEF63627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74925-E631-4299-AD4E-E0B1AE32CF7B}"/>
              </a:ext>
            </a:extLst>
          </p:cNvPr>
          <p:cNvGrpSpPr/>
          <p:nvPr/>
        </p:nvGrpSpPr>
        <p:grpSpPr>
          <a:xfrm>
            <a:off x="5108804" y="608202"/>
            <a:ext cx="2425331" cy="1455199"/>
            <a:chOff x="3403579" y="406059"/>
            <a:chExt cx="2425331" cy="14551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69FA83-4E78-A09D-E2D0-56FF5C414A11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6A06F423-A8C7-3F8C-7816-51E25DA5B863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 err="1"/>
                <a:t>Disahkan</a:t>
              </a:r>
              <a:r>
                <a:rPr lang="en-US" kern="1200" dirty="0"/>
                <a:t> oleh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 err="1"/>
                <a:t>Penilai</a:t>
              </a:r>
              <a:r>
                <a:rPr lang="en-US" dirty="0"/>
                <a:t> Kinerja PNS</a:t>
              </a:r>
              <a:endParaRPr lang="en-ID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1D7E10-4897-D2B0-1777-AEDCB09DC740}"/>
              </a:ext>
            </a:extLst>
          </p:cNvPr>
          <p:cNvGrpSpPr/>
          <p:nvPr/>
        </p:nvGrpSpPr>
        <p:grpSpPr>
          <a:xfrm>
            <a:off x="8504268" y="608202"/>
            <a:ext cx="2425331" cy="1455199"/>
            <a:chOff x="6799043" y="406059"/>
            <a:chExt cx="2425331" cy="145519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1EAF121-9A5D-B6FE-75E5-6CAA71F0D9F7}"/>
                </a:ext>
              </a:extLst>
            </p:cNvPr>
            <p:cNvSpPr/>
            <p:nvPr/>
          </p:nvSpPr>
          <p:spPr>
            <a:xfrm>
              <a:off x="6799043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: Rounded Corners 10">
              <a:extLst>
                <a:ext uri="{FF2B5EF4-FFF2-40B4-BE49-F238E27FC236}">
                  <a16:creationId xmlns:a16="http://schemas.microsoft.com/office/drawing/2014/main" id="{C1F8EF71-2164-4FC0-EF65-4E578D5DA7F6}"/>
                </a:ext>
              </a:extLst>
            </p:cNvPr>
            <p:cNvSpPr txBox="1"/>
            <p:nvPr/>
          </p:nvSpPr>
          <p:spPr>
            <a:xfrm>
              <a:off x="6841664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/>
              <a:r>
                <a:rPr lang="en-US" dirty="0" err="1"/>
                <a:t>Pejabat</a:t>
              </a:r>
              <a:r>
                <a:rPr lang="en-US" dirty="0"/>
                <a:t> yang </a:t>
              </a:r>
              <a:r>
                <a:rPr lang="en-US" dirty="0" err="1"/>
                <a:t>Mengusulkan</a:t>
              </a:r>
              <a:r>
                <a:rPr lang="en-US" dirty="0"/>
                <a:t> Angka </a:t>
              </a:r>
              <a:r>
                <a:rPr lang="en-US" dirty="0" err="1"/>
                <a:t>Kredit</a:t>
              </a:r>
              <a:r>
                <a:rPr lang="en-US" dirty="0"/>
                <a:t> (</a:t>
              </a:r>
              <a:r>
                <a:rPr lang="en-US" dirty="0" err="1"/>
                <a:t>sesuai</a:t>
              </a:r>
              <a:r>
                <a:rPr lang="en-US" dirty="0"/>
                <a:t> </a:t>
              </a:r>
              <a:r>
                <a:rPr lang="en-US" dirty="0" err="1"/>
                <a:t>Jenjang</a:t>
              </a:r>
              <a:r>
                <a:rPr lang="en-US" dirty="0"/>
                <a:t> </a:t>
              </a:r>
              <a:r>
                <a:rPr lang="en-US" dirty="0" err="1"/>
                <a:t>Jabatan</a:t>
              </a:r>
              <a:r>
                <a:rPr lang="en-US" dirty="0"/>
                <a:t>)</a:t>
              </a:r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69012-2B3E-D662-E394-C8F220B76EE1}"/>
              </a:ext>
            </a:extLst>
          </p:cNvPr>
          <p:cNvGrpSpPr/>
          <p:nvPr/>
        </p:nvGrpSpPr>
        <p:grpSpPr>
          <a:xfrm>
            <a:off x="1704490" y="2420219"/>
            <a:ext cx="2705206" cy="1623124"/>
            <a:chOff x="8114" y="406059"/>
            <a:chExt cx="2425331" cy="14551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5BF4C0-EDDB-6F71-729C-FDCEF6356B22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96256AF-64DE-6B0A-1224-035FD6DD31D7}"/>
                </a:ext>
              </a:extLst>
            </p:cNvPr>
            <p:cNvSpPr txBox="1"/>
            <p:nvPr/>
          </p:nvSpPr>
          <p:spPr>
            <a:xfrm>
              <a:off x="50735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Bookman Old Style" panose="02050604050505020204" pitchFamily="18" charset="0"/>
                  <a:cs typeface="Arial" panose="020B0604020202020204" pitchFamily="34" charset="0"/>
                </a:rPr>
                <a:t>Penilaian</a:t>
              </a:r>
              <a:endParaRPr lang="en-ID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9498F3-4D41-AA79-704F-557B4E7AC4C8}"/>
              </a:ext>
            </a:extLst>
          </p:cNvPr>
          <p:cNvGrpSpPr/>
          <p:nvPr/>
        </p:nvGrpSpPr>
        <p:grpSpPr>
          <a:xfrm rot="10800000">
            <a:off x="4517829" y="3128258"/>
            <a:ext cx="514170" cy="601482"/>
            <a:chOff x="2646875" y="832917"/>
            <a:chExt cx="514170" cy="601482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30AE8765-9707-B84B-7278-E345C4757FC2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Arrow: Right 6">
              <a:extLst>
                <a:ext uri="{FF2B5EF4-FFF2-40B4-BE49-F238E27FC236}">
                  <a16:creationId xmlns:a16="http://schemas.microsoft.com/office/drawing/2014/main" id="{68DAEBFA-7778-5917-8369-3912CA9558A0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08376-BC46-3EE2-FB90-B47A931E5B7C}"/>
              </a:ext>
            </a:extLst>
          </p:cNvPr>
          <p:cNvGrpSpPr/>
          <p:nvPr/>
        </p:nvGrpSpPr>
        <p:grpSpPr>
          <a:xfrm>
            <a:off x="5140132" y="2701400"/>
            <a:ext cx="2425331" cy="1455199"/>
            <a:chOff x="3403579" y="406059"/>
            <a:chExt cx="2425331" cy="145519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5F952E-E531-E372-C85D-1F48114F5248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65807AB5-D31B-2574-6940-38E7BD5E462A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 err="1"/>
                <a:t>Verifikasi</a:t>
              </a:r>
              <a:r>
                <a:rPr lang="en-US" kern="1200" dirty="0"/>
                <a:t> </a:t>
              </a:r>
              <a:r>
                <a:rPr lang="en-US" kern="1200" dirty="0" err="1"/>
                <a:t>kelengkapan</a:t>
              </a:r>
              <a:r>
                <a:rPr lang="en-US" kern="1200" dirty="0"/>
                <a:t> </a:t>
              </a:r>
              <a:r>
                <a:rPr lang="en-US" kern="1200" dirty="0" err="1"/>
                <a:t>dokumen</a:t>
              </a:r>
              <a:endParaRPr lang="en-ID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4F661A-8CAF-2E7A-3714-362BCD867BE1}"/>
              </a:ext>
            </a:extLst>
          </p:cNvPr>
          <p:cNvGrpSpPr/>
          <p:nvPr/>
        </p:nvGrpSpPr>
        <p:grpSpPr>
          <a:xfrm>
            <a:off x="8535596" y="2701400"/>
            <a:ext cx="2425331" cy="1455199"/>
            <a:chOff x="6799043" y="406059"/>
            <a:chExt cx="2425331" cy="145519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DA8CBD6-A209-5703-3FAE-487E806CF7AA}"/>
                </a:ext>
              </a:extLst>
            </p:cNvPr>
            <p:cNvSpPr/>
            <p:nvPr/>
          </p:nvSpPr>
          <p:spPr>
            <a:xfrm>
              <a:off x="6799043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: Rounded Corners 10">
              <a:extLst>
                <a:ext uri="{FF2B5EF4-FFF2-40B4-BE49-F238E27FC236}">
                  <a16:creationId xmlns:a16="http://schemas.microsoft.com/office/drawing/2014/main" id="{041C6DD9-5D1E-CF96-617C-9ABDB86D58C2}"/>
                </a:ext>
              </a:extLst>
            </p:cNvPr>
            <p:cNvSpPr txBox="1"/>
            <p:nvPr/>
          </p:nvSpPr>
          <p:spPr>
            <a:xfrm>
              <a:off x="6841664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Sekretariat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Tim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Penilai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68C5F5-3757-44BC-0F0C-D1ED8E2B8940}"/>
              </a:ext>
            </a:extLst>
          </p:cNvPr>
          <p:cNvGrpSpPr/>
          <p:nvPr/>
        </p:nvGrpSpPr>
        <p:grpSpPr>
          <a:xfrm>
            <a:off x="1664426" y="4521519"/>
            <a:ext cx="2706181" cy="1623710"/>
            <a:chOff x="8114" y="406059"/>
            <a:chExt cx="2425331" cy="145519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9A6326-F5DE-A29F-5C79-AA3D2CB06D33}"/>
                </a:ext>
              </a:extLst>
            </p:cNvPr>
            <p:cNvSpPr/>
            <p:nvPr/>
          </p:nvSpPr>
          <p:spPr>
            <a:xfrm>
              <a:off x="8114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8C782E5C-64E4-9BDC-2A4D-60C3F287B2B1}"/>
                </a:ext>
              </a:extLst>
            </p:cNvPr>
            <p:cNvSpPr txBox="1"/>
            <p:nvPr/>
          </p:nvSpPr>
          <p:spPr>
            <a:xfrm>
              <a:off x="54518" y="422442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 err="1">
                  <a:effectLst/>
                  <a:latin typeface="Arial" panose="020B0604020202020204" pitchFamily="34" charset="0"/>
                  <a:ea typeface="Bookman Old Style" panose="02050604050505020204" pitchFamily="18" charset="0"/>
                  <a:cs typeface="Arial" panose="020B0604020202020204" pitchFamily="34" charset="0"/>
                </a:rPr>
                <a:t>Sidang</a:t>
              </a:r>
              <a:r>
                <a:rPr lang="en-US" dirty="0">
                  <a:effectLst/>
                  <a:latin typeface="Arial" panose="020B0604020202020204" pitchFamily="34" charset="0"/>
                  <a:ea typeface="Bookman Old Style" panose="02050604050505020204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effectLst/>
                  <a:latin typeface="Arial" panose="020B0604020202020204" pitchFamily="34" charset="0"/>
                  <a:ea typeface="Bookman Old Style" panose="02050604050505020204" pitchFamily="18" charset="0"/>
                  <a:cs typeface="Arial" panose="020B0604020202020204" pitchFamily="34" charset="0"/>
                </a:rPr>
                <a:t>Pleno</a:t>
              </a:r>
              <a:endParaRPr lang="en-ID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991C7-AD28-F808-8FA5-F4224EA48769}"/>
              </a:ext>
            </a:extLst>
          </p:cNvPr>
          <p:cNvGrpSpPr/>
          <p:nvPr/>
        </p:nvGrpSpPr>
        <p:grpSpPr>
          <a:xfrm>
            <a:off x="4424238" y="5116888"/>
            <a:ext cx="514170" cy="601482"/>
            <a:chOff x="2646875" y="832917"/>
            <a:chExt cx="514170" cy="601482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B9F16F9B-F74C-5276-988E-F190BF168D46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Arrow: Right 6">
              <a:extLst>
                <a:ext uri="{FF2B5EF4-FFF2-40B4-BE49-F238E27FC236}">
                  <a16:creationId xmlns:a16="http://schemas.microsoft.com/office/drawing/2014/main" id="{4CFA40B5-28AF-9192-26BE-8EBB5E223353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kern="12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50A1B-D93F-17F7-58AD-9BCB9387B25A}"/>
              </a:ext>
            </a:extLst>
          </p:cNvPr>
          <p:cNvGrpSpPr/>
          <p:nvPr/>
        </p:nvGrpSpPr>
        <p:grpSpPr>
          <a:xfrm>
            <a:off x="5180942" y="4690030"/>
            <a:ext cx="2425331" cy="1455199"/>
            <a:chOff x="3403579" y="406059"/>
            <a:chExt cx="2425331" cy="145519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B4CC01-E84F-E7E6-CC49-E51128B3E4FA}"/>
                </a:ext>
              </a:extLst>
            </p:cNvPr>
            <p:cNvSpPr/>
            <p:nvPr/>
          </p:nvSpPr>
          <p:spPr>
            <a:xfrm>
              <a:off x="3403579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0B643939-83F1-B5B3-CE45-08D1CC872652}"/>
                </a:ext>
              </a:extLst>
            </p:cNvPr>
            <p:cNvSpPr txBox="1"/>
            <p:nvPr/>
          </p:nvSpPr>
          <p:spPr>
            <a:xfrm>
              <a:off x="3446200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PAK</a:t>
              </a:r>
              <a:endParaRPr lang="en-ID" kern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D6E2D-62E2-5D37-859E-56978B730A92}"/>
              </a:ext>
            </a:extLst>
          </p:cNvPr>
          <p:cNvGrpSpPr/>
          <p:nvPr/>
        </p:nvGrpSpPr>
        <p:grpSpPr>
          <a:xfrm>
            <a:off x="8576406" y="4690030"/>
            <a:ext cx="2425331" cy="1455199"/>
            <a:chOff x="6799043" y="406059"/>
            <a:chExt cx="2425331" cy="145519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EBDDC73-7480-B286-B868-5B4A7D40A9BC}"/>
                </a:ext>
              </a:extLst>
            </p:cNvPr>
            <p:cNvSpPr/>
            <p:nvPr/>
          </p:nvSpPr>
          <p:spPr>
            <a:xfrm>
              <a:off x="6799043" y="406059"/>
              <a:ext cx="2425331" cy="1455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: Rounded Corners 10">
              <a:extLst>
                <a:ext uri="{FF2B5EF4-FFF2-40B4-BE49-F238E27FC236}">
                  <a16:creationId xmlns:a16="http://schemas.microsoft.com/office/drawing/2014/main" id="{9706A6FC-1628-4CC2-D213-38D92CC7D305}"/>
                </a:ext>
              </a:extLst>
            </p:cNvPr>
            <p:cNvSpPr txBox="1"/>
            <p:nvPr/>
          </p:nvSpPr>
          <p:spPr>
            <a:xfrm>
              <a:off x="6841664" y="448680"/>
              <a:ext cx="2340089" cy="1369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 err="1"/>
                <a:t>Sekretariat</a:t>
              </a:r>
              <a:r>
                <a:rPr lang="en-US" dirty="0"/>
                <a:t> </a:t>
              </a:r>
              <a:r>
                <a:rPr lang="en-US" dirty="0" err="1"/>
                <a:t>menyampaikan</a:t>
              </a:r>
              <a:r>
                <a:rPr lang="en-US" dirty="0"/>
                <a:t> </a:t>
              </a:r>
              <a:r>
                <a:rPr lang="en-US" dirty="0" err="1"/>
                <a:t>keputusan</a:t>
              </a:r>
              <a:r>
                <a:rPr lang="en-US" dirty="0"/>
                <a:t> </a:t>
              </a:r>
              <a:r>
                <a:rPr lang="en-US" dirty="0" err="1"/>
                <a:t>kepada</a:t>
              </a:r>
              <a:r>
                <a:rPr lang="en-US" dirty="0"/>
                <a:t> </a:t>
              </a:r>
              <a:r>
                <a:rPr lang="en-US" dirty="0" err="1"/>
                <a:t>Pihak</a:t>
              </a:r>
              <a:r>
                <a:rPr lang="en-US" dirty="0"/>
                <a:t> yang </a:t>
              </a:r>
              <a:r>
                <a:rPr lang="en-US" dirty="0" err="1"/>
                <a:t>bersangkutan</a:t>
              </a:r>
              <a:endParaRPr lang="en-ID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3FD3DC-B809-D26E-4928-067D376B01CA}"/>
              </a:ext>
            </a:extLst>
          </p:cNvPr>
          <p:cNvGrpSpPr/>
          <p:nvPr/>
        </p:nvGrpSpPr>
        <p:grpSpPr>
          <a:xfrm>
            <a:off x="7820482" y="5007435"/>
            <a:ext cx="514170" cy="601482"/>
            <a:chOff x="2646875" y="832917"/>
            <a:chExt cx="514170" cy="601482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13837F28-1624-0A9B-5EF6-4BF775133CB2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Arrow: Right 6">
              <a:extLst>
                <a:ext uri="{FF2B5EF4-FFF2-40B4-BE49-F238E27FC236}">
                  <a16:creationId xmlns:a16="http://schemas.microsoft.com/office/drawing/2014/main" id="{8358F73F-7ADD-8A54-B423-0F0488080107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kern="12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C32751-7415-E085-7FC8-3CC419EED052}"/>
              </a:ext>
            </a:extLst>
          </p:cNvPr>
          <p:cNvGrpSpPr/>
          <p:nvPr/>
        </p:nvGrpSpPr>
        <p:grpSpPr>
          <a:xfrm rot="10800000">
            <a:off x="7764111" y="3065316"/>
            <a:ext cx="514170" cy="601482"/>
            <a:chOff x="2646875" y="832917"/>
            <a:chExt cx="514170" cy="601482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F3FB284D-DAD2-0744-E6C8-A7DAE29E32ED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Arrow: Right 6">
              <a:extLst>
                <a:ext uri="{FF2B5EF4-FFF2-40B4-BE49-F238E27FC236}">
                  <a16:creationId xmlns:a16="http://schemas.microsoft.com/office/drawing/2014/main" id="{4903FA20-F00F-7156-51C8-96373B89A215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4F62C0-83FF-5579-A444-60A43B9FB9A8}"/>
              </a:ext>
            </a:extLst>
          </p:cNvPr>
          <p:cNvGrpSpPr/>
          <p:nvPr/>
        </p:nvGrpSpPr>
        <p:grpSpPr>
          <a:xfrm>
            <a:off x="7785461" y="957713"/>
            <a:ext cx="514170" cy="601482"/>
            <a:chOff x="2646875" y="832917"/>
            <a:chExt cx="514170" cy="601482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2EC2BF59-6DEC-AFB5-4A75-EA522DB4BFA8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Arrow: Right 6">
              <a:extLst>
                <a:ext uri="{FF2B5EF4-FFF2-40B4-BE49-F238E27FC236}">
                  <a16:creationId xmlns:a16="http://schemas.microsoft.com/office/drawing/2014/main" id="{9BA03CB3-66B6-D810-2855-8AD4359D4022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242C3D-035E-1021-598C-F98FDD3936F2}"/>
              </a:ext>
            </a:extLst>
          </p:cNvPr>
          <p:cNvGrpSpPr/>
          <p:nvPr/>
        </p:nvGrpSpPr>
        <p:grpSpPr>
          <a:xfrm rot="5400000">
            <a:off x="2789111" y="4027993"/>
            <a:ext cx="456809" cy="534380"/>
            <a:chOff x="2646875" y="832917"/>
            <a:chExt cx="514170" cy="601482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56CBE30A-0278-724D-6C70-7475642730CD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Arrow: Right 6">
              <a:extLst>
                <a:ext uri="{FF2B5EF4-FFF2-40B4-BE49-F238E27FC236}">
                  <a16:creationId xmlns:a16="http://schemas.microsoft.com/office/drawing/2014/main" id="{541566B2-D037-9D9C-E5FC-69E9F49BDB2E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58396C-A931-E638-6FFB-B774FB88B183}"/>
              </a:ext>
            </a:extLst>
          </p:cNvPr>
          <p:cNvGrpSpPr/>
          <p:nvPr/>
        </p:nvGrpSpPr>
        <p:grpSpPr>
          <a:xfrm rot="5400000">
            <a:off x="9586540" y="2138411"/>
            <a:ext cx="456809" cy="534380"/>
            <a:chOff x="2646875" y="832917"/>
            <a:chExt cx="514170" cy="601482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10D6467E-8E0E-A9D1-2360-C13A87A69A0F}"/>
                </a:ext>
              </a:extLst>
            </p:cNvPr>
            <p:cNvSpPr/>
            <p:nvPr/>
          </p:nvSpPr>
          <p:spPr>
            <a:xfrm>
              <a:off x="2646875" y="832917"/>
              <a:ext cx="514170" cy="601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Arrow: Right 6">
              <a:extLst>
                <a:ext uri="{FF2B5EF4-FFF2-40B4-BE49-F238E27FC236}">
                  <a16:creationId xmlns:a16="http://schemas.microsoft.com/office/drawing/2014/main" id="{6F77F8E3-7BB9-358A-3CED-71D2A4E8CD82}"/>
                </a:ext>
              </a:extLst>
            </p:cNvPr>
            <p:cNvSpPr txBox="1"/>
            <p:nvPr/>
          </p:nvSpPr>
          <p:spPr>
            <a:xfrm>
              <a:off x="2646875" y="953213"/>
              <a:ext cx="359919" cy="360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1400" kern="1200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4B311E23-3121-B2FE-1E90-3461AB419D51}"/>
              </a:ext>
            </a:extLst>
          </p:cNvPr>
          <p:cNvSpPr txBox="1">
            <a:spLocks/>
          </p:cNvSpPr>
          <p:nvPr/>
        </p:nvSpPr>
        <p:spPr>
          <a:xfrm rot="16200000">
            <a:off x="-1998137" y="2855900"/>
            <a:ext cx="5893574" cy="1020314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pc="300" dirty="0">
                <a:solidFill>
                  <a:schemeClr val="tx1"/>
                </a:solidFill>
                <a:latin typeface="Montserrat Black" panose="00000A00000000000000" pitchFamily="2" charset="0"/>
              </a:rPr>
              <a:t>ALUR PENILAIAN</a:t>
            </a:r>
          </a:p>
        </p:txBody>
      </p:sp>
    </p:spTree>
    <p:extLst>
      <p:ext uri="{BB962C8B-B14F-4D97-AF65-F5344CB8AC3E}">
        <p14:creationId xmlns:p14="http://schemas.microsoft.com/office/powerpoint/2010/main" val="413735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0" y="722419"/>
            <a:ext cx="5914129" cy="2264112"/>
          </a:xfrm>
        </p:spPr>
        <p:txBody>
          <a:bodyPr>
            <a:noAutofit/>
          </a:bodyPr>
          <a:lstStyle/>
          <a:p>
            <a:r>
              <a:rPr lang="en-US" sz="4400" dirty="0"/>
              <a:t>LINGKUP PENILAIAN ANGKA KREDIT ANALIS HUKUM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8759-3A2F-49C4-A46E-BF94133C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B827FA-A472-C233-0F0F-D907659AD349}"/>
              </a:ext>
            </a:extLst>
          </p:cNvPr>
          <p:cNvSpPr txBox="1">
            <a:spLocks/>
          </p:cNvSpPr>
          <p:nvPr/>
        </p:nvSpPr>
        <p:spPr>
          <a:xfrm>
            <a:off x="6532881" y="3429000"/>
            <a:ext cx="5394960" cy="2264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>
                <a:solidFill>
                  <a:schemeClr val="bg1"/>
                </a:solidFill>
              </a:rPr>
              <a:t>Kesesuaian Penilaian SKP dengan pengusulan Angka Kredit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>
                <a:solidFill>
                  <a:schemeClr val="bg1"/>
                </a:solidFill>
              </a:rPr>
              <a:t>Pemenuhan Standar Kualitas Hasil Kerja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>
                <a:solidFill>
                  <a:schemeClr val="bg1"/>
                </a:solidFill>
              </a:rPr>
              <a:t>Pemenuhan Hasil Kerja Minimal</a:t>
            </a:r>
          </a:p>
          <a:p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FD8BBB-55C6-AFE4-8A72-2E56F570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25120"/>
            <a:ext cx="10908415" cy="52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DDE6D-FA5D-B085-71D8-9C8E695F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438275"/>
            <a:ext cx="10946448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DF132-B062-3346-C35F-4F191E13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0" t="25182" r="24277"/>
          <a:stretch/>
        </p:blipFill>
        <p:spPr>
          <a:xfrm>
            <a:off x="5137085" y="1125298"/>
            <a:ext cx="5714334" cy="4805863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9C12626-EDBA-4B82-31ED-B7FB61093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1" y="847687"/>
            <a:ext cx="3810539" cy="5361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A2A21D-BF08-9BD7-A27F-A1C3DA334A08}"/>
              </a:ext>
            </a:extLst>
          </p:cNvPr>
          <p:cNvSpPr txBox="1"/>
          <p:nvPr/>
        </p:nvSpPr>
        <p:spPr>
          <a:xfrm>
            <a:off x="1069676" y="386022"/>
            <a:ext cx="307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Laporan Kerja Eselon 2</a:t>
            </a:r>
            <a:endParaRPr lang="en-ID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1B2C-D477-B169-C150-D35B4A1DB8D2}"/>
              </a:ext>
            </a:extLst>
          </p:cNvPr>
          <p:cNvSpPr txBox="1"/>
          <p:nvPr/>
        </p:nvSpPr>
        <p:spPr>
          <a:xfrm>
            <a:off x="5489276" y="386021"/>
            <a:ext cx="461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Bukti Hasil Kerja Analis Hukum</a:t>
            </a:r>
            <a:endParaRPr lang="en-ID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8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D73D6-1299-5067-2925-CF9E24CB1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1" t="32402" r="21129" b="5233"/>
          <a:stretch/>
        </p:blipFill>
        <p:spPr>
          <a:xfrm>
            <a:off x="442451" y="1290483"/>
            <a:ext cx="5653549" cy="4277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974E3C-9662-28BE-8498-D6AC41EC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18" y="92475"/>
            <a:ext cx="4601651" cy="6673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697FC5-F6F9-F1DF-FC3E-2E5324F2DB05}"/>
              </a:ext>
            </a:extLst>
          </p:cNvPr>
          <p:cNvSpPr txBox="1"/>
          <p:nvPr/>
        </p:nvSpPr>
        <p:spPr>
          <a:xfrm>
            <a:off x="964015" y="505320"/>
            <a:ext cx="461041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Bukti Pendukung</a:t>
            </a:r>
            <a:endParaRPr lang="en-ID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6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8C3BFE8-533C-A855-AF4A-2D246079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5" y="1700894"/>
            <a:ext cx="2957243" cy="2500043"/>
          </a:xfrm>
        </p:spPr>
        <p:txBody>
          <a:bodyPr>
            <a:normAutofit/>
          </a:bodyPr>
          <a:lstStyle/>
          <a:p>
            <a:pPr algn="ctr"/>
            <a:r>
              <a:rPr lang="en-US" sz="3600" spc="0" dirty="0"/>
              <a:t>HASIL KERJA MINIMAL</a:t>
            </a:r>
            <a:endParaRPr lang="en-ID" sz="3600" spc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8EF096-5B4A-C211-E359-7D86F27C5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980329"/>
              </p:ext>
            </p:extLst>
          </p:nvPr>
        </p:nvGraphicFramePr>
        <p:xfrm>
          <a:off x="2569375" y="204157"/>
          <a:ext cx="8455991" cy="483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66E8D7-0AB3-2EE1-BE2E-FA615A3B715E}"/>
              </a:ext>
            </a:extLst>
          </p:cNvPr>
          <p:cNvSpPr txBox="1">
            <a:spLocks/>
          </p:cNvSpPr>
          <p:nvPr/>
        </p:nvSpPr>
        <p:spPr>
          <a:xfrm>
            <a:off x="715766" y="5220154"/>
            <a:ext cx="10394707" cy="810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Unsur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utama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dicapai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minimal oleh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Analis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Hukum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prasyarat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pencapaian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hasil</a:t>
            </a:r>
            <a:r>
              <a:rPr lang="en-ID" sz="1800" i="1" cap="none" dirty="0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ID" sz="1800" i="1" cap="none" dirty="0" err="1"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kerja</a:t>
            </a:r>
            <a:endParaRPr lang="en-ID" i="1" cap="none" dirty="0"/>
          </a:p>
        </p:txBody>
      </p:sp>
    </p:spTree>
    <p:extLst>
      <p:ext uri="{BB962C8B-B14F-4D97-AF65-F5344CB8AC3E}">
        <p14:creationId xmlns:p14="http://schemas.microsoft.com/office/powerpoint/2010/main" val="309670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FBEC1-390B-CE3F-A850-8AA81DB45182}"/>
              </a:ext>
            </a:extLst>
          </p:cNvPr>
          <p:cNvSpPr txBox="1"/>
          <p:nvPr/>
        </p:nvSpPr>
        <p:spPr>
          <a:xfrm>
            <a:off x="3142442" y="487352"/>
            <a:ext cx="74151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3683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kenaikan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pangkat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Analis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Hukum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dilakukan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3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tiga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bulan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sebelum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kenaikan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pangkat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PNS,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ketentuan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berikut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95350" marR="36830" lvl="0" indent="-539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kenaikan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pangkat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April, Angka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Kredit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ditetapkan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paling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lambat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bulan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Januari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bersangkutan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; dan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95350" marR="36830" lvl="0" indent="-539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kenaikan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pangkat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Oktober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Angka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Kredit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ditetapkan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paling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lambat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bulan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Juli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tahun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bersangkutan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895350" marR="36830" lvl="0" indent="-539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3683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melaksanakan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penilaian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kinerja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kenaikan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jenjang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jabatan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fungsional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Tim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Penilai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Kinerja PNS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wajib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memperhatikan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ketersediaan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kebutuhan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lowongan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jenjang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jabatan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diduduki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marR="3683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3683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Tim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Penilai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Kinerja PNS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selanjutnya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menyampaikan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pertimbangan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hasil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penilaian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kinerja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PyB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Pejabat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Pembina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Kepegawaian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42C841-6B1A-C62E-B7CF-A1C0296AB679}"/>
              </a:ext>
            </a:extLst>
          </p:cNvPr>
          <p:cNvSpPr txBox="1">
            <a:spLocks/>
          </p:cNvSpPr>
          <p:nvPr/>
        </p:nvSpPr>
        <p:spPr>
          <a:xfrm>
            <a:off x="1" y="2379944"/>
            <a:ext cx="3230880" cy="20981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PENETAPAN</a:t>
            </a:r>
            <a:b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</a:br>
            <a: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ANGKA</a:t>
            </a:r>
            <a:b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</a:br>
            <a:r>
              <a:rPr kumimoji="0" lang="fi-FI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KREDIT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lack" panose="00000A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696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664" y="1122363"/>
            <a:ext cx="5486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TERIMA KASIH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2C41-E6CF-29BF-A354-7E059C8C90CC}"/>
              </a:ext>
            </a:extLst>
          </p:cNvPr>
          <p:cNvSpPr txBox="1">
            <a:spLocks/>
          </p:cNvSpPr>
          <p:nvPr/>
        </p:nvSpPr>
        <p:spPr>
          <a:xfrm>
            <a:off x="6227173" y="3581718"/>
            <a:ext cx="4318907" cy="2247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Apri Listiyanto</a:t>
            </a:r>
          </a:p>
          <a:p>
            <a:r>
              <a:rPr lang="en-US" dirty="0"/>
              <a:t>PUSANEV BPHN</a:t>
            </a:r>
          </a:p>
          <a:p>
            <a:r>
              <a:rPr lang="en-US" dirty="0"/>
              <a:t>081387500265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0" y="113828"/>
            <a:ext cx="6339840" cy="784227"/>
          </a:xfrm>
        </p:spPr>
        <p:txBody>
          <a:bodyPr/>
          <a:lstStyle/>
          <a:p>
            <a:r>
              <a:rPr lang="en-US" dirty="0"/>
              <a:t>REGULASI TERKAIT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C3837CD-7BA6-D4B1-0078-0E2C99D38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196917"/>
              </p:ext>
            </p:extLst>
          </p:nvPr>
        </p:nvGraphicFramePr>
        <p:xfrm>
          <a:off x="203201" y="802641"/>
          <a:ext cx="4911060" cy="515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BC5CB8D7-87AA-7CF3-DC46-9DBAA35CACD3}"/>
              </a:ext>
            </a:extLst>
          </p:cNvPr>
          <p:cNvSpPr/>
          <p:nvPr/>
        </p:nvSpPr>
        <p:spPr>
          <a:xfrm>
            <a:off x="5192230" y="1070466"/>
            <a:ext cx="333152" cy="829339"/>
          </a:xfrm>
          <a:prstGeom prst="stripedRigh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Arrow: Striped Right 37">
            <a:extLst>
              <a:ext uri="{FF2B5EF4-FFF2-40B4-BE49-F238E27FC236}">
                <a16:creationId xmlns:a16="http://schemas.microsoft.com/office/drawing/2014/main" id="{96298385-3A3E-C571-B25F-358919EA12F6}"/>
              </a:ext>
            </a:extLst>
          </p:cNvPr>
          <p:cNvSpPr/>
          <p:nvPr/>
        </p:nvSpPr>
        <p:spPr>
          <a:xfrm>
            <a:off x="5183723" y="2621017"/>
            <a:ext cx="333152" cy="829339"/>
          </a:xfrm>
          <a:prstGeom prst="stripedRigh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id="{269A6DF4-3B18-ED8F-38EB-DF6686F2F401}"/>
              </a:ext>
            </a:extLst>
          </p:cNvPr>
          <p:cNvSpPr/>
          <p:nvPr/>
        </p:nvSpPr>
        <p:spPr>
          <a:xfrm>
            <a:off x="5192230" y="4673402"/>
            <a:ext cx="333152" cy="829339"/>
          </a:xfrm>
          <a:prstGeom prst="stripedRigh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F0D475F-ABF0-3F71-9307-ECC1E24E777D}"/>
              </a:ext>
            </a:extLst>
          </p:cNvPr>
          <p:cNvSpPr/>
          <p:nvPr/>
        </p:nvSpPr>
        <p:spPr>
          <a:xfrm>
            <a:off x="5726221" y="1037165"/>
            <a:ext cx="6262577" cy="903767"/>
          </a:xfrm>
          <a:prstGeom prst="roundRect">
            <a:avLst/>
          </a:prstGeom>
          <a:solidFill>
            <a:srgbClr val="92CE4A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PermenPAN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RB No. 51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2020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Permenkumham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No. 16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tentang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Petunjuk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Teknis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Jabatan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Fungsional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Analis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Hukum</a:t>
            </a:r>
            <a:endParaRPr kumimoji="0" lang="en-ID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F0D706-8DB8-8D71-BB99-ECCCA3F0FD71}"/>
              </a:ext>
            </a:extLst>
          </p:cNvPr>
          <p:cNvSpPr/>
          <p:nvPr/>
        </p:nvSpPr>
        <p:spPr>
          <a:xfrm>
            <a:off x="5726221" y="2208028"/>
            <a:ext cx="6262577" cy="2114968"/>
          </a:xfrm>
          <a:prstGeom prst="roundRect">
            <a:avLst/>
          </a:prstGeom>
          <a:solidFill>
            <a:srgbClr val="DEA914"/>
          </a:solidFill>
          <a:ln w="12700" cap="flat" cmpd="sng" algn="ctr">
            <a:solidFill>
              <a:srgbClr val="ECBD3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Perpres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 No 83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2022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ttg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Tunjab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Analis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Hukum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Surat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MenPAN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RBPenetapan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Kelas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Jabatan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Perpres</a:t>
            </a:r>
            <a:r>
              <a:rPr kumimoji="0" lang="en-ID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50 </a:t>
            </a: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</a:t>
            </a:r>
            <a:r>
              <a:rPr kumimoji="0" lang="en-ID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2022 </a:t>
            </a: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ttg</a:t>
            </a:r>
            <a:r>
              <a:rPr kumimoji="0" lang="en-ID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Penghasilan</a:t>
            </a:r>
            <a:r>
              <a:rPr kumimoji="0" lang="en-ID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terdampak</a:t>
            </a:r>
            <a:r>
              <a:rPr kumimoji="0" lang="en-ID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sz="1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penyetaraan</a:t>
            </a:r>
            <a:endParaRPr kumimoji="0" lang="en-ID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PMK No 135/PMK.05/2022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tttg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Tatacara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Pemberian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dan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penghentian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pembayaran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Penghasilan</a:t>
            </a:r>
            <a:r>
              <a:rPr lang="en-ID" sz="1900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ID" sz="1900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Penyetaraan</a:t>
            </a:r>
            <a:endParaRPr kumimoji="0" lang="en-ID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93066D6-BD5E-779F-2B95-01F6D8B3DE97}"/>
              </a:ext>
            </a:extLst>
          </p:cNvPr>
          <p:cNvSpPr/>
          <p:nvPr/>
        </p:nvSpPr>
        <p:spPr>
          <a:xfrm>
            <a:off x="5726222" y="4616694"/>
            <a:ext cx="6262577" cy="1811083"/>
          </a:xfrm>
          <a:prstGeom prst="roundRect">
            <a:avLst/>
          </a:prstGeom>
          <a:solidFill>
            <a:srgbClr val="50CFB4"/>
          </a:solidFill>
          <a:ln w="12700" cap="flat" cmpd="sng" algn="ctr">
            <a:solidFill>
              <a:srgbClr val="50CF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PermenPAN-RB No.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38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 20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17</a:t>
            </a:r>
            <a:b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</a:b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Tentang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Standar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Kompetensi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Jabatan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Aparatur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Sipil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Negara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menkumham 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o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.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15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2022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tentang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b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</a:b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Perubahan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Permenkumham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16/2020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tentang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Kamus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Kompetensi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Teknis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Jabatan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Urusan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Pemerintahan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Bidang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Hukum dan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Hak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Asasi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Manusia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9814BD6-883B-0703-0EB6-F89A49B01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4667"/>
              </p:ext>
            </p:extLst>
          </p:nvPr>
        </p:nvGraphicFramePr>
        <p:xfrm>
          <a:off x="3687223" y="543002"/>
          <a:ext cx="8128000" cy="551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FEC62C44-212C-B87B-0686-A2F8076E8EC9}"/>
              </a:ext>
            </a:extLst>
          </p:cNvPr>
          <p:cNvSpPr/>
          <p:nvPr/>
        </p:nvSpPr>
        <p:spPr>
          <a:xfrm>
            <a:off x="433070" y="1670053"/>
            <a:ext cx="3519377" cy="3370521"/>
          </a:xfrm>
          <a:prstGeom prst="ellipse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Permenkuham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Nomor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16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2022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ttg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Petunjuk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Teknis JF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Analis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Hukum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(16 Bab; 104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Pasal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)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539102E6-BD8F-C14B-8A74-33055FAC7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686939"/>
              </p:ext>
            </p:extLst>
          </p:nvPr>
        </p:nvGraphicFramePr>
        <p:xfrm>
          <a:off x="3053389" y="1305962"/>
          <a:ext cx="5619895" cy="492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D92955F-AF58-D6AC-86B5-3DCC86E64D6F}"/>
              </a:ext>
            </a:extLst>
          </p:cNvPr>
          <p:cNvSpPr txBox="1"/>
          <p:nvPr/>
        </p:nvSpPr>
        <p:spPr>
          <a:xfrm>
            <a:off x="173029" y="1050001"/>
            <a:ext cx="5412753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Tunjangan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Jabatan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Perpres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83 Th 2022)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88596927-515E-EC02-DC0E-3C151C9D3655}"/>
              </a:ext>
            </a:extLst>
          </p:cNvPr>
          <p:cNvSpPr/>
          <p:nvPr/>
        </p:nvSpPr>
        <p:spPr>
          <a:xfrm>
            <a:off x="4287830" y="1814908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BC8E97F5-6F26-9D97-E97F-B49552ACA548}"/>
              </a:ext>
            </a:extLst>
          </p:cNvPr>
          <p:cNvSpPr/>
          <p:nvPr/>
        </p:nvSpPr>
        <p:spPr>
          <a:xfrm>
            <a:off x="3788098" y="2865708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3F22DCFB-F124-7B4F-20F5-FC69B963638D}"/>
              </a:ext>
            </a:extLst>
          </p:cNvPr>
          <p:cNvSpPr/>
          <p:nvPr/>
        </p:nvSpPr>
        <p:spPr>
          <a:xfrm>
            <a:off x="3249383" y="4043250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84E5DF5E-6599-1D05-967F-20C408E2D07C}"/>
              </a:ext>
            </a:extLst>
          </p:cNvPr>
          <p:cNvSpPr/>
          <p:nvPr/>
        </p:nvSpPr>
        <p:spPr>
          <a:xfrm>
            <a:off x="2744365" y="5220792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80515292-6259-3608-93C6-789678BA9722}"/>
              </a:ext>
            </a:extLst>
          </p:cNvPr>
          <p:cNvSpPr/>
          <p:nvPr/>
        </p:nvSpPr>
        <p:spPr>
          <a:xfrm rot="10800000">
            <a:off x="6779247" y="1814907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550C3D29-1DA3-C2B4-C495-4F5287A1EC66}"/>
              </a:ext>
            </a:extLst>
          </p:cNvPr>
          <p:cNvSpPr/>
          <p:nvPr/>
        </p:nvSpPr>
        <p:spPr>
          <a:xfrm rot="10800000">
            <a:off x="7240139" y="2886973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D309D0C8-80D7-52D7-DECA-A9B4DA161753}"/>
              </a:ext>
            </a:extLst>
          </p:cNvPr>
          <p:cNvSpPr/>
          <p:nvPr/>
        </p:nvSpPr>
        <p:spPr>
          <a:xfrm rot="10800000">
            <a:off x="7834114" y="4043249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38E25328-5899-12F1-92C1-B91A14A16DE1}"/>
              </a:ext>
            </a:extLst>
          </p:cNvPr>
          <p:cNvSpPr/>
          <p:nvPr/>
        </p:nvSpPr>
        <p:spPr>
          <a:xfrm rot="10800000">
            <a:off x="8420277" y="5220790"/>
            <a:ext cx="586926" cy="523383"/>
          </a:xfrm>
          <a:prstGeom prst="leftArrow">
            <a:avLst/>
          </a:prstGeom>
          <a:solidFill>
            <a:srgbClr val="C4220D"/>
          </a:solidFill>
          <a:ln w="12700" cap="flat" cmpd="sng" algn="ctr">
            <a:solidFill>
              <a:srgbClr val="C4220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24408E-FAB1-FF8B-4AD2-66FB53A1F5F7}"/>
              </a:ext>
            </a:extLst>
          </p:cNvPr>
          <p:cNvSpPr txBox="1"/>
          <p:nvPr/>
        </p:nvSpPr>
        <p:spPr>
          <a:xfrm>
            <a:off x="2093544" y="1809051"/>
            <a:ext cx="2025696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Rp. 2.025.000,-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56A8EB-36C8-90D6-83E1-3ADA6513CFA3}"/>
              </a:ext>
            </a:extLst>
          </p:cNvPr>
          <p:cNvSpPr txBox="1"/>
          <p:nvPr/>
        </p:nvSpPr>
        <p:spPr>
          <a:xfrm>
            <a:off x="1749789" y="2926150"/>
            <a:ext cx="2025696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Rp. 1.380.000,-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885EE6-FEFC-DDC6-CE46-C4986EFB0DE9}"/>
              </a:ext>
            </a:extLst>
          </p:cNvPr>
          <p:cNvSpPr txBox="1"/>
          <p:nvPr/>
        </p:nvSpPr>
        <p:spPr>
          <a:xfrm>
            <a:off x="1276640" y="4102802"/>
            <a:ext cx="2025696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Rp. 1.100.000,-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C06C8B-8210-DDFF-67BE-5992D7ADDAFF}"/>
              </a:ext>
            </a:extLst>
          </p:cNvPr>
          <p:cNvSpPr txBox="1"/>
          <p:nvPr/>
        </p:nvSpPr>
        <p:spPr>
          <a:xfrm>
            <a:off x="693590" y="5281234"/>
            <a:ext cx="1804478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Rp. 540.000,-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B18B0F-B3AF-1766-19BD-968D7842A722}"/>
              </a:ext>
            </a:extLst>
          </p:cNvPr>
          <p:cNvSpPr txBox="1"/>
          <p:nvPr/>
        </p:nvSpPr>
        <p:spPr>
          <a:xfrm>
            <a:off x="6779247" y="944497"/>
            <a:ext cx="5412753" cy="71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Kelas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Jabatan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(Surat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MenPAN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RB No B/1257/M.SM.04.00/2020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Tgl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2/12/2020)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76DFC3-DB75-D088-6D15-1707783BFCC6}"/>
              </a:ext>
            </a:extLst>
          </p:cNvPr>
          <p:cNvSpPr txBox="1"/>
          <p:nvPr/>
        </p:nvSpPr>
        <p:spPr>
          <a:xfrm>
            <a:off x="7527219" y="1858515"/>
            <a:ext cx="1237506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Kelas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13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910754-3B8F-7A19-04C5-E57070ABDDB5}"/>
              </a:ext>
            </a:extLst>
          </p:cNvPr>
          <p:cNvSpPr txBox="1"/>
          <p:nvPr/>
        </p:nvSpPr>
        <p:spPr>
          <a:xfrm>
            <a:off x="8121194" y="2941303"/>
            <a:ext cx="1237506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Kelas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11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026EE3-CE0C-73C6-4387-4FA3587B122D}"/>
              </a:ext>
            </a:extLst>
          </p:cNvPr>
          <p:cNvSpPr txBox="1"/>
          <p:nvPr/>
        </p:nvSpPr>
        <p:spPr>
          <a:xfrm>
            <a:off x="8737807" y="4038896"/>
            <a:ext cx="1090028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Kelas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9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004666-395A-9EA7-E3C7-20E569D2D4F2}"/>
              </a:ext>
            </a:extLst>
          </p:cNvPr>
          <p:cNvSpPr txBox="1"/>
          <p:nvPr/>
        </p:nvSpPr>
        <p:spPr>
          <a:xfrm>
            <a:off x="9288613" y="5278214"/>
            <a:ext cx="1090028" cy="40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err="1">
                <a:solidFill>
                  <a:prstClr val="black"/>
                </a:solidFill>
                <a:latin typeface="Century Gothic" panose="020B0502020202020204"/>
              </a:rPr>
              <a:t>Kelas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 8</a:t>
            </a:r>
            <a:endParaRPr lang="en-ID" sz="2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11" y="499872"/>
            <a:ext cx="10647680" cy="1325880"/>
          </a:xfrm>
        </p:spPr>
        <p:txBody>
          <a:bodyPr/>
          <a:lstStyle/>
          <a:p>
            <a:r>
              <a:rPr lang="en-US" b="1" dirty="0" err="1"/>
              <a:t>Kedudukan</a:t>
            </a:r>
            <a:r>
              <a:rPr lang="en-US" b="1" dirty="0"/>
              <a:t> &amp;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200A1E5-1767-D214-E542-0C99EF8DFEBC}"/>
              </a:ext>
            </a:extLst>
          </p:cNvPr>
          <p:cNvGraphicFramePr>
            <a:graphicFrameLocks/>
          </p:cNvGraphicFramePr>
          <p:nvPr/>
        </p:nvGraphicFramePr>
        <p:xfrm>
          <a:off x="1315720" y="1653223"/>
          <a:ext cx="9311640" cy="349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A897F0-C115-4558-E201-3B35BA44FF29}"/>
              </a:ext>
            </a:extLst>
          </p:cNvPr>
          <p:cNvSpPr txBox="1"/>
          <p:nvPr/>
        </p:nvSpPr>
        <p:spPr>
          <a:xfrm>
            <a:off x="487680" y="5273040"/>
            <a:ext cx="1078484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latin typeface="Abadi" panose="020B0604020104020204" pitchFamily="34" charset="0"/>
              </a:rPr>
              <a:t>ditetapkan dalam peta jabatan berdasarkan analisis tugas dan fungsi unit kerja, analisis jabatan, dan analisis beban kerja</a:t>
            </a:r>
            <a:endParaRPr lang="en-ID" sz="2400" i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9900D14A-A87A-C278-7481-9ECBC50B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154432"/>
            <a:ext cx="9725026" cy="739648"/>
          </a:xfrm>
        </p:spPr>
        <p:txBody>
          <a:bodyPr/>
          <a:lstStyle/>
          <a:p>
            <a:r>
              <a:rPr lang="en-US" dirty="0" err="1"/>
              <a:t>Unsur</a:t>
            </a:r>
            <a:r>
              <a:rPr lang="en-US" dirty="0"/>
              <a:t> Utama </a:t>
            </a:r>
            <a:r>
              <a:rPr lang="en-US" dirty="0" err="1"/>
              <a:t>jf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ID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0C398B0-EF8A-55E8-D702-7BDBCB093C0D}"/>
              </a:ext>
            </a:extLst>
          </p:cNvPr>
          <p:cNvSpPr txBox="1">
            <a:spLocks/>
          </p:cNvSpPr>
          <p:nvPr/>
        </p:nvSpPr>
        <p:spPr>
          <a:xfrm>
            <a:off x="3515360" y="753949"/>
            <a:ext cx="8610600" cy="353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Unsur Utama jf analis hukum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33" name="Alternate Process 9">
            <a:extLst>
              <a:ext uri="{FF2B5EF4-FFF2-40B4-BE49-F238E27FC236}">
                <a16:creationId xmlns:a16="http://schemas.microsoft.com/office/drawing/2014/main" id="{08C31C7F-4888-8153-C187-09B5A72FD3EB}"/>
              </a:ext>
            </a:extLst>
          </p:cNvPr>
          <p:cNvSpPr/>
          <p:nvPr/>
        </p:nvSpPr>
        <p:spPr>
          <a:xfrm>
            <a:off x="5098715" y="1560302"/>
            <a:ext cx="3472349" cy="1675333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evaluasi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peraturan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perundang-undangan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hukum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tidak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tertulis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lternate Process 10">
            <a:extLst>
              <a:ext uri="{FF2B5EF4-FFF2-40B4-BE49-F238E27FC236}">
                <a16:creationId xmlns:a16="http://schemas.microsoft.com/office/drawing/2014/main" id="{871BB135-F564-2818-64DA-97ECA126E6FF}"/>
              </a:ext>
            </a:extLst>
          </p:cNvPr>
          <p:cNvSpPr/>
          <p:nvPr/>
        </p:nvSpPr>
        <p:spPr>
          <a:xfrm>
            <a:off x="1270633" y="1560302"/>
            <a:ext cx="3472349" cy="1679613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evaluasi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pembentukan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peraturan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perundang-undangan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lternate Process 11">
            <a:extLst>
              <a:ext uri="{FF2B5EF4-FFF2-40B4-BE49-F238E27FC236}">
                <a16:creationId xmlns:a16="http://schemas.microsoft.com/office/drawing/2014/main" id="{336807C9-278F-BD96-66FD-B19DE743A3BD}"/>
              </a:ext>
            </a:extLst>
          </p:cNvPr>
          <p:cNvSpPr/>
          <p:nvPr/>
        </p:nvSpPr>
        <p:spPr>
          <a:xfrm>
            <a:off x="8926797" y="1563357"/>
            <a:ext cx="3195274" cy="1675333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permasalahan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hukum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yang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terkait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dengan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tugas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fungsi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instansi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pemerintah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lternate Process 12">
            <a:extLst>
              <a:ext uri="{FF2B5EF4-FFF2-40B4-BE49-F238E27FC236}">
                <a16:creationId xmlns:a16="http://schemas.microsoft.com/office/drawing/2014/main" id="{A5AD03E1-09B0-66B2-D922-98BBEB162314}"/>
              </a:ext>
            </a:extLst>
          </p:cNvPr>
          <p:cNvSpPr/>
          <p:nvPr/>
        </p:nvSpPr>
        <p:spPr>
          <a:xfrm>
            <a:off x="1270632" y="3473240"/>
            <a:ext cx="3472349" cy="1621093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terhadap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pengawasan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pelaksanaan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peraturan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perundang-undangan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yang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terkait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dengan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tugas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fungsi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instansi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pemerintah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lternate Process 13">
            <a:extLst>
              <a:ext uri="{FF2B5EF4-FFF2-40B4-BE49-F238E27FC236}">
                <a16:creationId xmlns:a16="http://schemas.microsoft.com/office/drawing/2014/main" id="{4939D20E-AD11-B5BB-48D0-7EA85BF0DEC8}"/>
              </a:ext>
            </a:extLst>
          </p:cNvPr>
          <p:cNvSpPr/>
          <p:nvPr/>
        </p:nvSpPr>
        <p:spPr>
          <a:xfrm>
            <a:off x="5098714" y="3420099"/>
            <a:ext cx="3472349" cy="1675333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evaluasi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dokumen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perjanjian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pelaksanaan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perjanjian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instansi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pemerintah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lternate Process 14">
            <a:extLst>
              <a:ext uri="{FF2B5EF4-FFF2-40B4-BE49-F238E27FC236}">
                <a16:creationId xmlns:a16="http://schemas.microsoft.com/office/drawing/2014/main" id="{8D43BEBE-D457-43F8-E2E4-5979836C6EB0}"/>
              </a:ext>
            </a:extLst>
          </p:cNvPr>
          <p:cNvSpPr/>
          <p:nvPr/>
        </p:nvSpPr>
        <p:spPr>
          <a:xfrm>
            <a:off x="8926796" y="3398495"/>
            <a:ext cx="3195274" cy="1770581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Analisis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evaluasi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pelayanan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hukum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,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perizinan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dan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informasi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hukum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lternate Process 15">
            <a:extLst>
              <a:ext uri="{FF2B5EF4-FFF2-40B4-BE49-F238E27FC236}">
                <a16:creationId xmlns:a16="http://schemas.microsoft.com/office/drawing/2014/main" id="{917E8749-7771-6157-DCC7-1D4A60E7AA55}"/>
              </a:ext>
            </a:extLst>
          </p:cNvPr>
          <p:cNvSpPr/>
          <p:nvPr/>
        </p:nvSpPr>
        <p:spPr>
          <a:xfrm>
            <a:off x="5098715" y="5311051"/>
            <a:ext cx="3472349" cy="1392517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6399"/>
              </a:lnSpc>
              <a:spcBef>
                <a:spcPts val="0"/>
              </a:spcBef>
              <a:buClr>
                <a:srgbClr val="000000"/>
              </a:buClr>
              <a:defRPr sz="2700">
                <a:latin typeface="Tw Cen MT"/>
                <a:ea typeface="Tw Cen MT"/>
                <a:cs typeface="Tw Cen MT"/>
                <a:sym typeface="Tw Cen MT"/>
              </a:defRPr>
            </a:pP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Advokasi</a:t>
            </a:r>
            <a:r>
              <a:rPr lang="en-ID" sz="17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ID" sz="1700" dirty="0" err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hukum</a:t>
            </a:r>
            <a:endParaRPr lang="en-ID" sz="1700" dirty="0">
              <a:solidFill>
                <a:schemeClr val="bg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C7394A3-B62A-08CC-9DEE-9FCB69B5F349}"/>
              </a:ext>
            </a:extLst>
          </p:cNvPr>
          <p:cNvSpPr txBox="1"/>
          <p:nvPr/>
        </p:nvSpPr>
        <p:spPr>
          <a:xfrm>
            <a:off x="2260600" y="183865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Lingkup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Penilaian Kinerja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25" name="Content Placeholder 9">
            <a:extLst>
              <a:ext uri="{FF2B5EF4-FFF2-40B4-BE49-F238E27FC236}">
                <a16:creationId xmlns:a16="http://schemas.microsoft.com/office/drawing/2014/main" id="{BED3257C-5CA1-A31C-0D4D-E6A305079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74112"/>
              </p:ext>
            </p:extLst>
          </p:nvPr>
        </p:nvGraphicFramePr>
        <p:xfrm>
          <a:off x="2310478" y="3402431"/>
          <a:ext cx="4221598" cy="286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Content Placeholder 9">
            <a:extLst>
              <a:ext uri="{FF2B5EF4-FFF2-40B4-BE49-F238E27FC236}">
                <a16:creationId xmlns:a16="http://schemas.microsoft.com/office/drawing/2014/main" id="{19D32150-6F76-F6F6-5757-31729229F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01578"/>
              </p:ext>
            </p:extLst>
          </p:nvPr>
        </p:nvGraphicFramePr>
        <p:xfrm>
          <a:off x="7601409" y="3402431"/>
          <a:ext cx="4221598" cy="286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57F3EFD-968F-6822-3969-369FFEEBBBCC}"/>
              </a:ext>
            </a:extLst>
          </p:cNvPr>
          <p:cNvSpPr txBox="1"/>
          <p:nvPr/>
        </p:nvSpPr>
        <p:spPr>
          <a:xfrm>
            <a:off x="7518400" y="183865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Kelengkapan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Dokumen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AK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0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0A90CA-DC06-E03D-3675-93DF2B8C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45" y="1699203"/>
            <a:ext cx="4130211" cy="146663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>Target</a:t>
            </a:r>
            <a:r>
              <a:rPr lang="en-US" dirty="0"/>
              <a:t> </a:t>
            </a:r>
            <a:r>
              <a:rPr lang="id-ID" dirty="0"/>
              <a:t>Angka Kredit</a:t>
            </a:r>
            <a:endParaRPr lang="en-ID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285DB4C4-3BB8-B4AD-C066-3BAD7671F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591767"/>
              </p:ext>
            </p:extLst>
          </p:nvPr>
        </p:nvGraphicFramePr>
        <p:xfrm>
          <a:off x="5620104" y="-176882"/>
          <a:ext cx="6201056" cy="656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8E83E00-4B10-A443-D03E-D20DD5C9CBA3}"/>
              </a:ext>
            </a:extLst>
          </p:cNvPr>
          <p:cNvSpPr txBox="1"/>
          <p:nvPr/>
        </p:nvSpPr>
        <p:spPr>
          <a:xfrm>
            <a:off x="6489788" y="6094949"/>
            <a:ext cx="546537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HASIL KERJA MINIMAL PADA SETIAP PERIODE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F8D3C3F6-A090-F7FA-2928-7E451975585E}"/>
              </a:ext>
            </a:extLst>
          </p:cNvPr>
          <p:cNvSpPr/>
          <p:nvPr/>
        </p:nvSpPr>
        <p:spPr>
          <a:xfrm>
            <a:off x="8687523" y="1547648"/>
            <a:ext cx="515007" cy="37627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430CBF7-725A-9BB0-DEB1-4547FEF24DF6}"/>
              </a:ext>
            </a:extLst>
          </p:cNvPr>
          <p:cNvSpPr/>
          <p:nvPr/>
        </p:nvSpPr>
        <p:spPr>
          <a:xfrm rot="10800000">
            <a:off x="6020136" y="1699203"/>
            <a:ext cx="515007" cy="37627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F3B1FB-4907-48EC-E79D-F350037178A2}"/>
              </a:ext>
            </a:extLst>
          </p:cNvPr>
          <p:cNvSpPr txBox="1"/>
          <p:nvPr/>
        </p:nvSpPr>
        <p:spPr>
          <a:xfrm>
            <a:off x="8657830" y="549449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100%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B27F43-72AA-2929-97A1-9EFFBE09EF88}"/>
              </a:ext>
            </a:extLst>
          </p:cNvPr>
          <p:cNvSpPr txBox="1"/>
          <p:nvPr/>
        </p:nvSpPr>
        <p:spPr>
          <a:xfrm>
            <a:off x="6057284" y="55451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80%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270A39-3905-E30E-F6D1-AD8A16EB8E85}"/>
              </a:ext>
            </a:extLst>
          </p:cNvPr>
          <p:cNvSpPr txBox="1"/>
          <p:nvPr/>
        </p:nvSpPr>
        <p:spPr>
          <a:xfrm>
            <a:off x="1157977" y="3790832"/>
            <a:ext cx="460273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Analis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Hukum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melaksanakan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kegiatan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sesuai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jenjang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jabatannya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kecuali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ditugaskan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secara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tertulis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oleh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Pimpinan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unit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ybs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melaksanakan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kegiatan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sesuai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jenjang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jabatannya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Abstract Pitch Deck_tm33968143_Win32_JB_SL_v3" id="{C3D5CE6D-3494-4BBD-B7F5-AA5B348ED394}" vid="{982B489A-C9B1-4FBF-BBC5-D41820D27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4F7209-A407-4CFB-9C3E-C69AB9315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DCE58-E008-4D50-B18E-ADC19CB29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27</TotalTime>
  <Words>1050</Words>
  <Application>Microsoft Office PowerPoint</Application>
  <PresentationFormat>Widescreen</PresentationFormat>
  <Paragraphs>219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Abadi</vt:lpstr>
      <vt:lpstr>Arial</vt:lpstr>
      <vt:lpstr>Arial Rounded MT Bold</vt:lpstr>
      <vt:lpstr>Avenir Next LT Pro</vt:lpstr>
      <vt:lpstr>Berlin Sans FB</vt:lpstr>
      <vt:lpstr>Bookman Old Style</vt:lpstr>
      <vt:lpstr>Calibri</vt:lpstr>
      <vt:lpstr>Century Gothic</vt:lpstr>
      <vt:lpstr>Corbel</vt:lpstr>
      <vt:lpstr>Montserrat Black</vt:lpstr>
      <vt:lpstr>Tenorite</vt:lpstr>
      <vt:lpstr>Wingdings</vt:lpstr>
      <vt:lpstr>Office Theme</vt:lpstr>
      <vt:lpstr>Penyusunan Bahan Usulan Penilaian Angka Kredit Analis Hukum</vt:lpstr>
      <vt:lpstr>AGENDA</vt:lpstr>
      <vt:lpstr>REGULASI TERKAIT</vt:lpstr>
      <vt:lpstr>PowerPoint Presentation</vt:lpstr>
      <vt:lpstr>PowerPoint Presentation</vt:lpstr>
      <vt:lpstr>Kedudukan &amp;tanggung jawab</vt:lpstr>
      <vt:lpstr>Unsur Utama jf analis hukum</vt:lpstr>
      <vt:lpstr>PowerPoint Presentation</vt:lpstr>
      <vt:lpstr>Target Angka Kredit</vt:lpstr>
      <vt:lpstr>PowerPoint Presentation</vt:lpstr>
      <vt:lpstr>KENAIKAN PANGKAT ANALIS HUKUM</vt:lpstr>
      <vt:lpstr>KENAIKAN JENJANG JABATAN ANALIS HUKUM</vt:lpstr>
      <vt:lpstr>Syarat pemenuhan unsur pengembangan profesi</vt:lpstr>
      <vt:lpstr>PROSES PENILAIAN ANGKA KREDIT ANALIS HUKUM</vt:lpstr>
      <vt:lpstr>PowerPoint Presentation</vt:lpstr>
      <vt:lpstr>PowerPoint Presentation</vt:lpstr>
      <vt:lpstr>Form Keterkaitan SKP &amp; AK</vt:lpstr>
      <vt:lpstr>PowerPoint Presentation</vt:lpstr>
      <vt:lpstr>PowerPoint Presentation</vt:lpstr>
      <vt:lpstr>PowerPoint Presentation</vt:lpstr>
      <vt:lpstr>LINGKUP PENILAIAN ANGKA KREDIT ANALIS HUKUM</vt:lpstr>
      <vt:lpstr>PowerPoint Presentation</vt:lpstr>
      <vt:lpstr>PowerPoint Presentation</vt:lpstr>
      <vt:lpstr>PowerPoint Presentation</vt:lpstr>
      <vt:lpstr>PowerPoint Presentation</vt:lpstr>
      <vt:lpstr>HASIL KERJA MINIMAL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Bahan Usulan Penilaian Angka Kredit Analis Hukum</dc:title>
  <dc:creator>Apri Listiyanto</dc:creator>
  <cp:lastModifiedBy>Apri Listiyanto</cp:lastModifiedBy>
  <cp:revision>1</cp:revision>
  <dcterms:created xsi:type="dcterms:W3CDTF">2022-11-13T13:49:35Z</dcterms:created>
  <dcterms:modified xsi:type="dcterms:W3CDTF">2022-11-13T14:16:48Z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