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75"/>
  </p:notesMasterIdLst>
  <p:sldIdLst>
    <p:sldId id="480" r:id="rId2"/>
    <p:sldId id="471" r:id="rId3"/>
    <p:sldId id="472" r:id="rId4"/>
    <p:sldId id="482" r:id="rId5"/>
    <p:sldId id="425" r:id="rId6"/>
    <p:sldId id="483" r:id="rId7"/>
    <p:sldId id="682" r:id="rId8"/>
    <p:sldId id="683" r:id="rId9"/>
    <p:sldId id="684" r:id="rId10"/>
    <p:sldId id="687" r:id="rId11"/>
    <p:sldId id="688" r:id="rId12"/>
    <p:sldId id="689" r:id="rId13"/>
    <p:sldId id="690" r:id="rId14"/>
    <p:sldId id="691" r:id="rId15"/>
    <p:sldId id="692" r:id="rId16"/>
    <p:sldId id="767" r:id="rId17"/>
    <p:sldId id="786" r:id="rId18"/>
    <p:sldId id="485" r:id="rId19"/>
    <p:sldId id="768" r:id="rId20"/>
    <p:sldId id="769" r:id="rId21"/>
    <p:sldId id="787" r:id="rId22"/>
    <p:sldId id="774" r:id="rId23"/>
    <p:sldId id="773" r:id="rId24"/>
    <p:sldId id="802" r:id="rId25"/>
    <p:sldId id="468" r:id="rId26"/>
    <p:sldId id="779" r:id="rId27"/>
    <p:sldId id="810" r:id="rId28"/>
    <p:sldId id="809" r:id="rId29"/>
    <p:sldId id="770" r:id="rId30"/>
    <p:sldId id="695" r:id="rId31"/>
    <p:sldId id="693" r:id="rId32"/>
    <p:sldId id="696" r:id="rId33"/>
    <p:sldId id="791" r:id="rId34"/>
    <p:sldId id="697" r:id="rId35"/>
    <p:sldId id="790" r:id="rId36"/>
    <p:sldId id="699" r:id="rId37"/>
    <p:sldId id="700" r:id="rId38"/>
    <p:sldId id="701" r:id="rId39"/>
    <p:sldId id="808" r:id="rId40"/>
    <p:sldId id="811" r:id="rId41"/>
    <p:sldId id="812" r:id="rId42"/>
    <p:sldId id="702" r:id="rId43"/>
    <p:sldId id="703" r:id="rId44"/>
    <p:sldId id="704" r:id="rId45"/>
    <p:sldId id="705" r:id="rId46"/>
    <p:sldId id="706" r:id="rId47"/>
    <p:sldId id="707" r:id="rId48"/>
    <p:sldId id="712" r:id="rId49"/>
    <p:sldId id="708" r:id="rId50"/>
    <p:sldId id="709" r:id="rId51"/>
    <p:sldId id="710" r:id="rId52"/>
    <p:sldId id="711" r:id="rId53"/>
    <p:sldId id="713" r:id="rId54"/>
    <p:sldId id="714" r:id="rId55"/>
    <p:sldId id="715" r:id="rId56"/>
    <p:sldId id="716" r:id="rId57"/>
    <p:sldId id="717" r:id="rId58"/>
    <p:sldId id="718" r:id="rId59"/>
    <p:sldId id="719" r:id="rId60"/>
    <p:sldId id="720" r:id="rId61"/>
    <p:sldId id="721" r:id="rId62"/>
    <p:sldId id="722" r:id="rId63"/>
    <p:sldId id="723" r:id="rId64"/>
    <p:sldId id="473" r:id="rId65"/>
    <p:sldId id="724" r:id="rId66"/>
    <p:sldId id="475" r:id="rId67"/>
    <p:sldId id="725" r:id="rId68"/>
    <p:sldId id="474" r:id="rId69"/>
    <p:sldId id="726" r:id="rId70"/>
    <p:sldId id="727" r:id="rId71"/>
    <p:sldId id="728" r:id="rId72"/>
    <p:sldId id="729" r:id="rId73"/>
    <p:sldId id="481" r:id="rId74"/>
  </p:sldIdLst>
  <p:sldSz cx="9144000" cy="5143500" type="screen16x9"/>
  <p:notesSz cx="6858000" cy="9144000"/>
  <p:custDataLst>
    <p:tags r:id="rId7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7F0"/>
    <a:srgbClr val="F77B21"/>
    <a:srgbClr val="0A3F69"/>
    <a:srgbClr val="F5FB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31" autoAdjust="0"/>
    <p:restoredTop sz="94700" autoAdjust="0"/>
  </p:normalViewPr>
  <p:slideViewPr>
    <p:cSldViewPr>
      <p:cViewPr varScale="1">
        <p:scale>
          <a:sx n="82" d="100"/>
          <a:sy n="82" d="100"/>
        </p:scale>
        <p:origin x="756" y="52"/>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gs" Target="tags/tag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5E215E-2601-4EC9-9033-F4D97B89D191}"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DE6C8588-DDBF-40A0-A7C2-5145E2433399}">
      <dgm:prSet phldrT="[Text]" custT="1"/>
      <dgm:spPr>
        <a:solidFill>
          <a:schemeClr val="bg1"/>
        </a:solidFill>
        <a:ln>
          <a:solidFill>
            <a:schemeClr val="tx1"/>
          </a:solidFill>
        </a:ln>
      </dgm:spPr>
      <dgm:t>
        <a:bodyPr/>
        <a:lstStyle/>
        <a:p>
          <a:r>
            <a:rPr lang="en-US" sz="3200" b="1" dirty="0">
              <a:solidFill>
                <a:schemeClr val="tx1"/>
              </a:solidFill>
              <a:latin typeface="Albertus"/>
            </a:rPr>
            <a:t>KUHP</a:t>
          </a:r>
        </a:p>
      </dgm:t>
    </dgm:pt>
    <dgm:pt modelId="{18417521-4B13-46C1-A5A2-EB739324276D}" type="parTrans" cxnId="{39FBFA48-0F69-40EE-8FF8-584C9B51372F}">
      <dgm:prSet/>
      <dgm:spPr/>
      <dgm:t>
        <a:bodyPr/>
        <a:lstStyle/>
        <a:p>
          <a:endParaRPr lang="en-US"/>
        </a:p>
      </dgm:t>
    </dgm:pt>
    <dgm:pt modelId="{97430C1B-AB8B-483C-AE8D-C91BFDAFC179}" type="sibTrans" cxnId="{39FBFA48-0F69-40EE-8FF8-584C9B51372F}">
      <dgm:prSet/>
      <dgm:spPr/>
      <dgm:t>
        <a:bodyPr/>
        <a:lstStyle/>
        <a:p>
          <a:endParaRPr lang="en-US"/>
        </a:p>
      </dgm:t>
    </dgm:pt>
    <dgm:pt modelId="{37F942E5-83FD-4F86-BCF8-FB66D52182E0}">
      <dgm:prSet phldrT="[Text]" custT="1"/>
      <dgm:spPr>
        <a:solidFill>
          <a:schemeClr val="accent4">
            <a:lumMod val="20000"/>
            <a:lumOff val="80000"/>
            <a:alpha val="90000"/>
          </a:schemeClr>
        </a:solidFill>
        <a:ln>
          <a:solidFill>
            <a:schemeClr val="tx1">
              <a:alpha val="90000"/>
            </a:schemeClr>
          </a:solidFill>
        </a:ln>
      </dgm:spPr>
      <dgm:t>
        <a:bodyPr/>
        <a:lstStyle/>
        <a:p>
          <a:pPr algn="just"/>
          <a:r>
            <a:rPr lang="id-ID" sz="1300" noProof="0" dirty="0">
              <a:solidFill>
                <a:schemeClr val="tx1"/>
              </a:solidFill>
              <a:latin typeface="Albertus"/>
            </a:rPr>
            <a:t>Tiada suatu perbuatan dapat dipidana kecuali atas kekuatan </a:t>
          </a:r>
          <a:r>
            <a:rPr lang="id-ID" sz="1300" b="1" noProof="0" dirty="0">
              <a:solidFill>
                <a:schemeClr val="tx1"/>
              </a:solidFill>
              <a:latin typeface="Albertus"/>
            </a:rPr>
            <a:t>aturan pidana dalam perundang-undangan </a:t>
          </a:r>
          <a:r>
            <a:rPr lang="id-ID" sz="1300" noProof="0" dirty="0">
              <a:solidFill>
                <a:schemeClr val="tx1"/>
              </a:solidFill>
              <a:latin typeface="Albertus"/>
            </a:rPr>
            <a:t>yang telah ada sebelum perbuatan dilakukan</a:t>
          </a:r>
        </a:p>
      </dgm:t>
    </dgm:pt>
    <dgm:pt modelId="{B03FA257-E3AC-498B-B7B0-BCF4F357DC12}" type="parTrans" cxnId="{35356486-BBDF-4C56-AB8F-AF4C68DD70F5}">
      <dgm:prSet/>
      <dgm:spPr/>
      <dgm:t>
        <a:bodyPr/>
        <a:lstStyle/>
        <a:p>
          <a:endParaRPr lang="en-US"/>
        </a:p>
      </dgm:t>
    </dgm:pt>
    <dgm:pt modelId="{61137EE9-8FFD-4FBD-AD67-982E7957EF35}" type="sibTrans" cxnId="{35356486-BBDF-4C56-AB8F-AF4C68DD70F5}">
      <dgm:prSet/>
      <dgm:spPr/>
      <dgm:t>
        <a:bodyPr/>
        <a:lstStyle/>
        <a:p>
          <a:endParaRPr lang="en-US"/>
        </a:p>
      </dgm:t>
    </dgm:pt>
    <dgm:pt modelId="{C1AFD245-6BB2-45EB-A41B-5E249618DC3D}">
      <dgm:prSet phldrT="[Text]" custT="1"/>
      <dgm:spPr>
        <a:solidFill>
          <a:schemeClr val="bg1"/>
        </a:solidFill>
        <a:ln>
          <a:solidFill>
            <a:schemeClr val="tx1"/>
          </a:solidFill>
        </a:ln>
      </dgm:spPr>
      <dgm:t>
        <a:bodyPr/>
        <a:lstStyle/>
        <a:p>
          <a:r>
            <a:rPr lang="en-US" sz="2400" b="1" dirty="0">
              <a:solidFill>
                <a:schemeClr val="tx1"/>
              </a:solidFill>
              <a:latin typeface="Albertus"/>
            </a:rPr>
            <a:t>UU No.12/2011</a:t>
          </a:r>
        </a:p>
      </dgm:t>
    </dgm:pt>
    <dgm:pt modelId="{2B266CDA-1A91-4EDE-9D33-71E79AAD2903}" type="parTrans" cxnId="{0D4D0CFF-98AA-4E28-A5A0-F3A1B81C7261}">
      <dgm:prSet/>
      <dgm:spPr/>
      <dgm:t>
        <a:bodyPr/>
        <a:lstStyle/>
        <a:p>
          <a:endParaRPr lang="en-US"/>
        </a:p>
      </dgm:t>
    </dgm:pt>
    <dgm:pt modelId="{3E882E99-0FF8-457A-8575-095B344B5CCA}" type="sibTrans" cxnId="{0D4D0CFF-98AA-4E28-A5A0-F3A1B81C7261}">
      <dgm:prSet/>
      <dgm:spPr/>
      <dgm:t>
        <a:bodyPr/>
        <a:lstStyle/>
        <a:p>
          <a:endParaRPr lang="en-US"/>
        </a:p>
      </dgm:t>
    </dgm:pt>
    <dgm:pt modelId="{3E54BC4C-8A6B-4EBA-B0EB-BA8FCA7278A6}">
      <dgm:prSet phldrT="[Text]" custT="1"/>
      <dgm:spPr>
        <a:solidFill>
          <a:schemeClr val="accent4">
            <a:lumMod val="20000"/>
            <a:lumOff val="80000"/>
            <a:alpha val="90000"/>
          </a:schemeClr>
        </a:solidFill>
        <a:ln>
          <a:solidFill>
            <a:schemeClr val="tx1">
              <a:alpha val="90000"/>
            </a:schemeClr>
          </a:solidFill>
        </a:ln>
      </dgm:spPr>
      <dgm:t>
        <a:bodyPr/>
        <a:lstStyle/>
        <a:p>
          <a:pPr algn="just"/>
          <a:r>
            <a:rPr lang="id-ID" sz="1400" noProof="0" dirty="0">
              <a:solidFill>
                <a:schemeClr val="tx1"/>
              </a:solidFill>
              <a:latin typeface="Albertus"/>
            </a:rPr>
            <a:t>Ketentuan pidana hanya dapat dimuat dalam UU, Perda Provinsi, </a:t>
          </a:r>
          <a:r>
            <a:rPr lang="id-ID" sz="1400" b="1" noProof="0" dirty="0">
              <a:solidFill>
                <a:schemeClr val="tx1"/>
              </a:solidFill>
              <a:latin typeface="Albertus"/>
            </a:rPr>
            <a:t>atau</a:t>
          </a:r>
          <a:r>
            <a:rPr lang="id-ID" sz="1400" noProof="0" dirty="0">
              <a:solidFill>
                <a:schemeClr val="tx1"/>
              </a:solidFill>
              <a:latin typeface="Albertus"/>
            </a:rPr>
            <a:t> Perda Kab./Kota</a:t>
          </a:r>
        </a:p>
      </dgm:t>
    </dgm:pt>
    <dgm:pt modelId="{D770B20B-FCB1-43D3-9573-913665A5B64C}" type="parTrans" cxnId="{A73AB197-169B-48E0-93FE-5D75168268EA}">
      <dgm:prSet/>
      <dgm:spPr/>
      <dgm:t>
        <a:bodyPr/>
        <a:lstStyle/>
        <a:p>
          <a:endParaRPr lang="en-US"/>
        </a:p>
      </dgm:t>
    </dgm:pt>
    <dgm:pt modelId="{08B895A8-492D-40CA-BC88-FEAFF271587D}" type="sibTrans" cxnId="{A73AB197-169B-48E0-93FE-5D75168268EA}">
      <dgm:prSet/>
      <dgm:spPr/>
      <dgm:t>
        <a:bodyPr/>
        <a:lstStyle/>
        <a:p>
          <a:endParaRPr lang="en-US"/>
        </a:p>
      </dgm:t>
    </dgm:pt>
    <dgm:pt modelId="{0B0B2869-801E-482F-8B9A-7708E590E26C}">
      <dgm:prSet phldrT="[Text]" custT="1"/>
      <dgm:spPr>
        <a:solidFill>
          <a:schemeClr val="accent4">
            <a:lumMod val="20000"/>
            <a:lumOff val="80000"/>
            <a:alpha val="90000"/>
          </a:schemeClr>
        </a:solidFill>
        <a:ln>
          <a:solidFill>
            <a:schemeClr val="tx1">
              <a:alpha val="90000"/>
            </a:schemeClr>
          </a:solidFill>
        </a:ln>
      </dgm:spPr>
      <dgm:t>
        <a:bodyPr/>
        <a:lstStyle/>
        <a:p>
          <a:pPr algn="just"/>
          <a:r>
            <a:rPr lang="id-ID" sz="1400" noProof="0" dirty="0">
              <a:solidFill>
                <a:schemeClr val="tx1"/>
              </a:solidFill>
              <a:latin typeface="Albertus"/>
            </a:rPr>
            <a:t>Ancaman pidana kurungan max.6 bulan </a:t>
          </a:r>
          <a:r>
            <a:rPr lang="id-ID" sz="1400" b="1" noProof="0" dirty="0">
              <a:solidFill>
                <a:schemeClr val="tx1"/>
              </a:solidFill>
              <a:latin typeface="Albertus"/>
            </a:rPr>
            <a:t>atau </a:t>
          </a:r>
          <a:r>
            <a:rPr lang="id-ID" sz="1400" noProof="0" dirty="0">
              <a:solidFill>
                <a:schemeClr val="tx1"/>
              </a:solidFill>
              <a:latin typeface="Albertus"/>
            </a:rPr>
            <a:t>pidana denda max. Rp 50 juta</a:t>
          </a:r>
          <a:r>
            <a:rPr lang="en-US" sz="1400" noProof="0" dirty="0">
              <a:solidFill>
                <a:schemeClr val="tx1"/>
              </a:solidFill>
              <a:latin typeface="Albertus"/>
            </a:rPr>
            <a:t> (</a:t>
          </a:r>
          <a:r>
            <a:rPr lang="id-ID" sz="1400" noProof="0" dirty="0">
              <a:solidFill>
                <a:schemeClr val="tx1"/>
              </a:solidFill>
              <a:latin typeface="Albertus"/>
            </a:rPr>
            <a:t>Perda Provinsi, </a:t>
          </a:r>
          <a:r>
            <a:rPr lang="id-ID" sz="1400" b="1" noProof="0" dirty="0">
              <a:solidFill>
                <a:schemeClr val="tx1"/>
              </a:solidFill>
              <a:latin typeface="Albertus"/>
            </a:rPr>
            <a:t>atau</a:t>
          </a:r>
          <a:r>
            <a:rPr lang="id-ID" sz="1400" noProof="0" dirty="0">
              <a:solidFill>
                <a:schemeClr val="tx1"/>
              </a:solidFill>
              <a:latin typeface="Albertus"/>
            </a:rPr>
            <a:t> Perda Kab./Kota</a:t>
          </a:r>
          <a:r>
            <a:rPr lang="en-US" sz="1400" noProof="0" dirty="0">
              <a:solidFill>
                <a:schemeClr val="tx1"/>
              </a:solidFill>
              <a:latin typeface="Albertus"/>
            </a:rPr>
            <a:t>)</a:t>
          </a:r>
          <a:endParaRPr lang="id-ID" sz="1400" noProof="0" dirty="0">
            <a:solidFill>
              <a:schemeClr val="tx1"/>
            </a:solidFill>
            <a:latin typeface="Albertus"/>
          </a:endParaRPr>
        </a:p>
      </dgm:t>
    </dgm:pt>
    <dgm:pt modelId="{5803EB01-BBA1-4F52-B476-87A388DE077D}" type="parTrans" cxnId="{E657ACBB-B059-4EFD-8EBC-9055120521BB}">
      <dgm:prSet/>
      <dgm:spPr/>
      <dgm:t>
        <a:bodyPr/>
        <a:lstStyle/>
        <a:p>
          <a:endParaRPr lang="en-US"/>
        </a:p>
      </dgm:t>
    </dgm:pt>
    <dgm:pt modelId="{20D1B162-2EBC-4D2C-898B-5D6708619059}" type="sibTrans" cxnId="{E657ACBB-B059-4EFD-8EBC-9055120521BB}">
      <dgm:prSet/>
      <dgm:spPr/>
      <dgm:t>
        <a:bodyPr/>
        <a:lstStyle/>
        <a:p>
          <a:endParaRPr lang="en-US"/>
        </a:p>
      </dgm:t>
    </dgm:pt>
    <dgm:pt modelId="{FEB278D2-E360-4E6F-BE4B-DDCCDD54F0A2}">
      <dgm:prSet phldrT="[Text]" custT="1"/>
      <dgm:spPr>
        <a:solidFill>
          <a:schemeClr val="bg1"/>
        </a:solidFill>
        <a:ln>
          <a:solidFill>
            <a:schemeClr val="tx1"/>
          </a:solidFill>
        </a:ln>
      </dgm:spPr>
      <dgm:t>
        <a:bodyPr/>
        <a:lstStyle/>
        <a:p>
          <a:r>
            <a:rPr lang="en-US" sz="2800" b="1" dirty="0">
              <a:solidFill>
                <a:schemeClr val="tx1"/>
              </a:solidFill>
              <a:latin typeface="Albertus"/>
            </a:rPr>
            <a:t>UU No.23/2014</a:t>
          </a:r>
        </a:p>
      </dgm:t>
    </dgm:pt>
    <dgm:pt modelId="{CAD934A8-A93D-4B21-B801-97861D1CC020}" type="parTrans" cxnId="{0E5C0D10-CF32-4B8A-BFF3-2B95E58E17EC}">
      <dgm:prSet/>
      <dgm:spPr/>
      <dgm:t>
        <a:bodyPr/>
        <a:lstStyle/>
        <a:p>
          <a:endParaRPr lang="en-US"/>
        </a:p>
      </dgm:t>
    </dgm:pt>
    <dgm:pt modelId="{E33230E3-5D2B-4BE5-BAF8-C4505039DDDA}" type="sibTrans" cxnId="{0E5C0D10-CF32-4B8A-BFF3-2B95E58E17EC}">
      <dgm:prSet/>
      <dgm:spPr/>
      <dgm:t>
        <a:bodyPr/>
        <a:lstStyle/>
        <a:p>
          <a:endParaRPr lang="en-US"/>
        </a:p>
      </dgm:t>
    </dgm:pt>
    <dgm:pt modelId="{8237A5BA-740C-4C4D-93CC-49E57D08B761}">
      <dgm:prSet phldrT="[Text]" custT="1"/>
      <dgm:spPr>
        <a:solidFill>
          <a:schemeClr val="accent4">
            <a:lumMod val="20000"/>
            <a:lumOff val="80000"/>
            <a:alpha val="90000"/>
          </a:schemeClr>
        </a:solidFill>
        <a:ln>
          <a:solidFill>
            <a:schemeClr val="tx1">
              <a:alpha val="90000"/>
            </a:schemeClr>
          </a:solidFill>
        </a:ln>
      </dgm:spPr>
      <dgm:t>
        <a:bodyPr/>
        <a:lstStyle/>
        <a:p>
          <a:pPr algn="just"/>
          <a:r>
            <a:rPr lang="id-ID" sz="1300" noProof="0" dirty="0">
              <a:solidFill>
                <a:schemeClr val="tx1"/>
              </a:solidFill>
              <a:latin typeface="Albertus"/>
            </a:rPr>
            <a:t>Ancaman pidana kurungan max.6 bulan </a:t>
          </a:r>
          <a:r>
            <a:rPr lang="id-ID" sz="1300" b="1" noProof="0" dirty="0">
              <a:solidFill>
                <a:schemeClr val="tx1"/>
              </a:solidFill>
              <a:latin typeface="Albertus"/>
            </a:rPr>
            <a:t>atau </a:t>
          </a:r>
          <a:r>
            <a:rPr lang="id-ID" sz="1300" noProof="0" dirty="0">
              <a:solidFill>
                <a:schemeClr val="tx1"/>
              </a:solidFill>
              <a:latin typeface="Albertus"/>
            </a:rPr>
            <a:t>pidana denda max. Rp 50 juta.</a:t>
          </a:r>
        </a:p>
      </dgm:t>
    </dgm:pt>
    <dgm:pt modelId="{9833506C-6751-4945-BE61-1014F6A945C5}" type="parTrans" cxnId="{C1FC5B5D-B45E-4DB0-9D9C-242D872ECFD1}">
      <dgm:prSet/>
      <dgm:spPr/>
      <dgm:t>
        <a:bodyPr/>
        <a:lstStyle/>
        <a:p>
          <a:endParaRPr lang="en-US"/>
        </a:p>
      </dgm:t>
    </dgm:pt>
    <dgm:pt modelId="{D3F63329-C553-439A-9BA8-F8AE2F06B6A5}" type="sibTrans" cxnId="{C1FC5B5D-B45E-4DB0-9D9C-242D872ECFD1}">
      <dgm:prSet/>
      <dgm:spPr/>
      <dgm:t>
        <a:bodyPr/>
        <a:lstStyle/>
        <a:p>
          <a:endParaRPr lang="en-US"/>
        </a:p>
      </dgm:t>
    </dgm:pt>
    <dgm:pt modelId="{DAC4EBDD-F6E2-4EAF-AAFF-F02E8EC795FD}">
      <dgm:prSet phldrT="[Text]" custT="1"/>
      <dgm:spPr>
        <a:solidFill>
          <a:schemeClr val="accent4">
            <a:lumMod val="20000"/>
            <a:lumOff val="80000"/>
            <a:alpha val="90000"/>
          </a:schemeClr>
        </a:solidFill>
        <a:ln>
          <a:solidFill>
            <a:schemeClr val="tx1">
              <a:alpha val="90000"/>
            </a:schemeClr>
          </a:solidFill>
        </a:ln>
      </dgm:spPr>
      <dgm:t>
        <a:bodyPr/>
        <a:lstStyle/>
        <a:p>
          <a:pPr algn="just"/>
          <a:r>
            <a:rPr lang="id-ID" sz="1300" noProof="0" dirty="0">
              <a:solidFill>
                <a:schemeClr val="tx1"/>
              </a:solidFill>
              <a:latin typeface="Albertus"/>
            </a:rPr>
            <a:t>dapat memuat ancaman selain pidana kurungan max. 6 bulan </a:t>
          </a:r>
          <a:r>
            <a:rPr lang="id-ID" sz="1300" b="0" noProof="0" dirty="0">
              <a:solidFill>
                <a:schemeClr val="tx1"/>
              </a:solidFill>
              <a:latin typeface="Albertus"/>
            </a:rPr>
            <a:t>atau </a:t>
          </a:r>
          <a:r>
            <a:rPr lang="id-ID" sz="1300" noProof="0" dirty="0">
              <a:solidFill>
                <a:schemeClr val="tx1"/>
              </a:solidFill>
              <a:latin typeface="Albertus"/>
            </a:rPr>
            <a:t>pidana denda max. Rp 50 juta sesuai dengan ketentuan peraturan perundang-undangan.</a:t>
          </a:r>
        </a:p>
      </dgm:t>
    </dgm:pt>
    <dgm:pt modelId="{31A93C8C-F0E2-47DF-977C-E6ECFB9B81A5}" type="parTrans" cxnId="{56A6D1EC-05E9-45FC-96AD-3014A37AB1A5}">
      <dgm:prSet/>
      <dgm:spPr/>
      <dgm:t>
        <a:bodyPr/>
        <a:lstStyle/>
        <a:p>
          <a:endParaRPr lang="en-US"/>
        </a:p>
      </dgm:t>
    </dgm:pt>
    <dgm:pt modelId="{623763BA-C989-4AD1-8AA2-B8AE69E43BC6}" type="sibTrans" cxnId="{56A6D1EC-05E9-45FC-96AD-3014A37AB1A5}">
      <dgm:prSet/>
      <dgm:spPr/>
      <dgm:t>
        <a:bodyPr/>
        <a:lstStyle/>
        <a:p>
          <a:endParaRPr lang="en-US"/>
        </a:p>
      </dgm:t>
    </dgm:pt>
    <dgm:pt modelId="{47386239-6497-4F59-A08A-0D786DE4C87A}">
      <dgm:prSet phldrT="[Text]" custT="1"/>
      <dgm:spPr>
        <a:solidFill>
          <a:schemeClr val="accent4">
            <a:lumMod val="20000"/>
            <a:lumOff val="80000"/>
            <a:alpha val="90000"/>
          </a:schemeClr>
        </a:solidFill>
        <a:ln>
          <a:solidFill>
            <a:schemeClr val="tx1">
              <a:alpha val="90000"/>
            </a:schemeClr>
          </a:solidFill>
        </a:ln>
      </dgm:spPr>
      <dgm:t>
        <a:bodyPr/>
        <a:lstStyle/>
        <a:p>
          <a:pPr algn="just"/>
          <a:r>
            <a:rPr lang="id-ID" sz="1300" noProof="0" dirty="0">
              <a:solidFill>
                <a:schemeClr val="tx1"/>
              </a:solidFill>
              <a:latin typeface="Albertus"/>
            </a:rPr>
            <a:t>Ketentuan-ketentuan dalam Bab I s</a:t>
          </a:r>
          <a:r>
            <a:rPr lang="en-US" sz="1300" noProof="0" dirty="0">
              <a:solidFill>
                <a:schemeClr val="tx1"/>
              </a:solidFill>
              <a:latin typeface="Albertus"/>
            </a:rPr>
            <a:t>.d. </a:t>
          </a:r>
          <a:r>
            <a:rPr lang="id-ID" sz="1300" noProof="0" dirty="0">
              <a:solidFill>
                <a:schemeClr val="tx1"/>
              </a:solidFill>
              <a:latin typeface="Albertus"/>
            </a:rPr>
            <a:t>Bab VIII buku</a:t>
          </a:r>
          <a:r>
            <a:rPr lang="en-US" sz="1300" noProof="0" dirty="0">
              <a:solidFill>
                <a:schemeClr val="tx1"/>
              </a:solidFill>
              <a:latin typeface="Albertus"/>
            </a:rPr>
            <a:t> I KUHP </a:t>
          </a:r>
          <a:r>
            <a:rPr lang="id-ID" sz="1300" noProof="0" dirty="0">
              <a:solidFill>
                <a:schemeClr val="tx1"/>
              </a:solidFill>
              <a:latin typeface="Albertus"/>
            </a:rPr>
            <a:t>juga berlaku bagi perbuatan-perbuatan yang oleh </a:t>
          </a:r>
          <a:r>
            <a:rPr lang="id-ID" sz="1300" b="1" noProof="0" dirty="0">
              <a:solidFill>
                <a:schemeClr val="tx1"/>
              </a:solidFill>
              <a:latin typeface="Albertus"/>
            </a:rPr>
            <a:t>ketentuan perundang-undangan </a:t>
          </a:r>
          <a:r>
            <a:rPr lang="id-ID" sz="1300" noProof="0" dirty="0">
              <a:solidFill>
                <a:schemeClr val="tx1"/>
              </a:solidFill>
              <a:latin typeface="Albertus"/>
            </a:rPr>
            <a:t>lainnya diancam dengan pidana, kecuali jika oleh </a:t>
          </a:r>
          <a:r>
            <a:rPr lang="id-ID" sz="1300" b="1" noProof="0" dirty="0">
              <a:solidFill>
                <a:schemeClr val="tx1"/>
              </a:solidFill>
              <a:latin typeface="Albertus"/>
            </a:rPr>
            <a:t>undang-undang</a:t>
          </a:r>
          <a:r>
            <a:rPr lang="id-ID" sz="1300" noProof="0" dirty="0">
              <a:solidFill>
                <a:schemeClr val="tx1"/>
              </a:solidFill>
              <a:latin typeface="Albertus"/>
            </a:rPr>
            <a:t> ditentukan lain</a:t>
          </a:r>
        </a:p>
      </dgm:t>
    </dgm:pt>
    <dgm:pt modelId="{6EAA81EA-3C26-46AA-AC38-A1974F711A9A}" type="parTrans" cxnId="{82093F7B-0614-4901-B7CD-2685FD7D5B74}">
      <dgm:prSet/>
      <dgm:spPr/>
      <dgm:t>
        <a:bodyPr/>
        <a:lstStyle/>
        <a:p>
          <a:endParaRPr lang="en-US"/>
        </a:p>
      </dgm:t>
    </dgm:pt>
    <dgm:pt modelId="{78793848-01D9-41C1-AD68-447CB93D1C65}" type="sibTrans" cxnId="{82093F7B-0614-4901-B7CD-2685FD7D5B74}">
      <dgm:prSet/>
      <dgm:spPr/>
      <dgm:t>
        <a:bodyPr/>
        <a:lstStyle/>
        <a:p>
          <a:endParaRPr lang="en-US"/>
        </a:p>
      </dgm:t>
    </dgm:pt>
    <dgm:pt modelId="{97EB88F4-7339-4926-AFF5-ABCC275C3603}">
      <dgm:prSet phldrT="[Text]" custT="1"/>
      <dgm:spPr>
        <a:solidFill>
          <a:schemeClr val="accent4">
            <a:lumMod val="20000"/>
            <a:lumOff val="80000"/>
            <a:alpha val="90000"/>
          </a:schemeClr>
        </a:solidFill>
        <a:ln>
          <a:solidFill>
            <a:schemeClr val="tx1">
              <a:alpha val="90000"/>
            </a:schemeClr>
          </a:solidFill>
        </a:ln>
      </dgm:spPr>
      <dgm:t>
        <a:bodyPr/>
        <a:lstStyle/>
        <a:p>
          <a:pPr algn="just"/>
          <a:r>
            <a:rPr lang="id-ID" sz="1300" noProof="0" dirty="0">
              <a:solidFill>
                <a:schemeClr val="tx1"/>
              </a:solidFill>
              <a:latin typeface="Albertus"/>
            </a:rPr>
            <a:t>dapat memuat ancaman sanksi yang bersifat mengembalikan pada keadaan semula dan sanksi administratif.</a:t>
          </a:r>
        </a:p>
      </dgm:t>
    </dgm:pt>
    <dgm:pt modelId="{EC4A4F51-F66D-4B30-97BC-EDD3FBE7DC7F}" type="parTrans" cxnId="{DFCD3BE8-7A0C-4955-9234-80AE7C0CC466}">
      <dgm:prSet/>
      <dgm:spPr/>
      <dgm:t>
        <a:bodyPr/>
        <a:lstStyle/>
        <a:p>
          <a:endParaRPr lang="en-US"/>
        </a:p>
      </dgm:t>
    </dgm:pt>
    <dgm:pt modelId="{36C1CD2B-DDA5-4278-8596-1CF791116D56}" type="sibTrans" cxnId="{DFCD3BE8-7A0C-4955-9234-80AE7C0CC466}">
      <dgm:prSet/>
      <dgm:spPr/>
      <dgm:t>
        <a:bodyPr/>
        <a:lstStyle/>
        <a:p>
          <a:endParaRPr lang="en-US"/>
        </a:p>
      </dgm:t>
    </dgm:pt>
    <dgm:pt modelId="{729E24BD-03A7-456B-9A65-F32CBAD1D7E2}">
      <dgm:prSet phldrT="[Text]" custT="1"/>
      <dgm:spPr>
        <a:solidFill>
          <a:schemeClr val="accent4">
            <a:lumMod val="20000"/>
            <a:lumOff val="80000"/>
            <a:alpha val="90000"/>
          </a:schemeClr>
        </a:solidFill>
        <a:ln>
          <a:solidFill>
            <a:schemeClr val="tx1">
              <a:alpha val="90000"/>
            </a:schemeClr>
          </a:solidFill>
        </a:ln>
      </dgm:spPr>
      <dgm:t>
        <a:bodyPr/>
        <a:lstStyle/>
        <a:p>
          <a:pPr algn="just"/>
          <a:r>
            <a:rPr lang="id-ID" sz="1300" noProof="0" dirty="0">
              <a:solidFill>
                <a:schemeClr val="tx1"/>
              </a:solidFill>
              <a:latin typeface="Albertus"/>
            </a:rPr>
            <a:t>Jika sesudah perbuatan dilakukan ada </a:t>
          </a:r>
          <a:r>
            <a:rPr lang="id-ID" sz="1300" b="1" noProof="0" dirty="0">
              <a:solidFill>
                <a:schemeClr val="tx1"/>
              </a:solidFill>
              <a:latin typeface="Albertus"/>
            </a:rPr>
            <a:t>perubahan dalam perundang-undangan</a:t>
          </a:r>
          <a:r>
            <a:rPr lang="id-ID" sz="1300" noProof="0" dirty="0">
              <a:solidFill>
                <a:schemeClr val="tx1"/>
              </a:solidFill>
              <a:latin typeface="Albertus"/>
            </a:rPr>
            <a:t>, di</a:t>
          </a:r>
          <a:r>
            <a:rPr lang="en-US" sz="1300" noProof="0" dirty="0" err="1">
              <a:solidFill>
                <a:schemeClr val="tx1"/>
              </a:solidFill>
              <a:latin typeface="Albertus"/>
            </a:rPr>
            <a:t>ip</a:t>
          </a:r>
          <a:r>
            <a:rPr lang="id-ID" sz="1300" noProof="0" dirty="0">
              <a:solidFill>
                <a:schemeClr val="tx1"/>
              </a:solidFill>
              <a:latin typeface="Albertus"/>
            </a:rPr>
            <a:t>akai aturan yang paling ringan bagi terdakwa</a:t>
          </a:r>
        </a:p>
      </dgm:t>
    </dgm:pt>
    <dgm:pt modelId="{B9516C5F-4273-4210-BFAC-431B5C268F9B}" type="parTrans" cxnId="{853284FD-F05E-41C8-AD2E-6804299E0FF1}">
      <dgm:prSet/>
      <dgm:spPr/>
      <dgm:t>
        <a:bodyPr/>
        <a:lstStyle/>
        <a:p>
          <a:endParaRPr lang="en-ID"/>
        </a:p>
      </dgm:t>
    </dgm:pt>
    <dgm:pt modelId="{458956C8-ECBC-4E47-BA60-C836CB90B2DC}" type="sibTrans" cxnId="{853284FD-F05E-41C8-AD2E-6804299E0FF1}">
      <dgm:prSet/>
      <dgm:spPr/>
      <dgm:t>
        <a:bodyPr/>
        <a:lstStyle/>
        <a:p>
          <a:endParaRPr lang="en-ID"/>
        </a:p>
      </dgm:t>
    </dgm:pt>
    <dgm:pt modelId="{6C8BC230-1A34-4EF2-BF01-89056AC9270E}" type="pres">
      <dgm:prSet presAssocID="{635E215E-2601-4EC9-9033-F4D97B89D191}" presName="Name0" presStyleCnt="0">
        <dgm:presLayoutVars>
          <dgm:dir/>
          <dgm:animLvl val="lvl"/>
          <dgm:resizeHandles val="exact"/>
        </dgm:presLayoutVars>
      </dgm:prSet>
      <dgm:spPr/>
    </dgm:pt>
    <dgm:pt modelId="{0B3C4109-F59B-411D-AC41-08A378F43569}" type="pres">
      <dgm:prSet presAssocID="{DE6C8588-DDBF-40A0-A7C2-5145E2433399}" presName="linNode" presStyleCnt="0"/>
      <dgm:spPr/>
    </dgm:pt>
    <dgm:pt modelId="{62CCC5A8-58F8-4C08-9FAF-8973CD483B3B}" type="pres">
      <dgm:prSet presAssocID="{DE6C8588-DDBF-40A0-A7C2-5145E2433399}" presName="parentText" presStyleLbl="node1" presStyleIdx="0" presStyleCnt="3" custLinFactNeighborX="-122" custLinFactNeighborY="-3128">
        <dgm:presLayoutVars>
          <dgm:chMax val="1"/>
          <dgm:bulletEnabled val="1"/>
        </dgm:presLayoutVars>
      </dgm:prSet>
      <dgm:spPr/>
    </dgm:pt>
    <dgm:pt modelId="{197E5780-DE05-49FF-8049-59B7341F1B76}" type="pres">
      <dgm:prSet presAssocID="{DE6C8588-DDBF-40A0-A7C2-5145E2433399}" presName="descendantText" presStyleLbl="alignAccFollowNode1" presStyleIdx="0" presStyleCnt="3" custScaleX="128451" custScaleY="119261" custLinFactNeighborX="0">
        <dgm:presLayoutVars>
          <dgm:bulletEnabled val="1"/>
        </dgm:presLayoutVars>
      </dgm:prSet>
      <dgm:spPr/>
    </dgm:pt>
    <dgm:pt modelId="{A8037E88-6BA4-4C2B-8879-A03143664560}" type="pres">
      <dgm:prSet presAssocID="{97430C1B-AB8B-483C-AE8D-C91BFDAFC179}" presName="sp" presStyleCnt="0"/>
      <dgm:spPr/>
    </dgm:pt>
    <dgm:pt modelId="{D5C4D094-B4D1-422A-B702-BB0AAAC4A4AA}" type="pres">
      <dgm:prSet presAssocID="{C1AFD245-6BB2-45EB-A41B-5E249618DC3D}" presName="linNode" presStyleCnt="0"/>
      <dgm:spPr/>
    </dgm:pt>
    <dgm:pt modelId="{DE95F3A6-AB18-4286-8A43-3A2C7438FED7}" type="pres">
      <dgm:prSet presAssocID="{C1AFD245-6BB2-45EB-A41B-5E249618DC3D}" presName="parentText" presStyleLbl="node1" presStyleIdx="1" presStyleCnt="3" custScaleX="91593" custScaleY="82485" custLinFactNeighborX="-122" custLinFactNeighborY="485">
        <dgm:presLayoutVars>
          <dgm:chMax val="1"/>
          <dgm:bulletEnabled val="1"/>
        </dgm:presLayoutVars>
      </dgm:prSet>
      <dgm:spPr/>
    </dgm:pt>
    <dgm:pt modelId="{50A77E3A-B033-4A48-A711-AC8655F89DAB}" type="pres">
      <dgm:prSet presAssocID="{C1AFD245-6BB2-45EB-A41B-5E249618DC3D}" presName="descendantText" presStyleLbl="alignAccFollowNode1" presStyleIdx="1" presStyleCnt="3" custScaleX="111901">
        <dgm:presLayoutVars>
          <dgm:bulletEnabled val="1"/>
        </dgm:presLayoutVars>
      </dgm:prSet>
      <dgm:spPr/>
    </dgm:pt>
    <dgm:pt modelId="{7CDE54D3-878B-41FA-B096-0D78C3609320}" type="pres">
      <dgm:prSet presAssocID="{3E882E99-0FF8-457A-8575-095B344B5CCA}" presName="sp" presStyleCnt="0"/>
      <dgm:spPr/>
    </dgm:pt>
    <dgm:pt modelId="{94D6113B-FF46-4D48-A008-ED00E0F8BA31}" type="pres">
      <dgm:prSet presAssocID="{FEB278D2-E360-4E6F-BE4B-DDCCDD54F0A2}" presName="linNode" presStyleCnt="0"/>
      <dgm:spPr/>
    </dgm:pt>
    <dgm:pt modelId="{8644258A-85AA-4BA5-988F-536AFC1768D2}" type="pres">
      <dgm:prSet presAssocID="{FEB278D2-E360-4E6F-BE4B-DDCCDD54F0A2}" presName="parentText" presStyleLbl="node1" presStyleIdx="2" presStyleCnt="3" custScaleY="87378" custLinFactNeighborX="-122" custLinFactNeighborY="-840">
        <dgm:presLayoutVars>
          <dgm:chMax val="1"/>
          <dgm:bulletEnabled val="1"/>
        </dgm:presLayoutVars>
      </dgm:prSet>
      <dgm:spPr/>
    </dgm:pt>
    <dgm:pt modelId="{9CD27E39-CF2D-46D3-AA34-C10BE14C6BD1}" type="pres">
      <dgm:prSet presAssocID="{FEB278D2-E360-4E6F-BE4B-DDCCDD54F0A2}" presName="descendantText" presStyleLbl="alignAccFollowNode1" presStyleIdx="2" presStyleCnt="3" custScaleX="125976" custScaleY="118948">
        <dgm:presLayoutVars>
          <dgm:bulletEnabled val="1"/>
        </dgm:presLayoutVars>
      </dgm:prSet>
      <dgm:spPr/>
    </dgm:pt>
  </dgm:ptLst>
  <dgm:cxnLst>
    <dgm:cxn modelId="{67003B06-63CA-4A70-8B56-C2B9B54A9D0C}" type="presOf" srcId="{0B0B2869-801E-482F-8B9A-7708E590E26C}" destId="{50A77E3A-B033-4A48-A711-AC8655F89DAB}" srcOrd="0" destOrd="1" presId="urn:microsoft.com/office/officeart/2005/8/layout/vList5"/>
    <dgm:cxn modelId="{45A9DA0C-E353-477D-938B-A28B8BF98044}" type="presOf" srcId="{8237A5BA-740C-4C4D-93CC-49E57D08B761}" destId="{9CD27E39-CF2D-46D3-AA34-C10BE14C6BD1}" srcOrd="0" destOrd="0" presId="urn:microsoft.com/office/officeart/2005/8/layout/vList5"/>
    <dgm:cxn modelId="{0E5C0D10-CF32-4B8A-BFF3-2B95E58E17EC}" srcId="{635E215E-2601-4EC9-9033-F4D97B89D191}" destId="{FEB278D2-E360-4E6F-BE4B-DDCCDD54F0A2}" srcOrd="2" destOrd="0" parTransId="{CAD934A8-A93D-4B21-B801-97861D1CC020}" sibTransId="{E33230E3-5D2B-4BE5-BAF8-C4505039DDDA}"/>
    <dgm:cxn modelId="{1D2F4321-1870-41CB-A1F9-B36767B9ECD3}" type="presOf" srcId="{DAC4EBDD-F6E2-4EAF-AAFF-F02E8EC795FD}" destId="{9CD27E39-CF2D-46D3-AA34-C10BE14C6BD1}" srcOrd="0" destOrd="1" presId="urn:microsoft.com/office/officeart/2005/8/layout/vList5"/>
    <dgm:cxn modelId="{07C44A35-2762-4E7F-ACED-2B3A4A1ABC27}" type="presOf" srcId="{3E54BC4C-8A6B-4EBA-B0EB-BA8FCA7278A6}" destId="{50A77E3A-B033-4A48-A711-AC8655F89DAB}" srcOrd="0" destOrd="0" presId="urn:microsoft.com/office/officeart/2005/8/layout/vList5"/>
    <dgm:cxn modelId="{2C799136-CAB5-4111-AAB6-F6349F9B852C}" type="presOf" srcId="{635E215E-2601-4EC9-9033-F4D97B89D191}" destId="{6C8BC230-1A34-4EF2-BF01-89056AC9270E}" srcOrd="0" destOrd="0" presId="urn:microsoft.com/office/officeart/2005/8/layout/vList5"/>
    <dgm:cxn modelId="{C1FC5B5D-B45E-4DB0-9D9C-242D872ECFD1}" srcId="{FEB278D2-E360-4E6F-BE4B-DDCCDD54F0A2}" destId="{8237A5BA-740C-4C4D-93CC-49E57D08B761}" srcOrd="0" destOrd="0" parTransId="{9833506C-6751-4945-BE61-1014F6A945C5}" sibTransId="{D3F63329-C553-439A-9BA8-F8AE2F06B6A5}"/>
    <dgm:cxn modelId="{00CAAE45-36A1-4A05-8363-45DEE3FE54C4}" type="presOf" srcId="{DE6C8588-DDBF-40A0-A7C2-5145E2433399}" destId="{62CCC5A8-58F8-4C08-9FAF-8973CD483B3B}" srcOrd="0" destOrd="0" presId="urn:microsoft.com/office/officeart/2005/8/layout/vList5"/>
    <dgm:cxn modelId="{39FBFA48-0F69-40EE-8FF8-584C9B51372F}" srcId="{635E215E-2601-4EC9-9033-F4D97B89D191}" destId="{DE6C8588-DDBF-40A0-A7C2-5145E2433399}" srcOrd="0" destOrd="0" parTransId="{18417521-4B13-46C1-A5A2-EB739324276D}" sibTransId="{97430C1B-AB8B-483C-AE8D-C91BFDAFC179}"/>
    <dgm:cxn modelId="{1E51166A-106E-495A-AD5D-E6E9660B96AE}" type="presOf" srcId="{47386239-6497-4F59-A08A-0D786DE4C87A}" destId="{197E5780-DE05-49FF-8049-59B7341F1B76}" srcOrd="0" destOrd="2" presId="urn:microsoft.com/office/officeart/2005/8/layout/vList5"/>
    <dgm:cxn modelId="{6193346C-95EF-4764-B1FF-3E7796E65E96}" type="presOf" srcId="{729E24BD-03A7-456B-9A65-F32CBAD1D7E2}" destId="{197E5780-DE05-49FF-8049-59B7341F1B76}" srcOrd="0" destOrd="1" presId="urn:microsoft.com/office/officeart/2005/8/layout/vList5"/>
    <dgm:cxn modelId="{82093F7B-0614-4901-B7CD-2685FD7D5B74}" srcId="{DE6C8588-DDBF-40A0-A7C2-5145E2433399}" destId="{47386239-6497-4F59-A08A-0D786DE4C87A}" srcOrd="2" destOrd="0" parTransId="{6EAA81EA-3C26-46AA-AC38-A1974F711A9A}" sibTransId="{78793848-01D9-41C1-AD68-447CB93D1C65}"/>
    <dgm:cxn modelId="{35356486-BBDF-4C56-AB8F-AF4C68DD70F5}" srcId="{DE6C8588-DDBF-40A0-A7C2-5145E2433399}" destId="{37F942E5-83FD-4F86-BCF8-FB66D52182E0}" srcOrd="0" destOrd="0" parTransId="{B03FA257-E3AC-498B-B7B0-BCF4F357DC12}" sibTransId="{61137EE9-8FFD-4FBD-AD67-982E7957EF35}"/>
    <dgm:cxn modelId="{A73AB197-169B-48E0-93FE-5D75168268EA}" srcId="{C1AFD245-6BB2-45EB-A41B-5E249618DC3D}" destId="{3E54BC4C-8A6B-4EBA-B0EB-BA8FCA7278A6}" srcOrd="0" destOrd="0" parTransId="{D770B20B-FCB1-43D3-9573-913665A5B64C}" sibTransId="{08B895A8-492D-40CA-BC88-FEAFF271587D}"/>
    <dgm:cxn modelId="{035002AF-E4A4-4DA4-8092-C85E17407EAF}" type="presOf" srcId="{FEB278D2-E360-4E6F-BE4B-DDCCDD54F0A2}" destId="{8644258A-85AA-4BA5-988F-536AFC1768D2}" srcOrd="0" destOrd="0" presId="urn:microsoft.com/office/officeart/2005/8/layout/vList5"/>
    <dgm:cxn modelId="{1EA95BB8-46F3-407F-AE95-60D6B6519CC6}" type="presOf" srcId="{97EB88F4-7339-4926-AFF5-ABCC275C3603}" destId="{9CD27E39-CF2D-46D3-AA34-C10BE14C6BD1}" srcOrd="0" destOrd="2" presId="urn:microsoft.com/office/officeart/2005/8/layout/vList5"/>
    <dgm:cxn modelId="{E657ACBB-B059-4EFD-8EBC-9055120521BB}" srcId="{C1AFD245-6BB2-45EB-A41B-5E249618DC3D}" destId="{0B0B2869-801E-482F-8B9A-7708E590E26C}" srcOrd="1" destOrd="0" parTransId="{5803EB01-BBA1-4F52-B476-87A388DE077D}" sibTransId="{20D1B162-2EBC-4D2C-898B-5D6708619059}"/>
    <dgm:cxn modelId="{27360BC6-2127-4CE5-AE4A-D9D30918C2D0}" type="presOf" srcId="{C1AFD245-6BB2-45EB-A41B-5E249618DC3D}" destId="{DE95F3A6-AB18-4286-8A43-3A2C7438FED7}" srcOrd="0" destOrd="0" presId="urn:microsoft.com/office/officeart/2005/8/layout/vList5"/>
    <dgm:cxn modelId="{DFCD3BE8-7A0C-4955-9234-80AE7C0CC466}" srcId="{FEB278D2-E360-4E6F-BE4B-DDCCDD54F0A2}" destId="{97EB88F4-7339-4926-AFF5-ABCC275C3603}" srcOrd="2" destOrd="0" parTransId="{EC4A4F51-F66D-4B30-97BC-EDD3FBE7DC7F}" sibTransId="{36C1CD2B-DDA5-4278-8596-1CF791116D56}"/>
    <dgm:cxn modelId="{56A6D1EC-05E9-45FC-96AD-3014A37AB1A5}" srcId="{FEB278D2-E360-4E6F-BE4B-DDCCDD54F0A2}" destId="{DAC4EBDD-F6E2-4EAF-AAFF-F02E8EC795FD}" srcOrd="1" destOrd="0" parTransId="{31A93C8C-F0E2-47DF-977C-E6ECFB9B81A5}" sibTransId="{623763BA-C989-4AD1-8AA2-B8AE69E43BC6}"/>
    <dgm:cxn modelId="{5C4E42F7-9B7A-476A-8123-8DE045084DE5}" type="presOf" srcId="{37F942E5-83FD-4F86-BCF8-FB66D52182E0}" destId="{197E5780-DE05-49FF-8049-59B7341F1B76}" srcOrd="0" destOrd="0" presId="urn:microsoft.com/office/officeart/2005/8/layout/vList5"/>
    <dgm:cxn modelId="{853284FD-F05E-41C8-AD2E-6804299E0FF1}" srcId="{DE6C8588-DDBF-40A0-A7C2-5145E2433399}" destId="{729E24BD-03A7-456B-9A65-F32CBAD1D7E2}" srcOrd="1" destOrd="0" parTransId="{B9516C5F-4273-4210-BFAC-431B5C268F9B}" sibTransId="{458956C8-ECBC-4E47-BA60-C836CB90B2DC}"/>
    <dgm:cxn modelId="{0D4D0CFF-98AA-4E28-A5A0-F3A1B81C7261}" srcId="{635E215E-2601-4EC9-9033-F4D97B89D191}" destId="{C1AFD245-6BB2-45EB-A41B-5E249618DC3D}" srcOrd="1" destOrd="0" parTransId="{2B266CDA-1A91-4EDE-9D33-71E79AAD2903}" sibTransId="{3E882E99-0FF8-457A-8575-095B344B5CCA}"/>
    <dgm:cxn modelId="{10030E47-1D5B-43F3-8F00-3E57D10F4AFD}" type="presParOf" srcId="{6C8BC230-1A34-4EF2-BF01-89056AC9270E}" destId="{0B3C4109-F59B-411D-AC41-08A378F43569}" srcOrd="0" destOrd="0" presId="urn:microsoft.com/office/officeart/2005/8/layout/vList5"/>
    <dgm:cxn modelId="{3E0F8F8C-54DA-4B6A-A109-B535DA2EB8A8}" type="presParOf" srcId="{0B3C4109-F59B-411D-AC41-08A378F43569}" destId="{62CCC5A8-58F8-4C08-9FAF-8973CD483B3B}" srcOrd="0" destOrd="0" presId="urn:microsoft.com/office/officeart/2005/8/layout/vList5"/>
    <dgm:cxn modelId="{49B0C123-D415-4927-9843-41C0C9F8D17A}" type="presParOf" srcId="{0B3C4109-F59B-411D-AC41-08A378F43569}" destId="{197E5780-DE05-49FF-8049-59B7341F1B76}" srcOrd="1" destOrd="0" presId="urn:microsoft.com/office/officeart/2005/8/layout/vList5"/>
    <dgm:cxn modelId="{6E6C9B97-2092-4FB1-9267-2CF2A65F340C}" type="presParOf" srcId="{6C8BC230-1A34-4EF2-BF01-89056AC9270E}" destId="{A8037E88-6BA4-4C2B-8879-A03143664560}" srcOrd="1" destOrd="0" presId="urn:microsoft.com/office/officeart/2005/8/layout/vList5"/>
    <dgm:cxn modelId="{40412055-043C-4824-8D32-E0CB42D8D45F}" type="presParOf" srcId="{6C8BC230-1A34-4EF2-BF01-89056AC9270E}" destId="{D5C4D094-B4D1-422A-B702-BB0AAAC4A4AA}" srcOrd="2" destOrd="0" presId="urn:microsoft.com/office/officeart/2005/8/layout/vList5"/>
    <dgm:cxn modelId="{7FB54FA9-F5EC-4CE9-9F5F-24D883216392}" type="presParOf" srcId="{D5C4D094-B4D1-422A-B702-BB0AAAC4A4AA}" destId="{DE95F3A6-AB18-4286-8A43-3A2C7438FED7}" srcOrd="0" destOrd="0" presId="urn:microsoft.com/office/officeart/2005/8/layout/vList5"/>
    <dgm:cxn modelId="{62F41A4F-61FC-4CC5-83C9-98848F553B8C}" type="presParOf" srcId="{D5C4D094-B4D1-422A-B702-BB0AAAC4A4AA}" destId="{50A77E3A-B033-4A48-A711-AC8655F89DAB}" srcOrd="1" destOrd="0" presId="urn:microsoft.com/office/officeart/2005/8/layout/vList5"/>
    <dgm:cxn modelId="{CC726D48-F418-481A-8C9D-698066F2332F}" type="presParOf" srcId="{6C8BC230-1A34-4EF2-BF01-89056AC9270E}" destId="{7CDE54D3-878B-41FA-B096-0D78C3609320}" srcOrd="3" destOrd="0" presId="urn:microsoft.com/office/officeart/2005/8/layout/vList5"/>
    <dgm:cxn modelId="{0CF72955-5E45-4AA2-B144-2BAB5FF022BF}" type="presParOf" srcId="{6C8BC230-1A34-4EF2-BF01-89056AC9270E}" destId="{94D6113B-FF46-4D48-A008-ED00E0F8BA31}" srcOrd="4" destOrd="0" presId="urn:microsoft.com/office/officeart/2005/8/layout/vList5"/>
    <dgm:cxn modelId="{FBE1E452-4FDE-4FAC-9883-9E2DEEF6168B}" type="presParOf" srcId="{94D6113B-FF46-4D48-A008-ED00E0F8BA31}" destId="{8644258A-85AA-4BA5-988F-536AFC1768D2}" srcOrd="0" destOrd="0" presId="urn:microsoft.com/office/officeart/2005/8/layout/vList5"/>
    <dgm:cxn modelId="{2BAD2D4C-5425-4C7C-B63C-5FC552AEA8B9}" type="presParOf" srcId="{94D6113B-FF46-4D48-A008-ED00E0F8BA31}" destId="{9CD27E39-CF2D-46D3-AA34-C10BE14C6BD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7E5780-DE05-49FF-8049-59B7341F1B76}">
      <dsp:nvSpPr>
        <dsp:cNvPr id="0" name=""/>
        <dsp:cNvSpPr/>
      </dsp:nvSpPr>
      <dsp:spPr>
        <a:xfrm rot="5400000">
          <a:off x="5231392" y="-2419265"/>
          <a:ext cx="1423281" cy="6336293"/>
        </a:xfrm>
        <a:prstGeom prst="round2SameRect">
          <a:avLst/>
        </a:prstGeom>
        <a:solidFill>
          <a:schemeClr val="accent4">
            <a:lumMod val="20000"/>
            <a:lumOff val="80000"/>
            <a:alpha val="90000"/>
          </a:schemeClr>
        </a:solidFill>
        <a:ln w="12700" cap="flat" cmpd="sng" algn="ctr">
          <a:solidFill>
            <a:schemeClr val="tx1">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577850">
            <a:lnSpc>
              <a:spcPct val="90000"/>
            </a:lnSpc>
            <a:spcBef>
              <a:spcPct val="0"/>
            </a:spcBef>
            <a:spcAft>
              <a:spcPct val="15000"/>
            </a:spcAft>
            <a:buChar char="•"/>
          </a:pPr>
          <a:r>
            <a:rPr lang="id-ID" sz="1300" kern="1200" noProof="0" dirty="0">
              <a:solidFill>
                <a:schemeClr val="tx1"/>
              </a:solidFill>
              <a:latin typeface="Albertus"/>
            </a:rPr>
            <a:t>Tiada suatu perbuatan dapat dipidana kecuali atas kekuatan </a:t>
          </a:r>
          <a:r>
            <a:rPr lang="id-ID" sz="1300" b="1" kern="1200" noProof="0" dirty="0">
              <a:solidFill>
                <a:schemeClr val="tx1"/>
              </a:solidFill>
              <a:latin typeface="Albertus"/>
            </a:rPr>
            <a:t>aturan pidana dalam perundang-undangan </a:t>
          </a:r>
          <a:r>
            <a:rPr lang="id-ID" sz="1300" kern="1200" noProof="0" dirty="0">
              <a:solidFill>
                <a:schemeClr val="tx1"/>
              </a:solidFill>
              <a:latin typeface="Albertus"/>
            </a:rPr>
            <a:t>yang telah ada sebelum perbuatan dilakukan</a:t>
          </a:r>
        </a:p>
        <a:p>
          <a:pPr marL="114300" lvl="1" indent="-114300" algn="just" defTabSz="577850">
            <a:lnSpc>
              <a:spcPct val="90000"/>
            </a:lnSpc>
            <a:spcBef>
              <a:spcPct val="0"/>
            </a:spcBef>
            <a:spcAft>
              <a:spcPct val="15000"/>
            </a:spcAft>
            <a:buChar char="•"/>
          </a:pPr>
          <a:r>
            <a:rPr lang="id-ID" sz="1300" kern="1200" noProof="0" dirty="0">
              <a:solidFill>
                <a:schemeClr val="tx1"/>
              </a:solidFill>
              <a:latin typeface="Albertus"/>
            </a:rPr>
            <a:t>Jika sesudah perbuatan dilakukan ada </a:t>
          </a:r>
          <a:r>
            <a:rPr lang="id-ID" sz="1300" b="1" kern="1200" noProof="0" dirty="0">
              <a:solidFill>
                <a:schemeClr val="tx1"/>
              </a:solidFill>
              <a:latin typeface="Albertus"/>
            </a:rPr>
            <a:t>perubahan dalam perundang-undangan</a:t>
          </a:r>
          <a:r>
            <a:rPr lang="id-ID" sz="1300" kern="1200" noProof="0" dirty="0">
              <a:solidFill>
                <a:schemeClr val="tx1"/>
              </a:solidFill>
              <a:latin typeface="Albertus"/>
            </a:rPr>
            <a:t>, di</a:t>
          </a:r>
          <a:r>
            <a:rPr lang="en-US" sz="1300" kern="1200" noProof="0" dirty="0" err="1">
              <a:solidFill>
                <a:schemeClr val="tx1"/>
              </a:solidFill>
              <a:latin typeface="Albertus"/>
            </a:rPr>
            <a:t>ip</a:t>
          </a:r>
          <a:r>
            <a:rPr lang="id-ID" sz="1300" kern="1200" noProof="0" dirty="0">
              <a:solidFill>
                <a:schemeClr val="tx1"/>
              </a:solidFill>
              <a:latin typeface="Albertus"/>
            </a:rPr>
            <a:t>akai aturan yang paling ringan bagi terdakwa</a:t>
          </a:r>
        </a:p>
        <a:p>
          <a:pPr marL="114300" lvl="1" indent="-114300" algn="just" defTabSz="577850">
            <a:lnSpc>
              <a:spcPct val="90000"/>
            </a:lnSpc>
            <a:spcBef>
              <a:spcPct val="0"/>
            </a:spcBef>
            <a:spcAft>
              <a:spcPct val="15000"/>
            </a:spcAft>
            <a:buChar char="•"/>
          </a:pPr>
          <a:r>
            <a:rPr lang="id-ID" sz="1300" kern="1200" noProof="0" dirty="0">
              <a:solidFill>
                <a:schemeClr val="tx1"/>
              </a:solidFill>
              <a:latin typeface="Albertus"/>
            </a:rPr>
            <a:t>Ketentuan-ketentuan dalam Bab I s</a:t>
          </a:r>
          <a:r>
            <a:rPr lang="en-US" sz="1300" kern="1200" noProof="0" dirty="0">
              <a:solidFill>
                <a:schemeClr val="tx1"/>
              </a:solidFill>
              <a:latin typeface="Albertus"/>
            </a:rPr>
            <a:t>.d. </a:t>
          </a:r>
          <a:r>
            <a:rPr lang="id-ID" sz="1300" kern="1200" noProof="0" dirty="0">
              <a:solidFill>
                <a:schemeClr val="tx1"/>
              </a:solidFill>
              <a:latin typeface="Albertus"/>
            </a:rPr>
            <a:t>Bab VIII buku</a:t>
          </a:r>
          <a:r>
            <a:rPr lang="en-US" sz="1300" kern="1200" noProof="0" dirty="0">
              <a:solidFill>
                <a:schemeClr val="tx1"/>
              </a:solidFill>
              <a:latin typeface="Albertus"/>
            </a:rPr>
            <a:t> I KUHP </a:t>
          </a:r>
          <a:r>
            <a:rPr lang="id-ID" sz="1300" kern="1200" noProof="0" dirty="0">
              <a:solidFill>
                <a:schemeClr val="tx1"/>
              </a:solidFill>
              <a:latin typeface="Albertus"/>
            </a:rPr>
            <a:t>juga berlaku bagi perbuatan-perbuatan yang oleh </a:t>
          </a:r>
          <a:r>
            <a:rPr lang="id-ID" sz="1300" b="1" kern="1200" noProof="0" dirty="0">
              <a:solidFill>
                <a:schemeClr val="tx1"/>
              </a:solidFill>
              <a:latin typeface="Albertus"/>
            </a:rPr>
            <a:t>ketentuan perundang-undangan </a:t>
          </a:r>
          <a:r>
            <a:rPr lang="id-ID" sz="1300" kern="1200" noProof="0" dirty="0">
              <a:solidFill>
                <a:schemeClr val="tx1"/>
              </a:solidFill>
              <a:latin typeface="Albertus"/>
            </a:rPr>
            <a:t>lainnya diancam dengan pidana, kecuali jika oleh </a:t>
          </a:r>
          <a:r>
            <a:rPr lang="id-ID" sz="1300" b="1" kern="1200" noProof="0" dirty="0">
              <a:solidFill>
                <a:schemeClr val="tx1"/>
              </a:solidFill>
              <a:latin typeface="Albertus"/>
            </a:rPr>
            <a:t>undang-undang</a:t>
          </a:r>
          <a:r>
            <a:rPr lang="id-ID" sz="1300" kern="1200" noProof="0" dirty="0">
              <a:solidFill>
                <a:schemeClr val="tx1"/>
              </a:solidFill>
              <a:latin typeface="Albertus"/>
            </a:rPr>
            <a:t> ditentukan lain</a:t>
          </a:r>
        </a:p>
      </dsp:txBody>
      <dsp:txXfrm rot="-5400000">
        <a:off x="2774887" y="106719"/>
        <a:ext cx="6266814" cy="1284323"/>
      </dsp:txXfrm>
    </dsp:sp>
    <dsp:sp modelId="{62CCC5A8-58F8-4C08-9FAF-8973CD483B3B}">
      <dsp:nvSpPr>
        <dsp:cNvPr id="0" name=""/>
        <dsp:cNvSpPr/>
      </dsp:nvSpPr>
      <dsp:spPr>
        <a:xfrm>
          <a:off x="0" y="0"/>
          <a:ext cx="2774727" cy="1491771"/>
        </a:xfrm>
        <a:prstGeom prst="roundRect">
          <a:avLst/>
        </a:prstGeom>
        <a:solidFill>
          <a:schemeClr val="bg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tx1"/>
              </a:solidFill>
              <a:latin typeface="Albertus"/>
            </a:rPr>
            <a:t>KUHP</a:t>
          </a:r>
        </a:p>
      </dsp:txBody>
      <dsp:txXfrm>
        <a:off x="72822" y="72822"/>
        <a:ext cx="2629083" cy="1346127"/>
      </dsp:txXfrm>
    </dsp:sp>
    <dsp:sp modelId="{50A77E3A-B033-4A48-A711-AC8655F89DAB}">
      <dsp:nvSpPr>
        <dsp:cNvPr id="0" name=""/>
        <dsp:cNvSpPr/>
      </dsp:nvSpPr>
      <dsp:spPr>
        <a:xfrm rot="5400000">
          <a:off x="5396613" y="-935486"/>
          <a:ext cx="1193417" cy="6240171"/>
        </a:xfrm>
        <a:prstGeom prst="round2SameRect">
          <a:avLst/>
        </a:prstGeom>
        <a:solidFill>
          <a:schemeClr val="accent4">
            <a:lumMod val="20000"/>
            <a:lumOff val="80000"/>
            <a:alpha val="90000"/>
          </a:schemeClr>
        </a:solidFill>
        <a:ln w="12700" cap="flat" cmpd="sng" algn="ctr">
          <a:solidFill>
            <a:schemeClr val="tx1">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622300">
            <a:lnSpc>
              <a:spcPct val="90000"/>
            </a:lnSpc>
            <a:spcBef>
              <a:spcPct val="0"/>
            </a:spcBef>
            <a:spcAft>
              <a:spcPct val="15000"/>
            </a:spcAft>
            <a:buChar char="•"/>
          </a:pPr>
          <a:r>
            <a:rPr lang="id-ID" sz="1400" kern="1200" noProof="0" dirty="0">
              <a:solidFill>
                <a:schemeClr val="tx1"/>
              </a:solidFill>
              <a:latin typeface="Albertus"/>
            </a:rPr>
            <a:t>Ketentuan pidana hanya dapat dimuat dalam UU, Perda Provinsi, </a:t>
          </a:r>
          <a:r>
            <a:rPr lang="id-ID" sz="1400" b="1" kern="1200" noProof="0" dirty="0">
              <a:solidFill>
                <a:schemeClr val="tx1"/>
              </a:solidFill>
              <a:latin typeface="Albertus"/>
            </a:rPr>
            <a:t>atau</a:t>
          </a:r>
          <a:r>
            <a:rPr lang="id-ID" sz="1400" kern="1200" noProof="0" dirty="0">
              <a:solidFill>
                <a:schemeClr val="tx1"/>
              </a:solidFill>
              <a:latin typeface="Albertus"/>
            </a:rPr>
            <a:t> Perda Kab./Kota</a:t>
          </a:r>
        </a:p>
        <a:p>
          <a:pPr marL="114300" lvl="1" indent="-114300" algn="just" defTabSz="622300">
            <a:lnSpc>
              <a:spcPct val="90000"/>
            </a:lnSpc>
            <a:spcBef>
              <a:spcPct val="0"/>
            </a:spcBef>
            <a:spcAft>
              <a:spcPct val="15000"/>
            </a:spcAft>
            <a:buChar char="•"/>
          </a:pPr>
          <a:r>
            <a:rPr lang="id-ID" sz="1400" kern="1200" noProof="0" dirty="0">
              <a:solidFill>
                <a:schemeClr val="tx1"/>
              </a:solidFill>
              <a:latin typeface="Albertus"/>
            </a:rPr>
            <a:t>Ancaman pidana kurungan max.6 bulan </a:t>
          </a:r>
          <a:r>
            <a:rPr lang="id-ID" sz="1400" b="1" kern="1200" noProof="0" dirty="0">
              <a:solidFill>
                <a:schemeClr val="tx1"/>
              </a:solidFill>
              <a:latin typeface="Albertus"/>
            </a:rPr>
            <a:t>atau </a:t>
          </a:r>
          <a:r>
            <a:rPr lang="id-ID" sz="1400" kern="1200" noProof="0" dirty="0">
              <a:solidFill>
                <a:schemeClr val="tx1"/>
              </a:solidFill>
              <a:latin typeface="Albertus"/>
            </a:rPr>
            <a:t>pidana denda max. Rp 50 juta</a:t>
          </a:r>
          <a:r>
            <a:rPr lang="en-US" sz="1400" kern="1200" noProof="0" dirty="0">
              <a:solidFill>
                <a:schemeClr val="tx1"/>
              </a:solidFill>
              <a:latin typeface="Albertus"/>
            </a:rPr>
            <a:t> (</a:t>
          </a:r>
          <a:r>
            <a:rPr lang="id-ID" sz="1400" kern="1200" noProof="0" dirty="0">
              <a:solidFill>
                <a:schemeClr val="tx1"/>
              </a:solidFill>
              <a:latin typeface="Albertus"/>
            </a:rPr>
            <a:t>Perda Provinsi, </a:t>
          </a:r>
          <a:r>
            <a:rPr lang="id-ID" sz="1400" b="1" kern="1200" noProof="0" dirty="0">
              <a:solidFill>
                <a:schemeClr val="tx1"/>
              </a:solidFill>
              <a:latin typeface="Albertus"/>
            </a:rPr>
            <a:t>atau</a:t>
          </a:r>
          <a:r>
            <a:rPr lang="id-ID" sz="1400" kern="1200" noProof="0" dirty="0">
              <a:solidFill>
                <a:schemeClr val="tx1"/>
              </a:solidFill>
              <a:latin typeface="Albertus"/>
            </a:rPr>
            <a:t> Perda Kab./Kota</a:t>
          </a:r>
          <a:r>
            <a:rPr lang="en-US" sz="1400" kern="1200" noProof="0" dirty="0">
              <a:solidFill>
                <a:schemeClr val="tx1"/>
              </a:solidFill>
              <a:latin typeface="Albertus"/>
            </a:rPr>
            <a:t>)</a:t>
          </a:r>
          <a:endParaRPr lang="id-ID" sz="1400" kern="1200" noProof="0" dirty="0">
            <a:solidFill>
              <a:schemeClr val="tx1"/>
            </a:solidFill>
            <a:latin typeface="Albertus"/>
          </a:endParaRPr>
        </a:p>
      </dsp:txBody>
      <dsp:txXfrm rot="-5400000">
        <a:off x="2873236" y="1646149"/>
        <a:ext cx="6181913" cy="1076901"/>
      </dsp:txXfrm>
    </dsp:sp>
    <dsp:sp modelId="{DE95F3A6-AB18-4286-8A43-3A2C7438FED7}">
      <dsp:nvSpPr>
        <dsp:cNvPr id="0" name=""/>
        <dsp:cNvSpPr/>
      </dsp:nvSpPr>
      <dsp:spPr>
        <a:xfrm>
          <a:off x="0" y="1576590"/>
          <a:ext cx="2873077" cy="1230487"/>
        </a:xfrm>
        <a:prstGeom prst="roundRect">
          <a:avLst/>
        </a:prstGeom>
        <a:solidFill>
          <a:schemeClr val="bg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tx1"/>
              </a:solidFill>
              <a:latin typeface="Albertus"/>
            </a:rPr>
            <a:t>UU No.12/2011</a:t>
          </a:r>
        </a:p>
      </dsp:txBody>
      <dsp:txXfrm>
        <a:off x="60067" y="1636657"/>
        <a:ext cx="2752943" cy="1110353"/>
      </dsp:txXfrm>
    </dsp:sp>
    <dsp:sp modelId="{9CD27E39-CF2D-46D3-AA34-C10BE14C6BD1}">
      <dsp:nvSpPr>
        <dsp:cNvPr id="0" name=""/>
        <dsp:cNvSpPr/>
      </dsp:nvSpPr>
      <dsp:spPr>
        <a:xfrm rot="5400000">
          <a:off x="5253719" y="434047"/>
          <a:ext cx="1419545" cy="6300314"/>
        </a:xfrm>
        <a:prstGeom prst="round2SameRect">
          <a:avLst/>
        </a:prstGeom>
        <a:solidFill>
          <a:schemeClr val="accent4">
            <a:lumMod val="20000"/>
            <a:lumOff val="80000"/>
            <a:alpha val="90000"/>
          </a:schemeClr>
        </a:solidFill>
        <a:ln w="12700" cap="flat" cmpd="sng" algn="ctr">
          <a:solidFill>
            <a:schemeClr val="tx1">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577850">
            <a:lnSpc>
              <a:spcPct val="90000"/>
            </a:lnSpc>
            <a:spcBef>
              <a:spcPct val="0"/>
            </a:spcBef>
            <a:spcAft>
              <a:spcPct val="15000"/>
            </a:spcAft>
            <a:buChar char="•"/>
          </a:pPr>
          <a:r>
            <a:rPr lang="id-ID" sz="1300" kern="1200" noProof="0" dirty="0">
              <a:solidFill>
                <a:schemeClr val="tx1"/>
              </a:solidFill>
              <a:latin typeface="Albertus"/>
            </a:rPr>
            <a:t>Ancaman pidana kurungan max.6 bulan </a:t>
          </a:r>
          <a:r>
            <a:rPr lang="id-ID" sz="1300" b="1" kern="1200" noProof="0" dirty="0">
              <a:solidFill>
                <a:schemeClr val="tx1"/>
              </a:solidFill>
              <a:latin typeface="Albertus"/>
            </a:rPr>
            <a:t>atau </a:t>
          </a:r>
          <a:r>
            <a:rPr lang="id-ID" sz="1300" kern="1200" noProof="0" dirty="0">
              <a:solidFill>
                <a:schemeClr val="tx1"/>
              </a:solidFill>
              <a:latin typeface="Albertus"/>
            </a:rPr>
            <a:t>pidana denda max. Rp 50 juta.</a:t>
          </a:r>
        </a:p>
        <a:p>
          <a:pPr marL="114300" lvl="1" indent="-114300" algn="just" defTabSz="577850">
            <a:lnSpc>
              <a:spcPct val="90000"/>
            </a:lnSpc>
            <a:spcBef>
              <a:spcPct val="0"/>
            </a:spcBef>
            <a:spcAft>
              <a:spcPct val="15000"/>
            </a:spcAft>
            <a:buChar char="•"/>
          </a:pPr>
          <a:r>
            <a:rPr lang="id-ID" sz="1300" kern="1200" noProof="0" dirty="0">
              <a:solidFill>
                <a:schemeClr val="tx1"/>
              </a:solidFill>
              <a:latin typeface="Albertus"/>
            </a:rPr>
            <a:t>dapat memuat ancaman selain pidana kurungan max. 6 bulan </a:t>
          </a:r>
          <a:r>
            <a:rPr lang="id-ID" sz="1300" b="0" kern="1200" noProof="0" dirty="0">
              <a:solidFill>
                <a:schemeClr val="tx1"/>
              </a:solidFill>
              <a:latin typeface="Albertus"/>
            </a:rPr>
            <a:t>atau </a:t>
          </a:r>
          <a:r>
            <a:rPr lang="id-ID" sz="1300" kern="1200" noProof="0" dirty="0">
              <a:solidFill>
                <a:schemeClr val="tx1"/>
              </a:solidFill>
              <a:latin typeface="Albertus"/>
            </a:rPr>
            <a:t>pidana denda max. Rp 50 juta sesuai dengan ketentuan peraturan perundang-undangan.</a:t>
          </a:r>
        </a:p>
        <a:p>
          <a:pPr marL="114300" lvl="1" indent="-114300" algn="just" defTabSz="577850">
            <a:lnSpc>
              <a:spcPct val="90000"/>
            </a:lnSpc>
            <a:spcBef>
              <a:spcPct val="0"/>
            </a:spcBef>
            <a:spcAft>
              <a:spcPct val="15000"/>
            </a:spcAft>
            <a:buChar char="•"/>
          </a:pPr>
          <a:r>
            <a:rPr lang="id-ID" sz="1300" kern="1200" noProof="0" dirty="0">
              <a:solidFill>
                <a:schemeClr val="tx1"/>
              </a:solidFill>
              <a:latin typeface="Albertus"/>
            </a:rPr>
            <a:t>dapat memuat ancaman sanksi yang bersifat mengembalikan pada keadaan semula dan sanksi administratif.</a:t>
          </a:r>
        </a:p>
      </dsp:txBody>
      <dsp:txXfrm rot="-5400000">
        <a:off x="2813335" y="2943727"/>
        <a:ext cx="6231018" cy="1280953"/>
      </dsp:txXfrm>
    </dsp:sp>
    <dsp:sp modelId="{8644258A-85AA-4BA5-988F-536AFC1768D2}">
      <dsp:nvSpPr>
        <dsp:cNvPr id="0" name=""/>
        <dsp:cNvSpPr/>
      </dsp:nvSpPr>
      <dsp:spPr>
        <a:xfrm>
          <a:off x="0" y="2919933"/>
          <a:ext cx="2813176" cy="1303480"/>
        </a:xfrm>
        <a:prstGeom prst="roundRect">
          <a:avLst/>
        </a:prstGeom>
        <a:solidFill>
          <a:schemeClr val="bg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1"/>
              </a:solidFill>
              <a:latin typeface="Albertus"/>
            </a:rPr>
            <a:t>UU No.23/2014</a:t>
          </a:r>
        </a:p>
      </dsp:txBody>
      <dsp:txXfrm>
        <a:off x="63631" y="2983564"/>
        <a:ext cx="2685914" cy="117621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字魂35号-经典雅黑" panose="00000500000000000000" pitchFamily="2" charset="-122"/>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字魂35号-经典雅黑" panose="00000500000000000000" pitchFamily="2" charset="-122"/>
              </a:defRPr>
            </a:lvl1pPr>
          </a:lstStyle>
          <a:p>
            <a:fld id="{8AADD754-F49E-4351-AAFE-19D83F43501C}" type="datetimeFigureOut">
              <a:rPr lang="en-US" smtClean="0"/>
              <a:t>5/13/2026</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字魂35号-经典雅黑" panose="00000500000000000000" pitchFamily="2" charset="-122"/>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字魂35号-经典雅黑" panose="00000500000000000000" pitchFamily="2" charset="-122"/>
              </a:defRPr>
            </a:lvl1pPr>
          </a:lstStyle>
          <a:p>
            <a:fld id="{B78F6036-E835-44CB-A25A-34C755DFD5D4}" type="slidenum">
              <a:rPr lang="en-US" smtClean="0"/>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字魂35号-经典雅黑" panose="00000500000000000000" pitchFamily="2" charset="-122"/>
        <a:ea typeface="+mn-ea"/>
        <a:cs typeface="+mn-cs"/>
      </a:defRPr>
    </a:lvl1pPr>
    <a:lvl2pPr marL="457200" algn="l" defTabSz="914400" rtl="0" eaLnBrk="1" latinLnBrk="0" hangingPunct="1">
      <a:defRPr sz="1200" kern="1200">
        <a:solidFill>
          <a:schemeClr val="tx1"/>
        </a:solidFill>
        <a:latin typeface="字魂35号-经典雅黑" panose="00000500000000000000" pitchFamily="2" charset="-122"/>
        <a:ea typeface="+mn-ea"/>
        <a:cs typeface="+mn-cs"/>
      </a:defRPr>
    </a:lvl2pPr>
    <a:lvl3pPr marL="914400" algn="l" defTabSz="914400" rtl="0" eaLnBrk="1" latinLnBrk="0" hangingPunct="1">
      <a:defRPr sz="1200" kern="1200">
        <a:solidFill>
          <a:schemeClr val="tx1"/>
        </a:solidFill>
        <a:latin typeface="字魂35号-经典雅黑" panose="00000500000000000000" pitchFamily="2" charset="-122"/>
        <a:ea typeface="+mn-ea"/>
        <a:cs typeface="+mn-cs"/>
      </a:defRPr>
    </a:lvl3pPr>
    <a:lvl4pPr marL="1371600" algn="l" defTabSz="914400" rtl="0" eaLnBrk="1" latinLnBrk="0" hangingPunct="1">
      <a:defRPr sz="1200" kern="1200">
        <a:solidFill>
          <a:schemeClr val="tx1"/>
        </a:solidFill>
        <a:latin typeface="字魂35号-经典雅黑" panose="00000500000000000000" pitchFamily="2" charset="-122"/>
        <a:ea typeface="+mn-ea"/>
        <a:cs typeface="+mn-cs"/>
      </a:defRPr>
    </a:lvl4pPr>
    <a:lvl5pPr marL="1828800" algn="l" defTabSz="914400" rtl="0" eaLnBrk="1" latinLnBrk="0" hangingPunct="1">
      <a:defRPr sz="1200" kern="1200">
        <a:solidFill>
          <a:schemeClr val="tx1"/>
        </a:solidFill>
        <a:latin typeface="字魂35号-经典雅黑" panose="00000500000000000000" pitchFamily="2" charset="-122"/>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7047A51-B016-4B81-90E8-2AF0B9FE31D3}"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13</a:t>
            </a:fld>
            <a:endParaRPr lang="en-US"/>
          </a:p>
        </p:txBody>
      </p:sp>
    </p:spTree>
    <p:extLst>
      <p:ext uri="{BB962C8B-B14F-4D97-AF65-F5344CB8AC3E}">
        <p14:creationId xmlns:p14="http://schemas.microsoft.com/office/powerpoint/2010/main" val="9307549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14</a:t>
            </a:fld>
            <a:endParaRPr lang="en-US"/>
          </a:p>
        </p:txBody>
      </p:sp>
    </p:spTree>
    <p:extLst>
      <p:ext uri="{BB962C8B-B14F-4D97-AF65-F5344CB8AC3E}">
        <p14:creationId xmlns:p14="http://schemas.microsoft.com/office/powerpoint/2010/main" val="29341945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15</a:t>
            </a:fld>
            <a:endParaRPr lang="en-US"/>
          </a:p>
        </p:txBody>
      </p:sp>
    </p:spTree>
    <p:extLst>
      <p:ext uri="{BB962C8B-B14F-4D97-AF65-F5344CB8AC3E}">
        <p14:creationId xmlns:p14="http://schemas.microsoft.com/office/powerpoint/2010/main" val="6467269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幻灯片图像占位符 1"/>
          <p:cNvSpPr>
            <a:spLocks noGrp="1" noRot="1" noChangeAspect="1" noTextEdit="1"/>
          </p:cNvSpPr>
          <p:nvPr>
            <p:ph type="sldImg"/>
          </p:nvPr>
        </p:nvSpPr>
        <p:spPr>
          <a:ln/>
        </p:spPr>
      </p:sp>
      <p:sp>
        <p:nvSpPr>
          <p:cNvPr id="58371" name="备注占位符 2"/>
          <p:cNvSpPr>
            <a:spLocks noGrp="1"/>
          </p:cNvSpPr>
          <p:nvPr>
            <p:ph type="body" idx="1"/>
          </p:nvPr>
        </p:nvSpPr>
        <p:spPr>
          <a:xfrm>
            <a:off x="709613" y="4459288"/>
            <a:ext cx="5683250" cy="4224337"/>
          </a:xfrm>
          <a:ln/>
        </p:spPr>
        <p:txBody>
          <a:bodyPr wrap="square" lIns="94229" tIns="47114" rIns="94229" bIns="47114" anchor="t" anchorCtr="0"/>
          <a:lstStyle/>
          <a:p>
            <a:pPr lvl="0"/>
            <a:endParaRPr lang="zh-CN" altLang="en-US" dirty="0">
              <a:ea typeface="SimSun" panose="02010600030101010101" pitchFamily="2" charset="-122"/>
            </a:endParaRPr>
          </a:p>
        </p:txBody>
      </p:sp>
      <p:sp>
        <p:nvSpPr>
          <p:cNvPr id="58372" name="灯片编号占位符 3"/>
          <p:cNvSpPr txBox="1">
            <a:spLocks noGrp="1"/>
          </p:cNvSpPr>
          <p:nvPr>
            <p:ph type="sldNum" sz="quarter"/>
          </p:nvPr>
        </p:nvSpPr>
        <p:spPr>
          <a:xfrm>
            <a:off x="4022725" y="8916988"/>
            <a:ext cx="3078163" cy="469900"/>
          </a:xfrm>
          <a:prstGeom prst="rect">
            <a:avLst/>
          </a:prstGeom>
          <a:noFill/>
          <a:ln w="9525">
            <a:noFill/>
          </a:ln>
        </p:spPr>
        <p:txBody>
          <a:bodyPr lIns="94229" tIns="47114" rIns="94229" bIns="47114" anchor="b" anchorCtr="0"/>
          <a:lstStyle/>
          <a:p>
            <a:pPr lvl="0" algn="r" eaLnBrk="1" hangingPunct="1"/>
            <a:fld id="{9A0DB2DC-4C9A-4742-B13C-FB6460FD3503}" type="slidenum">
              <a:rPr lang="en-US" altLang="en-US" sz="1200" dirty="0">
                <a:latin typeface="Albertus"/>
              </a:rPr>
              <a:t>17</a:t>
            </a:fld>
            <a:endParaRPr lang="en-US" altLang="en-US" sz="1200" dirty="0">
              <a:latin typeface="Albertu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nvPr>
        </p:nvSpPr>
        <p:spPr>
          <a:ln/>
        </p:spPr>
      </p:sp>
      <p:sp>
        <p:nvSpPr>
          <p:cNvPr id="60419" name="备注占位符 2"/>
          <p:cNvSpPr>
            <a:spLocks noGrp="1"/>
          </p:cNvSpPr>
          <p:nvPr>
            <p:ph type="body" idx="1"/>
          </p:nvPr>
        </p:nvSpPr>
        <p:spPr>
          <a:xfrm>
            <a:off x="709613" y="4459288"/>
            <a:ext cx="5683250" cy="4224337"/>
          </a:xfrm>
          <a:ln/>
        </p:spPr>
        <p:txBody>
          <a:bodyPr wrap="square" lIns="94229" tIns="47114" rIns="94229" bIns="47114" anchor="t" anchorCtr="0"/>
          <a:lstStyle/>
          <a:p>
            <a:pPr lvl="0"/>
            <a:endParaRPr lang="zh-CN" altLang="en-US" dirty="0">
              <a:ea typeface="SimSun" panose="02010600030101010101" pitchFamily="2" charset="-122"/>
            </a:endParaRPr>
          </a:p>
        </p:txBody>
      </p:sp>
      <p:sp>
        <p:nvSpPr>
          <p:cNvPr id="60420" name="灯片编号占位符 3"/>
          <p:cNvSpPr txBox="1">
            <a:spLocks noGrp="1"/>
          </p:cNvSpPr>
          <p:nvPr>
            <p:ph type="sldNum" sz="quarter"/>
          </p:nvPr>
        </p:nvSpPr>
        <p:spPr>
          <a:xfrm>
            <a:off x="4022725" y="8916988"/>
            <a:ext cx="3078163" cy="469900"/>
          </a:xfrm>
          <a:prstGeom prst="rect">
            <a:avLst/>
          </a:prstGeom>
          <a:noFill/>
          <a:ln w="9525">
            <a:noFill/>
          </a:ln>
        </p:spPr>
        <p:txBody>
          <a:bodyPr lIns="94229" tIns="47114" rIns="94229" bIns="47114" anchor="b" anchorCtr="0"/>
          <a:lstStyle/>
          <a:p>
            <a:pPr lvl="0" algn="r" eaLnBrk="1" hangingPunct="1"/>
            <a:fld id="{9A0DB2DC-4C9A-4742-B13C-FB6460FD3503}" type="slidenum">
              <a:rPr lang="en-US" altLang="en-US" sz="1200" dirty="0">
                <a:latin typeface="Albertus"/>
              </a:rPr>
              <a:t>18</a:t>
            </a:fld>
            <a:endParaRPr lang="en-US" altLang="en-US" sz="1200" dirty="0">
              <a:latin typeface="Albertu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xfrm>
            <a:off x="709613" y="4459288"/>
            <a:ext cx="5683250" cy="4224337"/>
          </a:xfrm>
          <a:ln/>
        </p:spPr>
        <p:txBody>
          <a:bodyPr wrap="square" lIns="94229" tIns="47114" rIns="94229" bIns="47114" anchor="t" anchorCtr="0"/>
          <a:lstStyle/>
          <a:p>
            <a:pPr lvl="0" eaLnBrk="1" hangingPunct="1">
              <a:spcBef>
                <a:spcPct val="0"/>
              </a:spcBef>
            </a:pPr>
            <a:endParaRPr lang="en-US" altLang="en-US" dirty="0">
              <a:latin typeface="Arial" panose="020B0604020202020204" pitchFamily="34" charset="0"/>
            </a:endParaRPr>
          </a:p>
        </p:txBody>
      </p:sp>
      <p:sp>
        <p:nvSpPr>
          <p:cNvPr id="62468" name="Slide Number Placeholder 3"/>
          <p:cNvSpPr txBox="1">
            <a:spLocks noGrp="1"/>
          </p:cNvSpPr>
          <p:nvPr>
            <p:ph type="sldNum" sz="quarter"/>
          </p:nvPr>
        </p:nvSpPr>
        <p:spPr>
          <a:xfrm>
            <a:off x="4022725" y="8916988"/>
            <a:ext cx="3078163" cy="469900"/>
          </a:xfrm>
          <a:prstGeom prst="rect">
            <a:avLst/>
          </a:prstGeom>
          <a:noFill/>
          <a:ln w="9525">
            <a:noFill/>
          </a:ln>
        </p:spPr>
        <p:txBody>
          <a:bodyPr lIns="94229" tIns="47114" rIns="94229" bIns="47114" anchor="b" anchorCtr="0"/>
          <a:lstStyle/>
          <a:p>
            <a:pPr lvl="0" algn="r" eaLnBrk="1" hangingPunct="1"/>
            <a:fld id="{9A0DB2DC-4C9A-4742-B13C-FB6460FD3503}" type="slidenum">
              <a:rPr lang="en-US" altLang="en-US" sz="1200" dirty="0">
                <a:latin typeface="Arial" panose="020B0604020202020204" pitchFamily="34" charset="0"/>
              </a:rPr>
              <a:t>19</a:t>
            </a:fld>
            <a:endParaRPr lang="en-US" altLang="en-US" sz="1200" dirty="0">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xfrm>
            <a:off x="709613" y="4459288"/>
            <a:ext cx="5683250" cy="4224337"/>
          </a:xfrm>
          <a:ln/>
        </p:spPr>
        <p:txBody>
          <a:bodyPr wrap="square" lIns="94229" tIns="47114" rIns="94229" bIns="47114" anchor="t" anchorCtr="0"/>
          <a:lstStyle/>
          <a:p>
            <a:pPr lvl="0" eaLnBrk="1" hangingPunct="1">
              <a:spcBef>
                <a:spcPct val="0"/>
              </a:spcBef>
            </a:pPr>
            <a:endParaRPr lang="en-US" altLang="en-US" dirty="0">
              <a:latin typeface="Arial" panose="020B0604020202020204" pitchFamily="34" charset="0"/>
            </a:endParaRPr>
          </a:p>
        </p:txBody>
      </p:sp>
      <p:sp>
        <p:nvSpPr>
          <p:cNvPr id="64516" name="Slide Number Placeholder 3"/>
          <p:cNvSpPr txBox="1">
            <a:spLocks noGrp="1"/>
          </p:cNvSpPr>
          <p:nvPr>
            <p:ph type="sldNum" sz="quarter"/>
          </p:nvPr>
        </p:nvSpPr>
        <p:spPr>
          <a:xfrm>
            <a:off x="4022725" y="8916988"/>
            <a:ext cx="3078163" cy="469900"/>
          </a:xfrm>
          <a:prstGeom prst="rect">
            <a:avLst/>
          </a:prstGeom>
          <a:noFill/>
          <a:ln w="9525">
            <a:noFill/>
          </a:ln>
        </p:spPr>
        <p:txBody>
          <a:bodyPr lIns="94229" tIns="47114" rIns="94229" bIns="47114" anchor="b" anchorCtr="0"/>
          <a:lstStyle/>
          <a:p>
            <a:pPr lvl="0" algn="r" eaLnBrk="1" hangingPunct="1"/>
            <a:fld id="{9A0DB2DC-4C9A-4742-B13C-FB6460FD3503}" type="slidenum">
              <a:rPr lang="en-US" altLang="en-US" sz="1200" dirty="0">
                <a:latin typeface="Arial" panose="020B0604020202020204" pitchFamily="34" charset="0"/>
              </a:rPr>
              <a:t>20</a:t>
            </a:fld>
            <a:endParaRPr lang="en-US" altLang="en-US" sz="1200" dirty="0">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p:cNvSpPr>
          <p:nvPr>
            <p:ph type="sldNum" sz="quarter"/>
          </p:nvPr>
        </p:nvSpPr>
        <p:spPr>
          <a:xfrm>
            <a:off x="4022725" y="8916988"/>
            <a:ext cx="3078163" cy="469900"/>
          </a:xfrm>
          <a:prstGeom prst="rect">
            <a:avLst/>
          </a:prstGeom>
          <a:noFill/>
          <a:ln w="9525">
            <a:noFill/>
          </a:ln>
        </p:spPr>
        <p:txBody>
          <a:bodyPr lIns="94229" tIns="47114" rIns="94229" bIns="47114" anchor="b" anchorCtr="0"/>
          <a:lstStyle/>
          <a:p>
            <a:pPr lvl="0" algn="r" eaLnBrk="1" hangingPunct="1"/>
            <a:fld id="{9A0DB2DC-4C9A-4742-B13C-FB6460FD3503}" type="slidenum">
              <a:rPr lang="en-US" altLang="en-US" sz="1200" dirty="0">
                <a:latin typeface="Times New Roman" panose="02020603050405020304" pitchFamily="18" charset="0"/>
              </a:rPr>
              <a:t>22</a:t>
            </a:fld>
            <a:endParaRPr lang="en-US" altLang="en-US" sz="1200" dirty="0">
              <a:latin typeface="Times New Roman" panose="02020603050405020304" pitchFamily="18" charset="0"/>
            </a:endParaRPr>
          </a:p>
        </p:txBody>
      </p:sp>
      <p:sp>
        <p:nvSpPr>
          <p:cNvPr id="67587" name="Rectangle 2"/>
          <p:cNvSpPr>
            <a:spLocks noGrp="1" noRot="1" noChangeAspect="1" noTextEdit="1"/>
          </p:cNvSpPr>
          <p:nvPr>
            <p:ph type="sldImg"/>
          </p:nvPr>
        </p:nvSpPr>
        <p:spPr>
          <a:ln/>
        </p:spPr>
      </p:sp>
      <p:sp>
        <p:nvSpPr>
          <p:cNvPr id="67588" name="Rectangle 3"/>
          <p:cNvSpPr>
            <a:spLocks noGrp="1"/>
          </p:cNvSpPr>
          <p:nvPr>
            <p:ph type="body" idx="1"/>
          </p:nvPr>
        </p:nvSpPr>
        <p:spPr>
          <a:xfrm>
            <a:off x="709613" y="4459288"/>
            <a:ext cx="5683250" cy="4224337"/>
          </a:xfrm>
          <a:ln/>
        </p:spPr>
        <p:txBody>
          <a:bodyPr wrap="square" lIns="94229" tIns="47114" rIns="94229" bIns="47114" anchor="t" anchorCtr="0"/>
          <a:lstStyle/>
          <a:p>
            <a:pPr lvl="0"/>
            <a:endParaRPr lang="en-US" altLang="en-US" dirty="0">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txBox="1">
            <a:spLocks noGrp="1"/>
          </p:cNvSpPr>
          <p:nvPr>
            <p:ph type="sldNum" sz="quarter"/>
          </p:nvPr>
        </p:nvSpPr>
        <p:spPr>
          <a:xfrm>
            <a:off x="4022725" y="8916988"/>
            <a:ext cx="3078163" cy="469900"/>
          </a:xfrm>
          <a:prstGeom prst="rect">
            <a:avLst/>
          </a:prstGeom>
          <a:noFill/>
          <a:ln w="9525">
            <a:noFill/>
          </a:ln>
        </p:spPr>
        <p:txBody>
          <a:bodyPr lIns="94229" tIns="47114" rIns="94229" bIns="47114" anchor="b" anchorCtr="0"/>
          <a:lstStyle/>
          <a:p>
            <a:pPr lvl="0" algn="r" eaLnBrk="1" hangingPunct="1"/>
            <a:fld id="{9A0DB2DC-4C9A-4742-B13C-FB6460FD3503}" type="slidenum">
              <a:rPr lang="en-US" altLang="en-US" sz="1200" dirty="0">
                <a:latin typeface="Times New Roman" panose="02020603050405020304" pitchFamily="18" charset="0"/>
              </a:rPr>
              <a:t>25</a:t>
            </a:fld>
            <a:endParaRPr lang="en-US" altLang="en-US" sz="1200" dirty="0">
              <a:latin typeface="Times New Roman" panose="02020603050405020304" pitchFamily="18" charset="0"/>
            </a:endParaRPr>
          </a:p>
        </p:txBody>
      </p:sp>
      <p:sp>
        <p:nvSpPr>
          <p:cNvPr id="73731" name="Rectangle 2"/>
          <p:cNvSpPr>
            <a:spLocks noGrp="1" noRot="1" noChangeAspect="1" noTextEdit="1"/>
          </p:cNvSpPr>
          <p:nvPr>
            <p:ph type="sldImg"/>
          </p:nvPr>
        </p:nvSpPr>
        <p:spPr>
          <a:ln/>
        </p:spPr>
      </p:sp>
      <p:sp>
        <p:nvSpPr>
          <p:cNvPr id="73732" name="Rectangle 3"/>
          <p:cNvSpPr>
            <a:spLocks noGrp="1"/>
          </p:cNvSpPr>
          <p:nvPr>
            <p:ph type="body" idx="1"/>
          </p:nvPr>
        </p:nvSpPr>
        <p:spPr>
          <a:xfrm>
            <a:off x="709613" y="4459288"/>
            <a:ext cx="5683250" cy="4224337"/>
          </a:xfrm>
          <a:ln/>
        </p:spPr>
        <p:txBody>
          <a:bodyPr wrap="square" lIns="94229" tIns="47114" rIns="94229" bIns="47114" anchor="t" anchorCtr="0"/>
          <a:lstStyle/>
          <a:p>
            <a:pPr lvl="0"/>
            <a:endParaRPr lang="en-US" altLang="en-US" dirty="0">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xfrm>
            <a:off x="709613" y="4459288"/>
            <a:ext cx="5683250" cy="4224337"/>
          </a:xfrm>
          <a:ln/>
        </p:spPr>
        <p:txBody>
          <a:bodyPr wrap="square" lIns="94229" tIns="47114" rIns="94229" bIns="47114" anchor="t" anchorCtr="0"/>
          <a:lstStyle/>
          <a:p>
            <a:pPr lvl="0" eaLnBrk="1" hangingPunct="1">
              <a:spcBef>
                <a:spcPct val="0"/>
              </a:spcBef>
            </a:pPr>
            <a:endParaRPr lang="en-US" altLang="en-US" dirty="0">
              <a:latin typeface="Arial" panose="020B0604020202020204" pitchFamily="34" charset="0"/>
            </a:endParaRPr>
          </a:p>
        </p:txBody>
      </p:sp>
      <p:sp>
        <p:nvSpPr>
          <p:cNvPr id="78852" name="Slide Number Placeholder 3"/>
          <p:cNvSpPr txBox="1">
            <a:spLocks noGrp="1"/>
          </p:cNvSpPr>
          <p:nvPr>
            <p:ph type="sldNum" sz="quarter"/>
          </p:nvPr>
        </p:nvSpPr>
        <p:spPr>
          <a:xfrm>
            <a:off x="4022725" y="8916988"/>
            <a:ext cx="3078163" cy="469900"/>
          </a:xfrm>
          <a:prstGeom prst="rect">
            <a:avLst/>
          </a:prstGeom>
          <a:noFill/>
          <a:ln w="9525">
            <a:noFill/>
          </a:ln>
        </p:spPr>
        <p:txBody>
          <a:bodyPr lIns="94229" tIns="47114" rIns="94229" bIns="47114" anchor="b" anchorCtr="0"/>
          <a:lstStyle/>
          <a:p>
            <a:pPr lvl="0" algn="r" eaLnBrk="1" hangingPunct="1"/>
            <a:fld id="{9A0DB2DC-4C9A-4742-B13C-FB6460FD3503}" type="slidenum">
              <a:rPr lang="en-US" altLang="en-US" sz="1200" dirty="0">
                <a:latin typeface="Arial" panose="020B0604020202020204" pitchFamily="34" charset="0"/>
              </a:rPr>
              <a:t>29</a:t>
            </a:fld>
            <a:endParaRPr lang="en-US" altLang="en-US" sz="1200" dirty="0">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2426EDD9-AAFE-03E9-4817-1C224365D06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lbertus"/>
                <a:cs typeface="Arial" panose="020B0604020202020204" pitchFamily="34" charset="0"/>
              </a:defRPr>
            </a:lvl1pPr>
            <a:lvl2pPr marL="742950" indent="-285750">
              <a:spcBef>
                <a:spcPct val="30000"/>
              </a:spcBef>
              <a:defRPr sz="1200">
                <a:solidFill>
                  <a:schemeClr val="tx1"/>
                </a:solidFill>
                <a:latin typeface="Albertus"/>
                <a:cs typeface="Arial" panose="020B0604020202020204" pitchFamily="34" charset="0"/>
              </a:defRPr>
            </a:lvl2pPr>
            <a:lvl3pPr marL="1143000" indent="-228600">
              <a:spcBef>
                <a:spcPct val="30000"/>
              </a:spcBef>
              <a:defRPr sz="1200">
                <a:solidFill>
                  <a:schemeClr val="tx1"/>
                </a:solidFill>
                <a:latin typeface="Albertus"/>
                <a:cs typeface="Arial" panose="020B0604020202020204" pitchFamily="34" charset="0"/>
              </a:defRPr>
            </a:lvl3pPr>
            <a:lvl4pPr marL="1600200" indent="-228600">
              <a:spcBef>
                <a:spcPct val="30000"/>
              </a:spcBef>
              <a:defRPr sz="1200">
                <a:solidFill>
                  <a:schemeClr val="tx1"/>
                </a:solidFill>
                <a:latin typeface="Albertus"/>
                <a:cs typeface="Arial" panose="020B0604020202020204" pitchFamily="34" charset="0"/>
              </a:defRPr>
            </a:lvl4pPr>
            <a:lvl5pPr marL="2057400" indent="-228600">
              <a:spcBef>
                <a:spcPct val="30000"/>
              </a:spcBef>
              <a:defRPr sz="1200">
                <a:solidFill>
                  <a:schemeClr val="tx1"/>
                </a:solidFill>
                <a:latin typeface="Albertus"/>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lbertus"/>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lbertus"/>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lbertus"/>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lbertus"/>
                <a:cs typeface="Arial" panose="020B0604020202020204" pitchFamily="34" charset="0"/>
              </a:defRPr>
            </a:lvl9pPr>
          </a:lstStyle>
          <a:p>
            <a:pPr>
              <a:spcBef>
                <a:spcPct val="0"/>
              </a:spcBef>
            </a:pPr>
            <a:fld id="{8EEAAC35-2A29-40D7-BDE0-2B70EDA84987}" type="slidenum">
              <a:rPr lang="en-US" altLang="en-US" smtClean="0"/>
              <a:pPr>
                <a:spcBef>
                  <a:spcPct val="0"/>
                </a:spcBef>
              </a:pPr>
              <a:t>30</a:t>
            </a:fld>
            <a:endParaRPr lang="en-US" altLang="en-US"/>
          </a:p>
        </p:txBody>
      </p:sp>
      <p:sp>
        <p:nvSpPr>
          <p:cNvPr id="50179" name="Rectangle 2">
            <a:extLst>
              <a:ext uri="{FF2B5EF4-FFF2-40B4-BE49-F238E27FC236}">
                <a16:creationId xmlns:a16="http://schemas.microsoft.com/office/drawing/2014/main" id="{49C875E5-CDB6-0845-48F6-9DE862AF869A}"/>
              </a:ext>
            </a:extLst>
          </p:cNvPr>
          <p:cNvSpPr>
            <a:spLocks noGrp="1" noRot="1" noChangeAspect="1" noChangeArrowheads="1" noTextEdit="1"/>
          </p:cNvSpPr>
          <p:nvPr>
            <p:ph type="sldImg"/>
          </p:nvPr>
        </p:nvSpPr>
        <p:spPr>
          <a:xfrm>
            <a:off x="423863" y="704850"/>
            <a:ext cx="6256337" cy="3519488"/>
          </a:xfrm>
          <a:ln/>
        </p:spPr>
      </p:sp>
      <p:sp>
        <p:nvSpPr>
          <p:cNvPr id="50180" name="Rectangle 3">
            <a:extLst>
              <a:ext uri="{FF2B5EF4-FFF2-40B4-BE49-F238E27FC236}">
                <a16:creationId xmlns:a16="http://schemas.microsoft.com/office/drawing/2014/main" id="{BF209226-5EE1-65A6-A12E-EBBDD7497AD3}"/>
              </a:ext>
            </a:extLst>
          </p:cNvPr>
          <p:cNvSpPr>
            <a:spLocks noGrp="1" noChangeArrowheads="1"/>
          </p:cNvSpPr>
          <p:nvPr>
            <p:ph type="body" idx="1"/>
          </p:nvPr>
        </p:nvSpPr>
        <p:spPr>
          <a:xfrm>
            <a:off x="709613" y="4462463"/>
            <a:ext cx="5683250" cy="4221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lbertus"/>
              <a:cs typeface="Arial" panose="020B0604020202020204" pitchFamily="34" charset="0"/>
            </a:endParaRPr>
          </a:p>
        </p:txBody>
      </p:sp>
    </p:spTree>
    <p:extLst>
      <p:ext uri="{BB962C8B-B14F-4D97-AF65-F5344CB8AC3E}">
        <p14:creationId xmlns:p14="http://schemas.microsoft.com/office/powerpoint/2010/main" val="20890162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31</a:t>
            </a:fld>
            <a:endParaRPr lang="en-US"/>
          </a:p>
        </p:txBody>
      </p:sp>
    </p:spTree>
    <p:extLst>
      <p:ext uri="{BB962C8B-B14F-4D97-AF65-F5344CB8AC3E}">
        <p14:creationId xmlns:p14="http://schemas.microsoft.com/office/powerpoint/2010/main" val="28368428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32</a:t>
            </a:fld>
            <a:endParaRPr lang="en-US"/>
          </a:p>
        </p:txBody>
      </p:sp>
    </p:spTree>
    <p:extLst>
      <p:ext uri="{BB962C8B-B14F-4D97-AF65-F5344CB8AC3E}">
        <p14:creationId xmlns:p14="http://schemas.microsoft.com/office/powerpoint/2010/main" val="20253077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34</a:t>
            </a:fld>
            <a:endParaRPr lang="en-US"/>
          </a:p>
        </p:txBody>
      </p:sp>
    </p:spTree>
    <p:extLst>
      <p:ext uri="{BB962C8B-B14F-4D97-AF65-F5344CB8AC3E}">
        <p14:creationId xmlns:p14="http://schemas.microsoft.com/office/powerpoint/2010/main" val="32504665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36</a:t>
            </a:fld>
            <a:endParaRPr lang="en-US"/>
          </a:p>
        </p:txBody>
      </p:sp>
    </p:spTree>
    <p:extLst>
      <p:ext uri="{BB962C8B-B14F-4D97-AF65-F5344CB8AC3E}">
        <p14:creationId xmlns:p14="http://schemas.microsoft.com/office/powerpoint/2010/main" val="28834738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37</a:t>
            </a:fld>
            <a:endParaRPr lang="en-US"/>
          </a:p>
        </p:txBody>
      </p:sp>
    </p:spTree>
    <p:extLst>
      <p:ext uri="{BB962C8B-B14F-4D97-AF65-F5344CB8AC3E}">
        <p14:creationId xmlns:p14="http://schemas.microsoft.com/office/powerpoint/2010/main" val="4251717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38</a:t>
            </a:fld>
            <a:endParaRPr lang="en-US"/>
          </a:p>
        </p:txBody>
      </p:sp>
    </p:spTree>
    <p:extLst>
      <p:ext uri="{BB962C8B-B14F-4D97-AF65-F5344CB8AC3E}">
        <p14:creationId xmlns:p14="http://schemas.microsoft.com/office/powerpoint/2010/main" val="25433307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42</a:t>
            </a:fld>
            <a:endParaRPr lang="en-US"/>
          </a:p>
        </p:txBody>
      </p:sp>
    </p:spTree>
    <p:extLst>
      <p:ext uri="{BB962C8B-B14F-4D97-AF65-F5344CB8AC3E}">
        <p14:creationId xmlns:p14="http://schemas.microsoft.com/office/powerpoint/2010/main" val="30957888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43</a:t>
            </a:fld>
            <a:endParaRPr lang="en-US"/>
          </a:p>
        </p:txBody>
      </p:sp>
    </p:spTree>
    <p:extLst>
      <p:ext uri="{BB962C8B-B14F-4D97-AF65-F5344CB8AC3E}">
        <p14:creationId xmlns:p14="http://schemas.microsoft.com/office/powerpoint/2010/main" val="22238032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44</a:t>
            </a:fld>
            <a:endParaRPr lang="en-US"/>
          </a:p>
        </p:txBody>
      </p:sp>
    </p:spTree>
    <p:extLst>
      <p:ext uri="{BB962C8B-B14F-4D97-AF65-F5344CB8AC3E}">
        <p14:creationId xmlns:p14="http://schemas.microsoft.com/office/powerpoint/2010/main" val="16166540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45</a:t>
            </a:fld>
            <a:endParaRPr lang="en-US"/>
          </a:p>
        </p:txBody>
      </p:sp>
    </p:spTree>
    <p:extLst>
      <p:ext uri="{BB962C8B-B14F-4D97-AF65-F5344CB8AC3E}">
        <p14:creationId xmlns:p14="http://schemas.microsoft.com/office/powerpoint/2010/main" val="4193406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46</a:t>
            </a:fld>
            <a:endParaRPr lang="en-US"/>
          </a:p>
        </p:txBody>
      </p:sp>
    </p:spTree>
    <p:extLst>
      <p:ext uri="{BB962C8B-B14F-4D97-AF65-F5344CB8AC3E}">
        <p14:creationId xmlns:p14="http://schemas.microsoft.com/office/powerpoint/2010/main" val="41518390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47</a:t>
            </a:fld>
            <a:endParaRPr lang="en-US"/>
          </a:p>
        </p:txBody>
      </p:sp>
    </p:spTree>
    <p:extLst>
      <p:ext uri="{BB962C8B-B14F-4D97-AF65-F5344CB8AC3E}">
        <p14:creationId xmlns:p14="http://schemas.microsoft.com/office/powerpoint/2010/main" val="21638001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48</a:t>
            </a:fld>
            <a:endParaRPr lang="en-US"/>
          </a:p>
        </p:txBody>
      </p:sp>
    </p:spTree>
    <p:extLst>
      <p:ext uri="{BB962C8B-B14F-4D97-AF65-F5344CB8AC3E}">
        <p14:creationId xmlns:p14="http://schemas.microsoft.com/office/powerpoint/2010/main" val="25103523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49</a:t>
            </a:fld>
            <a:endParaRPr lang="en-US"/>
          </a:p>
        </p:txBody>
      </p:sp>
    </p:spTree>
    <p:extLst>
      <p:ext uri="{BB962C8B-B14F-4D97-AF65-F5344CB8AC3E}">
        <p14:creationId xmlns:p14="http://schemas.microsoft.com/office/powerpoint/2010/main" val="29580272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50</a:t>
            </a:fld>
            <a:endParaRPr lang="en-US"/>
          </a:p>
        </p:txBody>
      </p:sp>
    </p:spTree>
    <p:extLst>
      <p:ext uri="{BB962C8B-B14F-4D97-AF65-F5344CB8AC3E}">
        <p14:creationId xmlns:p14="http://schemas.microsoft.com/office/powerpoint/2010/main" val="8392566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51</a:t>
            </a:fld>
            <a:endParaRPr lang="en-US"/>
          </a:p>
        </p:txBody>
      </p:sp>
    </p:spTree>
    <p:extLst>
      <p:ext uri="{BB962C8B-B14F-4D97-AF65-F5344CB8AC3E}">
        <p14:creationId xmlns:p14="http://schemas.microsoft.com/office/powerpoint/2010/main" val="24482961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52</a:t>
            </a:fld>
            <a:endParaRPr lang="en-US"/>
          </a:p>
        </p:txBody>
      </p:sp>
    </p:spTree>
    <p:extLst>
      <p:ext uri="{BB962C8B-B14F-4D97-AF65-F5344CB8AC3E}">
        <p14:creationId xmlns:p14="http://schemas.microsoft.com/office/powerpoint/2010/main" val="18527544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53</a:t>
            </a:fld>
            <a:endParaRPr lang="en-US"/>
          </a:p>
        </p:txBody>
      </p:sp>
    </p:spTree>
    <p:extLst>
      <p:ext uri="{BB962C8B-B14F-4D97-AF65-F5344CB8AC3E}">
        <p14:creationId xmlns:p14="http://schemas.microsoft.com/office/powerpoint/2010/main" val="42400862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54</a:t>
            </a:fld>
            <a:endParaRPr lang="en-US"/>
          </a:p>
        </p:txBody>
      </p:sp>
    </p:spTree>
    <p:extLst>
      <p:ext uri="{BB962C8B-B14F-4D97-AF65-F5344CB8AC3E}">
        <p14:creationId xmlns:p14="http://schemas.microsoft.com/office/powerpoint/2010/main" val="4063757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4</a:t>
            </a:fld>
            <a:endParaRPr lang="en-US"/>
          </a:p>
        </p:txBody>
      </p:sp>
    </p:spTree>
    <p:extLst>
      <p:ext uri="{BB962C8B-B14F-4D97-AF65-F5344CB8AC3E}">
        <p14:creationId xmlns:p14="http://schemas.microsoft.com/office/powerpoint/2010/main" val="34686320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55</a:t>
            </a:fld>
            <a:endParaRPr lang="en-US"/>
          </a:p>
        </p:txBody>
      </p:sp>
    </p:spTree>
    <p:extLst>
      <p:ext uri="{BB962C8B-B14F-4D97-AF65-F5344CB8AC3E}">
        <p14:creationId xmlns:p14="http://schemas.microsoft.com/office/powerpoint/2010/main" val="23336794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56</a:t>
            </a:fld>
            <a:endParaRPr lang="en-US"/>
          </a:p>
        </p:txBody>
      </p:sp>
    </p:spTree>
    <p:extLst>
      <p:ext uri="{BB962C8B-B14F-4D97-AF65-F5344CB8AC3E}">
        <p14:creationId xmlns:p14="http://schemas.microsoft.com/office/powerpoint/2010/main" val="1270574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57</a:t>
            </a:fld>
            <a:endParaRPr lang="en-US"/>
          </a:p>
        </p:txBody>
      </p:sp>
    </p:spTree>
    <p:extLst>
      <p:ext uri="{BB962C8B-B14F-4D97-AF65-F5344CB8AC3E}">
        <p14:creationId xmlns:p14="http://schemas.microsoft.com/office/powerpoint/2010/main" val="35943553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58</a:t>
            </a:fld>
            <a:endParaRPr lang="en-US"/>
          </a:p>
        </p:txBody>
      </p:sp>
    </p:spTree>
    <p:extLst>
      <p:ext uri="{BB962C8B-B14F-4D97-AF65-F5344CB8AC3E}">
        <p14:creationId xmlns:p14="http://schemas.microsoft.com/office/powerpoint/2010/main" val="25945910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59</a:t>
            </a:fld>
            <a:endParaRPr lang="en-US"/>
          </a:p>
        </p:txBody>
      </p:sp>
    </p:spTree>
    <p:extLst>
      <p:ext uri="{BB962C8B-B14F-4D97-AF65-F5344CB8AC3E}">
        <p14:creationId xmlns:p14="http://schemas.microsoft.com/office/powerpoint/2010/main" val="157313482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60</a:t>
            </a:fld>
            <a:endParaRPr lang="en-US"/>
          </a:p>
        </p:txBody>
      </p:sp>
    </p:spTree>
    <p:extLst>
      <p:ext uri="{BB962C8B-B14F-4D97-AF65-F5344CB8AC3E}">
        <p14:creationId xmlns:p14="http://schemas.microsoft.com/office/powerpoint/2010/main" val="21115011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61</a:t>
            </a:fld>
            <a:endParaRPr lang="en-US"/>
          </a:p>
        </p:txBody>
      </p:sp>
    </p:spTree>
    <p:extLst>
      <p:ext uri="{BB962C8B-B14F-4D97-AF65-F5344CB8AC3E}">
        <p14:creationId xmlns:p14="http://schemas.microsoft.com/office/powerpoint/2010/main" val="56220590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62</a:t>
            </a:fld>
            <a:endParaRPr lang="en-US"/>
          </a:p>
        </p:txBody>
      </p:sp>
    </p:spTree>
    <p:extLst>
      <p:ext uri="{BB962C8B-B14F-4D97-AF65-F5344CB8AC3E}">
        <p14:creationId xmlns:p14="http://schemas.microsoft.com/office/powerpoint/2010/main" val="37177841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63</a:t>
            </a:fld>
            <a:endParaRPr lang="en-US"/>
          </a:p>
        </p:txBody>
      </p:sp>
    </p:spTree>
    <p:extLst>
      <p:ext uri="{BB962C8B-B14F-4D97-AF65-F5344CB8AC3E}">
        <p14:creationId xmlns:p14="http://schemas.microsoft.com/office/powerpoint/2010/main" val="195216964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64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5</a:t>
            </a:fld>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65</a:t>
            </a:fld>
            <a:endParaRPr lang="en-US"/>
          </a:p>
        </p:txBody>
      </p:sp>
    </p:spTree>
    <p:extLst>
      <p:ext uri="{BB962C8B-B14F-4D97-AF65-F5344CB8AC3E}">
        <p14:creationId xmlns:p14="http://schemas.microsoft.com/office/powerpoint/2010/main" val="322657833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66</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67</a:t>
            </a:fld>
            <a:endParaRPr lang="en-US"/>
          </a:p>
        </p:txBody>
      </p:sp>
    </p:spTree>
    <p:extLst>
      <p:ext uri="{BB962C8B-B14F-4D97-AF65-F5344CB8AC3E}">
        <p14:creationId xmlns:p14="http://schemas.microsoft.com/office/powerpoint/2010/main" val="17400219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68</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69</a:t>
            </a:fld>
            <a:endParaRPr lang="en-US"/>
          </a:p>
        </p:txBody>
      </p:sp>
    </p:spTree>
    <p:extLst>
      <p:ext uri="{BB962C8B-B14F-4D97-AF65-F5344CB8AC3E}">
        <p14:creationId xmlns:p14="http://schemas.microsoft.com/office/powerpoint/2010/main" val="178026123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70</a:t>
            </a:fld>
            <a:endParaRPr lang="en-US"/>
          </a:p>
        </p:txBody>
      </p:sp>
    </p:spTree>
    <p:extLst>
      <p:ext uri="{BB962C8B-B14F-4D97-AF65-F5344CB8AC3E}">
        <p14:creationId xmlns:p14="http://schemas.microsoft.com/office/powerpoint/2010/main" val="337301527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71</a:t>
            </a:fld>
            <a:endParaRPr lang="en-US"/>
          </a:p>
        </p:txBody>
      </p:sp>
    </p:spTree>
    <p:extLst>
      <p:ext uri="{BB962C8B-B14F-4D97-AF65-F5344CB8AC3E}">
        <p14:creationId xmlns:p14="http://schemas.microsoft.com/office/powerpoint/2010/main" val="325967429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72</a:t>
            </a:fld>
            <a:endParaRPr lang="en-US"/>
          </a:p>
        </p:txBody>
      </p:sp>
    </p:spTree>
    <p:extLst>
      <p:ext uri="{BB962C8B-B14F-4D97-AF65-F5344CB8AC3E}">
        <p14:creationId xmlns:p14="http://schemas.microsoft.com/office/powerpoint/2010/main" val="420033186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7047A51-B016-4B81-90E8-2AF0B9FE31D3}" type="slidenum">
              <a:rPr lang="zh-CN" altLang="en-US" smtClean="0"/>
              <a:t>73</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6</a:t>
            </a:fld>
            <a:endParaRPr lang="en-US"/>
          </a:p>
        </p:txBody>
      </p:sp>
    </p:spTree>
    <p:extLst>
      <p:ext uri="{BB962C8B-B14F-4D97-AF65-F5344CB8AC3E}">
        <p14:creationId xmlns:p14="http://schemas.microsoft.com/office/powerpoint/2010/main" val="23230409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10</a:t>
            </a:fld>
            <a:endParaRPr lang="en-US"/>
          </a:p>
        </p:txBody>
      </p:sp>
    </p:spTree>
    <p:extLst>
      <p:ext uri="{BB962C8B-B14F-4D97-AF65-F5344CB8AC3E}">
        <p14:creationId xmlns:p14="http://schemas.microsoft.com/office/powerpoint/2010/main" val="40160010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11</a:t>
            </a:fld>
            <a:endParaRPr lang="en-US"/>
          </a:p>
        </p:txBody>
      </p:sp>
    </p:spTree>
    <p:extLst>
      <p:ext uri="{BB962C8B-B14F-4D97-AF65-F5344CB8AC3E}">
        <p14:creationId xmlns:p14="http://schemas.microsoft.com/office/powerpoint/2010/main" val="13417067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8F6036-E835-44CB-A25A-34C755DFD5D4}" type="slidenum">
              <a:rPr lang="en-US" smtClean="0"/>
              <a:t>12</a:t>
            </a:fld>
            <a:endParaRPr lang="en-US"/>
          </a:p>
        </p:txBody>
      </p:sp>
    </p:spTree>
    <p:extLst>
      <p:ext uri="{BB962C8B-B14F-4D97-AF65-F5344CB8AC3E}">
        <p14:creationId xmlns:p14="http://schemas.microsoft.com/office/powerpoint/2010/main" val="11916361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4_节标题">
    <p:spTree>
      <p:nvGrpSpPr>
        <p:cNvPr id="1" name=""/>
        <p:cNvGrpSpPr/>
        <p:nvPr/>
      </p:nvGrpSpPr>
      <p:grpSpPr>
        <a:xfrm>
          <a:off x="0" y="0"/>
          <a:ext cx="0" cy="0"/>
          <a:chOff x="0" y="0"/>
          <a:chExt cx="0" cy="0"/>
        </a:xfrm>
      </p:grpSpPr>
      <p:sp>
        <p:nvSpPr>
          <p:cNvPr id="7" name="文本框 6"/>
          <p:cNvSpPr txBox="1"/>
          <p:nvPr userDrawn="1"/>
        </p:nvSpPr>
        <p:spPr>
          <a:xfrm>
            <a:off x="228600" y="209550"/>
            <a:ext cx="1569660" cy="369332"/>
          </a:xfrm>
          <a:prstGeom prst="rect">
            <a:avLst/>
          </a:prstGeom>
          <a:noFill/>
        </p:spPr>
        <p:txBody>
          <a:bodyPr wrap="none" rtlCol="0">
            <a:spAutoFit/>
          </a:bodyPr>
          <a:lstStyle/>
          <a:p>
            <a:r>
              <a:rPr lang="zh-CN" altLang="en-US" sz="1800" dirty="0">
                <a:latin typeface="字魂35号-经典雅黑" panose="00000500000000000000" pitchFamily="2" charset="-122"/>
              </a:rPr>
              <a:t>未来发展前景</a:t>
            </a: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2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7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8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10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11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2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4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15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4" name="Rounded Rectangle 14">
            <a:extLst>
              <a:ext uri="{FF2B5EF4-FFF2-40B4-BE49-F238E27FC236}">
                <a16:creationId xmlns:a16="http://schemas.microsoft.com/office/drawing/2014/main" id="{6594D400-E3BE-958E-0E0B-C1FAB8FDCB42}"/>
              </a:ext>
            </a:extLst>
          </p:cNvPr>
          <p:cNvSpPr/>
          <p:nvPr/>
        </p:nvSpPr>
        <p:spPr>
          <a:xfrm>
            <a:off x="228601" y="171451"/>
            <a:ext cx="8695592" cy="4526756"/>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grpSp>
        <p:nvGrpSpPr>
          <p:cNvPr id="5" name="Group 9">
            <a:extLst>
              <a:ext uri="{FF2B5EF4-FFF2-40B4-BE49-F238E27FC236}">
                <a16:creationId xmlns:a16="http://schemas.microsoft.com/office/drawing/2014/main" id="{37A95840-E2FB-E1EB-3DF3-1BEFC1A0C950}"/>
              </a:ext>
            </a:extLst>
          </p:cNvPr>
          <p:cNvGrpSpPr>
            <a:grpSpLocks noChangeAspect="1"/>
          </p:cNvGrpSpPr>
          <p:nvPr/>
        </p:nvGrpSpPr>
        <p:grpSpPr bwMode="auto">
          <a:xfrm>
            <a:off x="211015" y="4015979"/>
            <a:ext cx="8723435" cy="997744"/>
            <a:chOff x="-3905250" y="4294188"/>
            <a:chExt cx="13011150" cy="1892300"/>
          </a:xfrm>
        </p:grpSpPr>
        <p:sp>
          <p:nvSpPr>
            <p:cNvPr id="6" name="Freeform 14">
              <a:extLst>
                <a:ext uri="{FF2B5EF4-FFF2-40B4-BE49-F238E27FC236}">
                  <a16:creationId xmlns:a16="http://schemas.microsoft.com/office/drawing/2014/main" id="{A7F79A91-D19A-04F8-DFC9-C0913CC2EBEB}"/>
                </a:ext>
              </a:extLst>
            </p:cNvPr>
            <p:cNvSpPr>
              <a:spLocks/>
            </p:cNvSpPr>
            <p:nvPr/>
          </p:nvSpPr>
          <p:spPr bwMode="hidden">
            <a:xfrm>
              <a:off x="4811105" y="4499676"/>
              <a:ext cx="4294795" cy="1016152"/>
            </a:xfrm>
            <a:custGeom>
              <a:avLst/>
              <a:gdLst>
                <a:gd name="T0" fmla="*/ 2147483646 w 2706"/>
                <a:gd name="T1" fmla="*/ 0 h 640"/>
                <a:gd name="T2" fmla="*/ 2147483646 w 2706"/>
                <a:gd name="T3" fmla="*/ 0 h 640"/>
                <a:gd name="T4" fmla="*/ 2147483646 w 2706"/>
                <a:gd name="T5" fmla="*/ 2147483646 h 640"/>
                <a:gd name="T6" fmla="*/ 2147483646 w 2706"/>
                <a:gd name="T7" fmla="*/ 2147483646 h 640"/>
                <a:gd name="T8" fmla="*/ 2147483646 w 2706"/>
                <a:gd name="T9" fmla="*/ 2147483646 h 640"/>
                <a:gd name="T10" fmla="*/ 2147483646 w 2706"/>
                <a:gd name="T11" fmla="*/ 2147483646 h 640"/>
                <a:gd name="T12" fmla="*/ 2147483646 w 2706"/>
                <a:gd name="T13" fmla="*/ 2147483646 h 640"/>
                <a:gd name="T14" fmla="*/ 2147483646 w 2706"/>
                <a:gd name="T15" fmla="*/ 2147483646 h 640"/>
                <a:gd name="T16" fmla="*/ 2147483646 w 2706"/>
                <a:gd name="T17" fmla="*/ 2147483646 h 640"/>
                <a:gd name="T18" fmla="*/ 2147483646 w 2706"/>
                <a:gd name="T19" fmla="*/ 2147483646 h 640"/>
                <a:gd name="T20" fmla="*/ 2147483646 w 2706"/>
                <a:gd name="T21" fmla="*/ 2147483646 h 640"/>
                <a:gd name="T22" fmla="*/ 2147483646 w 2706"/>
                <a:gd name="T23" fmla="*/ 2147483646 h 640"/>
                <a:gd name="T24" fmla="*/ 2147483646 w 2706"/>
                <a:gd name="T25" fmla="*/ 2147483646 h 640"/>
                <a:gd name="T26" fmla="*/ 2147483646 w 2706"/>
                <a:gd name="T27" fmla="*/ 2147483646 h 640"/>
                <a:gd name="T28" fmla="*/ 2147483646 w 2706"/>
                <a:gd name="T29" fmla="*/ 2147483646 h 640"/>
                <a:gd name="T30" fmla="*/ 2147483646 w 2706"/>
                <a:gd name="T31" fmla="*/ 2147483646 h 640"/>
                <a:gd name="T32" fmla="*/ 2147483646 w 2706"/>
                <a:gd name="T33" fmla="*/ 2147483646 h 640"/>
                <a:gd name="T34" fmla="*/ 2147483646 w 2706"/>
                <a:gd name="T35" fmla="*/ 2147483646 h 640"/>
                <a:gd name="T36" fmla="*/ 0 w 2706"/>
                <a:gd name="T37" fmla="*/ 2147483646 h 640"/>
                <a:gd name="T38" fmla="*/ 0 w 2706"/>
                <a:gd name="T39" fmla="*/ 2147483646 h 640"/>
                <a:gd name="T40" fmla="*/ 2147483646 w 2706"/>
                <a:gd name="T41" fmla="*/ 2147483646 h 640"/>
                <a:gd name="T42" fmla="*/ 2147483646 w 2706"/>
                <a:gd name="T43" fmla="*/ 2147483646 h 640"/>
                <a:gd name="T44" fmla="*/ 2147483646 w 2706"/>
                <a:gd name="T45" fmla="*/ 2147483646 h 640"/>
                <a:gd name="T46" fmla="*/ 2147483646 w 2706"/>
                <a:gd name="T47" fmla="*/ 2147483646 h 640"/>
                <a:gd name="T48" fmla="*/ 2147483646 w 2706"/>
                <a:gd name="T49" fmla="*/ 2147483646 h 640"/>
                <a:gd name="T50" fmla="*/ 2147483646 w 2706"/>
                <a:gd name="T51" fmla="*/ 2147483646 h 640"/>
                <a:gd name="T52" fmla="*/ 2147483646 w 2706"/>
                <a:gd name="T53" fmla="*/ 2147483646 h 640"/>
                <a:gd name="T54" fmla="*/ 2147483646 w 2706"/>
                <a:gd name="T55" fmla="*/ 2147483646 h 640"/>
                <a:gd name="T56" fmla="*/ 2147483646 w 2706"/>
                <a:gd name="T57" fmla="*/ 2147483646 h 640"/>
                <a:gd name="T58" fmla="*/ 2147483646 w 2706"/>
                <a:gd name="T59" fmla="*/ 2147483646 h 640"/>
                <a:gd name="T60" fmla="*/ 2147483646 w 2706"/>
                <a:gd name="T61" fmla="*/ 2147483646 h 640"/>
                <a:gd name="T62" fmla="*/ 2147483646 w 2706"/>
                <a:gd name="T63" fmla="*/ 2147483646 h 640"/>
                <a:gd name="T64" fmla="*/ 2147483646 w 2706"/>
                <a:gd name="T65" fmla="*/ 2147483646 h 640"/>
                <a:gd name="T66" fmla="*/ 2147483646 w 2706"/>
                <a:gd name="T67" fmla="*/ 2147483646 h 640"/>
                <a:gd name="T68" fmla="*/ 2147483646 w 2706"/>
                <a:gd name="T69" fmla="*/ 2147483646 h 640"/>
                <a:gd name="T70" fmla="*/ 2147483646 w 2706"/>
                <a:gd name="T71" fmla="*/ 2147483646 h 640"/>
                <a:gd name="T72" fmla="*/ 2147483646 w 2706"/>
                <a:gd name="T73" fmla="*/ 2147483646 h 640"/>
                <a:gd name="T74" fmla="*/ 2147483646 w 2706"/>
                <a:gd name="T75" fmla="*/ 2147483646 h 640"/>
                <a:gd name="T76" fmla="*/ 2147483646 w 2706"/>
                <a:gd name="T77" fmla="*/ 2147483646 h 640"/>
                <a:gd name="T78" fmla="*/ 2147483646 w 2706"/>
                <a:gd name="T79" fmla="*/ 2147483646 h 640"/>
                <a:gd name="T80" fmla="*/ 2147483646 w 2706"/>
                <a:gd name="T81" fmla="*/ 2147483646 h 640"/>
                <a:gd name="T82" fmla="*/ 2147483646 w 2706"/>
                <a:gd name="T83" fmla="*/ 2147483646 h 640"/>
                <a:gd name="T84" fmla="*/ 2147483646 w 2706"/>
                <a:gd name="T85" fmla="*/ 2147483646 h 640"/>
                <a:gd name="T86" fmla="*/ 2147483646 w 2706"/>
                <a:gd name="T87" fmla="*/ 2147483646 h 640"/>
                <a:gd name="T88" fmla="*/ 2147483646 w 2706"/>
                <a:gd name="T89" fmla="*/ 2147483646 h 640"/>
                <a:gd name="T90" fmla="*/ 2147483646 w 2706"/>
                <a:gd name="T91" fmla="*/ 2147483646 h 640"/>
                <a:gd name="T92" fmla="*/ 2147483646 w 2706"/>
                <a:gd name="T93" fmla="*/ 2147483646 h 640"/>
                <a:gd name="T94" fmla="*/ 2147483646 w 2706"/>
                <a:gd name="T95" fmla="*/ 2147483646 h 640"/>
                <a:gd name="T96" fmla="*/ 2147483646 w 2706"/>
                <a:gd name="T97" fmla="*/ 2147483646 h 640"/>
                <a:gd name="T98" fmla="*/ 2147483646 w 2706"/>
                <a:gd name="T99" fmla="*/ 2147483646 h 640"/>
                <a:gd name="T100" fmla="*/ 2147483646 w 2706"/>
                <a:gd name="T101" fmla="*/ 2147483646 h 640"/>
                <a:gd name="T102" fmla="*/ 2147483646 w 2706"/>
                <a:gd name="T103" fmla="*/ 2147483646 h 640"/>
                <a:gd name="T104" fmla="*/ 2147483646 w 2706"/>
                <a:gd name="T105" fmla="*/ 2147483646 h 640"/>
                <a:gd name="T106" fmla="*/ 2147483646 w 2706"/>
                <a:gd name="T107" fmla="*/ 0 h 640"/>
                <a:gd name="T108" fmla="*/ 2147483646 w 2706"/>
                <a:gd name="T109" fmla="*/ 0 h 640"/>
                <a:gd name="T110" fmla="*/ 2147483646 w 2706"/>
                <a:gd name="T111" fmla="*/ 0 h 640"/>
                <a:gd name="T112" fmla="*/ 2147483646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350"/>
            </a:p>
          </p:txBody>
        </p:sp>
        <p:sp>
          <p:nvSpPr>
            <p:cNvPr id="7" name="Freeform 18">
              <a:extLst>
                <a:ext uri="{FF2B5EF4-FFF2-40B4-BE49-F238E27FC236}">
                  <a16:creationId xmlns:a16="http://schemas.microsoft.com/office/drawing/2014/main" id="{1A3908C0-449F-7D8C-1610-BD4FD8D7F8E2}"/>
                </a:ext>
              </a:extLst>
            </p:cNvPr>
            <p:cNvSpPr>
              <a:spLocks/>
            </p:cNvSpPr>
            <p:nvPr/>
          </p:nvSpPr>
          <p:spPr bwMode="hidden">
            <a:xfrm>
              <a:off x="-309862" y="4319027"/>
              <a:ext cx="8281411" cy="1208092"/>
            </a:xfrm>
            <a:custGeom>
              <a:avLst/>
              <a:gdLst>
                <a:gd name="T0" fmla="*/ 2147483646 w 5216"/>
                <a:gd name="T1" fmla="*/ 2147483646 h 762"/>
                <a:gd name="T2" fmla="*/ 2147483646 w 5216"/>
                <a:gd name="T3" fmla="*/ 2147483646 h 762"/>
                <a:gd name="T4" fmla="*/ 2147483646 w 5216"/>
                <a:gd name="T5" fmla="*/ 2147483646 h 762"/>
                <a:gd name="T6" fmla="*/ 2147483646 w 5216"/>
                <a:gd name="T7" fmla="*/ 2147483646 h 762"/>
                <a:gd name="T8" fmla="*/ 2147483646 w 5216"/>
                <a:gd name="T9" fmla="*/ 2147483646 h 762"/>
                <a:gd name="T10" fmla="*/ 2147483646 w 5216"/>
                <a:gd name="T11" fmla="*/ 2147483646 h 762"/>
                <a:gd name="T12" fmla="*/ 2147483646 w 5216"/>
                <a:gd name="T13" fmla="*/ 2147483646 h 762"/>
                <a:gd name="T14" fmla="*/ 2147483646 w 5216"/>
                <a:gd name="T15" fmla="*/ 2147483646 h 762"/>
                <a:gd name="T16" fmla="*/ 2147483646 w 5216"/>
                <a:gd name="T17" fmla="*/ 2147483646 h 762"/>
                <a:gd name="T18" fmla="*/ 2147483646 w 5216"/>
                <a:gd name="T19" fmla="*/ 2147483646 h 762"/>
                <a:gd name="T20" fmla="*/ 2147483646 w 5216"/>
                <a:gd name="T21" fmla="*/ 2147483646 h 762"/>
                <a:gd name="T22" fmla="*/ 2147483646 w 5216"/>
                <a:gd name="T23" fmla="*/ 2147483646 h 762"/>
                <a:gd name="T24" fmla="*/ 2147483646 w 5216"/>
                <a:gd name="T25" fmla="*/ 2147483646 h 762"/>
                <a:gd name="T26" fmla="*/ 2147483646 w 5216"/>
                <a:gd name="T27" fmla="*/ 0 h 762"/>
                <a:gd name="T28" fmla="*/ 2147483646 w 5216"/>
                <a:gd name="T29" fmla="*/ 2147483646 h 762"/>
                <a:gd name="T30" fmla="*/ 2147483646 w 5216"/>
                <a:gd name="T31" fmla="*/ 2147483646 h 762"/>
                <a:gd name="T32" fmla="*/ 0 w 5216"/>
                <a:gd name="T33" fmla="*/ 2147483646 h 762"/>
                <a:gd name="T34" fmla="*/ 2147483646 w 5216"/>
                <a:gd name="T35" fmla="*/ 2147483646 h 762"/>
                <a:gd name="T36" fmla="*/ 2147483646 w 5216"/>
                <a:gd name="T37" fmla="*/ 2147483646 h 762"/>
                <a:gd name="T38" fmla="*/ 2147483646 w 5216"/>
                <a:gd name="T39" fmla="*/ 2147483646 h 762"/>
                <a:gd name="T40" fmla="*/ 2147483646 w 5216"/>
                <a:gd name="T41" fmla="*/ 2147483646 h 762"/>
                <a:gd name="T42" fmla="*/ 2147483646 w 5216"/>
                <a:gd name="T43" fmla="*/ 2147483646 h 762"/>
                <a:gd name="T44" fmla="*/ 2147483646 w 5216"/>
                <a:gd name="T45" fmla="*/ 2147483646 h 762"/>
                <a:gd name="T46" fmla="*/ 2147483646 w 5216"/>
                <a:gd name="T47" fmla="*/ 2147483646 h 762"/>
                <a:gd name="T48" fmla="*/ 2147483646 w 5216"/>
                <a:gd name="T49" fmla="*/ 2147483646 h 762"/>
                <a:gd name="T50" fmla="*/ 2147483646 w 5216"/>
                <a:gd name="T51" fmla="*/ 2147483646 h 762"/>
                <a:gd name="T52" fmla="*/ 2147483646 w 5216"/>
                <a:gd name="T53" fmla="*/ 2147483646 h 762"/>
                <a:gd name="T54" fmla="*/ 2147483646 w 5216"/>
                <a:gd name="T55" fmla="*/ 2147483646 h 762"/>
                <a:gd name="T56" fmla="*/ 2147483646 w 5216"/>
                <a:gd name="T57" fmla="*/ 2147483646 h 762"/>
                <a:gd name="T58" fmla="*/ 2147483646 w 5216"/>
                <a:gd name="T59" fmla="*/ 2147483646 h 762"/>
                <a:gd name="T60" fmla="*/ 2147483646 w 5216"/>
                <a:gd name="T61" fmla="*/ 2147483646 h 762"/>
                <a:gd name="T62" fmla="*/ 2147483646 w 5216"/>
                <a:gd name="T63" fmla="*/ 2147483646 h 762"/>
                <a:gd name="T64" fmla="*/ 2147483646 w 5216"/>
                <a:gd name="T65" fmla="*/ 2147483646 h 762"/>
                <a:gd name="T66" fmla="*/ 2147483646 w 5216"/>
                <a:gd name="T67" fmla="*/ 2147483646 h 762"/>
                <a:gd name="T68" fmla="*/ 2147483646 w 5216"/>
                <a:gd name="T69" fmla="*/ 2147483646 h 762"/>
                <a:gd name="T70" fmla="*/ 2147483646 w 5216"/>
                <a:gd name="T71" fmla="*/ 2147483646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350"/>
            </a:p>
          </p:txBody>
        </p:sp>
        <p:sp>
          <p:nvSpPr>
            <p:cNvPr id="8" name="Freeform 22">
              <a:extLst>
                <a:ext uri="{FF2B5EF4-FFF2-40B4-BE49-F238E27FC236}">
                  <a16:creationId xmlns:a16="http://schemas.microsoft.com/office/drawing/2014/main" id="{719E8C23-DEF2-901D-6536-F3676D36D5D2}"/>
                </a:ext>
              </a:extLst>
            </p:cNvPr>
            <p:cNvSpPr>
              <a:spLocks/>
            </p:cNvSpPr>
            <p:nvPr/>
          </p:nvSpPr>
          <p:spPr bwMode="hidden">
            <a:xfrm>
              <a:off x="2685" y="4334834"/>
              <a:ext cx="8165573" cy="1101960"/>
            </a:xfrm>
            <a:custGeom>
              <a:avLst/>
              <a:gdLst>
                <a:gd name="T0" fmla="*/ 0 w 5144"/>
                <a:gd name="T1" fmla="*/ 2147483646 h 694"/>
                <a:gd name="T2" fmla="*/ 0 w 5144"/>
                <a:gd name="T3" fmla="*/ 2147483646 h 694"/>
                <a:gd name="T4" fmla="*/ 2147483646 w 5144"/>
                <a:gd name="T5" fmla="*/ 2147483646 h 694"/>
                <a:gd name="T6" fmla="*/ 2147483646 w 5144"/>
                <a:gd name="T7" fmla="*/ 2147483646 h 694"/>
                <a:gd name="T8" fmla="*/ 2147483646 w 5144"/>
                <a:gd name="T9" fmla="*/ 2147483646 h 694"/>
                <a:gd name="T10" fmla="*/ 2147483646 w 5144"/>
                <a:gd name="T11" fmla="*/ 2147483646 h 694"/>
                <a:gd name="T12" fmla="*/ 2147483646 w 5144"/>
                <a:gd name="T13" fmla="*/ 2147483646 h 694"/>
                <a:gd name="T14" fmla="*/ 2147483646 w 5144"/>
                <a:gd name="T15" fmla="*/ 2147483646 h 694"/>
                <a:gd name="T16" fmla="*/ 2147483646 w 5144"/>
                <a:gd name="T17" fmla="*/ 2147483646 h 694"/>
                <a:gd name="T18" fmla="*/ 2147483646 w 5144"/>
                <a:gd name="T19" fmla="*/ 2147483646 h 694"/>
                <a:gd name="T20" fmla="*/ 2147483646 w 5144"/>
                <a:gd name="T21" fmla="*/ 2147483646 h 694"/>
                <a:gd name="T22" fmla="*/ 2147483646 w 5144"/>
                <a:gd name="T23" fmla="*/ 2147483646 h 694"/>
                <a:gd name="T24" fmla="*/ 2147483646 w 5144"/>
                <a:gd name="T25" fmla="*/ 0 h 694"/>
                <a:gd name="T26" fmla="*/ 2147483646 w 5144"/>
                <a:gd name="T27" fmla="*/ 2147483646 h 694"/>
                <a:gd name="T28" fmla="*/ 2147483646 w 5144"/>
                <a:gd name="T29" fmla="*/ 2147483646 h 694"/>
                <a:gd name="T30" fmla="*/ 2147483646 w 5144"/>
                <a:gd name="T31" fmla="*/ 2147483646 h 694"/>
                <a:gd name="T32" fmla="*/ 2147483646 w 5144"/>
                <a:gd name="T33" fmla="*/ 2147483646 h 694"/>
                <a:gd name="T34" fmla="*/ 2147483646 w 5144"/>
                <a:gd name="T35" fmla="*/ 2147483646 h 694"/>
                <a:gd name="T36" fmla="*/ 2147483646 w 5144"/>
                <a:gd name="T37" fmla="*/ 2147483646 h 694"/>
                <a:gd name="T38" fmla="*/ 2147483646 w 5144"/>
                <a:gd name="T39" fmla="*/ 2147483646 h 694"/>
                <a:gd name="T40" fmla="*/ 2147483646 w 5144"/>
                <a:gd name="T41" fmla="*/ 2147483646 h 694"/>
                <a:gd name="T42" fmla="*/ 2147483646 w 5144"/>
                <a:gd name="T43" fmla="*/ 2147483646 h 694"/>
                <a:gd name="T44" fmla="*/ 2147483646 w 5144"/>
                <a:gd name="T45" fmla="*/ 2147483646 h 694"/>
                <a:gd name="T46" fmla="*/ 2147483646 w 5144"/>
                <a:gd name="T47" fmla="*/ 2147483646 h 694"/>
                <a:gd name="T48" fmla="*/ 2147483646 w 5144"/>
                <a:gd name="T49" fmla="*/ 2147483646 h 694"/>
                <a:gd name="T50" fmla="*/ 2147483646 w 5144"/>
                <a:gd name="T51" fmla="*/ 2147483646 h 694"/>
                <a:gd name="T52" fmla="*/ 2147483646 w 5144"/>
                <a:gd name="T53" fmla="*/ 2147483646 h 694"/>
                <a:gd name="T54" fmla="*/ 2147483646 w 5144"/>
                <a:gd name="T55" fmla="*/ 2147483646 h 694"/>
                <a:gd name="T56" fmla="*/ 2147483646 w 5144"/>
                <a:gd name="T57" fmla="*/ 2147483646 h 694"/>
                <a:gd name="T58" fmla="*/ 2147483646 w 5144"/>
                <a:gd name="T59" fmla="*/ 2147483646 h 694"/>
                <a:gd name="T60" fmla="*/ 2147483646 w 5144"/>
                <a:gd name="T61" fmla="*/ 2147483646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350"/>
            </a:p>
          </p:txBody>
        </p:sp>
        <p:sp>
          <p:nvSpPr>
            <p:cNvPr id="9" name="Freeform 26">
              <a:extLst>
                <a:ext uri="{FF2B5EF4-FFF2-40B4-BE49-F238E27FC236}">
                  <a16:creationId xmlns:a16="http://schemas.microsoft.com/office/drawing/2014/main" id="{E723161D-36A7-ABED-85E4-883BDDABC3C3}"/>
                </a:ext>
              </a:extLst>
            </p:cNvPr>
            <p:cNvSpPr>
              <a:spLocks/>
            </p:cNvSpPr>
            <p:nvPr/>
          </p:nvSpPr>
          <p:spPr bwMode="hidden">
            <a:xfrm>
              <a:off x="4155412" y="4316769"/>
              <a:ext cx="4941746" cy="925827"/>
            </a:xfrm>
            <a:custGeom>
              <a:avLst/>
              <a:gdLst>
                <a:gd name="T0" fmla="*/ 0 w 3112"/>
                <a:gd name="T1" fmla="*/ 2147483646 h 584"/>
                <a:gd name="T2" fmla="*/ 0 w 3112"/>
                <a:gd name="T3" fmla="*/ 2147483646 h 584"/>
                <a:gd name="T4" fmla="*/ 2147483646 w 3112"/>
                <a:gd name="T5" fmla="*/ 2147483646 h 584"/>
                <a:gd name="T6" fmla="*/ 2147483646 w 3112"/>
                <a:gd name="T7" fmla="*/ 2147483646 h 584"/>
                <a:gd name="T8" fmla="*/ 2147483646 w 3112"/>
                <a:gd name="T9" fmla="*/ 2147483646 h 584"/>
                <a:gd name="T10" fmla="*/ 2147483646 w 3112"/>
                <a:gd name="T11" fmla="*/ 2147483646 h 584"/>
                <a:gd name="T12" fmla="*/ 2147483646 w 3112"/>
                <a:gd name="T13" fmla="*/ 2147483646 h 584"/>
                <a:gd name="T14" fmla="*/ 2147483646 w 3112"/>
                <a:gd name="T15" fmla="*/ 2147483646 h 584"/>
                <a:gd name="T16" fmla="*/ 2147483646 w 3112"/>
                <a:gd name="T17" fmla="*/ 2147483646 h 584"/>
                <a:gd name="T18" fmla="*/ 2147483646 w 3112"/>
                <a:gd name="T19" fmla="*/ 2147483646 h 584"/>
                <a:gd name="T20" fmla="*/ 2147483646 w 3112"/>
                <a:gd name="T21" fmla="*/ 2147483646 h 584"/>
                <a:gd name="T22" fmla="*/ 2147483646 w 3112"/>
                <a:gd name="T23" fmla="*/ 2147483646 h 584"/>
                <a:gd name="T24" fmla="*/ 2147483646 w 3112"/>
                <a:gd name="T25" fmla="*/ 2147483646 h 584"/>
                <a:gd name="T26" fmla="*/ 2147483646 w 3112"/>
                <a:gd name="T27" fmla="*/ 2147483646 h 584"/>
                <a:gd name="T28" fmla="*/ 2147483646 w 3112"/>
                <a:gd name="T29" fmla="*/ 2147483646 h 584"/>
                <a:gd name="T30" fmla="*/ 2147483646 w 3112"/>
                <a:gd name="T31" fmla="*/ 2147483646 h 584"/>
                <a:gd name="T32" fmla="*/ 2147483646 w 3112"/>
                <a:gd name="T33" fmla="*/ 2147483646 h 584"/>
                <a:gd name="T34" fmla="*/ 2147483646 w 3112"/>
                <a:gd name="T35" fmla="*/ 2147483646 h 584"/>
                <a:gd name="T36" fmla="*/ 2147483646 w 3112"/>
                <a:gd name="T37" fmla="*/ 2147483646 h 584"/>
                <a:gd name="T38" fmla="*/ 2147483646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350"/>
            </a:p>
          </p:txBody>
        </p:sp>
        <p:sp useBgFill="1">
          <p:nvSpPr>
            <p:cNvPr id="10" name="Freeform 10">
              <a:extLst>
                <a:ext uri="{FF2B5EF4-FFF2-40B4-BE49-F238E27FC236}">
                  <a16:creationId xmlns:a16="http://schemas.microsoft.com/office/drawing/2014/main" id="{0230CD9F-D100-4CB0-2A54-04E3E5D34713}"/>
                </a:ext>
              </a:extLst>
            </p:cNvPr>
            <p:cNvSpPr>
              <a:spLocks/>
            </p:cNvSpPr>
            <p:nvPr/>
          </p:nvSpPr>
          <p:spPr bwMode="hidden">
            <a:xfrm>
              <a:off x="-3905250" y="4294188"/>
              <a:ext cx="13011150" cy="1892300"/>
            </a:xfrm>
            <a:custGeom>
              <a:avLst/>
              <a:gdLst>
                <a:gd name="T0" fmla="*/ 2147483646 w 8196"/>
                <a:gd name="T1" fmla="*/ 2147483646 h 1192"/>
                <a:gd name="T2" fmla="*/ 2147483646 w 8196"/>
                <a:gd name="T3" fmla="*/ 2147483646 h 1192"/>
                <a:gd name="T4" fmla="*/ 2147483646 w 8196"/>
                <a:gd name="T5" fmla="*/ 2147483646 h 1192"/>
                <a:gd name="T6" fmla="*/ 2147483646 w 8196"/>
                <a:gd name="T7" fmla="*/ 2147483646 h 1192"/>
                <a:gd name="T8" fmla="*/ 2147483646 w 8196"/>
                <a:gd name="T9" fmla="*/ 2147483646 h 1192"/>
                <a:gd name="T10" fmla="*/ 2147483646 w 8196"/>
                <a:gd name="T11" fmla="*/ 2147483646 h 1192"/>
                <a:gd name="T12" fmla="*/ 2147483646 w 8196"/>
                <a:gd name="T13" fmla="*/ 2147483646 h 1192"/>
                <a:gd name="T14" fmla="*/ 2147483646 w 8196"/>
                <a:gd name="T15" fmla="*/ 2147483646 h 1192"/>
                <a:gd name="T16" fmla="*/ 2147483646 w 8196"/>
                <a:gd name="T17" fmla="*/ 2147483646 h 1192"/>
                <a:gd name="T18" fmla="*/ 2147483646 w 8196"/>
                <a:gd name="T19" fmla="*/ 2147483646 h 1192"/>
                <a:gd name="T20" fmla="*/ 2147483646 w 8196"/>
                <a:gd name="T21" fmla="*/ 2147483646 h 1192"/>
                <a:gd name="T22" fmla="*/ 2147483646 w 8196"/>
                <a:gd name="T23" fmla="*/ 2147483646 h 1192"/>
                <a:gd name="T24" fmla="*/ 2147483646 w 8196"/>
                <a:gd name="T25" fmla="*/ 2147483646 h 1192"/>
                <a:gd name="T26" fmla="*/ 2147483646 w 8196"/>
                <a:gd name="T27" fmla="*/ 2147483646 h 1192"/>
                <a:gd name="T28" fmla="*/ 2147483646 w 8196"/>
                <a:gd name="T29" fmla="*/ 2147483646 h 1192"/>
                <a:gd name="T30" fmla="*/ 2147483646 w 8196"/>
                <a:gd name="T31" fmla="*/ 2147483646 h 1192"/>
                <a:gd name="T32" fmla="*/ 2147483646 w 8196"/>
                <a:gd name="T33" fmla="*/ 2147483646 h 1192"/>
                <a:gd name="T34" fmla="*/ 2147483646 w 8196"/>
                <a:gd name="T35" fmla="*/ 2147483646 h 1192"/>
                <a:gd name="T36" fmla="*/ 2147483646 w 8196"/>
                <a:gd name="T37" fmla="*/ 2147483646 h 1192"/>
                <a:gd name="T38" fmla="*/ 2147483646 w 8196"/>
                <a:gd name="T39" fmla="*/ 2147483646 h 1192"/>
                <a:gd name="T40" fmla="*/ 2147483646 w 8196"/>
                <a:gd name="T41" fmla="*/ 2147483646 h 1192"/>
                <a:gd name="T42" fmla="*/ 2147483646 w 8196"/>
                <a:gd name="T43" fmla="*/ 2147483646 h 1192"/>
                <a:gd name="T44" fmla="*/ 2147483646 w 8196"/>
                <a:gd name="T45" fmla="*/ 0 h 1192"/>
                <a:gd name="T46" fmla="*/ 2147483646 w 8196"/>
                <a:gd name="T47" fmla="*/ 2147483646 h 1192"/>
                <a:gd name="T48" fmla="*/ 2147483646 w 8196"/>
                <a:gd name="T49" fmla="*/ 2147483646 h 1192"/>
                <a:gd name="T50" fmla="*/ 2147483646 w 8196"/>
                <a:gd name="T51" fmla="*/ 2147483646 h 1192"/>
                <a:gd name="T52" fmla="*/ 2147483646 w 8196"/>
                <a:gd name="T53" fmla="*/ 2147483646 h 1192"/>
                <a:gd name="T54" fmla="*/ 2147483646 w 8196"/>
                <a:gd name="T55" fmla="*/ 2147483646 h 1192"/>
                <a:gd name="T56" fmla="*/ 2147483646 w 8196"/>
                <a:gd name="T57" fmla="*/ 2147483646 h 1192"/>
                <a:gd name="T58" fmla="*/ 2147483646 w 8196"/>
                <a:gd name="T59" fmla="*/ 2147483646 h 1192"/>
                <a:gd name="T60" fmla="*/ 2147483646 w 8196"/>
                <a:gd name="T61" fmla="*/ 2147483646 h 1192"/>
                <a:gd name="T62" fmla="*/ 0 w 8196"/>
                <a:gd name="T63" fmla="*/ 2147483646 h 1192"/>
                <a:gd name="T64" fmla="*/ 2147483646 w 8196"/>
                <a:gd name="T65" fmla="*/ 2147483646 h 1192"/>
                <a:gd name="T66" fmla="*/ 2147483646 w 8196"/>
                <a:gd name="T67" fmla="*/ 2147483646 h 1192"/>
                <a:gd name="T68" fmla="*/ 2147483646 w 8196"/>
                <a:gd name="T69" fmla="*/ 2147483646 h 1192"/>
                <a:gd name="T70" fmla="*/ 2147483646 w 8196"/>
                <a:gd name="T71" fmla="*/ 2147483646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350"/>
            </a:p>
          </p:txBody>
        </p:sp>
      </p:grpSp>
      <p:sp>
        <p:nvSpPr>
          <p:cNvPr id="11" name="Text Box 13">
            <a:extLst>
              <a:ext uri="{FF2B5EF4-FFF2-40B4-BE49-F238E27FC236}">
                <a16:creationId xmlns:a16="http://schemas.microsoft.com/office/drawing/2014/main" id="{67A79B80-AF37-2892-C2DE-F517C8DFF482}"/>
              </a:ext>
            </a:extLst>
          </p:cNvPr>
          <p:cNvSpPr txBox="1">
            <a:spLocks noChangeArrowheads="1"/>
          </p:cNvSpPr>
          <p:nvPr userDrawn="1"/>
        </p:nvSpPr>
        <p:spPr bwMode="auto">
          <a:xfrm>
            <a:off x="539262" y="411957"/>
            <a:ext cx="7993674" cy="323165"/>
          </a:xfrm>
          <a:prstGeom prst="rect">
            <a:avLst/>
          </a:prstGeom>
          <a:noFill/>
          <a:ln>
            <a:noFill/>
          </a:ln>
        </p:spPr>
        <p:txBody>
          <a:bodyPr>
            <a:spAutoFit/>
          </a:bodyPr>
          <a:lstStyle>
            <a:lvl1pPr>
              <a:defRPr sz="2800">
                <a:solidFill>
                  <a:schemeClr val="tx1"/>
                </a:solidFill>
                <a:latin typeface="Tahoma" panose="020B0604030504040204" pitchFamily="34" charset="0"/>
                <a:cs typeface="Arial" panose="020B0604020202020204" pitchFamily="34" charset="0"/>
              </a:defRPr>
            </a:lvl1pPr>
            <a:lvl2pPr marL="742950" indent="-285750">
              <a:defRPr sz="2800">
                <a:solidFill>
                  <a:schemeClr val="tx1"/>
                </a:solidFill>
                <a:latin typeface="Tahoma" panose="020B0604030504040204" pitchFamily="34" charset="0"/>
                <a:cs typeface="Arial" panose="020B0604020202020204" pitchFamily="34" charset="0"/>
              </a:defRPr>
            </a:lvl2pPr>
            <a:lvl3pPr marL="1143000" indent="-228600">
              <a:defRPr sz="2800">
                <a:solidFill>
                  <a:schemeClr val="tx1"/>
                </a:solidFill>
                <a:latin typeface="Tahoma" panose="020B0604030504040204" pitchFamily="34" charset="0"/>
                <a:cs typeface="Arial" panose="020B0604020202020204" pitchFamily="34" charset="0"/>
              </a:defRPr>
            </a:lvl3pPr>
            <a:lvl4pPr marL="1600200" indent="-228600">
              <a:defRPr sz="2800">
                <a:solidFill>
                  <a:schemeClr val="tx1"/>
                </a:solidFill>
                <a:latin typeface="Tahoma" panose="020B0604030504040204" pitchFamily="34" charset="0"/>
                <a:cs typeface="Arial" panose="020B0604020202020204" pitchFamily="34" charset="0"/>
              </a:defRPr>
            </a:lvl4pPr>
            <a:lvl5pPr marL="2057400" indent="-228600">
              <a:defRPr sz="28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Tahoma" panose="020B0604030504040204" pitchFamily="34" charset="0"/>
                <a:cs typeface="Arial" panose="020B0604020202020204" pitchFamily="34" charset="0"/>
              </a:defRPr>
            </a:lvl9pPr>
          </a:lstStyle>
          <a:p>
            <a:pPr algn="ctr" eaLnBrk="1" hangingPunct="1">
              <a:spcBef>
                <a:spcPct val="50000"/>
              </a:spcBef>
              <a:buClr>
                <a:schemeClr val="accent1"/>
              </a:buClr>
              <a:defRPr/>
            </a:pPr>
            <a:endParaRPr lang="en-GB" altLang="en-US" sz="1500">
              <a:latin typeface="Arial" panose="020B0604020202020204" pitchFamily="34" charset="0"/>
            </a:endParaRPr>
          </a:p>
        </p:txBody>
      </p:sp>
      <p:sp>
        <p:nvSpPr>
          <p:cNvPr id="2" name="Title 1"/>
          <p:cNvSpPr>
            <a:spLocks noGrp="1"/>
          </p:cNvSpPr>
          <p:nvPr>
            <p:ph type="ctrTitle"/>
          </p:nvPr>
        </p:nvSpPr>
        <p:spPr>
          <a:xfrm>
            <a:off x="685800" y="1200150"/>
            <a:ext cx="7772400" cy="1335081"/>
          </a:xfrm>
        </p:spPr>
        <p:txBody>
          <a:bodyPr anchor="b">
            <a:normAutofit/>
          </a:bodyPr>
          <a:lstStyle>
            <a:lvl1pPr>
              <a:defRPr sz="33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2667001"/>
            <a:ext cx="6400800" cy="1104900"/>
          </a:xfrm>
        </p:spPr>
        <p:txBody>
          <a:bodyPr>
            <a:normAutofit/>
          </a:bodyPr>
          <a:lstStyle>
            <a:lvl1pPr marL="0" indent="0" algn="ctr">
              <a:buNone/>
              <a:defRPr sz="1500">
                <a:solidFill>
                  <a:srgbClr val="FFFFFF"/>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12" name="Date Placeholder 3">
            <a:extLst>
              <a:ext uri="{FF2B5EF4-FFF2-40B4-BE49-F238E27FC236}">
                <a16:creationId xmlns:a16="http://schemas.microsoft.com/office/drawing/2014/main" id="{2B414CF3-C8BC-1032-32E7-37F754ED647C}"/>
              </a:ext>
            </a:extLst>
          </p:cNvPr>
          <p:cNvSpPr>
            <a:spLocks noGrp="1"/>
          </p:cNvSpPr>
          <p:nvPr>
            <p:ph type="dt" sz="half" idx="10"/>
          </p:nvPr>
        </p:nvSpPr>
        <p:spPr/>
        <p:txBody>
          <a:bodyPr/>
          <a:lstStyle>
            <a:lvl1pPr>
              <a:defRPr/>
            </a:lvl1pPr>
          </a:lstStyle>
          <a:p>
            <a:pPr>
              <a:defRPr/>
            </a:pPr>
            <a:endParaRPr lang="en-GB"/>
          </a:p>
        </p:txBody>
      </p:sp>
      <p:sp>
        <p:nvSpPr>
          <p:cNvPr id="13" name="Footer Placeholder 4">
            <a:extLst>
              <a:ext uri="{FF2B5EF4-FFF2-40B4-BE49-F238E27FC236}">
                <a16:creationId xmlns:a16="http://schemas.microsoft.com/office/drawing/2014/main" id="{8342109F-26B5-E0B5-75F4-73435DF99024}"/>
              </a:ext>
            </a:extLst>
          </p:cNvPr>
          <p:cNvSpPr>
            <a:spLocks noGrp="1"/>
          </p:cNvSpPr>
          <p:nvPr>
            <p:ph type="ftr" sz="quarter" idx="11"/>
          </p:nvPr>
        </p:nvSpPr>
        <p:spPr/>
        <p:txBody>
          <a:bodyPr/>
          <a:lstStyle>
            <a:lvl1pPr>
              <a:defRPr/>
            </a:lvl1pPr>
          </a:lstStyle>
          <a:p>
            <a:pPr>
              <a:defRPr/>
            </a:pPr>
            <a:r>
              <a:rPr lang="en-GB"/>
              <a:t>2</a:t>
            </a:r>
          </a:p>
        </p:txBody>
      </p:sp>
      <p:sp>
        <p:nvSpPr>
          <p:cNvPr id="14" name="Slide Number Placeholder 5">
            <a:extLst>
              <a:ext uri="{FF2B5EF4-FFF2-40B4-BE49-F238E27FC236}">
                <a16:creationId xmlns:a16="http://schemas.microsoft.com/office/drawing/2014/main" id="{22BF5535-A588-6F9F-EB48-2E69B8B9BD7C}"/>
              </a:ext>
            </a:extLst>
          </p:cNvPr>
          <p:cNvSpPr>
            <a:spLocks noGrp="1"/>
          </p:cNvSpPr>
          <p:nvPr>
            <p:ph type="sldNum" sz="quarter" idx="12"/>
          </p:nvPr>
        </p:nvSpPr>
        <p:spPr/>
        <p:txBody>
          <a:bodyPr/>
          <a:lstStyle>
            <a:lvl1pPr>
              <a:defRPr/>
            </a:lvl1pPr>
          </a:lstStyle>
          <a:p>
            <a:pPr>
              <a:defRPr/>
            </a:pPr>
            <a:fld id="{300905C6-E2DE-4AD7-B7C0-02F784E6A398}" type="slidenum">
              <a:rPr lang="en-GB" altLang="en-US"/>
              <a:pPr>
                <a:defRPr/>
              </a:pPr>
              <a:t>‹#›</a:t>
            </a:fld>
            <a:endParaRPr lang="en-GB" altLang="en-US"/>
          </a:p>
        </p:txBody>
      </p:sp>
    </p:spTree>
    <p:extLst>
      <p:ext uri="{BB962C8B-B14F-4D97-AF65-F5344CB8AC3E}">
        <p14:creationId xmlns:p14="http://schemas.microsoft.com/office/powerpoint/2010/main" val="14418973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05979"/>
            <a:ext cx="8229600" cy="857250"/>
          </a:xfrm>
        </p:spPr>
        <p:txBody>
          <a:bodyPr/>
          <a:lstStyle/>
          <a:p>
            <a:r>
              <a:rPr lang="en-US"/>
              <a:t>Click to edit Master title style</a:t>
            </a:r>
          </a:p>
        </p:txBody>
      </p:sp>
      <p:sp>
        <p:nvSpPr>
          <p:cNvPr id="3" name="Content Placeholder 2"/>
          <p:cNvSpPr>
            <a:spLocks noGrp="1"/>
          </p:cNvSpPr>
          <p:nvPr>
            <p:ph sz="quarter" idx="1"/>
          </p:nvPr>
        </p:nvSpPr>
        <p:spPr>
          <a:xfrm>
            <a:off x="457200" y="1200150"/>
            <a:ext cx="4038600" cy="1643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200150"/>
            <a:ext cx="4038600" cy="1643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57200" y="2957512"/>
            <a:ext cx="4038600" cy="1643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2957512"/>
            <a:ext cx="4038600" cy="1643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7B9FC71C-E6CB-219A-EE52-7C55F93EB8A4}"/>
              </a:ext>
            </a:extLst>
          </p:cNvPr>
          <p:cNvSpPr>
            <a:spLocks noGrp="1"/>
          </p:cNvSpPr>
          <p:nvPr>
            <p:ph type="dt" sz="half" idx="10"/>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CAE1408A-C4F0-8052-7F19-788879DB9E70}"/>
              </a:ext>
            </a:extLst>
          </p:cNvPr>
          <p:cNvSpPr>
            <a:spLocks noGrp="1"/>
          </p:cNvSpPr>
          <p:nvPr>
            <p:ph type="ftr" sz="quarter" idx="11"/>
          </p:nvPr>
        </p:nvSpPr>
        <p:spPr/>
        <p:txBody>
          <a:bodyPr/>
          <a:lstStyle>
            <a:lvl1pPr>
              <a:defRPr/>
            </a:lvl1pPr>
          </a:lstStyle>
          <a:p>
            <a:pPr>
              <a:defRPr/>
            </a:pPr>
            <a:r>
              <a:rPr lang="en-US"/>
              <a:t>2</a:t>
            </a:r>
          </a:p>
        </p:txBody>
      </p:sp>
      <p:sp>
        <p:nvSpPr>
          <p:cNvPr id="9" name="Slide Number Placeholder 5">
            <a:extLst>
              <a:ext uri="{FF2B5EF4-FFF2-40B4-BE49-F238E27FC236}">
                <a16:creationId xmlns:a16="http://schemas.microsoft.com/office/drawing/2014/main" id="{AA3DC60E-703E-D5FA-0694-92285DBEC38E}"/>
              </a:ext>
            </a:extLst>
          </p:cNvPr>
          <p:cNvSpPr>
            <a:spLocks noGrp="1"/>
          </p:cNvSpPr>
          <p:nvPr>
            <p:ph type="sldNum" sz="quarter" idx="12"/>
          </p:nvPr>
        </p:nvSpPr>
        <p:spPr/>
        <p:txBody>
          <a:bodyPr/>
          <a:lstStyle>
            <a:lvl1pPr>
              <a:defRPr/>
            </a:lvl1pPr>
          </a:lstStyle>
          <a:p>
            <a:pPr>
              <a:defRPr/>
            </a:pPr>
            <a:fld id="{15BC94B5-2E5D-40A0-B7A5-D9975C9B4698}" type="slidenum">
              <a:rPr lang="en-US" altLang="en-US"/>
              <a:pPr>
                <a:defRPr/>
              </a:pPr>
              <a:t>‹#›</a:t>
            </a:fld>
            <a:endParaRPr lang="en-US" altLang="en-US"/>
          </a:p>
        </p:txBody>
      </p:sp>
    </p:spTree>
    <p:extLst>
      <p:ext uri="{BB962C8B-B14F-4D97-AF65-F5344CB8AC3E}">
        <p14:creationId xmlns:p14="http://schemas.microsoft.com/office/powerpoint/2010/main" val="2858397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_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0CEB1B6A-AEF1-4ACD-BD61-958570690F55}" type="datetimeFigureOut">
              <a:rPr lang="zh-CN" altLang="en-US" smtClean="0"/>
              <a:t>2026/5/13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B6CB991-6BD3-42F2-8A94-1903E9425430}"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节标题">
    <p:spTree>
      <p:nvGrpSpPr>
        <p:cNvPr id="1" name=""/>
        <p:cNvGrpSpPr/>
        <p:nvPr/>
      </p:nvGrpSpPr>
      <p:grpSpPr>
        <a:xfrm>
          <a:off x="0" y="0"/>
          <a:ext cx="0" cy="0"/>
          <a:chOff x="0" y="0"/>
          <a:chExt cx="0" cy="0"/>
        </a:xfrm>
      </p:grpSpPr>
      <p:sp>
        <p:nvSpPr>
          <p:cNvPr id="7" name="文本框 6"/>
          <p:cNvSpPr txBox="1"/>
          <p:nvPr userDrawn="1"/>
        </p:nvSpPr>
        <p:spPr>
          <a:xfrm>
            <a:off x="228600" y="209550"/>
            <a:ext cx="1569660" cy="369332"/>
          </a:xfrm>
          <a:prstGeom prst="rect">
            <a:avLst/>
          </a:prstGeom>
          <a:noFill/>
        </p:spPr>
        <p:txBody>
          <a:bodyPr wrap="none" rtlCol="0">
            <a:spAutoFit/>
          </a:bodyPr>
          <a:lstStyle/>
          <a:p>
            <a:r>
              <a:rPr lang="zh-CN" altLang="en-US" sz="1800" dirty="0">
                <a:latin typeface="字魂35号-经典雅黑" panose="00000500000000000000" pitchFamily="2" charset="-122"/>
              </a:rPr>
              <a:t>公司整体概况</a:t>
            </a: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节标题">
    <p:spTree>
      <p:nvGrpSpPr>
        <p:cNvPr id="1" name=""/>
        <p:cNvGrpSpPr/>
        <p:nvPr/>
      </p:nvGrpSpPr>
      <p:grpSpPr>
        <a:xfrm>
          <a:off x="0" y="0"/>
          <a:ext cx="0" cy="0"/>
          <a:chOff x="0" y="0"/>
          <a:chExt cx="0" cy="0"/>
        </a:xfrm>
      </p:grpSpPr>
      <p:sp>
        <p:nvSpPr>
          <p:cNvPr id="7" name="文本框 6"/>
          <p:cNvSpPr txBox="1"/>
          <p:nvPr userDrawn="1"/>
        </p:nvSpPr>
        <p:spPr>
          <a:xfrm>
            <a:off x="228600" y="209550"/>
            <a:ext cx="1569660" cy="369332"/>
          </a:xfrm>
          <a:prstGeom prst="rect">
            <a:avLst/>
          </a:prstGeom>
          <a:noFill/>
        </p:spPr>
        <p:txBody>
          <a:bodyPr wrap="none" rtlCol="0">
            <a:spAutoFit/>
          </a:bodyPr>
          <a:lstStyle/>
          <a:p>
            <a:r>
              <a:rPr lang="zh-CN" altLang="en-US" sz="1800" dirty="0">
                <a:latin typeface="字魂35号-经典雅黑" panose="00000500000000000000" pitchFamily="2" charset="-122"/>
              </a:rPr>
              <a:t>主要运营项目</a:t>
            </a: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_节标题">
    <p:spTree>
      <p:nvGrpSpPr>
        <p:cNvPr id="1" name=""/>
        <p:cNvGrpSpPr/>
        <p:nvPr/>
      </p:nvGrpSpPr>
      <p:grpSpPr>
        <a:xfrm>
          <a:off x="0" y="0"/>
          <a:ext cx="0" cy="0"/>
          <a:chOff x="0" y="0"/>
          <a:chExt cx="0" cy="0"/>
        </a:xfrm>
      </p:grpSpPr>
      <p:sp>
        <p:nvSpPr>
          <p:cNvPr id="7" name="文本框 6"/>
          <p:cNvSpPr txBox="1"/>
          <p:nvPr userDrawn="1"/>
        </p:nvSpPr>
        <p:spPr>
          <a:xfrm>
            <a:off x="228600" y="209550"/>
            <a:ext cx="1569660" cy="369332"/>
          </a:xfrm>
          <a:prstGeom prst="rect">
            <a:avLst/>
          </a:prstGeom>
          <a:noFill/>
        </p:spPr>
        <p:txBody>
          <a:bodyPr wrap="none" rtlCol="0">
            <a:spAutoFit/>
          </a:bodyPr>
          <a:lstStyle/>
          <a:p>
            <a:r>
              <a:rPr lang="zh-CN" altLang="en-US" sz="1800" dirty="0">
                <a:latin typeface="字魂35号-经典雅黑" panose="00000500000000000000" pitchFamily="2" charset="-122"/>
              </a:rPr>
              <a:t>重点合作项目</a:t>
            </a: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3_节标题">
    <p:spTree>
      <p:nvGrpSpPr>
        <p:cNvPr id="1" name=""/>
        <p:cNvGrpSpPr/>
        <p:nvPr/>
      </p:nvGrpSpPr>
      <p:grpSpPr>
        <a:xfrm>
          <a:off x="0" y="0"/>
          <a:ext cx="0" cy="0"/>
          <a:chOff x="0" y="0"/>
          <a:chExt cx="0" cy="0"/>
        </a:xfrm>
      </p:grpSpPr>
      <p:sp>
        <p:nvSpPr>
          <p:cNvPr id="7" name="文本框 6"/>
          <p:cNvSpPr txBox="1"/>
          <p:nvPr userDrawn="1"/>
        </p:nvSpPr>
        <p:spPr>
          <a:xfrm>
            <a:off x="228600" y="209550"/>
            <a:ext cx="1569660" cy="369332"/>
          </a:xfrm>
          <a:prstGeom prst="rect">
            <a:avLst/>
          </a:prstGeom>
          <a:noFill/>
        </p:spPr>
        <p:txBody>
          <a:bodyPr wrap="none" rtlCol="0">
            <a:spAutoFit/>
          </a:bodyPr>
          <a:lstStyle/>
          <a:p>
            <a:r>
              <a:rPr lang="zh-CN" altLang="en-US" sz="1800" dirty="0">
                <a:latin typeface="字魂35号-经典雅黑" panose="00000500000000000000" pitchFamily="2" charset="-122"/>
              </a:rPr>
              <a:t>公司合作期望</a:t>
            </a: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latin typeface="字魂35号-经典雅黑" panose="00000500000000000000" pitchFamily="2" charset="-122"/>
              </a:defRPr>
            </a:lvl1pPr>
          </a:lstStyle>
          <a:p>
            <a:fld id="{0CEB1B6A-AEF1-4ACD-BD61-958570690F55}" type="datetimeFigureOut">
              <a:rPr lang="zh-CN" altLang="en-US" smtClean="0"/>
              <a:t>2026/5/13</a:t>
            </a:fld>
            <a:endParaRPr lang="zh-CN" altLang="en-US" dirty="0"/>
          </a:p>
        </p:txBody>
      </p:sp>
      <p:sp>
        <p:nvSpPr>
          <p:cNvPr id="5" name="页脚占位符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latin typeface="字魂35号-经典雅黑" panose="00000500000000000000" pitchFamily="2" charset="-122"/>
              </a:defRPr>
            </a:lvl1pPr>
          </a:lstStyle>
          <a:p>
            <a:endParaRPr lang="zh-CN" altLang="en-US" dirty="0"/>
          </a:p>
        </p:txBody>
      </p:sp>
      <p:sp>
        <p:nvSpPr>
          <p:cNvPr id="6" name="灯片编号占位符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latin typeface="字魂35号-经典雅黑" panose="00000500000000000000" pitchFamily="2" charset="-122"/>
              </a:defRPr>
            </a:lvl1pPr>
          </a:lstStyle>
          <a:p>
            <a:fld id="{BB6CB991-6BD3-42F2-8A94-1903E9425430}" type="slidenum">
              <a:rPr lang="zh-CN" altLang="en-US" smtClean="0"/>
              <a:t>‹#›</a:t>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字魂35号-经典雅黑" panose="00000500000000000000" pitchFamily="2" charset="-122"/>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flipH="1">
            <a:off x="-3" y="0"/>
            <a:ext cx="9144001" cy="5143500"/>
            <a:chOff x="-1" y="401054"/>
            <a:chExt cx="9144001" cy="4228096"/>
          </a:xfrm>
        </p:grpSpPr>
        <p:sp>
          <p:nvSpPr>
            <p:cNvPr id="17" name="任意多边形 16"/>
            <p:cNvSpPr/>
            <p:nvPr/>
          </p:nvSpPr>
          <p:spPr>
            <a:xfrm>
              <a:off x="1" y="3844133"/>
              <a:ext cx="4648199" cy="336072"/>
            </a:xfrm>
            <a:custGeom>
              <a:avLst/>
              <a:gdLst>
                <a:gd name="connsiteX0" fmla="*/ 3695700 w 3695700"/>
                <a:gd name="connsiteY0" fmla="*/ 0 h 855590"/>
                <a:gd name="connsiteX1" fmla="*/ 0 w 3695700"/>
                <a:gd name="connsiteY1" fmla="*/ 0 h 855590"/>
                <a:gd name="connsiteX2" fmla="*/ 0 w 3695700"/>
                <a:gd name="connsiteY2" fmla="*/ 855590 h 855590"/>
                <a:gd name="connsiteX3" fmla="*/ 3145025 w 3695700"/>
                <a:gd name="connsiteY3" fmla="*/ 855590 h 855590"/>
                <a:gd name="connsiteX0-1" fmla="*/ 3695700 w 3695700"/>
                <a:gd name="connsiteY0-2" fmla="*/ 0 h 855590"/>
                <a:gd name="connsiteX1-3" fmla="*/ 0 w 3695700"/>
                <a:gd name="connsiteY1-4" fmla="*/ 0 h 855590"/>
                <a:gd name="connsiteX2-5" fmla="*/ 0 w 3695700"/>
                <a:gd name="connsiteY2-6" fmla="*/ 855590 h 855590"/>
                <a:gd name="connsiteX3-7" fmla="*/ 3427414 w 3695700"/>
                <a:gd name="connsiteY3-8" fmla="*/ 855590 h 855590"/>
                <a:gd name="connsiteX4" fmla="*/ 3695700 w 3695700"/>
                <a:gd name="connsiteY4" fmla="*/ 0 h 855590"/>
                <a:gd name="connsiteX0-9" fmla="*/ 3695700 w 3695700"/>
                <a:gd name="connsiteY0-10" fmla="*/ 0 h 855590"/>
                <a:gd name="connsiteX1-11" fmla="*/ 0 w 3695700"/>
                <a:gd name="connsiteY1-12" fmla="*/ 0 h 855590"/>
                <a:gd name="connsiteX2-13" fmla="*/ 0 w 3695700"/>
                <a:gd name="connsiteY2-14" fmla="*/ 855590 h 855590"/>
                <a:gd name="connsiteX3-15" fmla="*/ 3427414 w 3695700"/>
                <a:gd name="connsiteY3-16" fmla="*/ 855590 h 855590"/>
                <a:gd name="connsiteX4-17" fmla="*/ 3695700 w 3695700"/>
                <a:gd name="connsiteY4-18" fmla="*/ 0 h 855590"/>
                <a:gd name="connsiteX0-19" fmla="*/ 3695700 w 3695700"/>
                <a:gd name="connsiteY0-20" fmla="*/ 0 h 855590"/>
                <a:gd name="connsiteX1-21" fmla="*/ 0 w 3695700"/>
                <a:gd name="connsiteY1-22" fmla="*/ 0 h 855590"/>
                <a:gd name="connsiteX2-23" fmla="*/ 0 w 3695700"/>
                <a:gd name="connsiteY2-24" fmla="*/ 855590 h 855590"/>
                <a:gd name="connsiteX3-25" fmla="*/ 3427414 w 3695700"/>
                <a:gd name="connsiteY3-26" fmla="*/ 855590 h 855590"/>
                <a:gd name="connsiteX4-27" fmla="*/ 3695700 w 3695700"/>
                <a:gd name="connsiteY4-28" fmla="*/ 0 h 855590"/>
              </a:gdLst>
              <a:ahLst/>
              <a:cxnLst>
                <a:cxn ang="0">
                  <a:pos x="connsiteX0-1" y="connsiteY0-2"/>
                </a:cxn>
                <a:cxn ang="0">
                  <a:pos x="connsiteX1-3" y="connsiteY1-4"/>
                </a:cxn>
                <a:cxn ang="0">
                  <a:pos x="connsiteX2-5" y="connsiteY2-6"/>
                </a:cxn>
                <a:cxn ang="0">
                  <a:pos x="connsiteX3-7" y="connsiteY3-8"/>
                </a:cxn>
                <a:cxn ang="0">
                  <a:pos x="connsiteX4-17" y="connsiteY4-18"/>
                </a:cxn>
              </a:cxnLst>
              <a:rect l="l" t="t" r="r" b="b"/>
              <a:pathLst>
                <a:path w="3695700" h="855590">
                  <a:moveTo>
                    <a:pt x="3695700" y="0"/>
                  </a:moveTo>
                  <a:lnTo>
                    <a:pt x="0" y="0"/>
                  </a:lnTo>
                  <a:lnTo>
                    <a:pt x="0" y="855590"/>
                  </a:lnTo>
                  <a:lnTo>
                    <a:pt x="3427414" y="855590"/>
                  </a:lnTo>
                  <a:lnTo>
                    <a:pt x="369570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18"/>
            <p:cNvSpPr/>
            <p:nvPr/>
          </p:nvSpPr>
          <p:spPr>
            <a:xfrm>
              <a:off x="4495799" y="401054"/>
              <a:ext cx="4648201" cy="4228096"/>
            </a:xfrm>
            <a:custGeom>
              <a:avLst/>
              <a:gdLst>
                <a:gd name="connsiteX0" fmla="*/ 5410200 w 5410200"/>
                <a:gd name="connsiteY0" fmla="*/ 0 h 4228096"/>
                <a:gd name="connsiteX1" fmla="*/ 3313432 w 5410200"/>
                <a:gd name="connsiteY1" fmla="*/ 0 h 4228096"/>
                <a:gd name="connsiteX2" fmla="*/ 0 w 5410200"/>
                <a:gd name="connsiteY2" fmla="*/ 4228096 h 4228096"/>
                <a:gd name="connsiteX3" fmla="*/ 5410200 w 5410200"/>
                <a:gd name="connsiteY3" fmla="*/ 4228096 h 4228096"/>
              </a:gdLst>
              <a:ahLst/>
              <a:cxnLst>
                <a:cxn ang="0">
                  <a:pos x="connsiteX0" y="connsiteY0"/>
                </a:cxn>
                <a:cxn ang="0">
                  <a:pos x="connsiteX1" y="connsiteY1"/>
                </a:cxn>
                <a:cxn ang="0">
                  <a:pos x="connsiteX2" y="connsiteY2"/>
                </a:cxn>
                <a:cxn ang="0">
                  <a:pos x="connsiteX3" y="connsiteY3"/>
                </a:cxn>
              </a:cxnLst>
              <a:rect l="l" t="t" r="r" b="b"/>
              <a:pathLst>
                <a:path w="5410200" h="4228096">
                  <a:moveTo>
                    <a:pt x="5410200" y="0"/>
                  </a:moveTo>
                  <a:lnTo>
                    <a:pt x="3313432" y="0"/>
                  </a:lnTo>
                  <a:lnTo>
                    <a:pt x="0" y="4228096"/>
                  </a:lnTo>
                  <a:lnTo>
                    <a:pt x="5410200" y="4228096"/>
                  </a:lnTo>
                  <a:close/>
                </a:path>
              </a:pathLst>
            </a:custGeom>
            <a:blipFill dpi="0" rotWithShape="0">
              <a:blip r:embed="rId3"/>
              <a:srcRect/>
              <a:stretch>
                <a:fillRect l="-32000" t="-3000" r="-9000" b="-18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平行四边形 20"/>
            <p:cNvSpPr/>
            <p:nvPr/>
          </p:nvSpPr>
          <p:spPr>
            <a:xfrm>
              <a:off x="4495799" y="1126059"/>
              <a:ext cx="2895600" cy="2668158"/>
            </a:xfrm>
            <a:prstGeom prst="parallelogram">
              <a:avLst>
                <a:gd name="adj" fmla="val 67374"/>
              </a:avLst>
            </a:prstGeom>
            <a:solidFill>
              <a:schemeClr val="accent2">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任意多边形 27"/>
            <p:cNvSpPr/>
            <p:nvPr/>
          </p:nvSpPr>
          <p:spPr>
            <a:xfrm>
              <a:off x="-1" y="3751288"/>
              <a:ext cx="2380131" cy="186168"/>
            </a:xfrm>
            <a:custGeom>
              <a:avLst/>
              <a:gdLst>
                <a:gd name="connsiteX0" fmla="*/ 3695700 w 3695700"/>
                <a:gd name="connsiteY0" fmla="*/ 0 h 855590"/>
                <a:gd name="connsiteX1" fmla="*/ 0 w 3695700"/>
                <a:gd name="connsiteY1" fmla="*/ 0 h 855590"/>
                <a:gd name="connsiteX2" fmla="*/ 0 w 3695700"/>
                <a:gd name="connsiteY2" fmla="*/ 855590 h 855590"/>
                <a:gd name="connsiteX3" fmla="*/ 3145025 w 3695700"/>
                <a:gd name="connsiteY3" fmla="*/ 855590 h 855590"/>
                <a:gd name="connsiteX0-1" fmla="*/ 3695700 w 3695700"/>
                <a:gd name="connsiteY0-2" fmla="*/ 0 h 855590"/>
                <a:gd name="connsiteX1-3" fmla="*/ 0 w 3695700"/>
                <a:gd name="connsiteY1-4" fmla="*/ 0 h 855590"/>
                <a:gd name="connsiteX2-5" fmla="*/ 0 w 3695700"/>
                <a:gd name="connsiteY2-6" fmla="*/ 855590 h 855590"/>
                <a:gd name="connsiteX3-7" fmla="*/ 3427414 w 3695700"/>
                <a:gd name="connsiteY3-8" fmla="*/ 855590 h 855590"/>
                <a:gd name="connsiteX4" fmla="*/ 3695700 w 3695700"/>
                <a:gd name="connsiteY4" fmla="*/ 0 h 855590"/>
                <a:gd name="connsiteX0-9" fmla="*/ 3695700 w 3695700"/>
                <a:gd name="connsiteY0-10" fmla="*/ 0 h 855590"/>
                <a:gd name="connsiteX1-11" fmla="*/ 0 w 3695700"/>
                <a:gd name="connsiteY1-12" fmla="*/ 0 h 855590"/>
                <a:gd name="connsiteX2-13" fmla="*/ 0 w 3695700"/>
                <a:gd name="connsiteY2-14" fmla="*/ 855590 h 855590"/>
                <a:gd name="connsiteX3-15" fmla="*/ 3427414 w 3695700"/>
                <a:gd name="connsiteY3-16" fmla="*/ 855590 h 855590"/>
                <a:gd name="connsiteX4-17" fmla="*/ 3695700 w 3695700"/>
                <a:gd name="connsiteY4-18" fmla="*/ 0 h 855590"/>
                <a:gd name="connsiteX0-19" fmla="*/ 3695700 w 3695700"/>
                <a:gd name="connsiteY0-20" fmla="*/ 0 h 855590"/>
                <a:gd name="connsiteX1-21" fmla="*/ 0 w 3695700"/>
                <a:gd name="connsiteY1-22" fmla="*/ 0 h 855590"/>
                <a:gd name="connsiteX2-23" fmla="*/ 0 w 3695700"/>
                <a:gd name="connsiteY2-24" fmla="*/ 855590 h 855590"/>
                <a:gd name="connsiteX3-25" fmla="*/ 3427414 w 3695700"/>
                <a:gd name="connsiteY3-26" fmla="*/ 855590 h 855590"/>
                <a:gd name="connsiteX4-27" fmla="*/ 3695700 w 3695700"/>
                <a:gd name="connsiteY4-28" fmla="*/ 0 h 855590"/>
              </a:gdLst>
              <a:ahLst/>
              <a:cxnLst>
                <a:cxn ang="0">
                  <a:pos x="connsiteX0-1" y="connsiteY0-2"/>
                </a:cxn>
                <a:cxn ang="0">
                  <a:pos x="connsiteX1-3" y="connsiteY1-4"/>
                </a:cxn>
                <a:cxn ang="0">
                  <a:pos x="connsiteX2-5" y="connsiteY2-6"/>
                </a:cxn>
                <a:cxn ang="0">
                  <a:pos x="connsiteX3-7" y="connsiteY3-8"/>
                </a:cxn>
                <a:cxn ang="0">
                  <a:pos x="connsiteX4-17" y="connsiteY4-18"/>
                </a:cxn>
              </a:cxnLst>
              <a:rect l="l" t="t" r="r" b="b"/>
              <a:pathLst>
                <a:path w="3695700" h="855590">
                  <a:moveTo>
                    <a:pt x="3695700" y="0"/>
                  </a:moveTo>
                  <a:lnTo>
                    <a:pt x="0" y="0"/>
                  </a:lnTo>
                  <a:lnTo>
                    <a:pt x="0" y="855590"/>
                  </a:lnTo>
                  <a:lnTo>
                    <a:pt x="3427414" y="855590"/>
                  </a:lnTo>
                  <a:lnTo>
                    <a:pt x="369570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6" name="文本框 15"/>
          <p:cNvSpPr txBox="1"/>
          <p:nvPr/>
        </p:nvSpPr>
        <p:spPr>
          <a:xfrm>
            <a:off x="3935506" y="1792064"/>
            <a:ext cx="5127622" cy="523220"/>
          </a:xfrm>
          <a:prstGeom prst="rect">
            <a:avLst/>
          </a:prstGeom>
          <a:noFill/>
        </p:spPr>
        <p:txBody>
          <a:bodyPr wrap="none" rtlCol="0">
            <a:spAutoFit/>
          </a:bodyPr>
          <a:lstStyle/>
          <a:p>
            <a:r>
              <a:rPr lang="en-US" altLang="zh-CN" sz="1400">
                <a:solidFill>
                  <a:schemeClr val="accent1"/>
                </a:solidFill>
                <a:latin typeface="+mn-ea"/>
              </a:rPr>
              <a:t>Dr. Siti Masitah, S.H., M.H.</a:t>
            </a:r>
          </a:p>
          <a:p>
            <a:r>
              <a:rPr lang="en-US" altLang="zh-CN" sz="1400">
                <a:solidFill>
                  <a:schemeClr val="accent1"/>
                </a:solidFill>
                <a:latin typeface="+mn-ea"/>
              </a:rPr>
              <a:t>Kasubdit Bina Perancang Peraturan Perundang-undangan</a:t>
            </a:r>
            <a:endParaRPr lang="zh-CN" altLang="en-US" sz="1400" dirty="0">
              <a:solidFill>
                <a:schemeClr val="accent1"/>
              </a:solidFill>
              <a:latin typeface="+mn-ea"/>
            </a:endParaRPr>
          </a:p>
        </p:txBody>
      </p:sp>
      <p:sp>
        <p:nvSpPr>
          <p:cNvPr id="22" name="文本框 21"/>
          <p:cNvSpPr txBox="1"/>
          <p:nvPr/>
        </p:nvSpPr>
        <p:spPr>
          <a:xfrm>
            <a:off x="3935506" y="346346"/>
            <a:ext cx="5197829" cy="1384995"/>
          </a:xfrm>
          <a:prstGeom prst="rect">
            <a:avLst/>
          </a:prstGeom>
          <a:noFill/>
        </p:spPr>
        <p:txBody>
          <a:bodyPr wrap="square" rtlCol="0">
            <a:spAutoFit/>
          </a:bodyPr>
          <a:lstStyle/>
          <a:p>
            <a:r>
              <a:rPr lang="en-ID" altLang="zh-CN" sz="2800" b="1">
                <a:solidFill>
                  <a:schemeClr val="accent1"/>
                </a:solidFill>
                <a:latin typeface="+mn-ea"/>
              </a:rPr>
              <a:t>PENGANTAR TEKNIK PENYUSUNAN PERATURAN PERUNDANG-UNDANGAN</a:t>
            </a:r>
            <a:endParaRPr lang="zh-CN" altLang="en-US" sz="2800" b="1" dirty="0">
              <a:solidFill>
                <a:schemeClr val="accent1"/>
              </a:solidFill>
              <a:latin typeface="+mn-ea"/>
            </a:endParaRPr>
          </a:p>
        </p:txBody>
      </p:sp>
      <p:sp>
        <p:nvSpPr>
          <p:cNvPr id="2" name="文本框 15">
            <a:extLst>
              <a:ext uri="{FF2B5EF4-FFF2-40B4-BE49-F238E27FC236}">
                <a16:creationId xmlns:a16="http://schemas.microsoft.com/office/drawing/2014/main" id="{69659F7C-0E4C-7D97-48AE-B61C46D8B8EF}"/>
              </a:ext>
            </a:extLst>
          </p:cNvPr>
          <p:cNvSpPr txBox="1"/>
          <p:nvPr/>
        </p:nvSpPr>
        <p:spPr>
          <a:xfrm>
            <a:off x="3935506" y="2504886"/>
            <a:ext cx="3980705" cy="461665"/>
          </a:xfrm>
          <a:prstGeom prst="rect">
            <a:avLst/>
          </a:prstGeom>
          <a:noFill/>
        </p:spPr>
        <p:txBody>
          <a:bodyPr wrap="none" rtlCol="0">
            <a:spAutoFit/>
          </a:bodyPr>
          <a:lstStyle/>
          <a:p>
            <a:r>
              <a:rPr lang="en-US" altLang="zh-CN" sz="1200">
                <a:solidFill>
                  <a:schemeClr val="accent1"/>
                </a:solidFill>
                <a:latin typeface="+mn-ea"/>
              </a:rPr>
              <a:t>Direktorat Jenderal Peraturan Perundang-undangan</a:t>
            </a:r>
          </a:p>
          <a:p>
            <a:r>
              <a:rPr lang="en-US" altLang="zh-CN" sz="1200">
                <a:solidFill>
                  <a:schemeClr val="accent1"/>
                </a:solidFill>
                <a:latin typeface="+mn-ea"/>
              </a:rPr>
              <a:t>Kementerian Hukum Republik Indonesia</a:t>
            </a:r>
            <a:endParaRPr lang="zh-CN" altLang="en-US" sz="1200" dirty="0">
              <a:solidFill>
                <a:schemeClr val="accent1"/>
              </a:solidFill>
              <a:latin typeface="+mn-ea"/>
            </a:endParaRP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19477" y="-1101906"/>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a:off x="7417903" y="534095"/>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800">
                <a:latin typeface="+mn-ea"/>
              </a:rPr>
              <a:t>1</a:t>
            </a:r>
            <a:endParaRPr lang="zh-CN" altLang="en-US" sz="4800">
              <a:latin typeface="+mn-ea"/>
            </a:endParaRPr>
          </a:p>
        </p:txBody>
      </p:sp>
      <p:sp>
        <p:nvSpPr>
          <p:cNvPr id="51" name="文本框 50"/>
          <p:cNvSpPr txBox="1"/>
          <p:nvPr/>
        </p:nvSpPr>
        <p:spPr>
          <a:xfrm>
            <a:off x="1371600" y="534095"/>
            <a:ext cx="1608359" cy="523220"/>
          </a:xfrm>
          <a:prstGeom prst="rect">
            <a:avLst/>
          </a:prstGeom>
          <a:noFill/>
        </p:spPr>
        <p:txBody>
          <a:bodyPr wrap="square" rtlCol="0">
            <a:spAutoFit/>
          </a:bodyPr>
          <a:lstStyle/>
          <a:p>
            <a:pPr>
              <a:defRPr/>
            </a:pPr>
            <a:r>
              <a:rPr lang="en-US" altLang="en-US" sz="2800" b="1">
                <a:latin typeface="Berlin Sans FB" pitchFamily="34" charset="0"/>
              </a:rPr>
              <a:t>JUDUL</a:t>
            </a:r>
          </a:p>
        </p:txBody>
      </p:sp>
      <p:sp>
        <p:nvSpPr>
          <p:cNvPr id="52" name="文本框 51"/>
          <p:cNvSpPr txBox="1"/>
          <p:nvPr/>
        </p:nvSpPr>
        <p:spPr>
          <a:xfrm>
            <a:off x="1371600" y="1108979"/>
            <a:ext cx="5950487" cy="2585323"/>
          </a:xfrm>
          <a:prstGeom prst="rect">
            <a:avLst/>
          </a:prstGeom>
          <a:noFill/>
        </p:spPr>
        <p:txBody>
          <a:bodyPr wrap="square" rtlCol="0">
            <a:spAutoFit/>
          </a:bodyPr>
          <a:lstStyle/>
          <a:p>
            <a:pPr marL="404813" indent="-404813" algn="just">
              <a:buFont typeface="Wingdings" panose="05000000000000000000" pitchFamily="2" charset="2"/>
              <a:buChar char="q"/>
            </a:pPr>
            <a:r>
              <a:rPr lang="en-US" altLang="zh-CN">
                <a:solidFill>
                  <a:schemeClr val="accent1"/>
                </a:solidFill>
                <a:latin typeface="字魂35号-经典雅黑" panose="00000500000000000000" pitchFamily="2" charset="-122"/>
                <a:ea typeface="字魂35号-经典雅黑" panose="00000500000000000000" pitchFamily="2" charset="-122"/>
              </a:rPr>
              <a:t>Judul memuat keterangan mengenai </a:t>
            </a:r>
            <a:r>
              <a:rPr lang="en-US" altLang="zh-CN">
                <a:solidFill>
                  <a:srgbClr val="FF0000"/>
                </a:solidFill>
                <a:latin typeface="字魂35号-经典雅黑" panose="00000500000000000000" pitchFamily="2" charset="-122"/>
                <a:ea typeface="字魂35号-经典雅黑" panose="00000500000000000000" pitchFamily="2" charset="-122"/>
              </a:rPr>
              <a:t>jenis, nomor, tahun pengundangan, dan nama PUU</a:t>
            </a:r>
            <a:r>
              <a:rPr lang="en-US" altLang="zh-CN">
                <a:solidFill>
                  <a:schemeClr val="accent1"/>
                </a:solidFill>
                <a:latin typeface="字魂35号-经典雅黑" panose="00000500000000000000" pitchFamily="2" charset="-122"/>
                <a:ea typeface="字魂35号-经典雅黑" panose="00000500000000000000" pitchFamily="2" charset="-122"/>
              </a:rPr>
              <a:t>.</a:t>
            </a:r>
          </a:p>
          <a:p>
            <a:pPr marL="404813" indent="-404813" algn="just">
              <a:buFont typeface="Wingdings" panose="05000000000000000000" pitchFamily="2" charset="2"/>
              <a:buChar char="q"/>
            </a:pPr>
            <a:r>
              <a:rPr lang="en-US" altLang="zh-CN">
                <a:solidFill>
                  <a:schemeClr val="accent1"/>
                </a:solidFill>
                <a:latin typeface="字魂35号-经典雅黑" panose="00000500000000000000" pitchFamily="2" charset="-122"/>
                <a:ea typeface="字魂35号-经典雅黑" panose="00000500000000000000" pitchFamily="2" charset="-122"/>
              </a:rPr>
              <a:t>Nama PUU </a:t>
            </a:r>
            <a:r>
              <a:rPr lang="en-US" altLang="zh-CN">
                <a:solidFill>
                  <a:srgbClr val="FF0000"/>
                </a:solidFill>
                <a:latin typeface="字魂35号-经典雅黑" panose="00000500000000000000" pitchFamily="2" charset="-122"/>
                <a:ea typeface="字魂35号-经典雅黑" panose="00000500000000000000" pitchFamily="2" charset="-122"/>
              </a:rPr>
              <a:t>harus singkat, jelas,</a:t>
            </a:r>
            <a:r>
              <a:rPr lang="en-US" altLang="zh-CN">
                <a:solidFill>
                  <a:schemeClr val="accent1"/>
                </a:solidFill>
                <a:latin typeface="字魂35号-经典雅黑" panose="00000500000000000000" pitchFamily="2" charset="-122"/>
                <a:ea typeface="字魂35号-经典雅黑" panose="00000500000000000000" pitchFamily="2" charset="-122"/>
              </a:rPr>
              <a:t> tetapi mencerminkan norma yang diatur.</a:t>
            </a:r>
          </a:p>
          <a:p>
            <a:pPr marL="404813" indent="-404813" algn="just">
              <a:buFont typeface="Wingdings" panose="05000000000000000000" pitchFamily="2" charset="2"/>
              <a:buChar char="q"/>
            </a:pPr>
            <a:r>
              <a:rPr lang="en-US" altLang="zh-CN">
                <a:solidFill>
                  <a:schemeClr val="accent1"/>
                </a:solidFill>
                <a:latin typeface="字魂35号-经典雅黑" panose="00000500000000000000" pitchFamily="2" charset="-122"/>
                <a:ea typeface="字魂35号-经典雅黑" panose="00000500000000000000" pitchFamily="2" charset="-122"/>
              </a:rPr>
              <a:t>Judul ditulis dengan </a:t>
            </a:r>
            <a:r>
              <a:rPr lang="en-US" altLang="zh-CN">
                <a:solidFill>
                  <a:srgbClr val="FF0000"/>
                </a:solidFill>
                <a:latin typeface="字魂35号-经典雅黑" panose="00000500000000000000" pitchFamily="2" charset="-122"/>
                <a:ea typeface="字魂35号-经典雅黑" panose="00000500000000000000" pitchFamily="2" charset="-122"/>
              </a:rPr>
              <a:t>huruf kapital </a:t>
            </a:r>
            <a:r>
              <a:rPr lang="en-US" altLang="zh-CN">
                <a:solidFill>
                  <a:schemeClr val="accent1"/>
                </a:solidFill>
                <a:latin typeface="字魂35号-经典雅黑" panose="00000500000000000000" pitchFamily="2" charset="-122"/>
                <a:ea typeface="字魂35号-经典雅黑" panose="00000500000000000000" pitchFamily="2" charset="-122"/>
              </a:rPr>
              <a:t>yang diletakkan di tengah marjin tanpa diakhiri tanda baca.</a:t>
            </a:r>
          </a:p>
          <a:p>
            <a:pPr marL="404813" indent="-404813" algn="just">
              <a:buFont typeface="Wingdings" panose="05000000000000000000" pitchFamily="2" charset="2"/>
              <a:buChar char="q"/>
            </a:pPr>
            <a:r>
              <a:rPr lang="en-US" altLang="zh-CN">
                <a:solidFill>
                  <a:schemeClr val="accent1"/>
                </a:solidFill>
                <a:latin typeface="字魂35号-经典雅黑" panose="00000500000000000000" pitchFamily="2" charset="-122"/>
                <a:ea typeface="字魂35号-经典雅黑" panose="00000500000000000000" pitchFamily="2" charset="-122"/>
              </a:rPr>
              <a:t>Judul </a:t>
            </a:r>
            <a:r>
              <a:rPr lang="en-US" altLang="zh-CN">
                <a:solidFill>
                  <a:srgbClr val="FF0000"/>
                </a:solidFill>
                <a:latin typeface="字魂35号-经典雅黑" panose="00000500000000000000" pitchFamily="2" charset="-122"/>
                <a:ea typeface="字魂35号-经典雅黑" panose="00000500000000000000" pitchFamily="2" charset="-122"/>
              </a:rPr>
              <a:t>tidak boleh </a:t>
            </a:r>
            <a:r>
              <a:rPr lang="en-US" altLang="zh-CN">
                <a:solidFill>
                  <a:schemeClr val="accent1"/>
                </a:solidFill>
                <a:latin typeface="字魂35号-经典雅黑" panose="00000500000000000000" pitchFamily="2" charset="-122"/>
                <a:ea typeface="字魂35号-经典雅黑" panose="00000500000000000000" pitchFamily="2" charset="-122"/>
              </a:rPr>
              <a:t>ditambah dengan singkatan atau akronim.</a:t>
            </a:r>
          </a:p>
        </p:txBody>
      </p:sp>
    </p:spTree>
    <p:extLst>
      <p:ext uri="{BB962C8B-B14F-4D97-AF65-F5344CB8AC3E}">
        <p14:creationId xmlns:p14="http://schemas.microsoft.com/office/powerpoint/2010/main" val="9723760"/>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19477" y="-1101906"/>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 name="Content Placeholder 2">
            <a:extLst>
              <a:ext uri="{FF2B5EF4-FFF2-40B4-BE49-F238E27FC236}">
                <a16:creationId xmlns:a16="http://schemas.microsoft.com/office/drawing/2014/main" id="{1491EF0B-0DDF-CF3B-A771-1A0E5B787FAB}"/>
              </a:ext>
            </a:extLst>
          </p:cNvPr>
          <p:cNvSpPr txBox="1">
            <a:spLocks/>
          </p:cNvSpPr>
          <p:nvPr/>
        </p:nvSpPr>
        <p:spPr>
          <a:xfrm>
            <a:off x="228600" y="916210"/>
            <a:ext cx="4341227" cy="3486150"/>
          </a:xfrm>
          <a:prstGeom prst="rect">
            <a:avLst/>
          </a:prstGeom>
        </p:spPr>
        <p:style>
          <a:lnRef idx="2">
            <a:schemeClr val="accent2"/>
          </a:lnRef>
          <a:fillRef idx="1">
            <a:schemeClr val="lt1"/>
          </a:fillRef>
          <a:effectRef idx="0">
            <a:schemeClr val="accent2"/>
          </a:effectRef>
          <a:fontRef idx="minor">
            <a:schemeClr val="dk1"/>
          </a:fontRef>
        </p:style>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Font typeface="Symbol" panose="05050102010706020507" pitchFamily="18" charset="2"/>
              <a:buNone/>
              <a:defRPr/>
            </a:pPr>
            <a:r>
              <a:rPr lang="en-US">
                <a:latin typeface="+mj-lt"/>
              </a:rPr>
              <a:t>Contoh:</a:t>
            </a:r>
          </a:p>
          <a:p>
            <a:pPr marL="0" indent="0" algn="ctr">
              <a:lnSpc>
                <a:spcPct val="100000"/>
              </a:lnSpc>
              <a:spcBef>
                <a:spcPts val="0"/>
              </a:spcBef>
              <a:buFontTx/>
              <a:buNone/>
              <a:defRPr/>
            </a:pPr>
            <a:endParaRPr lang="en-US">
              <a:latin typeface="+mj-lt"/>
            </a:endParaRPr>
          </a:p>
          <a:p>
            <a:pPr marL="0" indent="0" algn="ctr">
              <a:lnSpc>
                <a:spcPct val="100000"/>
              </a:lnSpc>
              <a:spcBef>
                <a:spcPts val="0"/>
              </a:spcBef>
              <a:buFontTx/>
              <a:buNone/>
              <a:defRPr/>
            </a:pPr>
            <a:r>
              <a:rPr lang="en-US">
                <a:latin typeface="+mj-lt"/>
              </a:rPr>
              <a:t>UNDANG-UNDANG REPUBLIK INDONESIA</a:t>
            </a:r>
          </a:p>
          <a:p>
            <a:pPr marL="0" indent="0" algn="ctr">
              <a:lnSpc>
                <a:spcPct val="100000"/>
              </a:lnSpc>
              <a:spcBef>
                <a:spcPts val="0"/>
              </a:spcBef>
              <a:buFontTx/>
              <a:buNone/>
              <a:defRPr/>
            </a:pPr>
            <a:r>
              <a:rPr lang="en-US">
                <a:latin typeface="+mj-lt"/>
              </a:rPr>
              <a:t>NOMOR 20 TAHUN 2023 </a:t>
            </a:r>
          </a:p>
          <a:p>
            <a:pPr marL="0" indent="0" algn="ctr">
              <a:lnSpc>
                <a:spcPct val="100000"/>
              </a:lnSpc>
              <a:spcBef>
                <a:spcPts val="0"/>
              </a:spcBef>
              <a:buFontTx/>
              <a:buNone/>
              <a:defRPr/>
            </a:pPr>
            <a:r>
              <a:rPr lang="en-US">
                <a:latin typeface="+mj-lt"/>
              </a:rPr>
              <a:t>TENTANG</a:t>
            </a:r>
          </a:p>
          <a:p>
            <a:pPr marL="0" indent="0" algn="ctr">
              <a:lnSpc>
                <a:spcPct val="100000"/>
              </a:lnSpc>
              <a:spcBef>
                <a:spcPts val="0"/>
              </a:spcBef>
              <a:buFontTx/>
              <a:buNone/>
              <a:defRPr/>
            </a:pPr>
            <a:r>
              <a:rPr lang="en-US">
                <a:latin typeface="+mj-lt"/>
              </a:rPr>
              <a:t>APARATUR SIPIL NEGARA</a:t>
            </a:r>
            <a:endParaRPr lang="en-US" dirty="0">
              <a:latin typeface="+mj-lt"/>
            </a:endParaRPr>
          </a:p>
        </p:txBody>
      </p:sp>
      <p:sp>
        <p:nvSpPr>
          <p:cNvPr id="3" name="Arrow: Right 2">
            <a:extLst>
              <a:ext uri="{FF2B5EF4-FFF2-40B4-BE49-F238E27FC236}">
                <a16:creationId xmlns:a16="http://schemas.microsoft.com/office/drawing/2014/main" id="{FEA170DE-3FCA-26A5-EC78-7E6E2BF47EBE}"/>
              </a:ext>
            </a:extLst>
          </p:cNvPr>
          <p:cNvSpPr/>
          <p:nvPr/>
        </p:nvSpPr>
        <p:spPr>
          <a:xfrm>
            <a:off x="4645284" y="2038313"/>
            <a:ext cx="773112" cy="215900"/>
          </a:xfrm>
          <a:prstGeom prst="rightArrow">
            <a:avLst/>
          </a:prstGeom>
        </p:spPr>
        <p:style>
          <a:lnRef idx="3">
            <a:schemeClr val="lt1"/>
          </a:lnRef>
          <a:fillRef idx="1">
            <a:schemeClr val="accent2"/>
          </a:fillRef>
          <a:effectRef idx="1">
            <a:schemeClr val="accent2"/>
          </a:effectRef>
          <a:fontRef idx="minor">
            <a:schemeClr val="lt1"/>
          </a:fontRef>
        </p:style>
        <p:txBody>
          <a:bodyPr anchor="ctr"/>
          <a:lstStyle/>
          <a:p>
            <a:pPr algn="ctr">
              <a:defRPr/>
            </a:pPr>
            <a:endParaRPr lang="en-ID"/>
          </a:p>
        </p:txBody>
      </p:sp>
      <p:sp>
        <p:nvSpPr>
          <p:cNvPr id="4" name="Arrow: Right 3">
            <a:extLst>
              <a:ext uri="{FF2B5EF4-FFF2-40B4-BE49-F238E27FC236}">
                <a16:creationId xmlns:a16="http://schemas.microsoft.com/office/drawing/2014/main" id="{CFA13AD3-DEF1-5782-DBAC-4214F1BA16C0}"/>
              </a:ext>
            </a:extLst>
          </p:cNvPr>
          <p:cNvSpPr/>
          <p:nvPr/>
        </p:nvSpPr>
        <p:spPr>
          <a:xfrm>
            <a:off x="4645284" y="2792041"/>
            <a:ext cx="773112" cy="215900"/>
          </a:xfrm>
          <a:prstGeom prst="rightArrow">
            <a:avLst/>
          </a:prstGeom>
        </p:spPr>
        <p:style>
          <a:lnRef idx="3">
            <a:schemeClr val="lt1"/>
          </a:lnRef>
          <a:fillRef idx="1">
            <a:schemeClr val="accent2"/>
          </a:fillRef>
          <a:effectRef idx="1">
            <a:schemeClr val="accent2"/>
          </a:effectRef>
          <a:fontRef idx="minor">
            <a:schemeClr val="lt1"/>
          </a:fontRef>
        </p:style>
        <p:txBody>
          <a:bodyPr anchor="ctr"/>
          <a:lstStyle/>
          <a:p>
            <a:pPr algn="ctr">
              <a:defRPr/>
            </a:pPr>
            <a:endParaRPr lang="en-ID"/>
          </a:p>
        </p:txBody>
      </p:sp>
      <p:sp>
        <p:nvSpPr>
          <p:cNvPr id="5" name="Arrow: Right 4">
            <a:extLst>
              <a:ext uri="{FF2B5EF4-FFF2-40B4-BE49-F238E27FC236}">
                <a16:creationId xmlns:a16="http://schemas.microsoft.com/office/drawing/2014/main" id="{D9BB6F42-3B33-083C-C677-6F886FD18B99}"/>
              </a:ext>
            </a:extLst>
          </p:cNvPr>
          <p:cNvSpPr/>
          <p:nvPr/>
        </p:nvSpPr>
        <p:spPr>
          <a:xfrm>
            <a:off x="4645284" y="3756337"/>
            <a:ext cx="773112" cy="215900"/>
          </a:xfrm>
          <a:prstGeom prst="rightArrow">
            <a:avLst/>
          </a:prstGeom>
        </p:spPr>
        <p:style>
          <a:lnRef idx="3">
            <a:schemeClr val="lt1"/>
          </a:lnRef>
          <a:fillRef idx="1">
            <a:schemeClr val="accent2"/>
          </a:fillRef>
          <a:effectRef idx="1">
            <a:schemeClr val="accent2"/>
          </a:effectRef>
          <a:fontRef idx="minor">
            <a:schemeClr val="lt1"/>
          </a:fontRef>
        </p:style>
        <p:txBody>
          <a:bodyPr anchor="ctr"/>
          <a:lstStyle/>
          <a:p>
            <a:pPr algn="ctr">
              <a:defRPr/>
            </a:pPr>
            <a:endParaRPr lang="en-ID"/>
          </a:p>
        </p:txBody>
      </p:sp>
      <p:sp>
        <p:nvSpPr>
          <p:cNvPr id="6" name="Rectangle 5">
            <a:extLst>
              <a:ext uri="{FF2B5EF4-FFF2-40B4-BE49-F238E27FC236}">
                <a16:creationId xmlns:a16="http://schemas.microsoft.com/office/drawing/2014/main" id="{AC70C097-DADB-BFAE-E567-7E8DE58698DD}"/>
              </a:ext>
            </a:extLst>
          </p:cNvPr>
          <p:cNvSpPr/>
          <p:nvPr/>
        </p:nvSpPr>
        <p:spPr>
          <a:xfrm>
            <a:off x="5570316" y="1620764"/>
            <a:ext cx="3168650" cy="75723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err="1">
                <a:solidFill>
                  <a:schemeClr val="tx1"/>
                </a:solidFill>
              </a:rPr>
              <a:t>Jenis</a:t>
            </a:r>
            <a:r>
              <a:rPr lang="en-US" sz="2000" dirty="0">
                <a:solidFill>
                  <a:schemeClr val="tx1"/>
                </a:solidFill>
              </a:rPr>
              <a:t> </a:t>
            </a:r>
            <a:r>
              <a:rPr lang="en-US" sz="2000" dirty="0" err="1">
                <a:solidFill>
                  <a:schemeClr val="tx1"/>
                </a:solidFill>
              </a:rPr>
              <a:t>Peraturan</a:t>
            </a:r>
            <a:r>
              <a:rPr lang="en-US" sz="2000" dirty="0">
                <a:solidFill>
                  <a:schemeClr val="tx1"/>
                </a:solidFill>
              </a:rPr>
              <a:t> </a:t>
            </a:r>
            <a:r>
              <a:rPr lang="en-US" sz="2000" dirty="0" err="1">
                <a:solidFill>
                  <a:schemeClr val="tx1"/>
                </a:solidFill>
              </a:rPr>
              <a:t>Perundang-undangan</a:t>
            </a:r>
            <a:r>
              <a:rPr lang="en-US" sz="2000" dirty="0">
                <a:solidFill>
                  <a:schemeClr val="tx1"/>
                </a:solidFill>
              </a:rPr>
              <a:t> </a:t>
            </a:r>
            <a:endParaRPr lang="en-ID" sz="2000" dirty="0">
              <a:solidFill>
                <a:schemeClr val="tx1"/>
              </a:solidFill>
            </a:endParaRPr>
          </a:p>
        </p:txBody>
      </p:sp>
      <p:sp>
        <p:nvSpPr>
          <p:cNvPr id="7" name="Rectangle 6">
            <a:extLst>
              <a:ext uri="{FF2B5EF4-FFF2-40B4-BE49-F238E27FC236}">
                <a16:creationId xmlns:a16="http://schemas.microsoft.com/office/drawing/2014/main" id="{62AFA310-6C2D-0FCE-DC8D-F718CAB36BA2}"/>
              </a:ext>
            </a:extLst>
          </p:cNvPr>
          <p:cNvSpPr/>
          <p:nvPr/>
        </p:nvSpPr>
        <p:spPr>
          <a:xfrm>
            <a:off x="5591434" y="2522166"/>
            <a:ext cx="3168650" cy="7556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err="1">
                <a:solidFill>
                  <a:schemeClr val="tx1"/>
                </a:solidFill>
              </a:rPr>
              <a:t>Nomor</a:t>
            </a:r>
            <a:r>
              <a:rPr lang="en-US" sz="2000" dirty="0">
                <a:solidFill>
                  <a:schemeClr val="tx1"/>
                </a:solidFill>
              </a:rPr>
              <a:t> dan </a:t>
            </a:r>
            <a:r>
              <a:rPr lang="en-US" sz="2000" dirty="0" err="1">
                <a:solidFill>
                  <a:schemeClr val="tx1"/>
                </a:solidFill>
              </a:rPr>
              <a:t>Tahun</a:t>
            </a:r>
            <a:r>
              <a:rPr lang="en-US" sz="2000" dirty="0">
                <a:solidFill>
                  <a:schemeClr val="tx1"/>
                </a:solidFill>
              </a:rPr>
              <a:t> </a:t>
            </a:r>
            <a:r>
              <a:rPr lang="en-US" sz="2000" dirty="0" err="1">
                <a:solidFill>
                  <a:schemeClr val="tx1"/>
                </a:solidFill>
              </a:rPr>
              <a:t>Pengundangan</a:t>
            </a:r>
            <a:r>
              <a:rPr lang="en-US" sz="2000" dirty="0">
                <a:solidFill>
                  <a:schemeClr val="tx1"/>
                </a:solidFill>
              </a:rPr>
              <a:t>  </a:t>
            </a:r>
            <a:endParaRPr lang="en-ID" sz="2000" dirty="0">
              <a:solidFill>
                <a:schemeClr val="tx1"/>
              </a:solidFill>
            </a:endParaRPr>
          </a:p>
        </p:txBody>
      </p:sp>
      <p:sp>
        <p:nvSpPr>
          <p:cNvPr id="8" name="Rectangle 7">
            <a:extLst>
              <a:ext uri="{FF2B5EF4-FFF2-40B4-BE49-F238E27FC236}">
                <a16:creationId xmlns:a16="http://schemas.microsoft.com/office/drawing/2014/main" id="{9CC300C8-F2F9-D045-DD6B-FFE5F970CDA8}"/>
              </a:ext>
            </a:extLst>
          </p:cNvPr>
          <p:cNvSpPr/>
          <p:nvPr/>
        </p:nvSpPr>
        <p:spPr>
          <a:xfrm>
            <a:off x="5591434" y="3486462"/>
            <a:ext cx="3168650" cy="7556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a:solidFill>
                  <a:schemeClr val="tx1"/>
                </a:solidFill>
              </a:rPr>
              <a:t>Nama </a:t>
            </a:r>
            <a:r>
              <a:rPr lang="en-US" sz="2000" dirty="0" err="1">
                <a:solidFill>
                  <a:schemeClr val="tx1"/>
                </a:solidFill>
              </a:rPr>
              <a:t>Peraturan</a:t>
            </a:r>
            <a:r>
              <a:rPr lang="en-US" sz="2000" dirty="0">
                <a:solidFill>
                  <a:schemeClr val="tx1"/>
                </a:solidFill>
              </a:rPr>
              <a:t> </a:t>
            </a:r>
            <a:r>
              <a:rPr lang="en-US" sz="2000" dirty="0" err="1">
                <a:solidFill>
                  <a:schemeClr val="tx1"/>
                </a:solidFill>
              </a:rPr>
              <a:t>Perundang-undangan</a:t>
            </a:r>
            <a:r>
              <a:rPr lang="en-US" sz="2000" dirty="0">
                <a:solidFill>
                  <a:schemeClr val="tx1"/>
                </a:solidFill>
              </a:rPr>
              <a:t> </a:t>
            </a:r>
            <a:endParaRPr lang="en-ID" sz="2000" dirty="0">
              <a:solidFill>
                <a:schemeClr val="tx1"/>
              </a:solidFill>
            </a:endParaRPr>
          </a:p>
        </p:txBody>
      </p:sp>
    </p:spTree>
    <p:extLst>
      <p:ext uri="{BB962C8B-B14F-4D97-AF65-F5344CB8AC3E}">
        <p14:creationId xmlns:p14="http://schemas.microsoft.com/office/powerpoint/2010/main" val="678247458"/>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4">
            <a:extLst>
              <a:ext uri="{FF2B5EF4-FFF2-40B4-BE49-F238E27FC236}">
                <a16:creationId xmlns:a16="http://schemas.microsoft.com/office/drawing/2014/main" id="{78FCF898-1826-D790-1153-409862533B8C}"/>
              </a:ext>
            </a:extLst>
          </p:cNvPr>
          <p:cNvGraphicFramePr>
            <a:graphicFrameLocks/>
          </p:cNvGraphicFramePr>
          <p:nvPr>
            <p:extLst>
              <p:ext uri="{D42A27DB-BD31-4B8C-83A1-F6EECF244321}">
                <p14:modId xmlns:p14="http://schemas.microsoft.com/office/powerpoint/2010/main" val="2574030568"/>
              </p:ext>
            </p:extLst>
          </p:nvPr>
        </p:nvGraphicFramePr>
        <p:xfrm>
          <a:off x="116236" y="240667"/>
          <a:ext cx="9027765" cy="4843719"/>
        </p:xfrm>
        <a:graphic>
          <a:graphicData uri="http://schemas.openxmlformats.org/drawingml/2006/table">
            <a:tbl>
              <a:tblPr firstRow="1" bandRow="1">
                <a:tableStyleId>{5DA37D80-6434-44D0-A028-1B22A696006F}</a:tableStyleId>
              </a:tblPr>
              <a:tblGrid>
                <a:gridCol w="493364">
                  <a:extLst>
                    <a:ext uri="{9D8B030D-6E8A-4147-A177-3AD203B41FA5}">
                      <a16:colId xmlns:a16="http://schemas.microsoft.com/office/drawing/2014/main" val="3177631270"/>
                    </a:ext>
                  </a:extLst>
                </a:gridCol>
                <a:gridCol w="4471906">
                  <a:extLst>
                    <a:ext uri="{9D8B030D-6E8A-4147-A177-3AD203B41FA5}">
                      <a16:colId xmlns:a16="http://schemas.microsoft.com/office/drawing/2014/main" val="20000"/>
                    </a:ext>
                  </a:extLst>
                </a:gridCol>
                <a:gridCol w="4062495">
                  <a:extLst>
                    <a:ext uri="{9D8B030D-6E8A-4147-A177-3AD203B41FA5}">
                      <a16:colId xmlns:a16="http://schemas.microsoft.com/office/drawing/2014/main" val="20001"/>
                    </a:ext>
                  </a:extLst>
                </a:gridCol>
              </a:tblGrid>
              <a:tr h="357085">
                <a:tc>
                  <a:txBody>
                    <a:bodyPr/>
                    <a:lstStyle/>
                    <a:p>
                      <a:pPr algn="ctr"/>
                      <a:r>
                        <a:rPr lang="en-US" sz="1800"/>
                        <a:t>No.</a:t>
                      </a:r>
                      <a:endParaRPr lang="en-US" sz="1800" dirty="0">
                        <a:latin typeface="+mj-lt"/>
                      </a:endParaRPr>
                    </a:p>
                  </a:txBody>
                  <a:tcPr marL="74290" marR="74290" marT="34294" marB="34294"/>
                </a:tc>
                <a:tc>
                  <a:txBody>
                    <a:bodyPr/>
                    <a:lstStyle/>
                    <a:p>
                      <a:pPr algn="ctr"/>
                      <a:r>
                        <a:rPr lang="id-ID" sz="1800"/>
                        <a:t>JUDUL</a:t>
                      </a:r>
                      <a:endParaRPr lang="en-US" sz="1800" dirty="0">
                        <a:latin typeface="+mj-lt"/>
                      </a:endParaRPr>
                    </a:p>
                  </a:txBody>
                  <a:tcPr marL="74290" marR="74290" marT="34294" marB="34294"/>
                </a:tc>
                <a:tc>
                  <a:txBody>
                    <a:bodyPr/>
                    <a:lstStyle/>
                    <a:p>
                      <a:pPr algn="ctr"/>
                      <a:r>
                        <a:rPr lang="en-US" sz="1800" dirty="0"/>
                        <a:t> </a:t>
                      </a:r>
                      <a:r>
                        <a:rPr lang="id-ID" sz="1800" dirty="0"/>
                        <a:t>CONTOH</a:t>
                      </a:r>
                      <a:endParaRPr lang="en-US" sz="1800" dirty="0">
                        <a:latin typeface="+mj-lt"/>
                      </a:endParaRPr>
                    </a:p>
                  </a:txBody>
                  <a:tcPr marL="74290" marR="74290" marT="34294" marB="34294"/>
                </a:tc>
                <a:extLst>
                  <a:ext uri="{0D108BD9-81ED-4DB2-BD59-A6C34878D82A}">
                    <a16:rowId xmlns:a16="http://schemas.microsoft.com/office/drawing/2014/main" val="10000"/>
                  </a:ext>
                </a:extLst>
              </a:tr>
              <a:tr h="596214">
                <a:tc>
                  <a:txBody>
                    <a:bodyPr/>
                    <a:lstStyle/>
                    <a:p>
                      <a:r>
                        <a:rPr lang="en-US" sz="1800"/>
                        <a:t>1</a:t>
                      </a:r>
                      <a:endParaRPr lang="en-US" sz="1800" dirty="0">
                        <a:latin typeface="+mj-lt"/>
                      </a:endParaRPr>
                    </a:p>
                  </a:txBody>
                  <a:tcPr marL="74290" marR="74290" marT="34294" marB="3429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d-ID" sz="1800" dirty="0"/>
                        <a:t>Hanya kata benda atau beberapa kata benda</a:t>
                      </a:r>
                    </a:p>
                    <a:p>
                      <a:endParaRPr lang="en-US" sz="1800" dirty="0">
                        <a:latin typeface="+mj-lt"/>
                      </a:endParaRPr>
                    </a:p>
                  </a:txBody>
                  <a:tcPr marL="74290" marR="74290" marT="34294" marB="34294"/>
                </a:tc>
                <a:tc>
                  <a:txBody>
                    <a:bodyPr/>
                    <a:lstStyle/>
                    <a:p>
                      <a:pPr algn="just"/>
                      <a:r>
                        <a:rPr lang="id-ID" sz="1800" dirty="0"/>
                        <a:t>Peternakan</a:t>
                      </a:r>
                      <a:r>
                        <a:rPr lang="id-ID" sz="1800" baseline="0" dirty="0"/>
                        <a:t> dan </a:t>
                      </a:r>
                      <a:r>
                        <a:rPr lang="en-US" sz="1800" baseline="0" dirty="0"/>
                        <a:t>K</a:t>
                      </a:r>
                      <a:r>
                        <a:rPr lang="id-ID" sz="1800" baseline="0" dirty="0"/>
                        <a:t>esehatan hewan, Psikotropika, Narkotika, Partai Politik</a:t>
                      </a:r>
                      <a:endParaRPr lang="en-US" sz="1800" dirty="0">
                        <a:latin typeface="+mj-lt"/>
                      </a:endParaRPr>
                    </a:p>
                  </a:txBody>
                  <a:tcPr marL="74290" marR="74290" marT="34294" marB="34294"/>
                </a:tc>
                <a:extLst>
                  <a:ext uri="{0D108BD9-81ED-4DB2-BD59-A6C34878D82A}">
                    <a16:rowId xmlns:a16="http://schemas.microsoft.com/office/drawing/2014/main" val="10001"/>
                  </a:ext>
                </a:extLst>
              </a:tr>
              <a:tr h="58312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a:t>2</a:t>
                      </a:r>
                      <a:endParaRPr lang="id-ID" sz="1800" dirty="0"/>
                    </a:p>
                  </a:txBody>
                  <a:tcPr marL="74290" marR="74290" marT="34294" marB="3429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d-ID" sz="1800" dirty="0"/>
                        <a:t>Kata benda yang diberi awalan</a:t>
                      </a:r>
                      <a:r>
                        <a:rPr lang="en-US" sz="1800" baseline="0" dirty="0"/>
                        <a:t> </a:t>
                      </a:r>
                      <a:r>
                        <a:rPr lang="id-ID" sz="1800" dirty="0"/>
                        <a:t>per dan </a:t>
                      </a:r>
                      <a:r>
                        <a:rPr lang="id-ID" sz="1800"/>
                        <a:t>akhiran </a:t>
                      </a:r>
                      <a:r>
                        <a:rPr lang="en-US" sz="1800" baseline="0"/>
                        <a:t> </a:t>
                      </a:r>
                      <a:r>
                        <a:rPr lang="id-ID" sz="1800"/>
                        <a:t>an</a:t>
                      </a:r>
                      <a:endParaRPr lang="id-ID" sz="1800" dirty="0"/>
                    </a:p>
                  </a:txBody>
                  <a:tcPr marL="74290" marR="74290" marT="34294" marB="34294"/>
                </a:tc>
                <a:tc>
                  <a:txBody>
                    <a:bodyPr/>
                    <a:lstStyle/>
                    <a:p>
                      <a:r>
                        <a:rPr lang="id-ID" sz="1800" dirty="0"/>
                        <a:t>Perkebunan</a:t>
                      </a:r>
                      <a:r>
                        <a:rPr lang="en-US" sz="1800" dirty="0"/>
                        <a:t>, </a:t>
                      </a:r>
                      <a:r>
                        <a:rPr lang="id-ID" sz="1800" b="0" dirty="0">
                          <a:effectLst/>
                        </a:rPr>
                        <a:t>Perkoperasian, Perindustrian</a:t>
                      </a:r>
                      <a:endParaRPr lang="en-US" sz="1800" b="0" dirty="0">
                        <a:latin typeface="+mj-lt"/>
                      </a:endParaRPr>
                    </a:p>
                  </a:txBody>
                  <a:tcPr marL="74290" marR="74290" marT="34294" marB="34294"/>
                </a:tc>
                <a:extLst>
                  <a:ext uri="{0D108BD9-81ED-4DB2-BD59-A6C34878D82A}">
                    <a16:rowId xmlns:a16="http://schemas.microsoft.com/office/drawing/2014/main" val="10002"/>
                  </a:ext>
                </a:extLst>
              </a:tr>
              <a:tr h="605273">
                <a:tc>
                  <a:txBody>
                    <a:bodyPr/>
                    <a:lstStyle/>
                    <a:p>
                      <a:pPr algn="just">
                        <a:defRPr/>
                      </a:pPr>
                      <a:r>
                        <a:rPr lang="en-US" sz="1800"/>
                        <a:t>3</a:t>
                      </a:r>
                      <a:endParaRPr lang="id-ID" sz="1800" dirty="0">
                        <a:latin typeface="+mj-lt"/>
                      </a:endParaRPr>
                    </a:p>
                  </a:txBody>
                  <a:tcPr marL="74290" marR="74290" marT="34294" marB="34294"/>
                </a:tc>
                <a:tc>
                  <a:txBody>
                    <a:bodyPr/>
                    <a:lstStyle/>
                    <a:p>
                      <a:pPr algn="just">
                        <a:defRPr/>
                      </a:pPr>
                      <a:r>
                        <a:rPr lang="id-ID" sz="1800" dirty="0"/>
                        <a:t>Kata benda yang diberi awalan ke dan akhiran an </a:t>
                      </a:r>
                      <a:endParaRPr lang="id-ID" sz="1800" dirty="0">
                        <a:latin typeface="+mj-lt"/>
                      </a:endParaRPr>
                    </a:p>
                  </a:txBody>
                  <a:tcPr marL="74290" marR="74290" marT="34294" marB="34294"/>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dirty="0" err="1"/>
                        <a:t>Keuangan</a:t>
                      </a:r>
                      <a:r>
                        <a:rPr lang="en-US" sz="1800" dirty="0"/>
                        <a:t>, </a:t>
                      </a:r>
                      <a:r>
                        <a:rPr lang="en-US" sz="1800" b="0" dirty="0" err="1">
                          <a:effectLst/>
                        </a:rPr>
                        <a:t>Ke</a:t>
                      </a:r>
                      <a:r>
                        <a:rPr lang="id-ID" sz="1800" b="0" dirty="0">
                          <a:effectLst/>
                        </a:rPr>
                        <a:t>imigrasian, keantariksaan</a:t>
                      </a:r>
                      <a:r>
                        <a:rPr lang="id-ID" sz="1800" b="0">
                          <a:effectLst/>
                        </a:rPr>
                        <a:t>, Keinsinyuran</a:t>
                      </a:r>
                      <a:endParaRPr lang="en-US" sz="1800" b="0" dirty="0">
                        <a:effectLst/>
                      </a:endParaRPr>
                    </a:p>
                  </a:txBody>
                  <a:tcPr marL="74290" marR="74290" marT="34294" marB="34294"/>
                </a:tc>
                <a:extLst>
                  <a:ext uri="{0D108BD9-81ED-4DB2-BD59-A6C34878D82A}">
                    <a16:rowId xmlns:a16="http://schemas.microsoft.com/office/drawing/2014/main" val="10003"/>
                  </a:ext>
                </a:extLst>
              </a:tr>
              <a:tr h="583125">
                <a:tc>
                  <a:txBody>
                    <a:bodyPr/>
                    <a:lstStyle/>
                    <a:p>
                      <a:pPr algn="just">
                        <a:defRPr/>
                      </a:pPr>
                      <a:r>
                        <a:rPr lang="en-US" sz="1800"/>
                        <a:t>4</a:t>
                      </a:r>
                      <a:endParaRPr lang="id-ID" sz="1800" dirty="0">
                        <a:latin typeface="+mj-lt"/>
                      </a:endParaRPr>
                    </a:p>
                  </a:txBody>
                  <a:tcPr marL="74290" marR="74290" marT="34294" marB="34294"/>
                </a:tc>
                <a:tc>
                  <a:txBody>
                    <a:bodyPr/>
                    <a:lstStyle/>
                    <a:p>
                      <a:pPr algn="just">
                        <a:defRPr/>
                      </a:pPr>
                      <a:r>
                        <a:rPr lang="id-ID" sz="1800" dirty="0"/>
                        <a:t>Frase (kata benda yang diikuti keterangan)</a:t>
                      </a:r>
                      <a:endParaRPr lang="id-ID" sz="1800" dirty="0">
                        <a:latin typeface="+mj-lt"/>
                      </a:endParaRPr>
                    </a:p>
                  </a:txBody>
                  <a:tcPr marL="74290" marR="74290" marT="34294" marB="34294"/>
                </a:tc>
                <a:tc>
                  <a:txBody>
                    <a:bodyPr/>
                    <a:lstStyle/>
                    <a:p>
                      <a:pPr algn="just"/>
                      <a:r>
                        <a:rPr lang="id-ID" sz="1800" b="0" dirty="0"/>
                        <a:t>Aparatur Sipil Negara, Konservasi Tanah dan Air</a:t>
                      </a:r>
                      <a:endParaRPr lang="en-US" sz="1800" b="0" dirty="0">
                        <a:latin typeface="+mj-lt"/>
                      </a:endParaRPr>
                    </a:p>
                  </a:txBody>
                  <a:tcPr marL="74290" marR="74290" marT="34294" marB="34294"/>
                </a:tc>
                <a:extLst>
                  <a:ext uri="{0D108BD9-81ED-4DB2-BD59-A6C34878D82A}">
                    <a16:rowId xmlns:a16="http://schemas.microsoft.com/office/drawing/2014/main" val="10004"/>
                  </a:ext>
                </a:extLst>
              </a:tr>
              <a:tr h="842288">
                <a:tc>
                  <a:txBody>
                    <a:bodyPr/>
                    <a:lstStyle/>
                    <a:p>
                      <a:pPr algn="just">
                        <a:defRPr/>
                      </a:pPr>
                      <a:r>
                        <a:rPr lang="en-US" sz="1800"/>
                        <a:t>5</a:t>
                      </a:r>
                      <a:endParaRPr lang="id-ID" sz="1800" dirty="0">
                        <a:latin typeface="+mj-lt"/>
                      </a:endParaRPr>
                    </a:p>
                  </a:txBody>
                  <a:tcPr marL="74290" marR="74290" marT="34294" marB="34294"/>
                </a:tc>
                <a:tc>
                  <a:txBody>
                    <a:bodyPr/>
                    <a:lstStyle/>
                    <a:p>
                      <a:pPr algn="just">
                        <a:defRPr/>
                      </a:pPr>
                      <a:r>
                        <a:rPr lang="id-ID" sz="1800" dirty="0"/>
                        <a:t>Frase (karena delegasian, misalnya tata cara atau proses dan persyaratannya)</a:t>
                      </a:r>
                      <a:endParaRPr lang="id-ID" sz="1800" dirty="0">
                        <a:latin typeface="+mj-lt"/>
                      </a:endParaRPr>
                    </a:p>
                  </a:txBody>
                  <a:tcPr marL="74290" marR="74290" marT="34294" marB="34294"/>
                </a:tc>
                <a:tc>
                  <a:txBody>
                    <a:bodyPr/>
                    <a:lstStyle/>
                    <a:p>
                      <a:pPr algn="just"/>
                      <a:r>
                        <a:rPr lang="en-US" sz="1800" b="0" dirty="0"/>
                        <a:t>Tata Cara </a:t>
                      </a:r>
                      <a:r>
                        <a:rPr lang="en-US" sz="1800" b="0" dirty="0" err="1"/>
                        <a:t>Pendaftaran</a:t>
                      </a:r>
                      <a:r>
                        <a:rPr lang="en-US" sz="1800" b="0" dirty="0"/>
                        <a:t> </a:t>
                      </a:r>
                      <a:r>
                        <a:rPr lang="en-US" sz="1800" b="0" dirty="0" err="1"/>
                        <a:t>Jaminan</a:t>
                      </a:r>
                      <a:r>
                        <a:rPr lang="en-US" sz="1800" b="0" dirty="0"/>
                        <a:t> </a:t>
                      </a:r>
                      <a:r>
                        <a:rPr lang="en-US" sz="1800" b="0" dirty="0" err="1"/>
                        <a:t>Fidusia</a:t>
                      </a:r>
                      <a:r>
                        <a:rPr lang="en-US" sz="1800" b="0" dirty="0"/>
                        <a:t> Dan </a:t>
                      </a:r>
                      <a:r>
                        <a:rPr lang="en-US" sz="1800" b="0" dirty="0" err="1"/>
                        <a:t>Biaya</a:t>
                      </a:r>
                      <a:r>
                        <a:rPr lang="en-US" sz="1800" b="0" dirty="0"/>
                        <a:t> </a:t>
                      </a:r>
                      <a:r>
                        <a:rPr lang="en-US" sz="1800" b="0" dirty="0" err="1"/>
                        <a:t>Pembuatan</a:t>
                      </a:r>
                      <a:r>
                        <a:rPr lang="en-US" sz="1800" b="0" dirty="0"/>
                        <a:t> </a:t>
                      </a:r>
                      <a:r>
                        <a:rPr lang="en-US" sz="1800" b="0" dirty="0" err="1"/>
                        <a:t>Akta</a:t>
                      </a:r>
                      <a:r>
                        <a:rPr lang="en-US" sz="1800" b="0" dirty="0"/>
                        <a:t> </a:t>
                      </a:r>
                      <a:r>
                        <a:rPr lang="en-US" sz="1800" b="0" dirty="0" err="1"/>
                        <a:t>Jaminan</a:t>
                      </a:r>
                      <a:r>
                        <a:rPr lang="en-US" sz="1800" b="0" dirty="0"/>
                        <a:t> </a:t>
                      </a:r>
                      <a:r>
                        <a:rPr lang="en-US" sz="1800" b="0" dirty="0" err="1"/>
                        <a:t>Fidusia</a:t>
                      </a:r>
                      <a:r>
                        <a:rPr lang="en-US" sz="1800" b="0" dirty="0"/>
                        <a:t> </a:t>
                      </a:r>
                      <a:endParaRPr lang="en-US" sz="1800" b="0" dirty="0">
                        <a:latin typeface="+mj-lt"/>
                      </a:endParaRPr>
                    </a:p>
                  </a:txBody>
                  <a:tcPr marL="74290" marR="74290" marT="34294" marB="34294"/>
                </a:tc>
                <a:extLst>
                  <a:ext uri="{0D108BD9-81ED-4DB2-BD59-A6C34878D82A}">
                    <a16:rowId xmlns:a16="http://schemas.microsoft.com/office/drawing/2014/main" val="10005"/>
                  </a:ext>
                </a:extLst>
              </a:tr>
              <a:tr h="112617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a:t>6</a:t>
                      </a:r>
                      <a:endParaRPr lang="id-ID" sz="1800" dirty="0"/>
                    </a:p>
                  </a:txBody>
                  <a:tcPr marL="74290" marR="74290" marT="34294" marB="3429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d-ID" sz="1800" dirty="0"/>
                        <a:t>Dibuat secara singkat yang secara esensial maknanya telah mencerminkan isi </a:t>
                      </a:r>
                      <a:r>
                        <a:rPr lang="id-ID" sz="1800"/>
                        <a:t>peraturan perundang-undangan</a:t>
                      </a:r>
                      <a:endParaRPr lang="id-ID" sz="1800" dirty="0"/>
                    </a:p>
                  </a:txBody>
                  <a:tcPr marL="74290" marR="74290" marT="34294" marB="34294"/>
                </a:tc>
                <a:tc>
                  <a:txBody>
                    <a:bodyPr/>
                    <a:lstStyle/>
                    <a:p>
                      <a:r>
                        <a:rPr lang="en-US" sz="1800" b="0" dirty="0"/>
                        <a:t>Guru </a:t>
                      </a:r>
                      <a:r>
                        <a:rPr lang="en-US" sz="1800" b="0" dirty="0" err="1"/>
                        <a:t>dan</a:t>
                      </a:r>
                      <a:r>
                        <a:rPr lang="en-US" sz="1800" b="0" dirty="0"/>
                        <a:t> </a:t>
                      </a:r>
                      <a:r>
                        <a:rPr lang="en-US" sz="1800" b="0" dirty="0" err="1"/>
                        <a:t>Dosen</a:t>
                      </a:r>
                      <a:endParaRPr lang="en-US" sz="1800" b="0" dirty="0">
                        <a:latin typeface="+mj-lt"/>
                      </a:endParaRPr>
                    </a:p>
                  </a:txBody>
                  <a:tcPr marL="74290" marR="74290" marT="34294" marB="34294"/>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798428459"/>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21650" y="-1101905"/>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 name="Title 1">
            <a:extLst>
              <a:ext uri="{FF2B5EF4-FFF2-40B4-BE49-F238E27FC236}">
                <a16:creationId xmlns:a16="http://schemas.microsoft.com/office/drawing/2014/main" id="{0AE654FD-AAB7-7611-0D34-27CD9F370C42}"/>
              </a:ext>
            </a:extLst>
          </p:cNvPr>
          <p:cNvSpPr txBox="1">
            <a:spLocks/>
          </p:cNvSpPr>
          <p:nvPr/>
        </p:nvSpPr>
        <p:spPr>
          <a:xfrm>
            <a:off x="1295400" y="1122675"/>
            <a:ext cx="6553200" cy="3100387"/>
          </a:xfrm>
          <a:prstGeom prst="rect">
            <a:avLst/>
          </a:prstGeom>
        </p:spPr>
        <p:style>
          <a:lnRef idx="2">
            <a:schemeClr val="accent4"/>
          </a:lnRef>
          <a:fillRef idx="1">
            <a:schemeClr val="lt1"/>
          </a:fillRef>
          <a:effectRef idx="0">
            <a:schemeClr val="accent4"/>
          </a:effectRef>
          <a:fontRef idx="minor">
            <a:schemeClr val="dk1"/>
          </a:fontRef>
        </p:style>
        <p:txBody>
          <a:bodyP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字魂35号-经典雅黑" panose="00000500000000000000" pitchFamily="2" charset="-122"/>
                <a:ea typeface="+mj-ea"/>
                <a:cs typeface="+mj-cs"/>
              </a:defRPr>
            </a:lvl1pPr>
          </a:lstStyle>
          <a:p>
            <a:pPr algn="just">
              <a:lnSpc>
                <a:spcPct val="110000"/>
              </a:lnSpc>
              <a:buClr>
                <a:schemeClr val="accent6">
                  <a:lumMod val="75000"/>
                </a:schemeClr>
              </a:buClr>
              <a:buFont typeface="Georgia" pitchFamily="18" charset="0"/>
              <a:buNone/>
              <a:defRPr/>
            </a:pPr>
            <a:r>
              <a:rPr lang="en-US" sz="2400">
                <a:latin typeface="+mj-lt"/>
              </a:rPr>
              <a:t>Pada nama Peraturan Perundang-undangan </a:t>
            </a:r>
            <a:r>
              <a:rPr lang="en-US" sz="2400" b="1">
                <a:latin typeface="+mj-lt"/>
              </a:rPr>
              <a:t>perubahan</a:t>
            </a:r>
            <a:r>
              <a:rPr lang="en-US" sz="2400">
                <a:latin typeface="+mj-lt"/>
              </a:rPr>
              <a:t> ditambahkan frasa “</a:t>
            </a:r>
            <a:r>
              <a:rPr lang="en-US" sz="2400" b="1" u="sng">
                <a:latin typeface="+mj-lt"/>
              </a:rPr>
              <a:t>perubahan atas”</a:t>
            </a:r>
            <a:r>
              <a:rPr lang="en-US" sz="2400" b="1">
                <a:latin typeface="+mj-lt"/>
              </a:rPr>
              <a:t> </a:t>
            </a:r>
            <a:r>
              <a:rPr lang="en-US" sz="2400">
                <a:latin typeface="+mj-lt"/>
              </a:rPr>
              <a:t>di depan judul peraturan perundang-undangan yan</a:t>
            </a:r>
            <a:r>
              <a:rPr lang="id-ID" sz="2400">
                <a:latin typeface="+mj-lt"/>
              </a:rPr>
              <a:t>g </a:t>
            </a:r>
            <a:r>
              <a:rPr lang="en-US" sz="2400">
                <a:latin typeface="+mj-lt"/>
              </a:rPr>
              <a:t>diubah.</a:t>
            </a:r>
            <a:br>
              <a:rPr lang="id-ID" sz="2400">
                <a:latin typeface="+mj-lt"/>
              </a:rPr>
            </a:br>
            <a:br>
              <a:rPr lang="id-ID" sz="2400">
                <a:solidFill>
                  <a:srgbClr val="0070C0"/>
                </a:solidFill>
                <a:latin typeface="+mj-lt"/>
              </a:rPr>
            </a:br>
            <a:r>
              <a:rPr lang="id-ID" sz="2400" b="1">
                <a:solidFill>
                  <a:srgbClr val="FF0000"/>
                </a:solidFill>
                <a:latin typeface="+mj-lt"/>
              </a:rPr>
              <a:t>Contoh:</a:t>
            </a:r>
            <a:endParaRPr lang="en-US" sz="2400" b="1">
              <a:solidFill>
                <a:srgbClr val="FF0000"/>
              </a:solidFill>
              <a:latin typeface="+mj-lt"/>
            </a:endParaRPr>
          </a:p>
          <a:p>
            <a:pPr algn="ctr" eaLnBrk="1" hangingPunct="1">
              <a:lnSpc>
                <a:spcPct val="110000"/>
              </a:lnSpc>
              <a:defRPr/>
            </a:pPr>
            <a:r>
              <a:rPr lang="id-ID" sz="2400">
                <a:solidFill>
                  <a:schemeClr val="tx1"/>
                </a:solidFill>
                <a:latin typeface="Bookman Old Style" panose="02050604050505020204" pitchFamily="18" charset="0"/>
              </a:rPr>
              <a:t>UNDANG-UNDANG REPUBLIK INDONESIA</a:t>
            </a:r>
          </a:p>
          <a:p>
            <a:pPr algn="ctr" eaLnBrk="1" hangingPunct="1">
              <a:lnSpc>
                <a:spcPct val="110000"/>
              </a:lnSpc>
              <a:defRPr/>
            </a:pPr>
            <a:r>
              <a:rPr lang="id-ID" sz="2400">
                <a:solidFill>
                  <a:schemeClr val="tx1"/>
                </a:solidFill>
                <a:latin typeface="Bookman Old Style" panose="02050604050505020204" pitchFamily="18" charset="0"/>
              </a:rPr>
              <a:t>NOMOR 2 TAHUN 2014 TENTANG </a:t>
            </a:r>
            <a:r>
              <a:rPr lang="id-ID" sz="2400" b="1">
                <a:solidFill>
                  <a:srgbClr val="FF0000"/>
                </a:solidFill>
                <a:latin typeface="Bookman Old Style" panose="02050604050505020204" pitchFamily="18" charset="0"/>
              </a:rPr>
              <a:t>PERUBAHAN ATAS </a:t>
            </a:r>
            <a:r>
              <a:rPr lang="id-ID" sz="2400">
                <a:solidFill>
                  <a:schemeClr val="tx1"/>
                </a:solidFill>
                <a:latin typeface="Bookman Old Style" panose="02050604050505020204" pitchFamily="18" charset="0"/>
              </a:rPr>
              <a:t>UNDANG-UNDANG NOMOR 30 TAHUN 2004 TENTANG JABATAN NOTARIS</a:t>
            </a:r>
            <a:endParaRPr lang="en-US" sz="2400">
              <a:solidFill>
                <a:schemeClr val="tx1"/>
              </a:solidFill>
              <a:latin typeface="Bookman Old Style" panose="02050604050505020204" pitchFamily="18" charset="0"/>
            </a:endParaRPr>
          </a:p>
          <a:p>
            <a:pPr>
              <a:lnSpc>
                <a:spcPct val="110000"/>
              </a:lnSpc>
              <a:buClr>
                <a:schemeClr val="accent6">
                  <a:lumMod val="75000"/>
                </a:schemeClr>
              </a:buClr>
              <a:buFont typeface="Georgia" pitchFamily="18" charset="0"/>
              <a:buNone/>
              <a:defRPr/>
            </a:pPr>
            <a:endParaRPr lang="en-US" sz="2400" dirty="0">
              <a:solidFill>
                <a:srgbClr val="0070C0"/>
              </a:solidFill>
              <a:latin typeface="+mj-lt"/>
            </a:endParaRPr>
          </a:p>
        </p:txBody>
      </p:sp>
    </p:spTree>
    <p:extLst>
      <p:ext uri="{BB962C8B-B14F-4D97-AF65-F5344CB8AC3E}">
        <p14:creationId xmlns:p14="http://schemas.microsoft.com/office/powerpoint/2010/main" val="3494725755"/>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21650" y="-1101905"/>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3" name="Title 1">
            <a:extLst>
              <a:ext uri="{FF2B5EF4-FFF2-40B4-BE49-F238E27FC236}">
                <a16:creationId xmlns:a16="http://schemas.microsoft.com/office/drawing/2014/main" id="{3E9BFCB7-9041-B7C8-6664-9DE499E3E845}"/>
              </a:ext>
            </a:extLst>
          </p:cNvPr>
          <p:cNvSpPr txBox="1">
            <a:spLocks/>
          </p:cNvSpPr>
          <p:nvPr/>
        </p:nvSpPr>
        <p:spPr>
          <a:xfrm>
            <a:off x="577850" y="533400"/>
            <a:ext cx="7575550" cy="4171950"/>
          </a:xfrm>
          <a:prstGeom prst="rect">
            <a:avLst/>
          </a:prstGeom>
        </p:spPr>
        <p:style>
          <a:lnRef idx="2">
            <a:schemeClr val="accent4"/>
          </a:lnRef>
          <a:fillRef idx="1">
            <a:schemeClr val="lt1"/>
          </a:fillRef>
          <a:effectRef idx="0">
            <a:schemeClr val="accent4"/>
          </a:effectRef>
          <a:fontRef idx="minor">
            <a:schemeClr val="dk1"/>
          </a:fontRef>
        </p:style>
        <p:txBody>
          <a:bodyPr/>
          <a:lstStyle>
            <a:lvl1pPr algn="l" defTabSz="914400" rtl="0" eaLnBrk="1" latinLnBrk="0" hangingPunct="1">
              <a:lnSpc>
                <a:spcPct val="90000"/>
              </a:lnSpc>
              <a:spcBef>
                <a:spcPct val="0"/>
              </a:spcBef>
              <a:buNone/>
              <a:defRPr sz="4400" kern="1200">
                <a:solidFill>
                  <a:schemeClr val="tx1"/>
                </a:solidFill>
                <a:latin typeface="字魂35号-经典雅黑" panose="00000500000000000000" pitchFamily="2" charset="-122"/>
                <a:ea typeface="+mj-ea"/>
                <a:cs typeface="+mj-cs"/>
              </a:defRPr>
            </a:lvl1pPr>
          </a:lstStyle>
          <a:p>
            <a:pPr marL="52388" algn="just">
              <a:lnSpc>
                <a:spcPct val="100000"/>
              </a:lnSpc>
              <a:defRPr/>
            </a:pPr>
            <a:r>
              <a:rPr lang="en-US" sz="2000">
                <a:latin typeface="+mn-lt"/>
              </a:rPr>
              <a:t>Jika Peraturan Perundang-undangan telah diubah lebih dari 1 (satu) kali, di antara kata “perubahan” dan kata “atas” disisipkan keterangan yang menunjukkan </a:t>
            </a:r>
            <a:r>
              <a:rPr lang="en-US" sz="2000" b="1">
                <a:solidFill>
                  <a:srgbClr val="FF0000"/>
                </a:solidFill>
                <a:latin typeface="+mn-lt"/>
              </a:rPr>
              <a:t>berapa kali</a:t>
            </a:r>
            <a:r>
              <a:rPr lang="en-US" sz="2000" b="1">
                <a:latin typeface="+mn-lt"/>
              </a:rPr>
              <a:t> </a:t>
            </a:r>
            <a:r>
              <a:rPr lang="en-US" sz="2000">
                <a:latin typeface="+mn-lt"/>
              </a:rPr>
              <a:t>perubahan tersebut telah dilakukan, tanpa merinci perubahan sebelumnya</a:t>
            </a:r>
            <a:r>
              <a:rPr lang="en-US" sz="2000">
                <a:effectLst>
                  <a:outerShdw blurRad="38100" dist="38100" dir="2700000" algn="tl">
                    <a:srgbClr val="000000">
                      <a:alpha val="43137"/>
                    </a:srgbClr>
                  </a:outerShdw>
                </a:effectLst>
                <a:latin typeface="+mn-lt"/>
              </a:rPr>
              <a:t>.</a:t>
            </a:r>
          </a:p>
          <a:p>
            <a:pPr marL="52388">
              <a:lnSpc>
                <a:spcPct val="100000"/>
              </a:lnSpc>
              <a:defRPr/>
            </a:pPr>
            <a:r>
              <a:rPr lang="en-US" sz="2000" b="1">
                <a:solidFill>
                  <a:srgbClr val="FF0000"/>
                </a:solidFill>
                <a:latin typeface="+mn-lt"/>
                <a:ea typeface="Verdana" pitchFamily="34" charset="0"/>
                <a:cs typeface="Verdana" pitchFamily="34" charset="0"/>
              </a:rPr>
              <a:t>Contoh:</a:t>
            </a:r>
          </a:p>
          <a:p>
            <a:pPr marL="52388" algn="ctr">
              <a:lnSpc>
                <a:spcPct val="100000"/>
              </a:lnSpc>
              <a:defRPr/>
            </a:pPr>
            <a:r>
              <a:rPr lang="en-US" sz="2000">
                <a:latin typeface="Bookman Old Style" panose="02050604050505020204" pitchFamily="18" charset="0"/>
                <a:ea typeface="Verdana" pitchFamily="34" charset="0"/>
                <a:cs typeface="Verdana" pitchFamily="34" charset="0"/>
              </a:rPr>
              <a:t>UNDANG-UNDANG REPUBLIK INDONESIA</a:t>
            </a:r>
            <a:br>
              <a:rPr lang="en-US" sz="2000">
                <a:latin typeface="Bookman Old Style" panose="02050604050505020204" pitchFamily="18" charset="0"/>
                <a:ea typeface="Verdana" pitchFamily="34" charset="0"/>
                <a:cs typeface="Verdana" pitchFamily="34" charset="0"/>
              </a:rPr>
            </a:br>
            <a:r>
              <a:rPr lang="en-US" sz="2000">
                <a:latin typeface="Bookman Old Style" panose="02050604050505020204" pitchFamily="18" charset="0"/>
                <a:ea typeface="Verdana" pitchFamily="34" charset="0"/>
                <a:cs typeface="Verdana" pitchFamily="34" charset="0"/>
              </a:rPr>
              <a:t>NOMOR 2 TAHUN 2018</a:t>
            </a:r>
            <a:br>
              <a:rPr lang="en-US" sz="2000">
                <a:latin typeface="Bookman Old Style" panose="02050604050505020204" pitchFamily="18" charset="0"/>
                <a:ea typeface="Verdana" pitchFamily="34" charset="0"/>
                <a:cs typeface="Verdana" pitchFamily="34" charset="0"/>
              </a:rPr>
            </a:br>
            <a:r>
              <a:rPr lang="en-US" sz="2000">
                <a:latin typeface="Bookman Old Style" panose="02050604050505020204" pitchFamily="18" charset="0"/>
                <a:ea typeface="Verdana" pitchFamily="34" charset="0"/>
                <a:cs typeface="Verdana" pitchFamily="34" charset="0"/>
              </a:rPr>
              <a:t>TENTANG</a:t>
            </a:r>
            <a:br>
              <a:rPr lang="en-US" sz="2000">
                <a:latin typeface="Bookman Old Style" panose="02050604050505020204" pitchFamily="18" charset="0"/>
                <a:ea typeface="Verdana" pitchFamily="34" charset="0"/>
                <a:cs typeface="Verdana" pitchFamily="34" charset="0"/>
              </a:rPr>
            </a:br>
            <a:r>
              <a:rPr lang="en-US" sz="2000">
                <a:latin typeface="Bookman Old Style" panose="02050604050505020204" pitchFamily="18" charset="0"/>
                <a:ea typeface="Verdana" pitchFamily="34" charset="0"/>
                <a:cs typeface="Verdana" pitchFamily="34" charset="0"/>
              </a:rPr>
              <a:t>PERUBAHAN </a:t>
            </a:r>
            <a:r>
              <a:rPr lang="en-US" sz="2000" b="1">
                <a:solidFill>
                  <a:srgbClr val="FF0000"/>
                </a:solidFill>
                <a:latin typeface="Bookman Old Style" panose="02050604050505020204" pitchFamily="18" charset="0"/>
                <a:ea typeface="Verdana" pitchFamily="34" charset="0"/>
                <a:cs typeface="Verdana" pitchFamily="34" charset="0"/>
              </a:rPr>
              <a:t>KEDUA</a:t>
            </a:r>
            <a:r>
              <a:rPr lang="en-US" sz="2000">
                <a:solidFill>
                  <a:srgbClr val="FF0000"/>
                </a:solidFill>
                <a:latin typeface="Bookman Old Style" panose="02050604050505020204" pitchFamily="18" charset="0"/>
                <a:ea typeface="Verdana" pitchFamily="34" charset="0"/>
                <a:cs typeface="Verdana" pitchFamily="34" charset="0"/>
              </a:rPr>
              <a:t> </a:t>
            </a:r>
            <a:r>
              <a:rPr lang="en-US" sz="2000">
                <a:latin typeface="Bookman Old Style" panose="02050604050505020204" pitchFamily="18" charset="0"/>
                <a:ea typeface="Verdana" pitchFamily="34" charset="0"/>
                <a:cs typeface="Verdana" pitchFamily="34" charset="0"/>
              </a:rPr>
              <a:t>ATAS UNDANG-UNDANG </a:t>
            </a:r>
            <a:br>
              <a:rPr lang="en-US" sz="2000">
                <a:latin typeface="Bookman Old Style" panose="02050604050505020204" pitchFamily="18" charset="0"/>
                <a:ea typeface="Verdana" pitchFamily="34" charset="0"/>
                <a:cs typeface="Verdana" pitchFamily="34" charset="0"/>
              </a:rPr>
            </a:br>
            <a:r>
              <a:rPr lang="en-US" sz="2000">
                <a:latin typeface="Bookman Old Style" panose="02050604050505020204" pitchFamily="18" charset="0"/>
                <a:ea typeface="Verdana" pitchFamily="34" charset="0"/>
                <a:cs typeface="Verdana" pitchFamily="34" charset="0"/>
              </a:rPr>
              <a:t>NOMOR 17 TAHUN 2014 TENTANG MAJELIS PERMUSYAWARATAN RAKYAT, DEWAN PERWAKILAN RAKYAT, DEWAN PERWAKILAN DAERAH, DAN DEWAN PERWAKILAN RAKYAT DAERAH</a:t>
            </a:r>
            <a:endParaRPr lang="en-US" sz="2000" b="1" dirty="0">
              <a:effectLst>
                <a:outerShdw blurRad="38100" dist="38100" dir="2700000" algn="tl">
                  <a:srgbClr val="000000">
                    <a:alpha val="43137"/>
                  </a:srgbClr>
                </a:outerShdw>
              </a:effectLst>
              <a:latin typeface="Bookman Old Style" panose="02050604050505020204" pitchFamily="18" charset="0"/>
            </a:endParaRPr>
          </a:p>
        </p:txBody>
      </p:sp>
    </p:spTree>
    <p:extLst>
      <p:ext uri="{BB962C8B-B14F-4D97-AF65-F5344CB8AC3E}">
        <p14:creationId xmlns:p14="http://schemas.microsoft.com/office/powerpoint/2010/main" val="3015201087"/>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 name="Title 1">
            <a:extLst>
              <a:ext uri="{FF2B5EF4-FFF2-40B4-BE49-F238E27FC236}">
                <a16:creationId xmlns:a16="http://schemas.microsoft.com/office/drawing/2014/main" id="{E61CCB02-1BD2-C101-B7A7-1DD24B40C16F}"/>
              </a:ext>
            </a:extLst>
          </p:cNvPr>
          <p:cNvSpPr txBox="1">
            <a:spLocks/>
          </p:cNvSpPr>
          <p:nvPr/>
        </p:nvSpPr>
        <p:spPr>
          <a:xfrm>
            <a:off x="381000" y="514350"/>
            <a:ext cx="7543800" cy="4330030"/>
          </a:xfrm>
          <a:prstGeom prst="rect">
            <a:avLst/>
          </a:prstGeom>
        </p:spPr>
        <p:style>
          <a:lnRef idx="2">
            <a:schemeClr val="accent4"/>
          </a:lnRef>
          <a:fillRef idx="1">
            <a:schemeClr val="lt1"/>
          </a:fillRef>
          <a:effectRef idx="0">
            <a:schemeClr val="accent4"/>
          </a:effectRef>
          <a:fontRef idx="minor">
            <a:schemeClr val="dk1"/>
          </a:fontRef>
        </p:style>
        <p:txBody>
          <a:bodyPr/>
          <a:lstStyle>
            <a:lvl1pPr algn="l" defTabSz="914400" rtl="0" eaLnBrk="1" latinLnBrk="0" hangingPunct="1">
              <a:lnSpc>
                <a:spcPct val="90000"/>
              </a:lnSpc>
              <a:spcBef>
                <a:spcPct val="0"/>
              </a:spcBef>
              <a:buNone/>
              <a:defRPr sz="4400" kern="1200">
                <a:solidFill>
                  <a:schemeClr val="tx1"/>
                </a:solidFill>
                <a:latin typeface="字魂35号-经典雅黑" panose="00000500000000000000" pitchFamily="2" charset="-122"/>
                <a:ea typeface="+mj-ea"/>
                <a:cs typeface="+mj-cs"/>
              </a:defRPr>
            </a:lvl1pPr>
          </a:lstStyle>
          <a:p>
            <a:pPr>
              <a:defRPr/>
            </a:pPr>
            <a:r>
              <a:rPr lang="en-US" sz="2000">
                <a:latin typeface="Bookman Old Style" pitchFamily="18" charset="0"/>
              </a:rPr>
              <a:t>Pada nama Peraturan Perundang-undangan </a:t>
            </a:r>
            <a:r>
              <a:rPr lang="en-US" sz="2000" b="1">
                <a:latin typeface="Bookman Old Style" pitchFamily="18" charset="0"/>
              </a:rPr>
              <a:t>pencabutan</a:t>
            </a:r>
            <a:r>
              <a:rPr lang="en-US" sz="2000">
                <a:latin typeface="Bookman Old Style" pitchFamily="18" charset="0"/>
              </a:rPr>
              <a:t> ditambahkan kata “</a:t>
            </a:r>
            <a:r>
              <a:rPr lang="en-US" sz="2000" b="1">
                <a:latin typeface="Bookman Old Style" pitchFamily="18" charset="0"/>
              </a:rPr>
              <a:t>pencabutan</a:t>
            </a:r>
            <a:r>
              <a:rPr lang="en-US" sz="2000">
                <a:latin typeface="Bookman Old Style" pitchFamily="18" charset="0"/>
              </a:rPr>
              <a:t>” di depan judul Peraturan Perundang-undangan yang dicabut.</a:t>
            </a:r>
            <a:br>
              <a:rPr lang="en-US" sz="2300">
                <a:latin typeface="Bookman Old Style" pitchFamily="18" charset="0"/>
              </a:rPr>
            </a:br>
            <a:br>
              <a:rPr lang="en-US" sz="2300">
                <a:latin typeface="Bookman Old Style" pitchFamily="18" charset="0"/>
              </a:rPr>
            </a:br>
            <a:r>
              <a:rPr lang="en-US" sz="2300">
                <a:solidFill>
                  <a:srgbClr val="FF0000"/>
                </a:solidFill>
                <a:latin typeface="Bookman Old Style" pitchFamily="18" charset="0"/>
              </a:rPr>
              <a:t>contoh:</a:t>
            </a:r>
          </a:p>
          <a:p>
            <a:pPr algn="ctr">
              <a:defRPr/>
            </a:pPr>
            <a:r>
              <a:rPr lang="en-US" sz="2000">
                <a:latin typeface="Bookman Old Style" pitchFamily="18" charset="0"/>
              </a:rPr>
              <a:t>UNDANG-UNDANG REPUBLIK INDONESIA</a:t>
            </a:r>
            <a:br>
              <a:rPr lang="en-US" sz="2000">
                <a:latin typeface="Bookman Old Style" pitchFamily="18" charset="0"/>
              </a:rPr>
            </a:br>
            <a:r>
              <a:rPr lang="en-US" sz="2000">
                <a:latin typeface="Bookman Old Style" pitchFamily="18" charset="0"/>
              </a:rPr>
              <a:t>NOMOR 3 TAHUN 2010</a:t>
            </a:r>
          </a:p>
          <a:p>
            <a:pPr algn="ctr">
              <a:defRPr/>
            </a:pPr>
            <a:r>
              <a:rPr lang="en-US" sz="2000">
                <a:latin typeface="Bookman Old Style" pitchFamily="18" charset="0"/>
              </a:rPr>
              <a:t>TENTANG </a:t>
            </a:r>
            <a:br>
              <a:rPr lang="en-US" sz="2000">
                <a:latin typeface="Bookman Old Style" pitchFamily="18" charset="0"/>
              </a:rPr>
            </a:br>
            <a:r>
              <a:rPr lang="en-US" sz="2000" b="1">
                <a:solidFill>
                  <a:srgbClr val="FF0000"/>
                </a:solidFill>
                <a:latin typeface="Bookman Old Style" pitchFamily="18" charset="0"/>
              </a:rPr>
              <a:t>PENCABUTAN </a:t>
            </a:r>
            <a:r>
              <a:rPr lang="en-US" sz="2000">
                <a:latin typeface="Bookman Old Style" pitchFamily="18" charset="0"/>
              </a:rPr>
              <a:t>PERATURAN PEMERINTAH PENGGANTI UNDANG-UNDANG NOMOR 4 TAHUN 2009 TENTANG PERUBAHAN ATAS UNDANG-UNDANG NOMOR 30 TAHUN 2002 TENTANG KOMISI PEMBERANTASAN TINDAK PIDANA KORUPSI</a:t>
            </a:r>
          </a:p>
          <a:p>
            <a:pPr>
              <a:defRPr/>
            </a:pPr>
            <a:endParaRPr lang="en-US" sz="2300">
              <a:latin typeface="Bookman Old Style" pitchFamily="18" charset="0"/>
            </a:endParaRPr>
          </a:p>
          <a:p>
            <a:pPr>
              <a:defRPr/>
            </a:pPr>
            <a:endParaRPr lang="en-US" sz="2300" dirty="0">
              <a:latin typeface="Bookman Old Style" pitchFamily="18" charset="0"/>
            </a:endParaRPr>
          </a:p>
        </p:txBody>
      </p:sp>
    </p:spTree>
    <p:extLst>
      <p:ext uri="{BB962C8B-B14F-4D97-AF65-F5344CB8AC3E}">
        <p14:creationId xmlns:p14="http://schemas.microsoft.com/office/powerpoint/2010/main" val="2974042775"/>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ln/>
        </p:spPr>
        <p:txBody>
          <a:bodyPr vert="horz" wrap="square" lIns="68580" tIns="34290" rIns="68580" bIns="34290" rtlCol="0" anchor="ctr" anchorCtr="0">
            <a:normAutofit fontScale="90000"/>
          </a:bodyPr>
          <a:lstStyle/>
          <a:p>
            <a:pPr eaLnBrk="1" hangingPunct="1"/>
            <a:r>
              <a:rPr lang="en-US" altLang="en-US" dirty="0"/>
              <a:t>JENIS DAN HIERARKI PERATURAN PERUU</a:t>
            </a:r>
          </a:p>
        </p:txBody>
      </p:sp>
      <p:sp>
        <p:nvSpPr>
          <p:cNvPr id="3" name="Content Placeholder 2"/>
          <p:cNvSpPr>
            <a:spLocks noGrp="1"/>
          </p:cNvSpPr>
          <p:nvPr>
            <p:ph idx="1"/>
          </p:nvPr>
        </p:nvSpPr>
        <p:spPr>
          <a:xfrm>
            <a:off x="1524001" y="1620441"/>
            <a:ext cx="4613672" cy="3523060"/>
          </a:xfrm>
        </p:spPr>
        <p:txBody>
          <a:bodyPr vert="horz" wrap="square" lIns="68580" tIns="34290" rIns="68580" bIns="34290" numCol="1" rtlCol="0" anchor="t" anchorCtr="0" compatLnSpc="1">
            <a:normAutofit/>
          </a:bodyPr>
          <a:lstStyle/>
          <a:p>
            <a:pPr marL="204788" indent="-204788" defTabSz="685800" fontAlgn="base">
              <a:lnSpc>
                <a:spcPct val="100000"/>
              </a:lnSpc>
              <a:spcBef>
                <a:spcPct val="20000"/>
              </a:spcBef>
              <a:spcAft>
                <a:spcPct val="0"/>
              </a:spcAft>
              <a:buClr>
                <a:schemeClr val="accent1"/>
              </a:buClr>
              <a:buSzPct val="100000"/>
              <a:buFont typeface="Symbol" panose="05050102010706020507" pitchFamily="18" charset="2"/>
              <a:buChar char=""/>
              <a:defRPr/>
            </a:pPr>
            <a:endParaRPr lang="en-US" sz="1800" dirty="0">
              <a:solidFill>
                <a:schemeClr val="tx2"/>
              </a:solidFill>
              <a:latin typeface="+mn-lt"/>
            </a:endParaRPr>
          </a:p>
          <a:p>
            <a:pPr marL="0" indent="0" defTabSz="685800" fontAlgn="base">
              <a:lnSpc>
                <a:spcPct val="100000"/>
              </a:lnSpc>
              <a:spcBef>
                <a:spcPct val="20000"/>
              </a:spcBef>
              <a:spcAft>
                <a:spcPct val="0"/>
              </a:spcAft>
              <a:buClr>
                <a:schemeClr val="accent1"/>
              </a:buClr>
              <a:buSzPct val="100000"/>
              <a:buNone/>
              <a:defRPr/>
            </a:pPr>
            <a:endParaRPr lang="en-US" sz="1800" dirty="0">
              <a:solidFill>
                <a:schemeClr val="tx2"/>
              </a:solidFill>
              <a:latin typeface="+mn-lt"/>
            </a:endParaRPr>
          </a:p>
          <a:p>
            <a:pPr marL="0" indent="0" defTabSz="685800" fontAlgn="base">
              <a:lnSpc>
                <a:spcPct val="100000"/>
              </a:lnSpc>
              <a:spcBef>
                <a:spcPct val="20000"/>
              </a:spcBef>
              <a:spcAft>
                <a:spcPct val="0"/>
              </a:spcAft>
              <a:buClr>
                <a:schemeClr val="accent1"/>
              </a:buClr>
              <a:buSzPct val="100000"/>
              <a:buNone/>
              <a:defRPr/>
            </a:pPr>
            <a:r>
              <a:rPr lang="en-US" sz="1800" dirty="0">
                <a:solidFill>
                  <a:schemeClr val="tx2"/>
                </a:solidFill>
                <a:latin typeface="+mn-lt"/>
              </a:rPr>
              <a:t>Pasal 7 (1) UU No. 12 </a:t>
            </a:r>
            <a:r>
              <a:rPr lang="en-US" sz="1800" dirty="0" err="1">
                <a:solidFill>
                  <a:schemeClr val="tx2"/>
                </a:solidFill>
                <a:latin typeface="+mn-lt"/>
              </a:rPr>
              <a:t>Tahun</a:t>
            </a:r>
            <a:r>
              <a:rPr lang="en-US" sz="1800" dirty="0">
                <a:solidFill>
                  <a:schemeClr val="tx2"/>
                </a:solidFill>
                <a:latin typeface="+mn-lt"/>
              </a:rPr>
              <a:t> 2011</a:t>
            </a:r>
          </a:p>
          <a:p>
            <a:pPr marL="539591" lvl="3" indent="-342900" defTabSz="685800" fontAlgn="base">
              <a:lnSpc>
                <a:spcPct val="100000"/>
              </a:lnSpc>
              <a:spcBef>
                <a:spcPct val="20000"/>
              </a:spcBef>
              <a:spcAft>
                <a:spcPct val="0"/>
              </a:spcAft>
              <a:buClr>
                <a:schemeClr val="accent1"/>
              </a:buClr>
              <a:buSzPct val="100000"/>
              <a:buFont typeface="+mj-lt"/>
              <a:buAutoNum type="alphaLcPeriod"/>
              <a:defRPr/>
            </a:pPr>
            <a:r>
              <a:rPr lang="en-US" sz="1500" dirty="0">
                <a:solidFill>
                  <a:schemeClr val="tx2"/>
                </a:solidFill>
                <a:latin typeface="+mn-lt"/>
              </a:rPr>
              <a:t>UUD 1945</a:t>
            </a:r>
          </a:p>
          <a:p>
            <a:pPr marL="539591" lvl="3" indent="-342900" defTabSz="685800" fontAlgn="base">
              <a:lnSpc>
                <a:spcPct val="100000"/>
              </a:lnSpc>
              <a:spcBef>
                <a:spcPct val="20000"/>
              </a:spcBef>
              <a:spcAft>
                <a:spcPct val="0"/>
              </a:spcAft>
              <a:buClr>
                <a:schemeClr val="accent1"/>
              </a:buClr>
              <a:buSzPct val="100000"/>
              <a:buFont typeface="+mj-lt"/>
              <a:buAutoNum type="alphaLcPeriod"/>
              <a:defRPr/>
            </a:pPr>
            <a:r>
              <a:rPr lang="en-US" sz="1500" dirty="0">
                <a:solidFill>
                  <a:schemeClr val="tx2"/>
                </a:solidFill>
                <a:latin typeface="+mn-lt"/>
              </a:rPr>
              <a:t>KETETAPAN MPR</a:t>
            </a:r>
          </a:p>
          <a:p>
            <a:pPr marL="539591" lvl="3" indent="-342900" defTabSz="685800" fontAlgn="base">
              <a:lnSpc>
                <a:spcPct val="100000"/>
              </a:lnSpc>
              <a:spcBef>
                <a:spcPct val="20000"/>
              </a:spcBef>
              <a:spcAft>
                <a:spcPct val="0"/>
              </a:spcAft>
              <a:buClr>
                <a:schemeClr val="accent1"/>
              </a:buClr>
              <a:buSzPct val="100000"/>
              <a:buFont typeface="+mj-lt"/>
              <a:buAutoNum type="alphaLcPeriod"/>
              <a:defRPr/>
            </a:pPr>
            <a:r>
              <a:rPr lang="en-US" sz="1500" dirty="0">
                <a:solidFill>
                  <a:schemeClr val="tx2"/>
                </a:solidFill>
                <a:latin typeface="+mn-lt"/>
              </a:rPr>
              <a:t>UU/PERPU</a:t>
            </a:r>
          </a:p>
          <a:p>
            <a:pPr marL="539591" lvl="3" indent="-342900" defTabSz="685800" fontAlgn="base">
              <a:lnSpc>
                <a:spcPct val="100000"/>
              </a:lnSpc>
              <a:spcBef>
                <a:spcPct val="20000"/>
              </a:spcBef>
              <a:spcAft>
                <a:spcPct val="0"/>
              </a:spcAft>
              <a:buClr>
                <a:schemeClr val="accent1"/>
              </a:buClr>
              <a:buSzPct val="100000"/>
              <a:buFont typeface="+mj-lt"/>
              <a:buAutoNum type="alphaLcPeriod"/>
              <a:defRPr/>
            </a:pPr>
            <a:r>
              <a:rPr lang="en-US" sz="1500" dirty="0">
                <a:solidFill>
                  <a:schemeClr val="tx2"/>
                </a:solidFill>
                <a:latin typeface="+mn-lt"/>
              </a:rPr>
              <a:t>PP</a:t>
            </a:r>
          </a:p>
          <a:p>
            <a:pPr marL="539591" lvl="3" indent="-342900" defTabSz="685800" fontAlgn="base">
              <a:lnSpc>
                <a:spcPct val="100000"/>
              </a:lnSpc>
              <a:spcBef>
                <a:spcPct val="20000"/>
              </a:spcBef>
              <a:spcAft>
                <a:spcPct val="0"/>
              </a:spcAft>
              <a:buClr>
                <a:schemeClr val="accent1"/>
              </a:buClr>
              <a:buSzPct val="100000"/>
              <a:buFont typeface="+mj-lt"/>
              <a:buAutoNum type="alphaLcPeriod"/>
              <a:defRPr/>
            </a:pPr>
            <a:r>
              <a:rPr lang="en-US" sz="1500" dirty="0">
                <a:solidFill>
                  <a:schemeClr val="tx2"/>
                </a:solidFill>
                <a:latin typeface="+mn-lt"/>
              </a:rPr>
              <a:t>PERPRES</a:t>
            </a:r>
          </a:p>
          <a:p>
            <a:pPr marL="539591" lvl="3" indent="-342900" defTabSz="685800" fontAlgn="base">
              <a:lnSpc>
                <a:spcPct val="100000"/>
              </a:lnSpc>
              <a:spcBef>
                <a:spcPct val="20000"/>
              </a:spcBef>
              <a:spcAft>
                <a:spcPct val="0"/>
              </a:spcAft>
              <a:buClr>
                <a:schemeClr val="accent1"/>
              </a:buClr>
              <a:buSzPct val="100000"/>
              <a:buFont typeface="+mj-lt"/>
              <a:buAutoNum type="alphaLcPeriod"/>
              <a:defRPr/>
            </a:pPr>
            <a:r>
              <a:rPr lang="en-US" sz="1500" dirty="0">
                <a:solidFill>
                  <a:schemeClr val="tx2"/>
                </a:solidFill>
                <a:latin typeface="+mn-lt"/>
              </a:rPr>
              <a:t>PERDA PROV</a:t>
            </a:r>
          </a:p>
          <a:p>
            <a:pPr marL="539591" lvl="3" indent="-342900" defTabSz="685800" fontAlgn="base">
              <a:lnSpc>
                <a:spcPct val="100000"/>
              </a:lnSpc>
              <a:spcBef>
                <a:spcPct val="20000"/>
              </a:spcBef>
              <a:spcAft>
                <a:spcPct val="0"/>
              </a:spcAft>
              <a:buClr>
                <a:schemeClr val="accent1"/>
              </a:buClr>
              <a:buSzPct val="100000"/>
              <a:buFont typeface="+mj-lt"/>
              <a:buAutoNum type="alphaLcPeriod"/>
              <a:defRPr/>
            </a:pPr>
            <a:r>
              <a:rPr lang="en-US" sz="1500" dirty="0">
                <a:solidFill>
                  <a:schemeClr val="tx2"/>
                </a:solidFill>
                <a:latin typeface="+mn-lt"/>
              </a:rPr>
              <a:t>PERDA KAB/KOTA</a:t>
            </a:r>
          </a:p>
          <a:p>
            <a:pPr marL="870585" lvl="3" indent="-337185" defTabSz="685800" fontAlgn="base">
              <a:lnSpc>
                <a:spcPct val="100000"/>
              </a:lnSpc>
              <a:spcBef>
                <a:spcPct val="20000"/>
              </a:spcBef>
              <a:spcAft>
                <a:spcPct val="0"/>
              </a:spcAft>
              <a:buClr>
                <a:schemeClr val="accent1"/>
              </a:buClr>
              <a:buSzPct val="100000"/>
              <a:buFont typeface="Symbol" panose="05050102010706020507" pitchFamily="18" charset="2"/>
              <a:buChar char=""/>
              <a:defRPr/>
            </a:pPr>
            <a:endParaRPr lang="en-US" sz="1500" dirty="0">
              <a:solidFill>
                <a:schemeClr val="tx2"/>
              </a:solidFill>
              <a:latin typeface="+mn-lt"/>
            </a:endParaRPr>
          </a:p>
          <a:p>
            <a:pPr marL="533400" lvl="3" indent="0" defTabSz="685800" fontAlgn="base">
              <a:lnSpc>
                <a:spcPct val="100000"/>
              </a:lnSpc>
              <a:spcBef>
                <a:spcPct val="20000"/>
              </a:spcBef>
              <a:spcAft>
                <a:spcPct val="0"/>
              </a:spcAft>
              <a:buClr>
                <a:schemeClr val="accent1"/>
              </a:buClr>
              <a:buSzPct val="100000"/>
              <a:buNone/>
              <a:defRPr/>
            </a:pPr>
            <a:endParaRPr lang="en-US" sz="1500" dirty="0">
              <a:solidFill>
                <a:schemeClr val="tx2"/>
              </a:solidFill>
              <a:latin typeface="+mn-lt"/>
            </a:endParaRPr>
          </a:p>
          <a:p>
            <a:pPr marL="870585" lvl="3" indent="-337185" defTabSz="685800" fontAlgn="base">
              <a:lnSpc>
                <a:spcPct val="100000"/>
              </a:lnSpc>
              <a:spcBef>
                <a:spcPct val="20000"/>
              </a:spcBef>
              <a:spcAft>
                <a:spcPct val="0"/>
              </a:spcAft>
              <a:buClr>
                <a:schemeClr val="accent1"/>
              </a:buClr>
              <a:buSzPct val="100000"/>
              <a:buFont typeface="Symbol" panose="05050102010706020507" pitchFamily="18" charset="2"/>
              <a:buChar char=""/>
              <a:defRPr/>
            </a:pPr>
            <a:endParaRPr lang="en-US" sz="1500" dirty="0">
              <a:solidFill>
                <a:schemeClr val="tx2"/>
              </a:solidFill>
              <a:latin typeface="+mn-lt"/>
            </a:endParaRPr>
          </a:p>
          <a:p>
            <a:pPr marL="533400" lvl="3" indent="0" defTabSz="685800" fontAlgn="base">
              <a:lnSpc>
                <a:spcPct val="100000"/>
              </a:lnSpc>
              <a:spcBef>
                <a:spcPct val="20000"/>
              </a:spcBef>
              <a:spcAft>
                <a:spcPct val="0"/>
              </a:spcAft>
              <a:buClr>
                <a:schemeClr val="accent1"/>
              </a:buClr>
              <a:buSzPct val="100000"/>
              <a:buNone/>
              <a:defRPr/>
            </a:pPr>
            <a:endParaRPr lang="en-US" sz="1500" dirty="0">
              <a:solidFill>
                <a:schemeClr val="tx2"/>
              </a:solidFill>
              <a:latin typeface="+mn-lt"/>
            </a:endParaRPr>
          </a:p>
        </p:txBody>
      </p:sp>
      <p:sp>
        <p:nvSpPr>
          <p:cNvPr id="4" name="Isosceles Triangle 3"/>
          <p:cNvSpPr/>
          <p:nvPr/>
        </p:nvSpPr>
        <p:spPr>
          <a:xfrm>
            <a:off x="4171951" y="1966913"/>
            <a:ext cx="1497806" cy="2964656"/>
          </a:xfrm>
          <a:prstGeom prst="triangle">
            <a:avLst>
              <a:gd name="adj" fmla="val 5054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base">
              <a:spcBef>
                <a:spcPct val="0"/>
              </a:spcBef>
              <a:spcAft>
                <a:spcPct val="0"/>
              </a:spcAft>
              <a:defRPr/>
            </a:pPr>
            <a:endParaRPr lang="en-US" sz="2100"/>
          </a:p>
        </p:txBody>
      </p:sp>
      <p:cxnSp>
        <p:nvCxnSpPr>
          <p:cNvPr id="6" name="Straight Connector 5"/>
          <p:cNvCxnSpPr/>
          <p:nvPr/>
        </p:nvCxnSpPr>
        <p:spPr>
          <a:xfrm flipV="1">
            <a:off x="3509963" y="2632472"/>
            <a:ext cx="340519" cy="20241"/>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4754166" y="2652713"/>
            <a:ext cx="34051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67251" y="3045619"/>
            <a:ext cx="469106" cy="107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4" idx="1"/>
            <a:endCxn id="4" idx="5"/>
          </p:cNvCxnSpPr>
          <p:nvPr/>
        </p:nvCxnSpPr>
        <p:spPr>
          <a:xfrm>
            <a:off x="4550569" y="3449241"/>
            <a:ext cx="7489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4496991" y="3832622"/>
            <a:ext cx="8096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4306491" y="4495800"/>
            <a:ext cx="1215629" cy="83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4368403" y="4135041"/>
            <a:ext cx="1006079" cy="238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Rounded Corners 1"/>
          <p:cNvSpPr/>
          <p:nvPr/>
        </p:nvSpPr>
        <p:spPr>
          <a:xfrm>
            <a:off x="6251972" y="1329929"/>
            <a:ext cx="1871663" cy="381357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defTabSz="685800" eaLnBrk="0" fontAlgn="base" hangingPunct="0">
              <a:spcBef>
                <a:spcPct val="0"/>
              </a:spcBef>
              <a:spcAft>
                <a:spcPct val="0"/>
              </a:spcAft>
              <a:defRPr/>
            </a:pPr>
            <a:r>
              <a:rPr lang="en-ID" sz="2100" dirty="0"/>
              <a:t>(2) </a:t>
            </a:r>
            <a:r>
              <a:rPr lang="en-ID" sz="2100" dirty="0" err="1"/>
              <a:t>Kekuatan</a:t>
            </a:r>
            <a:r>
              <a:rPr lang="en-ID" sz="2100" dirty="0"/>
              <a:t> </a:t>
            </a:r>
            <a:r>
              <a:rPr lang="en-ID" sz="2100" dirty="0" err="1"/>
              <a:t>hukum</a:t>
            </a:r>
            <a:r>
              <a:rPr lang="en-ID" sz="2100" dirty="0"/>
              <a:t> </a:t>
            </a:r>
            <a:r>
              <a:rPr lang="en-ID" sz="2100" dirty="0" err="1"/>
              <a:t>Peraturan</a:t>
            </a:r>
            <a:r>
              <a:rPr lang="en-ID" sz="2100" dirty="0"/>
              <a:t> </a:t>
            </a:r>
            <a:r>
              <a:rPr lang="en-ID" sz="2100" dirty="0" err="1"/>
              <a:t>Perundang-undangan</a:t>
            </a:r>
            <a:r>
              <a:rPr lang="en-ID" sz="2100" dirty="0"/>
              <a:t> </a:t>
            </a:r>
            <a:r>
              <a:rPr lang="en-ID" sz="2100" dirty="0" err="1"/>
              <a:t>sesuai</a:t>
            </a:r>
            <a:r>
              <a:rPr lang="en-ID" sz="2100" dirty="0"/>
              <a:t> </a:t>
            </a:r>
            <a:r>
              <a:rPr lang="en-ID" sz="2100" dirty="0" err="1"/>
              <a:t>dengan</a:t>
            </a:r>
            <a:r>
              <a:rPr lang="en-ID" sz="2100" dirty="0"/>
              <a:t> </a:t>
            </a:r>
            <a:r>
              <a:rPr lang="en-ID" sz="2100" dirty="0" err="1"/>
              <a:t>hierarki</a:t>
            </a:r>
            <a:r>
              <a:rPr lang="en-ID" sz="2100" dirty="0"/>
              <a:t> </a:t>
            </a:r>
            <a:r>
              <a:rPr lang="en-ID" sz="2100" dirty="0" err="1"/>
              <a:t>sebagaimana</a:t>
            </a:r>
            <a:r>
              <a:rPr lang="en-ID" sz="2100" dirty="0"/>
              <a:t> </a:t>
            </a:r>
            <a:r>
              <a:rPr lang="en-ID" sz="2100" dirty="0" err="1"/>
              <a:t>dimaksud</a:t>
            </a:r>
            <a:r>
              <a:rPr lang="en-ID" sz="2100" dirty="0"/>
              <a:t> pada </a:t>
            </a:r>
            <a:r>
              <a:rPr lang="en-ID" sz="2100" dirty="0" err="1"/>
              <a:t>ayat</a:t>
            </a:r>
            <a:r>
              <a:rPr lang="en-ID" sz="2100" dirty="0"/>
              <a:t> (1).</a:t>
            </a:r>
          </a:p>
        </p:txBody>
      </p:sp>
    </p:spTree>
  </p:cSld>
  <p:clrMapOvr>
    <a:masterClrMapping/>
  </p:clrMapOvr>
  <p:transition spd="med">
    <p:rand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346" name="Group 5"/>
          <p:cNvGrpSpPr/>
          <p:nvPr/>
        </p:nvGrpSpPr>
        <p:grpSpPr>
          <a:xfrm>
            <a:off x="857250" y="482204"/>
            <a:ext cx="7429500" cy="4144565"/>
            <a:chOff x="0" y="0"/>
            <a:chExt cx="9144001" cy="5100700"/>
          </a:xfrm>
        </p:grpSpPr>
        <p:sp>
          <p:nvSpPr>
            <p:cNvPr id="51" name="任意多边形 50"/>
            <p:cNvSpPr/>
            <p:nvPr/>
          </p:nvSpPr>
          <p:spPr>
            <a:xfrm rot="5400000" flipV="1">
              <a:off x="7398083" y="3203858"/>
              <a:ext cx="2987742" cy="504092"/>
            </a:xfrm>
            <a:custGeom>
              <a:avLst/>
              <a:gdLst>
                <a:gd name="connsiteX0" fmla="*/ 3055196 w 3236172"/>
                <a:gd name="connsiteY0" fmla="*/ 361951 h 361951"/>
                <a:gd name="connsiteX1" fmla="*/ 180975 w 3236172"/>
                <a:gd name="connsiteY1" fmla="*/ 361951 h 361951"/>
                <a:gd name="connsiteX2" fmla="*/ 0 w 3236172"/>
                <a:gd name="connsiteY2" fmla="*/ 0 h 361951"/>
                <a:gd name="connsiteX3" fmla="*/ 3236172 w 3236172"/>
                <a:gd name="connsiteY3" fmla="*/ 0 h 361951"/>
              </a:gdLst>
              <a:ahLst/>
              <a:cxnLst>
                <a:cxn ang="0">
                  <a:pos x="connsiteX0" y="connsiteY0"/>
                </a:cxn>
                <a:cxn ang="0">
                  <a:pos x="connsiteX1" y="connsiteY1"/>
                </a:cxn>
                <a:cxn ang="0">
                  <a:pos x="connsiteX2" y="connsiteY2"/>
                </a:cxn>
                <a:cxn ang="0">
                  <a:pos x="connsiteX3" y="connsiteY3"/>
                </a:cxn>
              </a:cxnLst>
              <a:rect l="l" t="t" r="r" b="b"/>
              <a:pathLst>
                <a:path w="3236172" h="361951">
                  <a:moveTo>
                    <a:pt x="3055196" y="361951"/>
                  </a:moveTo>
                  <a:lnTo>
                    <a:pt x="180975" y="361951"/>
                  </a:lnTo>
                  <a:lnTo>
                    <a:pt x="0" y="0"/>
                  </a:lnTo>
                  <a:lnTo>
                    <a:pt x="323617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0" fontAlgn="base" hangingPunct="0">
                <a:spcBef>
                  <a:spcPct val="0"/>
                </a:spcBef>
                <a:spcAft>
                  <a:spcPct val="0"/>
                </a:spcAft>
                <a:defRPr/>
              </a:pPr>
              <a:endParaRPr lang="zh-CN" altLang="en-US" sz="2276">
                <a:latin typeface="+mn-ea"/>
              </a:endParaRPr>
            </a:p>
          </p:txBody>
        </p:sp>
        <p:sp>
          <p:nvSpPr>
            <p:cNvPr id="29" name="六边形 28"/>
            <p:cNvSpPr/>
            <p:nvPr/>
          </p:nvSpPr>
          <p:spPr>
            <a:xfrm rot="5400000" flipH="1" flipV="1">
              <a:off x="1983550" y="-1754949"/>
              <a:ext cx="5100700" cy="861060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2800" b="0" i="0" u="none" kern="1200" baseline="0">
                  <a:solidFill>
                    <a:schemeClr val="tx1"/>
                  </a:solidFill>
                  <a:latin typeface="Tahoma" panose="020B0604030504040204" pitchFamily="34" charset="0"/>
                  <a:ea typeface="+mn-ea"/>
                </a:defRPr>
              </a:lvl1pPr>
              <a:lvl2pPr marL="457200" lvl="1" indent="0" algn="l" defTabSz="914400" rtl="0" eaLnBrk="0" fontAlgn="base" latinLnBrk="0" hangingPunct="0">
                <a:lnSpc>
                  <a:spcPct val="100000"/>
                </a:lnSpc>
                <a:spcBef>
                  <a:spcPct val="0"/>
                </a:spcBef>
                <a:spcAft>
                  <a:spcPct val="0"/>
                </a:spcAft>
                <a:buNone/>
                <a:defRPr sz="2800" b="0" i="0" u="none" kern="1200" baseline="0">
                  <a:solidFill>
                    <a:schemeClr val="tx1"/>
                  </a:solidFill>
                  <a:latin typeface="Tahoma" panose="020B060403050404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2800" b="0" i="0" u="none" kern="1200" baseline="0">
                  <a:solidFill>
                    <a:schemeClr val="tx1"/>
                  </a:solidFill>
                  <a:latin typeface="Tahoma" panose="020B060403050404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2800" b="0" i="0" u="none" kern="1200" baseline="0">
                  <a:solidFill>
                    <a:schemeClr val="tx1"/>
                  </a:solidFill>
                  <a:latin typeface="Tahoma" panose="020B060403050404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2800" b="0" i="0" u="none" kern="1200" baseline="0">
                  <a:solidFill>
                    <a:schemeClr val="tx1"/>
                  </a:solidFill>
                  <a:latin typeface="Tahoma" panose="020B0604030504040204" pitchFamily="34" charset="0"/>
                  <a:ea typeface="+mn-ea"/>
                  <a:cs typeface="+mn-cs"/>
                </a:defRPr>
              </a:lvl5pPr>
            </a:lstStyle>
            <a:p>
              <a:pPr lvl="0" algn="ctr"/>
              <a:endParaRPr lang="zh-CN" altLang="en-US" sz="2250" dirty="0">
                <a:solidFill>
                  <a:srgbClr val="FFFFFF"/>
                </a:solidFill>
                <a:latin typeface="STKaiti" panose="02010600040101010101" pitchFamily="2" charset="-122"/>
                <a:ea typeface="STKaiti" panose="02010600040101010101" pitchFamily="2" charset="-122"/>
              </a:endParaRPr>
            </a:p>
          </p:txBody>
        </p:sp>
        <p:sp>
          <p:nvSpPr>
            <p:cNvPr id="55" name="六边形 54"/>
            <p:cNvSpPr/>
            <p:nvPr/>
          </p:nvSpPr>
          <p:spPr>
            <a:xfrm flipH="1" flipV="1">
              <a:off x="0" y="514319"/>
              <a:ext cx="1608992" cy="1386171"/>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2800" b="0" i="0" u="none" kern="1200" baseline="0">
                  <a:solidFill>
                    <a:schemeClr val="tx1"/>
                  </a:solidFill>
                  <a:latin typeface="Tahoma" panose="020B0604030504040204" pitchFamily="34" charset="0"/>
                  <a:ea typeface="+mn-ea"/>
                </a:defRPr>
              </a:lvl1pPr>
              <a:lvl2pPr marL="457200" lvl="1" indent="0" algn="l" defTabSz="914400" rtl="0" eaLnBrk="0" fontAlgn="base" latinLnBrk="0" hangingPunct="0">
                <a:lnSpc>
                  <a:spcPct val="100000"/>
                </a:lnSpc>
                <a:spcBef>
                  <a:spcPct val="0"/>
                </a:spcBef>
                <a:spcAft>
                  <a:spcPct val="0"/>
                </a:spcAft>
                <a:buNone/>
                <a:defRPr sz="2800" b="0" i="0" u="none" kern="1200" baseline="0">
                  <a:solidFill>
                    <a:schemeClr val="tx1"/>
                  </a:solidFill>
                  <a:latin typeface="Tahoma" panose="020B060403050404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2800" b="0" i="0" u="none" kern="1200" baseline="0">
                  <a:solidFill>
                    <a:schemeClr val="tx1"/>
                  </a:solidFill>
                  <a:latin typeface="Tahoma" panose="020B060403050404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2800" b="0" i="0" u="none" kern="1200" baseline="0">
                  <a:solidFill>
                    <a:schemeClr val="tx1"/>
                  </a:solidFill>
                  <a:latin typeface="Tahoma" panose="020B060403050404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2800" b="0" i="0" u="none" kern="1200" baseline="0">
                  <a:solidFill>
                    <a:schemeClr val="tx1"/>
                  </a:solidFill>
                  <a:latin typeface="Tahoma" panose="020B0604030504040204" pitchFamily="34" charset="0"/>
                  <a:ea typeface="+mn-ea"/>
                  <a:cs typeface="+mn-cs"/>
                </a:defRPr>
              </a:lvl5pPr>
            </a:lstStyle>
            <a:p>
              <a:pPr lvl="0" algn="ctr"/>
              <a:endParaRPr lang="zh-CN" altLang="en-US" sz="2250" dirty="0">
                <a:solidFill>
                  <a:srgbClr val="FFFFFF"/>
                </a:solidFill>
                <a:latin typeface="STKaiti" panose="02010600040101010101" pitchFamily="2" charset="-122"/>
                <a:ea typeface="STKaiti" panose="02010600040101010101" pitchFamily="2" charset="-122"/>
              </a:endParaRPr>
            </a:p>
          </p:txBody>
        </p:sp>
      </p:grpSp>
      <p:sp>
        <p:nvSpPr>
          <p:cNvPr id="2" name="TextBox 1"/>
          <p:cNvSpPr txBox="1">
            <a:spLocks noChangeArrowheads="1"/>
          </p:cNvSpPr>
          <p:nvPr/>
        </p:nvSpPr>
        <p:spPr bwMode="auto">
          <a:xfrm>
            <a:off x="1447997" y="482203"/>
            <a:ext cx="5575501" cy="492314"/>
          </a:xfrm>
          <a:prstGeom prst="rect">
            <a:avLst/>
          </a:prstGeom>
          <a:noFill/>
          <a:ln w="9525">
            <a:noFill/>
            <a:miter lim="800000"/>
          </a:ln>
        </p:spPr>
        <p:txBody>
          <a:bodyPr wrap="none">
            <a:spAutoFit/>
          </a:bodyPr>
          <a:lstStyle/>
          <a:p>
            <a:pPr algn="r" defTabSz="685800">
              <a:defRPr/>
            </a:pPr>
            <a:r>
              <a:rPr lang="id-ID" sz="2599" b="1" spc="-122" dirty="0">
                <a:latin typeface="Arial" panose="020B0604020202020204" pitchFamily="34" charset="0"/>
                <a:cs typeface="Arial" panose="020B0604020202020204" pitchFamily="34" charset="0"/>
              </a:rPr>
              <a:t>Pasal 8 ayat (1)</a:t>
            </a:r>
            <a:r>
              <a:rPr lang="en-US" sz="2599" b="1" spc="-122" dirty="0">
                <a:latin typeface="Arial" panose="020B0604020202020204" pitchFamily="34" charset="0"/>
                <a:cs typeface="Arial" panose="020B0604020202020204" pitchFamily="34" charset="0"/>
              </a:rPr>
              <a:t> UU No. 12 </a:t>
            </a:r>
            <a:r>
              <a:rPr lang="en-US" sz="2599" b="1" spc="-122" dirty="0" err="1">
                <a:latin typeface="Arial" panose="020B0604020202020204" pitchFamily="34" charset="0"/>
                <a:cs typeface="Arial" panose="020B0604020202020204" pitchFamily="34" charset="0"/>
              </a:rPr>
              <a:t>Tahun</a:t>
            </a:r>
            <a:r>
              <a:rPr lang="en-US" sz="2599" b="1" spc="-122" dirty="0">
                <a:latin typeface="Arial" panose="020B0604020202020204" pitchFamily="34" charset="0"/>
                <a:cs typeface="Arial" panose="020B0604020202020204" pitchFamily="34" charset="0"/>
              </a:rPr>
              <a:t> 2011</a:t>
            </a:r>
            <a:endParaRPr lang="id-ID" sz="2599" b="1" spc="-122" dirty="0">
              <a:latin typeface="Arial" panose="020B0604020202020204" pitchFamily="34" charset="0"/>
              <a:cs typeface="Arial" panose="020B0604020202020204" pitchFamily="34" charset="0"/>
            </a:endParaRPr>
          </a:p>
        </p:txBody>
      </p:sp>
      <p:sp>
        <p:nvSpPr>
          <p:cNvPr id="3" name="TextBox 2"/>
          <p:cNvSpPr txBox="1">
            <a:spLocks noChangeArrowheads="1"/>
          </p:cNvSpPr>
          <p:nvPr/>
        </p:nvSpPr>
        <p:spPr bwMode="auto">
          <a:xfrm>
            <a:off x="1414463" y="1088231"/>
            <a:ext cx="6562725" cy="3090141"/>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defTabSz="685800" fontAlgn="base">
              <a:lnSpc>
                <a:spcPct val="150000"/>
              </a:lnSpc>
              <a:spcBef>
                <a:spcPct val="0"/>
              </a:spcBef>
              <a:spcAft>
                <a:spcPct val="0"/>
              </a:spcAft>
              <a:buNone/>
              <a:defRPr/>
            </a:pPr>
            <a:r>
              <a:rPr lang="en-US" altLang="en-US" sz="1463" dirty="0">
                <a:latin typeface="Arial" panose="020B0604020202020204" pitchFamily="34" charset="0"/>
                <a:cs typeface="Arial" panose="020B0604020202020204" pitchFamily="34" charset="0"/>
              </a:rPr>
              <a:t>Jenis </a:t>
            </a:r>
            <a:r>
              <a:rPr lang="en-US" altLang="en-US" sz="1463" dirty="0" err="1">
                <a:latin typeface="Arial" panose="020B0604020202020204" pitchFamily="34" charset="0"/>
                <a:cs typeface="Arial" panose="020B0604020202020204" pitchFamily="34" charset="0"/>
              </a:rPr>
              <a:t>Peraturan</a:t>
            </a:r>
            <a:r>
              <a:rPr lang="en-US" altLang="en-US" sz="1463" dirty="0">
                <a:latin typeface="Arial" panose="020B0604020202020204" pitchFamily="34" charset="0"/>
                <a:cs typeface="Arial" panose="020B0604020202020204" pitchFamily="34" charset="0"/>
              </a:rPr>
              <a:t> </a:t>
            </a:r>
            <a:r>
              <a:rPr lang="en-US" altLang="en-US" sz="1463" dirty="0" err="1">
                <a:latin typeface="Arial" panose="020B0604020202020204" pitchFamily="34" charset="0"/>
                <a:cs typeface="Arial" panose="020B0604020202020204" pitchFamily="34" charset="0"/>
              </a:rPr>
              <a:t>Perundang-undangan</a:t>
            </a:r>
            <a:r>
              <a:rPr lang="en-US" altLang="en-US" sz="1463" dirty="0">
                <a:latin typeface="Arial" panose="020B0604020202020204" pitchFamily="34" charset="0"/>
                <a:cs typeface="Arial" panose="020B0604020202020204" pitchFamily="34" charset="0"/>
              </a:rPr>
              <a:t> </a:t>
            </a:r>
            <a:r>
              <a:rPr lang="en-US" altLang="en-US" sz="1463" dirty="0" err="1">
                <a:latin typeface="Arial" panose="020B0604020202020204" pitchFamily="34" charset="0"/>
                <a:cs typeface="Arial" panose="020B0604020202020204" pitchFamily="34" charset="0"/>
              </a:rPr>
              <a:t>selain</a:t>
            </a:r>
            <a:r>
              <a:rPr lang="en-US" altLang="en-US" sz="1463" dirty="0">
                <a:latin typeface="Arial" panose="020B0604020202020204" pitchFamily="34" charset="0"/>
                <a:cs typeface="Arial" panose="020B0604020202020204" pitchFamily="34" charset="0"/>
              </a:rPr>
              <a:t> </a:t>
            </a:r>
            <a:r>
              <a:rPr lang="en-US" altLang="en-US" sz="1463" dirty="0" err="1">
                <a:latin typeface="Arial" panose="020B0604020202020204" pitchFamily="34" charset="0"/>
                <a:cs typeface="Arial" panose="020B0604020202020204" pitchFamily="34" charset="0"/>
              </a:rPr>
              <a:t>sebagaimana</a:t>
            </a:r>
            <a:r>
              <a:rPr lang="en-US" altLang="en-US" sz="1463" dirty="0">
                <a:latin typeface="Arial" panose="020B0604020202020204" pitchFamily="34" charset="0"/>
                <a:cs typeface="Arial" panose="020B0604020202020204" pitchFamily="34" charset="0"/>
              </a:rPr>
              <a:t> </a:t>
            </a:r>
            <a:r>
              <a:rPr lang="en-US" altLang="en-US" sz="1463" dirty="0" err="1">
                <a:latin typeface="Arial" panose="020B0604020202020204" pitchFamily="34" charset="0"/>
                <a:cs typeface="Arial" panose="020B0604020202020204" pitchFamily="34" charset="0"/>
              </a:rPr>
              <a:t>dimaksud</a:t>
            </a:r>
            <a:r>
              <a:rPr lang="en-US" altLang="en-US" sz="1463" dirty="0">
                <a:latin typeface="Arial" panose="020B0604020202020204" pitchFamily="34" charset="0"/>
                <a:cs typeface="Arial" panose="020B0604020202020204" pitchFamily="34" charset="0"/>
              </a:rPr>
              <a:t> </a:t>
            </a:r>
            <a:r>
              <a:rPr lang="en-US" altLang="en-US" sz="1463" dirty="0" err="1">
                <a:latin typeface="Arial" panose="020B0604020202020204" pitchFamily="34" charset="0"/>
                <a:cs typeface="Arial" panose="020B0604020202020204" pitchFamily="34" charset="0"/>
              </a:rPr>
              <a:t>dalam</a:t>
            </a:r>
            <a:r>
              <a:rPr lang="en-US" altLang="en-US" sz="1463" dirty="0">
                <a:latin typeface="Arial" panose="020B0604020202020204" pitchFamily="34" charset="0"/>
                <a:cs typeface="Arial" panose="020B0604020202020204" pitchFamily="34" charset="0"/>
              </a:rPr>
              <a:t> Pasal 7 </a:t>
            </a:r>
            <a:r>
              <a:rPr lang="en-US" altLang="en-US" sz="1463" dirty="0" err="1">
                <a:latin typeface="Arial" panose="020B0604020202020204" pitchFamily="34" charset="0"/>
                <a:cs typeface="Arial" panose="020B0604020202020204" pitchFamily="34" charset="0"/>
              </a:rPr>
              <a:t>ayat</a:t>
            </a:r>
            <a:r>
              <a:rPr lang="en-US" altLang="en-US" sz="1463" dirty="0">
                <a:latin typeface="Arial" panose="020B0604020202020204" pitchFamily="34" charset="0"/>
                <a:cs typeface="Arial" panose="020B0604020202020204" pitchFamily="34" charset="0"/>
              </a:rPr>
              <a:t> (1) </a:t>
            </a:r>
            <a:r>
              <a:rPr lang="en-US" altLang="en-US" sz="1463" b="1" dirty="0" err="1">
                <a:solidFill>
                  <a:srgbClr val="FF0000"/>
                </a:solidFill>
                <a:latin typeface="Arial" panose="020B0604020202020204" pitchFamily="34" charset="0"/>
                <a:cs typeface="Arial" panose="020B0604020202020204" pitchFamily="34" charset="0"/>
              </a:rPr>
              <a:t>mencakup</a:t>
            </a:r>
            <a:r>
              <a:rPr lang="en-US" altLang="en-US" sz="1463" b="1" dirty="0">
                <a:solidFill>
                  <a:srgbClr val="FF0000"/>
                </a:solidFill>
                <a:latin typeface="Arial" panose="020B0604020202020204" pitchFamily="34" charset="0"/>
                <a:cs typeface="Arial" panose="020B0604020202020204" pitchFamily="34" charset="0"/>
              </a:rPr>
              <a:t> </a:t>
            </a:r>
            <a:r>
              <a:rPr lang="en-US" altLang="en-US" sz="1463" b="1" dirty="0" err="1">
                <a:solidFill>
                  <a:srgbClr val="FF0000"/>
                </a:solidFill>
                <a:latin typeface="Arial" panose="020B0604020202020204" pitchFamily="34" charset="0"/>
                <a:cs typeface="Arial" panose="020B0604020202020204" pitchFamily="34" charset="0"/>
              </a:rPr>
              <a:t>peraturan</a:t>
            </a:r>
            <a:r>
              <a:rPr lang="en-US" altLang="en-US" sz="1463" b="1" dirty="0">
                <a:solidFill>
                  <a:srgbClr val="FF0000"/>
                </a:solidFill>
                <a:latin typeface="Arial" panose="020B0604020202020204" pitchFamily="34" charset="0"/>
                <a:cs typeface="Arial" panose="020B0604020202020204" pitchFamily="34" charset="0"/>
              </a:rPr>
              <a:t> yang </a:t>
            </a:r>
            <a:r>
              <a:rPr lang="en-US" altLang="en-US" sz="1463" b="1" dirty="0" err="1">
                <a:solidFill>
                  <a:srgbClr val="FF0000"/>
                </a:solidFill>
                <a:latin typeface="Arial" panose="020B0604020202020204" pitchFamily="34" charset="0"/>
                <a:cs typeface="Arial" panose="020B0604020202020204" pitchFamily="34" charset="0"/>
              </a:rPr>
              <a:t>ditetapkan</a:t>
            </a:r>
            <a:r>
              <a:rPr lang="en-US" altLang="en-US" sz="1463" b="1" dirty="0">
                <a:solidFill>
                  <a:srgbClr val="FF0000"/>
                </a:solidFill>
                <a:latin typeface="Arial" panose="020B0604020202020204" pitchFamily="34" charset="0"/>
                <a:cs typeface="Arial" panose="020B0604020202020204" pitchFamily="34" charset="0"/>
              </a:rPr>
              <a:t> oleh </a:t>
            </a:r>
            <a:r>
              <a:rPr lang="en-US" altLang="en-US" sz="1463" dirty="0" err="1">
                <a:latin typeface="Arial" panose="020B0604020202020204" pitchFamily="34" charset="0"/>
                <a:cs typeface="Arial" panose="020B0604020202020204" pitchFamily="34" charset="0"/>
              </a:rPr>
              <a:t>Majelis</a:t>
            </a:r>
            <a:r>
              <a:rPr lang="en-US" altLang="en-US" sz="1463" dirty="0">
                <a:latin typeface="Arial" panose="020B0604020202020204" pitchFamily="34" charset="0"/>
                <a:cs typeface="Arial" panose="020B0604020202020204" pitchFamily="34" charset="0"/>
              </a:rPr>
              <a:t> </a:t>
            </a:r>
            <a:r>
              <a:rPr lang="en-US" altLang="en-US" sz="1463" dirty="0" err="1">
                <a:latin typeface="Arial" panose="020B0604020202020204" pitchFamily="34" charset="0"/>
                <a:cs typeface="Arial" panose="020B0604020202020204" pitchFamily="34" charset="0"/>
              </a:rPr>
              <a:t>Permusyawaratan</a:t>
            </a:r>
            <a:r>
              <a:rPr lang="en-US" altLang="en-US" sz="1463" dirty="0">
                <a:latin typeface="Arial" panose="020B0604020202020204" pitchFamily="34" charset="0"/>
                <a:cs typeface="Arial" panose="020B0604020202020204" pitchFamily="34" charset="0"/>
              </a:rPr>
              <a:t> Rakyat, Dewan </a:t>
            </a:r>
            <a:r>
              <a:rPr lang="en-US" altLang="en-US" sz="1463" dirty="0" err="1">
                <a:latin typeface="Arial" panose="020B0604020202020204" pitchFamily="34" charset="0"/>
                <a:cs typeface="Arial" panose="020B0604020202020204" pitchFamily="34" charset="0"/>
              </a:rPr>
              <a:t>Perwakilan</a:t>
            </a:r>
            <a:r>
              <a:rPr lang="en-US" altLang="en-US" sz="1463" dirty="0">
                <a:latin typeface="Arial" panose="020B0604020202020204" pitchFamily="34" charset="0"/>
                <a:cs typeface="Arial" panose="020B0604020202020204" pitchFamily="34" charset="0"/>
              </a:rPr>
              <a:t> Rakyat, Dewan </a:t>
            </a:r>
            <a:r>
              <a:rPr lang="en-US" altLang="en-US" sz="1463" dirty="0" err="1">
                <a:latin typeface="Arial" panose="020B0604020202020204" pitchFamily="34" charset="0"/>
                <a:cs typeface="Arial" panose="020B0604020202020204" pitchFamily="34" charset="0"/>
              </a:rPr>
              <a:t>Perwakilan</a:t>
            </a:r>
            <a:r>
              <a:rPr lang="en-US" altLang="en-US" sz="1463" dirty="0">
                <a:latin typeface="Arial" panose="020B0604020202020204" pitchFamily="34" charset="0"/>
                <a:cs typeface="Arial" panose="020B0604020202020204" pitchFamily="34" charset="0"/>
              </a:rPr>
              <a:t> Daerah, </a:t>
            </a:r>
            <a:r>
              <a:rPr lang="en-US" altLang="en-US" sz="1463" dirty="0" err="1">
                <a:latin typeface="Arial" panose="020B0604020202020204" pitchFamily="34" charset="0"/>
                <a:cs typeface="Arial" panose="020B0604020202020204" pitchFamily="34" charset="0"/>
              </a:rPr>
              <a:t>Mahkamah</a:t>
            </a:r>
            <a:r>
              <a:rPr lang="en-US" altLang="en-US" sz="1463" dirty="0">
                <a:latin typeface="Arial" panose="020B0604020202020204" pitchFamily="34" charset="0"/>
                <a:cs typeface="Arial" panose="020B0604020202020204" pitchFamily="34" charset="0"/>
              </a:rPr>
              <a:t> Agung, </a:t>
            </a:r>
            <a:r>
              <a:rPr lang="en-US" altLang="en-US" sz="1463" dirty="0" err="1">
                <a:latin typeface="Arial" panose="020B0604020202020204" pitchFamily="34" charset="0"/>
                <a:cs typeface="Arial" panose="020B0604020202020204" pitchFamily="34" charset="0"/>
              </a:rPr>
              <a:t>Mahkamah</a:t>
            </a:r>
            <a:r>
              <a:rPr lang="en-US" altLang="en-US" sz="1463" dirty="0">
                <a:latin typeface="Arial" panose="020B0604020202020204" pitchFamily="34" charset="0"/>
                <a:cs typeface="Arial" panose="020B0604020202020204" pitchFamily="34" charset="0"/>
              </a:rPr>
              <a:t> </a:t>
            </a:r>
            <a:r>
              <a:rPr lang="en-US" altLang="en-US" sz="1463" dirty="0" err="1">
                <a:latin typeface="Arial" panose="020B0604020202020204" pitchFamily="34" charset="0"/>
                <a:cs typeface="Arial" panose="020B0604020202020204" pitchFamily="34" charset="0"/>
              </a:rPr>
              <a:t>Konstitusi</a:t>
            </a:r>
            <a:r>
              <a:rPr lang="en-US" altLang="en-US" sz="1463" dirty="0">
                <a:latin typeface="Arial" panose="020B0604020202020204" pitchFamily="34" charset="0"/>
                <a:cs typeface="Arial" panose="020B0604020202020204" pitchFamily="34" charset="0"/>
              </a:rPr>
              <a:t>, Badan </a:t>
            </a:r>
            <a:r>
              <a:rPr lang="en-US" altLang="en-US" sz="1463" dirty="0" err="1">
                <a:latin typeface="Arial" panose="020B0604020202020204" pitchFamily="34" charset="0"/>
                <a:cs typeface="Arial" panose="020B0604020202020204" pitchFamily="34" charset="0"/>
              </a:rPr>
              <a:t>Pemeriksa</a:t>
            </a:r>
            <a:r>
              <a:rPr lang="en-US" altLang="en-US" sz="1463" dirty="0">
                <a:latin typeface="Arial" panose="020B0604020202020204" pitchFamily="34" charset="0"/>
                <a:cs typeface="Arial" panose="020B0604020202020204" pitchFamily="34" charset="0"/>
              </a:rPr>
              <a:t> </a:t>
            </a:r>
            <a:r>
              <a:rPr lang="en-US" altLang="en-US" sz="1463" dirty="0" err="1">
                <a:latin typeface="Arial" panose="020B0604020202020204" pitchFamily="34" charset="0"/>
                <a:cs typeface="Arial" panose="020B0604020202020204" pitchFamily="34" charset="0"/>
              </a:rPr>
              <a:t>Keuangan</a:t>
            </a:r>
            <a:r>
              <a:rPr lang="en-US" altLang="en-US" sz="1463" dirty="0">
                <a:latin typeface="Arial" panose="020B0604020202020204" pitchFamily="34" charset="0"/>
                <a:cs typeface="Arial" panose="020B0604020202020204" pitchFamily="34" charset="0"/>
              </a:rPr>
              <a:t>, </a:t>
            </a:r>
            <a:r>
              <a:rPr lang="en-US" altLang="en-US" sz="1463" dirty="0" err="1">
                <a:latin typeface="Arial" panose="020B0604020202020204" pitchFamily="34" charset="0"/>
                <a:cs typeface="Arial" panose="020B0604020202020204" pitchFamily="34" charset="0"/>
              </a:rPr>
              <a:t>Komisi</a:t>
            </a:r>
            <a:r>
              <a:rPr lang="en-US" altLang="en-US" sz="1463" dirty="0">
                <a:latin typeface="Arial" panose="020B0604020202020204" pitchFamily="34" charset="0"/>
                <a:cs typeface="Arial" panose="020B0604020202020204" pitchFamily="34" charset="0"/>
              </a:rPr>
              <a:t> </a:t>
            </a:r>
            <a:r>
              <a:rPr lang="en-US" altLang="en-US" sz="1463" dirty="0" err="1">
                <a:latin typeface="Arial" panose="020B0604020202020204" pitchFamily="34" charset="0"/>
                <a:cs typeface="Arial" panose="020B0604020202020204" pitchFamily="34" charset="0"/>
              </a:rPr>
              <a:t>Yudisial</a:t>
            </a:r>
            <a:r>
              <a:rPr lang="en-US" altLang="en-US" sz="1463" dirty="0">
                <a:latin typeface="Arial" panose="020B0604020202020204" pitchFamily="34" charset="0"/>
                <a:cs typeface="Arial" panose="020B0604020202020204" pitchFamily="34" charset="0"/>
              </a:rPr>
              <a:t>, Bank Indonesia, Menteri, badan, </a:t>
            </a:r>
            <a:r>
              <a:rPr lang="en-US" altLang="en-US" sz="1463" dirty="0" err="1">
                <a:latin typeface="Arial" panose="020B0604020202020204" pitchFamily="34" charset="0"/>
                <a:cs typeface="Arial" panose="020B0604020202020204" pitchFamily="34" charset="0"/>
              </a:rPr>
              <a:t>lembaga</a:t>
            </a:r>
            <a:r>
              <a:rPr lang="en-US" altLang="en-US" sz="1463" dirty="0">
                <a:latin typeface="Arial" panose="020B0604020202020204" pitchFamily="34" charset="0"/>
                <a:cs typeface="Arial" panose="020B0604020202020204" pitchFamily="34" charset="0"/>
              </a:rPr>
              <a:t>, </a:t>
            </a:r>
            <a:r>
              <a:rPr lang="en-US" altLang="en-US" sz="1463" dirty="0" err="1">
                <a:latin typeface="Arial" panose="020B0604020202020204" pitchFamily="34" charset="0"/>
                <a:cs typeface="Arial" panose="020B0604020202020204" pitchFamily="34" charset="0"/>
              </a:rPr>
              <a:t>atau</a:t>
            </a:r>
            <a:r>
              <a:rPr lang="en-US" altLang="en-US" sz="1463" dirty="0">
                <a:latin typeface="Arial" panose="020B0604020202020204" pitchFamily="34" charset="0"/>
                <a:cs typeface="Arial" panose="020B0604020202020204" pitchFamily="34" charset="0"/>
              </a:rPr>
              <a:t> </a:t>
            </a:r>
            <a:r>
              <a:rPr lang="en-US" altLang="en-US" sz="1463" dirty="0" err="1">
                <a:latin typeface="Arial" panose="020B0604020202020204" pitchFamily="34" charset="0"/>
                <a:cs typeface="Arial" panose="020B0604020202020204" pitchFamily="34" charset="0"/>
              </a:rPr>
              <a:t>komisi</a:t>
            </a:r>
            <a:r>
              <a:rPr lang="en-US" altLang="en-US" sz="1463" dirty="0">
                <a:latin typeface="Arial" panose="020B0604020202020204" pitchFamily="34" charset="0"/>
                <a:cs typeface="Arial" panose="020B0604020202020204" pitchFamily="34" charset="0"/>
              </a:rPr>
              <a:t> yang </a:t>
            </a:r>
            <a:r>
              <a:rPr lang="en-US" altLang="en-US" sz="1463" dirty="0" err="1">
                <a:latin typeface="Arial" panose="020B0604020202020204" pitchFamily="34" charset="0"/>
                <a:cs typeface="Arial" panose="020B0604020202020204" pitchFamily="34" charset="0"/>
              </a:rPr>
              <a:t>setingkat</a:t>
            </a:r>
            <a:r>
              <a:rPr lang="en-US" altLang="en-US" sz="1463" dirty="0">
                <a:latin typeface="Arial" panose="020B0604020202020204" pitchFamily="34" charset="0"/>
                <a:cs typeface="Arial" panose="020B0604020202020204" pitchFamily="34" charset="0"/>
              </a:rPr>
              <a:t> yang </a:t>
            </a:r>
            <a:r>
              <a:rPr lang="en-US" altLang="en-US" sz="1463" dirty="0" err="1">
                <a:latin typeface="Arial" panose="020B0604020202020204" pitchFamily="34" charset="0"/>
                <a:cs typeface="Arial" panose="020B0604020202020204" pitchFamily="34" charset="0"/>
              </a:rPr>
              <a:t>dibentuk</a:t>
            </a:r>
            <a:r>
              <a:rPr lang="en-US" altLang="en-US" sz="1463" dirty="0">
                <a:latin typeface="Arial" panose="020B0604020202020204" pitchFamily="34" charset="0"/>
                <a:cs typeface="Arial" panose="020B0604020202020204" pitchFamily="34" charset="0"/>
              </a:rPr>
              <a:t> </a:t>
            </a:r>
            <a:r>
              <a:rPr lang="en-US" altLang="en-US" sz="1463" dirty="0" err="1">
                <a:latin typeface="Arial" panose="020B0604020202020204" pitchFamily="34" charset="0"/>
                <a:cs typeface="Arial" panose="020B0604020202020204" pitchFamily="34" charset="0"/>
              </a:rPr>
              <a:t>dengan</a:t>
            </a:r>
            <a:r>
              <a:rPr lang="en-US" altLang="en-US" sz="1463" dirty="0">
                <a:latin typeface="Arial" panose="020B0604020202020204" pitchFamily="34" charset="0"/>
                <a:cs typeface="Arial" panose="020B0604020202020204" pitchFamily="34" charset="0"/>
              </a:rPr>
              <a:t> </a:t>
            </a:r>
            <a:r>
              <a:rPr lang="en-US" altLang="en-US" sz="1463" dirty="0" err="1">
                <a:latin typeface="Arial" panose="020B0604020202020204" pitchFamily="34" charset="0"/>
                <a:cs typeface="Arial" panose="020B0604020202020204" pitchFamily="34" charset="0"/>
              </a:rPr>
              <a:t>Undang-Undang</a:t>
            </a:r>
            <a:r>
              <a:rPr lang="en-US" altLang="en-US" sz="1463" dirty="0">
                <a:latin typeface="Arial" panose="020B0604020202020204" pitchFamily="34" charset="0"/>
                <a:cs typeface="Arial" panose="020B0604020202020204" pitchFamily="34" charset="0"/>
              </a:rPr>
              <a:t> </a:t>
            </a:r>
            <a:r>
              <a:rPr lang="en-US" altLang="en-US" sz="1463" dirty="0" err="1">
                <a:latin typeface="Arial" panose="020B0604020202020204" pitchFamily="34" charset="0"/>
                <a:cs typeface="Arial" panose="020B0604020202020204" pitchFamily="34" charset="0"/>
              </a:rPr>
              <a:t>atau</a:t>
            </a:r>
            <a:r>
              <a:rPr lang="en-US" altLang="en-US" sz="1463" dirty="0">
                <a:latin typeface="Arial" panose="020B0604020202020204" pitchFamily="34" charset="0"/>
                <a:cs typeface="Arial" panose="020B0604020202020204" pitchFamily="34" charset="0"/>
              </a:rPr>
              <a:t> </a:t>
            </a:r>
            <a:r>
              <a:rPr lang="en-US" altLang="en-US" sz="1463" dirty="0" err="1">
                <a:latin typeface="Arial" panose="020B0604020202020204" pitchFamily="34" charset="0"/>
                <a:cs typeface="Arial" panose="020B0604020202020204" pitchFamily="34" charset="0"/>
              </a:rPr>
              <a:t>Pemerintah</a:t>
            </a:r>
            <a:r>
              <a:rPr lang="en-US" altLang="en-US" sz="1463" dirty="0">
                <a:latin typeface="Arial" panose="020B0604020202020204" pitchFamily="34" charset="0"/>
                <a:cs typeface="Arial" panose="020B0604020202020204" pitchFamily="34" charset="0"/>
              </a:rPr>
              <a:t> </a:t>
            </a:r>
            <a:r>
              <a:rPr lang="en-US" altLang="en-US" sz="1463" dirty="0" err="1">
                <a:latin typeface="Arial" panose="020B0604020202020204" pitchFamily="34" charset="0"/>
                <a:cs typeface="Arial" panose="020B0604020202020204" pitchFamily="34" charset="0"/>
              </a:rPr>
              <a:t>atas</a:t>
            </a:r>
            <a:r>
              <a:rPr lang="en-US" altLang="en-US" sz="1463" dirty="0">
                <a:latin typeface="Arial" panose="020B0604020202020204" pitchFamily="34" charset="0"/>
                <a:cs typeface="Arial" panose="020B0604020202020204" pitchFamily="34" charset="0"/>
              </a:rPr>
              <a:t> </a:t>
            </a:r>
            <a:r>
              <a:rPr lang="en-US" altLang="en-US" sz="1463" dirty="0" err="1">
                <a:latin typeface="Arial" panose="020B0604020202020204" pitchFamily="34" charset="0"/>
                <a:cs typeface="Arial" panose="020B0604020202020204" pitchFamily="34" charset="0"/>
              </a:rPr>
              <a:t>perintah</a:t>
            </a:r>
            <a:r>
              <a:rPr lang="en-US" altLang="en-US" sz="1463" dirty="0">
                <a:latin typeface="Arial" panose="020B0604020202020204" pitchFamily="34" charset="0"/>
                <a:cs typeface="Arial" panose="020B0604020202020204" pitchFamily="34" charset="0"/>
              </a:rPr>
              <a:t> </a:t>
            </a:r>
            <a:r>
              <a:rPr lang="en-US" altLang="en-US" sz="1463" dirty="0" err="1">
                <a:latin typeface="Arial" panose="020B0604020202020204" pitchFamily="34" charset="0"/>
                <a:cs typeface="Arial" panose="020B0604020202020204" pitchFamily="34" charset="0"/>
              </a:rPr>
              <a:t>Undang-Undang</a:t>
            </a:r>
            <a:r>
              <a:rPr lang="en-US" altLang="en-US" sz="1463" dirty="0">
                <a:latin typeface="Arial" panose="020B0604020202020204" pitchFamily="34" charset="0"/>
                <a:cs typeface="Arial" panose="020B0604020202020204" pitchFamily="34" charset="0"/>
              </a:rPr>
              <a:t>, Dewan </a:t>
            </a:r>
            <a:r>
              <a:rPr lang="en-US" altLang="en-US" sz="1463" dirty="0" err="1">
                <a:latin typeface="Arial" panose="020B0604020202020204" pitchFamily="34" charset="0"/>
                <a:cs typeface="Arial" panose="020B0604020202020204" pitchFamily="34" charset="0"/>
              </a:rPr>
              <a:t>Perwakilan</a:t>
            </a:r>
            <a:r>
              <a:rPr lang="en-US" altLang="en-US" sz="1463" dirty="0">
                <a:latin typeface="Arial" panose="020B0604020202020204" pitchFamily="34" charset="0"/>
                <a:cs typeface="Arial" panose="020B0604020202020204" pitchFamily="34" charset="0"/>
              </a:rPr>
              <a:t> Rakyat Daerah </a:t>
            </a:r>
            <a:r>
              <a:rPr lang="en-US" altLang="en-US" sz="1463" dirty="0" err="1">
                <a:latin typeface="Arial" panose="020B0604020202020204" pitchFamily="34" charset="0"/>
                <a:cs typeface="Arial" panose="020B0604020202020204" pitchFamily="34" charset="0"/>
              </a:rPr>
              <a:t>Provinsi</a:t>
            </a:r>
            <a:r>
              <a:rPr lang="en-US" altLang="en-US" sz="1463" dirty="0">
                <a:latin typeface="Arial" panose="020B0604020202020204" pitchFamily="34" charset="0"/>
                <a:cs typeface="Arial" panose="020B0604020202020204" pitchFamily="34" charset="0"/>
              </a:rPr>
              <a:t>, </a:t>
            </a:r>
            <a:r>
              <a:rPr lang="en-US" altLang="en-US" sz="1463" dirty="0" err="1">
                <a:latin typeface="Arial" panose="020B0604020202020204" pitchFamily="34" charset="0"/>
                <a:cs typeface="Arial" panose="020B0604020202020204" pitchFamily="34" charset="0"/>
              </a:rPr>
              <a:t>Gubernur</a:t>
            </a:r>
            <a:r>
              <a:rPr lang="en-US" altLang="en-US" sz="1463" dirty="0">
                <a:latin typeface="Arial" panose="020B0604020202020204" pitchFamily="34" charset="0"/>
                <a:cs typeface="Arial" panose="020B0604020202020204" pitchFamily="34" charset="0"/>
              </a:rPr>
              <a:t>, Dewan </a:t>
            </a:r>
            <a:r>
              <a:rPr lang="en-US" altLang="en-US" sz="1463" dirty="0" err="1">
                <a:latin typeface="Arial" panose="020B0604020202020204" pitchFamily="34" charset="0"/>
                <a:cs typeface="Arial" panose="020B0604020202020204" pitchFamily="34" charset="0"/>
              </a:rPr>
              <a:t>Perwakilan</a:t>
            </a:r>
            <a:r>
              <a:rPr lang="en-US" altLang="en-US" sz="1463" dirty="0">
                <a:latin typeface="Arial" panose="020B0604020202020204" pitchFamily="34" charset="0"/>
                <a:cs typeface="Arial" panose="020B0604020202020204" pitchFamily="34" charset="0"/>
              </a:rPr>
              <a:t> Rakyat Daerah </a:t>
            </a:r>
            <a:r>
              <a:rPr lang="en-US" altLang="en-US" sz="1463" dirty="0" err="1">
                <a:latin typeface="Arial" panose="020B0604020202020204" pitchFamily="34" charset="0"/>
                <a:cs typeface="Arial" panose="020B0604020202020204" pitchFamily="34" charset="0"/>
              </a:rPr>
              <a:t>Kabupaten</a:t>
            </a:r>
            <a:r>
              <a:rPr lang="en-US" altLang="en-US" sz="1463" dirty="0">
                <a:latin typeface="Arial" panose="020B0604020202020204" pitchFamily="34" charset="0"/>
                <a:cs typeface="Arial" panose="020B0604020202020204" pitchFamily="34" charset="0"/>
              </a:rPr>
              <a:t>/Kota, </a:t>
            </a:r>
            <a:r>
              <a:rPr lang="en-US" altLang="en-US" sz="1463" dirty="0" err="1">
                <a:latin typeface="Arial" panose="020B0604020202020204" pitchFamily="34" charset="0"/>
                <a:cs typeface="Arial" panose="020B0604020202020204" pitchFamily="34" charset="0"/>
              </a:rPr>
              <a:t>Bupati</a:t>
            </a:r>
            <a:r>
              <a:rPr lang="en-US" altLang="en-US" sz="1463" dirty="0">
                <a:latin typeface="Arial" panose="020B0604020202020204" pitchFamily="34" charset="0"/>
                <a:cs typeface="Arial" panose="020B0604020202020204" pitchFamily="34" charset="0"/>
              </a:rPr>
              <a:t>/</a:t>
            </a:r>
            <a:r>
              <a:rPr lang="en-US" altLang="en-US" sz="1463" dirty="0" err="1">
                <a:latin typeface="Arial" panose="020B0604020202020204" pitchFamily="34" charset="0"/>
                <a:cs typeface="Arial" panose="020B0604020202020204" pitchFamily="34" charset="0"/>
              </a:rPr>
              <a:t>Walikota</a:t>
            </a:r>
            <a:r>
              <a:rPr lang="en-US" altLang="en-US" sz="1463" dirty="0">
                <a:latin typeface="Arial" panose="020B0604020202020204" pitchFamily="34" charset="0"/>
                <a:cs typeface="Arial" panose="020B0604020202020204" pitchFamily="34" charset="0"/>
              </a:rPr>
              <a:t>, </a:t>
            </a:r>
            <a:r>
              <a:rPr lang="en-US" altLang="en-US" sz="1463" dirty="0" err="1">
                <a:latin typeface="Arial" panose="020B0604020202020204" pitchFamily="34" charset="0"/>
                <a:cs typeface="Arial" panose="020B0604020202020204" pitchFamily="34" charset="0"/>
              </a:rPr>
              <a:t>Kepala</a:t>
            </a:r>
            <a:r>
              <a:rPr lang="en-US" altLang="en-US" sz="1463" dirty="0">
                <a:latin typeface="Arial" panose="020B0604020202020204" pitchFamily="34" charset="0"/>
                <a:cs typeface="Arial" panose="020B0604020202020204" pitchFamily="34" charset="0"/>
              </a:rPr>
              <a:t> Desa </a:t>
            </a:r>
            <a:r>
              <a:rPr lang="en-US" altLang="en-US" sz="1463" dirty="0" err="1">
                <a:latin typeface="Arial" panose="020B0604020202020204" pitchFamily="34" charset="0"/>
                <a:cs typeface="Arial" panose="020B0604020202020204" pitchFamily="34" charset="0"/>
              </a:rPr>
              <a:t>atau</a:t>
            </a:r>
            <a:r>
              <a:rPr lang="en-US" altLang="en-US" sz="1463" dirty="0">
                <a:latin typeface="Arial" panose="020B0604020202020204" pitchFamily="34" charset="0"/>
                <a:cs typeface="Arial" panose="020B0604020202020204" pitchFamily="34" charset="0"/>
              </a:rPr>
              <a:t> yang </a:t>
            </a:r>
            <a:r>
              <a:rPr lang="en-US" altLang="en-US" sz="1463" dirty="0" err="1">
                <a:latin typeface="Arial" panose="020B0604020202020204" pitchFamily="34" charset="0"/>
                <a:cs typeface="Arial" panose="020B0604020202020204" pitchFamily="34" charset="0"/>
              </a:rPr>
              <a:t>setingkat</a:t>
            </a:r>
            <a:r>
              <a:rPr lang="en-US" altLang="en-US" sz="1463" dirty="0">
                <a:latin typeface="Arial" panose="020B0604020202020204" pitchFamily="34" charset="0"/>
                <a:cs typeface="Arial" panose="020B0604020202020204" pitchFamily="34" charset="0"/>
              </a:rPr>
              <a:t>.</a:t>
            </a:r>
            <a:endParaRPr lang="id-ID" altLang="en-US" sz="1463" dirty="0">
              <a:latin typeface="Arial" panose="020B0604020202020204" pitchFamily="34" charset="0"/>
              <a:cs typeface="Arial" panose="020B0604020202020204" pitchFamily="34" charset="0"/>
            </a:endParaRPr>
          </a:p>
        </p:txBody>
      </p:sp>
    </p:spTree>
  </p:cSld>
  <p:clrMapOvr>
    <a:masterClrMapping/>
  </p:clrMapOvr>
  <p:transition advTm="3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394" name="Group 5"/>
          <p:cNvGrpSpPr/>
          <p:nvPr/>
        </p:nvGrpSpPr>
        <p:grpSpPr>
          <a:xfrm>
            <a:off x="857250" y="482204"/>
            <a:ext cx="7429500" cy="4144565"/>
            <a:chOff x="0" y="0"/>
            <a:chExt cx="9144001" cy="5100700"/>
          </a:xfrm>
        </p:grpSpPr>
        <p:sp>
          <p:nvSpPr>
            <p:cNvPr id="51" name="任意多边形 50"/>
            <p:cNvSpPr/>
            <p:nvPr/>
          </p:nvSpPr>
          <p:spPr>
            <a:xfrm rot="5400000" flipV="1">
              <a:off x="7398083" y="3203858"/>
              <a:ext cx="2987742" cy="504092"/>
            </a:xfrm>
            <a:custGeom>
              <a:avLst/>
              <a:gdLst>
                <a:gd name="connsiteX0" fmla="*/ 3055196 w 3236172"/>
                <a:gd name="connsiteY0" fmla="*/ 361951 h 361951"/>
                <a:gd name="connsiteX1" fmla="*/ 180975 w 3236172"/>
                <a:gd name="connsiteY1" fmla="*/ 361951 h 361951"/>
                <a:gd name="connsiteX2" fmla="*/ 0 w 3236172"/>
                <a:gd name="connsiteY2" fmla="*/ 0 h 361951"/>
                <a:gd name="connsiteX3" fmla="*/ 3236172 w 3236172"/>
                <a:gd name="connsiteY3" fmla="*/ 0 h 361951"/>
              </a:gdLst>
              <a:ahLst/>
              <a:cxnLst>
                <a:cxn ang="0">
                  <a:pos x="connsiteX0" y="connsiteY0"/>
                </a:cxn>
                <a:cxn ang="0">
                  <a:pos x="connsiteX1" y="connsiteY1"/>
                </a:cxn>
                <a:cxn ang="0">
                  <a:pos x="connsiteX2" y="connsiteY2"/>
                </a:cxn>
                <a:cxn ang="0">
                  <a:pos x="connsiteX3" y="connsiteY3"/>
                </a:cxn>
              </a:cxnLst>
              <a:rect l="l" t="t" r="r" b="b"/>
              <a:pathLst>
                <a:path w="3236172" h="361951">
                  <a:moveTo>
                    <a:pt x="3055196" y="361951"/>
                  </a:moveTo>
                  <a:lnTo>
                    <a:pt x="180975" y="361951"/>
                  </a:lnTo>
                  <a:lnTo>
                    <a:pt x="0" y="0"/>
                  </a:lnTo>
                  <a:lnTo>
                    <a:pt x="323617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0" fontAlgn="base" hangingPunct="0">
                <a:spcBef>
                  <a:spcPct val="0"/>
                </a:spcBef>
                <a:spcAft>
                  <a:spcPct val="0"/>
                </a:spcAft>
                <a:defRPr/>
              </a:pPr>
              <a:endParaRPr lang="zh-CN" altLang="en-US" sz="2276">
                <a:latin typeface="+mn-ea"/>
              </a:endParaRPr>
            </a:p>
          </p:txBody>
        </p:sp>
        <p:sp>
          <p:nvSpPr>
            <p:cNvPr id="29" name="六边形 28"/>
            <p:cNvSpPr/>
            <p:nvPr/>
          </p:nvSpPr>
          <p:spPr>
            <a:xfrm rot="5400000" flipH="1" flipV="1">
              <a:off x="1983550" y="-1754949"/>
              <a:ext cx="5100700" cy="861060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2800" b="0" i="0" u="none" kern="1200" baseline="0">
                  <a:solidFill>
                    <a:schemeClr val="tx1"/>
                  </a:solidFill>
                  <a:latin typeface="Tahoma" panose="020B0604030504040204" pitchFamily="34" charset="0"/>
                  <a:ea typeface="+mn-ea"/>
                </a:defRPr>
              </a:lvl1pPr>
              <a:lvl2pPr marL="457200" lvl="1" indent="0" algn="l" defTabSz="914400" rtl="0" eaLnBrk="0" fontAlgn="base" latinLnBrk="0" hangingPunct="0">
                <a:lnSpc>
                  <a:spcPct val="100000"/>
                </a:lnSpc>
                <a:spcBef>
                  <a:spcPct val="0"/>
                </a:spcBef>
                <a:spcAft>
                  <a:spcPct val="0"/>
                </a:spcAft>
                <a:buNone/>
                <a:defRPr sz="2800" b="0" i="0" u="none" kern="1200" baseline="0">
                  <a:solidFill>
                    <a:schemeClr val="tx1"/>
                  </a:solidFill>
                  <a:latin typeface="Tahoma" panose="020B060403050404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2800" b="0" i="0" u="none" kern="1200" baseline="0">
                  <a:solidFill>
                    <a:schemeClr val="tx1"/>
                  </a:solidFill>
                  <a:latin typeface="Tahoma" panose="020B060403050404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2800" b="0" i="0" u="none" kern="1200" baseline="0">
                  <a:solidFill>
                    <a:schemeClr val="tx1"/>
                  </a:solidFill>
                  <a:latin typeface="Tahoma" panose="020B060403050404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2800" b="0" i="0" u="none" kern="1200" baseline="0">
                  <a:solidFill>
                    <a:schemeClr val="tx1"/>
                  </a:solidFill>
                  <a:latin typeface="Tahoma" panose="020B0604030504040204" pitchFamily="34" charset="0"/>
                  <a:ea typeface="+mn-ea"/>
                  <a:cs typeface="+mn-cs"/>
                </a:defRPr>
              </a:lvl5pPr>
            </a:lstStyle>
            <a:p>
              <a:pPr lvl="0" algn="ctr"/>
              <a:endParaRPr lang="zh-CN" altLang="en-US" sz="2250" dirty="0">
                <a:solidFill>
                  <a:srgbClr val="FFFFFF"/>
                </a:solidFill>
                <a:latin typeface="STKaiti" panose="02010600040101010101" pitchFamily="2" charset="-122"/>
                <a:ea typeface="STKaiti" panose="02010600040101010101" pitchFamily="2" charset="-122"/>
              </a:endParaRPr>
            </a:p>
          </p:txBody>
        </p:sp>
        <p:sp>
          <p:nvSpPr>
            <p:cNvPr id="55" name="六边形 54"/>
            <p:cNvSpPr/>
            <p:nvPr/>
          </p:nvSpPr>
          <p:spPr>
            <a:xfrm flipH="1" flipV="1">
              <a:off x="0" y="514319"/>
              <a:ext cx="1608992" cy="1386171"/>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2800" b="0" i="0" u="none" kern="1200" baseline="0">
                  <a:solidFill>
                    <a:schemeClr val="tx1"/>
                  </a:solidFill>
                  <a:latin typeface="Tahoma" panose="020B0604030504040204" pitchFamily="34" charset="0"/>
                  <a:ea typeface="+mn-ea"/>
                </a:defRPr>
              </a:lvl1pPr>
              <a:lvl2pPr marL="457200" lvl="1" indent="0" algn="l" defTabSz="914400" rtl="0" eaLnBrk="0" fontAlgn="base" latinLnBrk="0" hangingPunct="0">
                <a:lnSpc>
                  <a:spcPct val="100000"/>
                </a:lnSpc>
                <a:spcBef>
                  <a:spcPct val="0"/>
                </a:spcBef>
                <a:spcAft>
                  <a:spcPct val="0"/>
                </a:spcAft>
                <a:buNone/>
                <a:defRPr sz="2800" b="0" i="0" u="none" kern="1200" baseline="0">
                  <a:solidFill>
                    <a:schemeClr val="tx1"/>
                  </a:solidFill>
                  <a:latin typeface="Tahoma" panose="020B060403050404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2800" b="0" i="0" u="none" kern="1200" baseline="0">
                  <a:solidFill>
                    <a:schemeClr val="tx1"/>
                  </a:solidFill>
                  <a:latin typeface="Tahoma" panose="020B060403050404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2800" b="0" i="0" u="none" kern="1200" baseline="0">
                  <a:solidFill>
                    <a:schemeClr val="tx1"/>
                  </a:solidFill>
                  <a:latin typeface="Tahoma" panose="020B060403050404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2800" b="0" i="0" u="none" kern="1200" baseline="0">
                  <a:solidFill>
                    <a:schemeClr val="tx1"/>
                  </a:solidFill>
                  <a:latin typeface="Tahoma" panose="020B0604030504040204" pitchFamily="34" charset="0"/>
                  <a:ea typeface="+mn-ea"/>
                  <a:cs typeface="+mn-cs"/>
                </a:defRPr>
              </a:lvl5pPr>
            </a:lstStyle>
            <a:p>
              <a:pPr lvl="0" algn="ctr"/>
              <a:endParaRPr lang="zh-CN" altLang="en-US" sz="2250" dirty="0">
                <a:solidFill>
                  <a:srgbClr val="FFFFFF"/>
                </a:solidFill>
                <a:latin typeface="STKaiti" panose="02010600040101010101" pitchFamily="2" charset="-122"/>
                <a:ea typeface="STKaiti" panose="02010600040101010101" pitchFamily="2" charset="-122"/>
              </a:endParaRPr>
            </a:p>
          </p:txBody>
        </p:sp>
      </p:grpSp>
      <p:sp>
        <p:nvSpPr>
          <p:cNvPr id="2" name="TextBox 1"/>
          <p:cNvSpPr txBox="1"/>
          <p:nvPr/>
        </p:nvSpPr>
        <p:spPr>
          <a:xfrm>
            <a:off x="2930848" y="928688"/>
            <a:ext cx="2786533" cy="642355"/>
          </a:xfrm>
          <a:prstGeom prst="rect">
            <a:avLst/>
          </a:prstGeom>
          <a:noFill/>
        </p:spPr>
        <p:txBody>
          <a:bodyPr wrap="none">
            <a:spAutoFit/>
          </a:bodyPr>
          <a:lstStyle/>
          <a:p>
            <a:pPr algn="r" defTabSz="685800">
              <a:defRPr/>
            </a:pPr>
            <a:r>
              <a:rPr lang="id-ID" sz="3574" b="1" spc="-122" dirty="0">
                <a:solidFill>
                  <a:srgbClr val="00B050"/>
                </a:solidFill>
                <a:cs typeface="Arial" panose="020B0604020202020204" pitchFamily="34" charset="0"/>
              </a:rPr>
              <a:t>Pasal 8</a:t>
            </a:r>
            <a:r>
              <a:rPr lang="id-ID" sz="3574" b="1" spc="-122" dirty="0">
                <a:cs typeface="Arial" panose="020B0604020202020204" pitchFamily="34" charset="0"/>
              </a:rPr>
              <a:t> ayat (2)</a:t>
            </a:r>
          </a:p>
        </p:txBody>
      </p:sp>
      <p:sp>
        <p:nvSpPr>
          <p:cNvPr id="3" name="TextBox 2"/>
          <p:cNvSpPr txBox="1"/>
          <p:nvPr/>
        </p:nvSpPr>
        <p:spPr>
          <a:xfrm>
            <a:off x="1353741" y="1822848"/>
            <a:ext cx="6436519" cy="1926553"/>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just" defTabSz="685800">
              <a:lnSpc>
                <a:spcPct val="150000"/>
              </a:lnSpc>
              <a:defRPr/>
            </a:pPr>
            <a:r>
              <a:rPr lang="en-US" sz="1624" dirty="0" err="1">
                <a:latin typeface="Arial" panose="020B0604020202020204" pitchFamily="34" charset="0"/>
                <a:cs typeface="Arial" panose="020B0604020202020204" pitchFamily="34" charset="0"/>
              </a:rPr>
              <a:t>Peraturan</a:t>
            </a:r>
            <a:r>
              <a:rPr lang="en-US" sz="1624" dirty="0">
                <a:latin typeface="Arial" panose="020B0604020202020204" pitchFamily="34" charset="0"/>
                <a:cs typeface="Arial" panose="020B0604020202020204" pitchFamily="34" charset="0"/>
              </a:rPr>
              <a:t> </a:t>
            </a:r>
            <a:r>
              <a:rPr lang="en-US" sz="1624" dirty="0" err="1">
                <a:latin typeface="Arial" panose="020B0604020202020204" pitchFamily="34" charset="0"/>
                <a:cs typeface="Arial" panose="020B0604020202020204" pitchFamily="34" charset="0"/>
              </a:rPr>
              <a:t>Perundang-undangan</a:t>
            </a:r>
            <a:r>
              <a:rPr lang="en-US" sz="1624" dirty="0">
                <a:latin typeface="Arial" panose="020B0604020202020204" pitchFamily="34" charset="0"/>
                <a:cs typeface="Arial" panose="020B0604020202020204" pitchFamily="34" charset="0"/>
              </a:rPr>
              <a:t> </a:t>
            </a:r>
            <a:r>
              <a:rPr lang="en-US" sz="1624" dirty="0" err="1">
                <a:latin typeface="Arial" panose="020B0604020202020204" pitchFamily="34" charset="0"/>
                <a:cs typeface="Arial" panose="020B0604020202020204" pitchFamily="34" charset="0"/>
              </a:rPr>
              <a:t>sebagaimana</a:t>
            </a:r>
            <a:r>
              <a:rPr lang="en-US" sz="1624" dirty="0">
                <a:latin typeface="Arial" panose="020B0604020202020204" pitchFamily="34" charset="0"/>
                <a:cs typeface="Arial" panose="020B0604020202020204" pitchFamily="34" charset="0"/>
              </a:rPr>
              <a:t> </a:t>
            </a:r>
            <a:r>
              <a:rPr lang="en-US" sz="1624" dirty="0" err="1">
                <a:latin typeface="Arial" panose="020B0604020202020204" pitchFamily="34" charset="0"/>
                <a:cs typeface="Arial" panose="020B0604020202020204" pitchFamily="34" charset="0"/>
              </a:rPr>
              <a:t>dimaksud</a:t>
            </a:r>
            <a:r>
              <a:rPr lang="en-US" sz="1624" dirty="0">
                <a:latin typeface="Arial" panose="020B0604020202020204" pitchFamily="34" charset="0"/>
                <a:cs typeface="Arial" panose="020B0604020202020204" pitchFamily="34" charset="0"/>
              </a:rPr>
              <a:t> pada </a:t>
            </a:r>
            <a:r>
              <a:rPr lang="en-US" sz="1624" dirty="0" err="1">
                <a:latin typeface="Arial" panose="020B0604020202020204" pitchFamily="34" charset="0"/>
                <a:cs typeface="Arial" panose="020B0604020202020204" pitchFamily="34" charset="0"/>
              </a:rPr>
              <a:t>ayat</a:t>
            </a:r>
            <a:r>
              <a:rPr lang="en-US" sz="1624" dirty="0">
                <a:latin typeface="Arial" panose="020B0604020202020204" pitchFamily="34" charset="0"/>
                <a:cs typeface="Arial" panose="020B0604020202020204" pitchFamily="34" charset="0"/>
              </a:rPr>
              <a:t> (1) </a:t>
            </a:r>
            <a:r>
              <a:rPr lang="en-US" sz="1624" dirty="0" err="1">
                <a:latin typeface="Arial" panose="020B0604020202020204" pitchFamily="34" charset="0"/>
                <a:cs typeface="Arial" panose="020B0604020202020204" pitchFamily="34" charset="0"/>
              </a:rPr>
              <a:t>diakui</a:t>
            </a:r>
            <a:r>
              <a:rPr lang="en-US" sz="1624" dirty="0">
                <a:latin typeface="Arial" panose="020B0604020202020204" pitchFamily="34" charset="0"/>
                <a:cs typeface="Arial" panose="020B0604020202020204" pitchFamily="34" charset="0"/>
              </a:rPr>
              <a:t> </a:t>
            </a:r>
            <a:r>
              <a:rPr lang="en-US" sz="1624" dirty="0" err="1">
                <a:latin typeface="Arial" panose="020B0604020202020204" pitchFamily="34" charset="0"/>
                <a:cs typeface="Arial" panose="020B0604020202020204" pitchFamily="34" charset="0"/>
              </a:rPr>
              <a:t>keberadaannya</a:t>
            </a:r>
            <a:r>
              <a:rPr lang="en-US" sz="1624" dirty="0">
                <a:latin typeface="Arial" panose="020B0604020202020204" pitchFamily="34" charset="0"/>
                <a:cs typeface="Arial" panose="020B0604020202020204" pitchFamily="34" charset="0"/>
              </a:rPr>
              <a:t> dan </a:t>
            </a:r>
            <a:r>
              <a:rPr lang="en-US" sz="1624" dirty="0" err="1">
                <a:latin typeface="Arial" panose="020B0604020202020204" pitchFamily="34" charset="0"/>
                <a:cs typeface="Arial" panose="020B0604020202020204" pitchFamily="34" charset="0"/>
              </a:rPr>
              <a:t>mempunyai</a:t>
            </a:r>
            <a:r>
              <a:rPr lang="en-US" sz="1624" dirty="0">
                <a:latin typeface="Arial" panose="020B0604020202020204" pitchFamily="34" charset="0"/>
                <a:cs typeface="Arial" panose="020B0604020202020204" pitchFamily="34" charset="0"/>
              </a:rPr>
              <a:t> </a:t>
            </a:r>
            <a:r>
              <a:rPr lang="en-US" sz="1624" dirty="0" err="1">
                <a:latin typeface="Arial" panose="020B0604020202020204" pitchFamily="34" charset="0"/>
                <a:cs typeface="Arial" panose="020B0604020202020204" pitchFamily="34" charset="0"/>
              </a:rPr>
              <a:t>kekuatan</a:t>
            </a:r>
            <a:r>
              <a:rPr lang="en-US" sz="1624" dirty="0">
                <a:latin typeface="Arial" panose="020B0604020202020204" pitchFamily="34" charset="0"/>
                <a:cs typeface="Arial" panose="020B0604020202020204" pitchFamily="34" charset="0"/>
              </a:rPr>
              <a:t> </a:t>
            </a:r>
            <a:r>
              <a:rPr lang="en-US" sz="1624" dirty="0" err="1">
                <a:latin typeface="Arial" panose="020B0604020202020204" pitchFamily="34" charset="0"/>
                <a:cs typeface="Arial" panose="020B0604020202020204" pitchFamily="34" charset="0"/>
              </a:rPr>
              <a:t>hukum</a:t>
            </a:r>
            <a:r>
              <a:rPr lang="en-US" sz="1624" dirty="0">
                <a:latin typeface="Arial" panose="020B0604020202020204" pitchFamily="34" charset="0"/>
                <a:cs typeface="Arial" panose="020B0604020202020204" pitchFamily="34" charset="0"/>
              </a:rPr>
              <a:t> </a:t>
            </a:r>
            <a:r>
              <a:rPr lang="en-US" sz="1624" dirty="0" err="1">
                <a:latin typeface="Arial" panose="020B0604020202020204" pitchFamily="34" charset="0"/>
                <a:cs typeface="Arial" panose="020B0604020202020204" pitchFamily="34" charset="0"/>
              </a:rPr>
              <a:t>mengikat</a:t>
            </a:r>
            <a:r>
              <a:rPr lang="en-US" sz="1624" dirty="0">
                <a:latin typeface="Arial" panose="020B0604020202020204" pitchFamily="34" charset="0"/>
                <a:cs typeface="Arial" panose="020B0604020202020204" pitchFamily="34" charset="0"/>
              </a:rPr>
              <a:t> </a:t>
            </a:r>
            <a:r>
              <a:rPr lang="en-US" sz="1624" dirty="0" err="1">
                <a:latin typeface="Arial" panose="020B0604020202020204" pitchFamily="34" charset="0"/>
                <a:cs typeface="Arial" panose="020B0604020202020204" pitchFamily="34" charset="0"/>
              </a:rPr>
              <a:t>sepanjang</a:t>
            </a:r>
            <a:r>
              <a:rPr lang="en-US" sz="1624" dirty="0">
                <a:latin typeface="Arial" panose="020B0604020202020204" pitchFamily="34" charset="0"/>
                <a:cs typeface="Arial" panose="020B0604020202020204" pitchFamily="34" charset="0"/>
              </a:rPr>
              <a:t> </a:t>
            </a:r>
            <a:r>
              <a:rPr lang="en-US" sz="1624" b="1" dirty="0" err="1">
                <a:solidFill>
                  <a:schemeClr val="accent6">
                    <a:lumMod val="75000"/>
                  </a:schemeClr>
                </a:solidFill>
                <a:highlight>
                  <a:srgbClr val="00FF00"/>
                </a:highlight>
                <a:latin typeface="Arial" panose="020B0604020202020204" pitchFamily="34" charset="0"/>
                <a:cs typeface="Arial" panose="020B0604020202020204" pitchFamily="34" charset="0"/>
              </a:rPr>
              <a:t>diperintahkan</a:t>
            </a:r>
            <a:r>
              <a:rPr lang="en-US" sz="1624" b="1" dirty="0">
                <a:solidFill>
                  <a:schemeClr val="accent6">
                    <a:lumMod val="75000"/>
                  </a:schemeClr>
                </a:solidFill>
                <a:highlight>
                  <a:srgbClr val="00FF00"/>
                </a:highlight>
                <a:latin typeface="Arial" panose="020B0604020202020204" pitchFamily="34" charset="0"/>
                <a:cs typeface="Arial" panose="020B0604020202020204" pitchFamily="34" charset="0"/>
              </a:rPr>
              <a:t> oleh </a:t>
            </a:r>
            <a:r>
              <a:rPr lang="en-US" sz="1624" b="1" dirty="0" err="1">
                <a:solidFill>
                  <a:schemeClr val="accent6">
                    <a:lumMod val="75000"/>
                  </a:schemeClr>
                </a:solidFill>
                <a:highlight>
                  <a:srgbClr val="00FF00"/>
                </a:highlight>
                <a:latin typeface="Arial" panose="020B0604020202020204" pitchFamily="34" charset="0"/>
                <a:cs typeface="Arial" panose="020B0604020202020204" pitchFamily="34" charset="0"/>
              </a:rPr>
              <a:t>Peraturan</a:t>
            </a:r>
            <a:r>
              <a:rPr lang="en-US" sz="1624" b="1" dirty="0">
                <a:solidFill>
                  <a:schemeClr val="accent6">
                    <a:lumMod val="75000"/>
                  </a:schemeClr>
                </a:solidFill>
                <a:highlight>
                  <a:srgbClr val="00FF00"/>
                </a:highlight>
                <a:latin typeface="Arial" panose="020B0604020202020204" pitchFamily="34" charset="0"/>
                <a:cs typeface="Arial" panose="020B0604020202020204" pitchFamily="34" charset="0"/>
              </a:rPr>
              <a:t> </a:t>
            </a:r>
            <a:r>
              <a:rPr lang="en-US" sz="1624" b="1" dirty="0" err="1">
                <a:solidFill>
                  <a:schemeClr val="accent6">
                    <a:lumMod val="75000"/>
                  </a:schemeClr>
                </a:solidFill>
                <a:highlight>
                  <a:srgbClr val="00FF00"/>
                </a:highlight>
                <a:latin typeface="Arial" panose="020B0604020202020204" pitchFamily="34" charset="0"/>
                <a:cs typeface="Arial" panose="020B0604020202020204" pitchFamily="34" charset="0"/>
              </a:rPr>
              <a:t>Perundang-undangan</a:t>
            </a:r>
            <a:r>
              <a:rPr lang="en-US" sz="1624" b="1" dirty="0">
                <a:solidFill>
                  <a:schemeClr val="accent6">
                    <a:lumMod val="75000"/>
                  </a:schemeClr>
                </a:solidFill>
                <a:highlight>
                  <a:srgbClr val="00FF00"/>
                </a:highlight>
                <a:latin typeface="Arial" panose="020B0604020202020204" pitchFamily="34" charset="0"/>
                <a:cs typeface="Arial" panose="020B0604020202020204" pitchFamily="34" charset="0"/>
              </a:rPr>
              <a:t> yang </a:t>
            </a:r>
            <a:r>
              <a:rPr lang="en-US" sz="1624" b="1" dirty="0" err="1">
                <a:solidFill>
                  <a:schemeClr val="accent6">
                    <a:lumMod val="75000"/>
                  </a:schemeClr>
                </a:solidFill>
                <a:highlight>
                  <a:srgbClr val="00FF00"/>
                </a:highlight>
                <a:latin typeface="Arial" panose="020B0604020202020204" pitchFamily="34" charset="0"/>
                <a:cs typeface="Arial" panose="020B0604020202020204" pitchFamily="34" charset="0"/>
              </a:rPr>
              <a:t>lebih</a:t>
            </a:r>
            <a:r>
              <a:rPr lang="en-US" sz="1624" b="1" dirty="0">
                <a:solidFill>
                  <a:schemeClr val="accent6">
                    <a:lumMod val="75000"/>
                  </a:schemeClr>
                </a:solidFill>
                <a:highlight>
                  <a:srgbClr val="00FF00"/>
                </a:highlight>
                <a:latin typeface="Arial" panose="020B0604020202020204" pitchFamily="34" charset="0"/>
                <a:cs typeface="Arial" panose="020B0604020202020204" pitchFamily="34" charset="0"/>
              </a:rPr>
              <a:t> </a:t>
            </a:r>
            <a:r>
              <a:rPr lang="en-US" sz="1624" b="1" dirty="0" err="1">
                <a:solidFill>
                  <a:schemeClr val="accent6">
                    <a:lumMod val="75000"/>
                  </a:schemeClr>
                </a:solidFill>
                <a:highlight>
                  <a:srgbClr val="00FF00"/>
                </a:highlight>
                <a:latin typeface="Arial" panose="020B0604020202020204" pitchFamily="34" charset="0"/>
                <a:cs typeface="Arial" panose="020B0604020202020204" pitchFamily="34" charset="0"/>
              </a:rPr>
              <a:t>tinggi</a:t>
            </a:r>
            <a:r>
              <a:rPr lang="en-US" sz="1624" b="1" dirty="0">
                <a:solidFill>
                  <a:schemeClr val="accent6">
                    <a:lumMod val="75000"/>
                  </a:schemeClr>
                </a:solidFill>
                <a:highlight>
                  <a:srgbClr val="00FF00"/>
                </a:highlight>
                <a:latin typeface="Arial" panose="020B0604020202020204" pitchFamily="34" charset="0"/>
                <a:cs typeface="Arial" panose="020B0604020202020204" pitchFamily="34" charset="0"/>
              </a:rPr>
              <a:t> (</a:t>
            </a:r>
            <a:r>
              <a:rPr lang="en-US" sz="1624" b="1" dirty="0" err="1">
                <a:solidFill>
                  <a:schemeClr val="accent6">
                    <a:lumMod val="75000"/>
                  </a:schemeClr>
                </a:solidFill>
                <a:highlight>
                  <a:srgbClr val="00FF00"/>
                </a:highlight>
                <a:latin typeface="Arial" panose="020B0604020202020204" pitchFamily="34" charset="0"/>
                <a:cs typeface="Arial" panose="020B0604020202020204" pitchFamily="34" charset="0"/>
              </a:rPr>
              <a:t>delegasi</a:t>
            </a:r>
            <a:r>
              <a:rPr lang="en-US" sz="1624" b="1" dirty="0">
                <a:solidFill>
                  <a:schemeClr val="accent6">
                    <a:lumMod val="75000"/>
                  </a:schemeClr>
                </a:solidFill>
                <a:highlight>
                  <a:srgbClr val="00FF00"/>
                </a:highlight>
                <a:latin typeface="Arial" panose="020B0604020202020204" pitchFamily="34" charset="0"/>
                <a:cs typeface="Arial" panose="020B0604020202020204" pitchFamily="34" charset="0"/>
              </a:rPr>
              <a:t>) UU, PP, </a:t>
            </a:r>
            <a:r>
              <a:rPr lang="en-US" sz="1624" b="1" dirty="0" err="1">
                <a:solidFill>
                  <a:schemeClr val="accent6">
                    <a:lumMod val="75000"/>
                  </a:schemeClr>
                </a:solidFill>
                <a:highlight>
                  <a:srgbClr val="00FF00"/>
                </a:highlight>
                <a:latin typeface="Arial" panose="020B0604020202020204" pitchFamily="34" charset="0"/>
                <a:cs typeface="Arial" panose="020B0604020202020204" pitchFamily="34" charset="0"/>
              </a:rPr>
              <a:t>Perpres</a:t>
            </a:r>
            <a:r>
              <a:rPr lang="en-US" sz="1624" b="1" dirty="0">
                <a:solidFill>
                  <a:schemeClr val="accent6">
                    <a:lumMod val="75000"/>
                  </a:schemeClr>
                </a:solidFill>
                <a:highlight>
                  <a:srgbClr val="00FF00"/>
                </a:highlight>
                <a:latin typeface="Arial" panose="020B0604020202020204" pitchFamily="34" charset="0"/>
                <a:cs typeface="Arial" panose="020B0604020202020204" pitchFamily="34" charset="0"/>
              </a:rPr>
              <a:t> </a:t>
            </a:r>
            <a:r>
              <a:rPr lang="en-US" sz="1624" dirty="0" err="1">
                <a:latin typeface="Arial" panose="020B0604020202020204" pitchFamily="34" charset="0"/>
                <a:cs typeface="Arial" panose="020B0604020202020204" pitchFamily="34" charset="0"/>
              </a:rPr>
              <a:t>atau</a:t>
            </a:r>
            <a:r>
              <a:rPr lang="en-US" sz="1624" dirty="0">
                <a:latin typeface="Arial" panose="020B0604020202020204" pitchFamily="34" charset="0"/>
                <a:cs typeface="Arial" panose="020B0604020202020204" pitchFamily="34" charset="0"/>
              </a:rPr>
              <a:t> </a:t>
            </a:r>
            <a:r>
              <a:rPr lang="en-US" sz="1624" b="1" dirty="0" err="1">
                <a:solidFill>
                  <a:schemeClr val="accent2">
                    <a:lumMod val="75000"/>
                  </a:schemeClr>
                </a:solidFill>
                <a:highlight>
                  <a:srgbClr val="00FFFF"/>
                </a:highlight>
                <a:latin typeface="Arial" panose="020B0604020202020204" pitchFamily="34" charset="0"/>
                <a:cs typeface="Arial" panose="020B0604020202020204" pitchFamily="34" charset="0"/>
              </a:rPr>
              <a:t>dibentuk</a:t>
            </a:r>
            <a:r>
              <a:rPr lang="en-US" sz="1624" b="1" dirty="0">
                <a:solidFill>
                  <a:schemeClr val="accent2">
                    <a:lumMod val="75000"/>
                  </a:schemeClr>
                </a:solidFill>
                <a:highlight>
                  <a:srgbClr val="00FFFF"/>
                </a:highlight>
                <a:latin typeface="Arial" panose="020B0604020202020204" pitchFamily="34" charset="0"/>
                <a:cs typeface="Arial" panose="020B0604020202020204" pitchFamily="34" charset="0"/>
              </a:rPr>
              <a:t> </a:t>
            </a:r>
            <a:r>
              <a:rPr lang="en-US" sz="1624" b="1" dirty="0" err="1">
                <a:solidFill>
                  <a:schemeClr val="accent2">
                    <a:lumMod val="75000"/>
                  </a:schemeClr>
                </a:solidFill>
                <a:highlight>
                  <a:srgbClr val="00FFFF"/>
                </a:highlight>
                <a:latin typeface="Arial" panose="020B0604020202020204" pitchFamily="34" charset="0"/>
                <a:cs typeface="Arial" panose="020B0604020202020204" pitchFamily="34" charset="0"/>
              </a:rPr>
              <a:t>berdasarkan</a:t>
            </a:r>
            <a:r>
              <a:rPr lang="en-US" sz="1624" b="1" dirty="0">
                <a:solidFill>
                  <a:schemeClr val="accent2">
                    <a:lumMod val="75000"/>
                  </a:schemeClr>
                </a:solidFill>
                <a:highlight>
                  <a:srgbClr val="00FFFF"/>
                </a:highlight>
                <a:latin typeface="Arial" panose="020B0604020202020204" pitchFamily="34" charset="0"/>
                <a:cs typeface="Arial" panose="020B0604020202020204" pitchFamily="34" charset="0"/>
              </a:rPr>
              <a:t> </a:t>
            </a:r>
            <a:r>
              <a:rPr lang="en-US" sz="1624" b="1" dirty="0" err="1">
                <a:solidFill>
                  <a:schemeClr val="accent2">
                    <a:lumMod val="75000"/>
                  </a:schemeClr>
                </a:solidFill>
                <a:highlight>
                  <a:srgbClr val="00FFFF"/>
                </a:highlight>
                <a:latin typeface="Arial" panose="020B0604020202020204" pitchFamily="34" charset="0"/>
                <a:cs typeface="Arial" panose="020B0604020202020204" pitchFamily="34" charset="0"/>
              </a:rPr>
              <a:t>kewenangan</a:t>
            </a:r>
            <a:r>
              <a:rPr lang="en-US" sz="1624" b="1" dirty="0">
                <a:solidFill>
                  <a:schemeClr val="accent2">
                    <a:lumMod val="75000"/>
                  </a:schemeClr>
                </a:solidFill>
                <a:highlight>
                  <a:srgbClr val="00FFFF"/>
                </a:highlight>
                <a:latin typeface="Arial" panose="020B0604020202020204" pitchFamily="34" charset="0"/>
                <a:cs typeface="Arial" panose="020B0604020202020204" pitchFamily="34" charset="0"/>
              </a:rPr>
              <a:t> (</a:t>
            </a:r>
            <a:r>
              <a:rPr lang="en-US" sz="1624" b="1" dirty="0" err="1">
                <a:solidFill>
                  <a:schemeClr val="accent2">
                    <a:lumMod val="75000"/>
                  </a:schemeClr>
                </a:solidFill>
                <a:highlight>
                  <a:srgbClr val="00FFFF"/>
                </a:highlight>
                <a:latin typeface="Arial" panose="020B0604020202020204" pitchFamily="34" charset="0"/>
                <a:cs typeface="Arial" panose="020B0604020202020204" pitchFamily="34" charset="0"/>
              </a:rPr>
              <a:t>atribusi</a:t>
            </a:r>
            <a:r>
              <a:rPr lang="en-US" sz="1624" b="1" dirty="0">
                <a:solidFill>
                  <a:schemeClr val="accent2">
                    <a:lumMod val="75000"/>
                  </a:schemeClr>
                </a:solidFill>
                <a:highlight>
                  <a:srgbClr val="00FFFF"/>
                </a:highlight>
                <a:latin typeface="Arial" panose="020B0604020202020204" pitchFamily="34" charset="0"/>
                <a:cs typeface="Arial" panose="020B0604020202020204" pitchFamily="34" charset="0"/>
              </a:rPr>
              <a:t>).</a:t>
            </a:r>
            <a:endParaRPr lang="id-ID" sz="1624" dirty="0">
              <a:highlight>
                <a:srgbClr val="00FFFF"/>
              </a:highlight>
            </a:endParaRPr>
          </a:p>
        </p:txBody>
      </p:sp>
    </p:spTree>
  </p:cSld>
  <p:clrMapOvr>
    <a:masterClrMapping/>
  </p:clrMapOvr>
  <p:transition advTm="3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bwMode="auto">
          <a:xfrm>
            <a:off x="2343150" y="171450"/>
            <a:ext cx="4457700" cy="628650"/>
          </a:xfrm>
          <a:prstGeom prst="rect">
            <a:avLst/>
          </a:prstGeom>
          <a:solidFill>
            <a:srgbClr val="FFFF00"/>
          </a:solidFill>
          <a:ln w="9525" cmpd="sng">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68580" tIns="34290" rIns="68580" bIns="34290" numCol="1" rtlCol="0" anchor="ctr" anchorCtr="0" compatLnSpc="1">
            <a:normAutofit/>
          </a:bodyPr>
          <a:lstStyle/>
          <a:p>
            <a:pPr algn="ctr" defTabSz="685800" fontAlgn="base">
              <a:lnSpc>
                <a:spcPct val="100000"/>
              </a:lnSpc>
              <a:spcAft>
                <a:spcPct val="0"/>
              </a:spcAft>
              <a:defRPr/>
            </a:pPr>
            <a:r>
              <a:rPr lang="en-US" sz="2400" dirty="0">
                <a:solidFill>
                  <a:schemeClr val="accent2">
                    <a:lumMod val="75000"/>
                  </a:schemeClr>
                </a:solidFill>
                <a:latin typeface="Britannic Bold" panose="020B0903060703020204" pitchFamily="34" charset="0"/>
              </a:rPr>
              <a:t>PELIMPAHAN KEWENANGAN</a:t>
            </a:r>
            <a:endParaRPr lang="en-US" sz="2400" dirty="0">
              <a:solidFill>
                <a:srgbClr val="111111"/>
              </a:solidFill>
              <a:latin typeface="Bodoni MT Black" panose="02070A03080606020203" pitchFamily="18" charset="0"/>
            </a:endParaRPr>
          </a:p>
        </p:txBody>
      </p:sp>
      <p:sp>
        <p:nvSpPr>
          <p:cNvPr id="61445" name="Slide Number Placeholder 5"/>
          <p:cNvSpPr txBox="1">
            <a:spLocks noGrp="1"/>
          </p:cNvSpPr>
          <p:nvPr>
            <p:ph type="sldNum" sz="quarter" idx="12"/>
          </p:nvPr>
        </p:nvSpPr>
        <p:spPr>
          <a:noFill/>
          <a:ln>
            <a:noFill/>
          </a:ln>
        </p:spPr>
        <p:txBody>
          <a:bodyPr anchor="ctr" anchorCtr="0"/>
          <a:lstStyle>
            <a:lvl1pPr marL="0" lvl="0" indent="0" algn="l" defTabSz="685800" rtl="0" eaLnBrk="0" fontAlgn="base" latinLnBrk="0" hangingPunct="0">
              <a:lnSpc>
                <a:spcPct val="100000"/>
              </a:lnSpc>
              <a:spcBef>
                <a:spcPct val="0"/>
              </a:spcBef>
              <a:spcAft>
                <a:spcPct val="0"/>
              </a:spcAft>
              <a:buNone/>
              <a:defRPr sz="2100" b="0" i="0" u="none" kern="1200" baseline="0">
                <a:solidFill>
                  <a:schemeClr val="tx1"/>
                </a:solidFill>
                <a:latin typeface="Tahoma" panose="020B0604030504040204" pitchFamily="34" charset="0"/>
                <a:ea typeface="+mn-ea"/>
              </a:defRPr>
            </a:lvl1pPr>
            <a:lvl2pPr marL="342900" lvl="1" indent="0" algn="l" defTabSz="685800" rtl="0" eaLnBrk="0" fontAlgn="base" latinLnBrk="0" hangingPunct="0">
              <a:lnSpc>
                <a:spcPct val="100000"/>
              </a:lnSpc>
              <a:spcBef>
                <a:spcPct val="0"/>
              </a:spcBef>
              <a:spcAft>
                <a:spcPct val="0"/>
              </a:spcAft>
              <a:buNone/>
              <a:defRPr sz="2100" b="0" i="0" u="none" kern="1200" baseline="0">
                <a:solidFill>
                  <a:schemeClr val="tx1"/>
                </a:solidFill>
                <a:latin typeface="Tahoma" panose="020B0604030504040204" pitchFamily="34" charset="0"/>
                <a:ea typeface="+mn-ea"/>
                <a:cs typeface="+mn-cs"/>
              </a:defRPr>
            </a:lvl2pPr>
            <a:lvl3pPr marL="685800" lvl="2" indent="0" algn="l" defTabSz="685800" rtl="0" eaLnBrk="0" fontAlgn="base" latinLnBrk="0" hangingPunct="0">
              <a:lnSpc>
                <a:spcPct val="100000"/>
              </a:lnSpc>
              <a:spcBef>
                <a:spcPct val="0"/>
              </a:spcBef>
              <a:spcAft>
                <a:spcPct val="0"/>
              </a:spcAft>
              <a:buNone/>
              <a:defRPr sz="2100" b="0" i="0" u="none" kern="1200" baseline="0">
                <a:solidFill>
                  <a:schemeClr val="tx1"/>
                </a:solidFill>
                <a:latin typeface="Tahoma" panose="020B0604030504040204" pitchFamily="34" charset="0"/>
                <a:ea typeface="+mn-ea"/>
                <a:cs typeface="+mn-cs"/>
              </a:defRPr>
            </a:lvl3pPr>
            <a:lvl4pPr marL="1028700" lvl="3" indent="0" algn="l" defTabSz="685800" rtl="0" eaLnBrk="0" fontAlgn="base" latinLnBrk="0" hangingPunct="0">
              <a:lnSpc>
                <a:spcPct val="100000"/>
              </a:lnSpc>
              <a:spcBef>
                <a:spcPct val="0"/>
              </a:spcBef>
              <a:spcAft>
                <a:spcPct val="0"/>
              </a:spcAft>
              <a:buNone/>
              <a:defRPr sz="2100" b="0" i="0" u="none" kern="1200" baseline="0">
                <a:solidFill>
                  <a:schemeClr val="tx1"/>
                </a:solidFill>
                <a:latin typeface="Tahoma" panose="020B0604030504040204" pitchFamily="34" charset="0"/>
                <a:ea typeface="+mn-ea"/>
                <a:cs typeface="+mn-cs"/>
              </a:defRPr>
            </a:lvl4pPr>
            <a:lvl5pPr marL="1371600" lvl="4" indent="0" algn="l" defTabSz="685800" rtl="0" eaLnBrk="0" fontAlgn="base" latinLnBrk="0" hangingPunct="0">
              <a:lnSpc>
                <a:spcPct val="100000"/>
              </a:lnSpc>
              <a:spcBef>
                <a:spcPct val="0"/>
              </a:spcBef>
              <a:spcAft>
                <a:spcPct val="0"/>
              </a:spcAft>
              <a:buNone/>
              <a:defRPr sz="2100" b="0" i="0" u="none" kern="1200" baseline="0">
                <a:solidFill>
                  <a:schemeClr val="tx1"/>
                </a:solidFill>
                <a:latin typeface="Tahoma" panose="020B0604030504040204" pitchFamily="34" charset="0"/>
                <a:ea typeface="+mn-ea"/>
                <a:cs typeface="+mn-cs"/>
              </a:defRPr>
            </a:lvl5pPr>
          </a:lstStyle>
          <a:p>
            <a:pPr lvl="0" algn="ctr"/>
            <a:fld id="{9A0DB2DC-4C9A-4742-B13C-FB6460FD3503}" type="slidenum">
              <a:rPr lang="en-US" altLang="en-US" sz="1050" dirty="0">
                <a:latin typeface="Times New Roman" panose="02020603050405020304" pitchFamily="18" charset="0"/>
              </a:rPr>
              <a:t>19</a:t>
            </a:fld>
            <a:endParaRPr lang="en-US" altLang="en-US" sz="1050" dirty="0">
              <a:latin typeface="Times New Roman" panose="02020603050405020304" pitchFamily="18" charset="0"/>
            </a:endParaRPr>
          </a:p>
        </p:txBody>
      </p:sp>
      <p:sp>
        <p:nvSpPr>
          <p:cNvPr id="7" name="Rectangle 6"/>
          <p:cNvSpPr/>
          <p:nvPr/>
        </p:nvSpPr>
        <p:spPr>
          <a:xfrm>
            <a:off x="1483380" y="971550"/>
            <a:ext cx="6403321" cy="2628900"/>
          </a:xfrm>
          <a:prstGeom prst="rect">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685800" fontAlgn="base">
              <a:spcBef>
                <a:spcPct val="0"/>
              </a:spcBef>
              <a:spcAft>
                <a:spcPct val="0"/>
              </a:spcAft>
              <a:defRPr/>
            </a:pPr>
            <a:endParaRPr lang="en-US" sz="2400" dirty="0"/>
          </a:p>
          <a:p>
            <a:pPr marL="342900" indent="-342900" defTabSz="685800">
              <a:buFont typeface="Arial" panose="020B0604020202020204" pitchFamily="34" charset="0"/>
              <a:buChar char="•"/>
              <a:defRPr/>
            </a:pPr>
            <a:r>
              <a:rPr lang="en-US" sz="2400" dirty="0">
                <a:solidFill>
                  <a:schemeClr val="tx1"/>
                </a:solidFill>
                <a:latin typeface="Berlin Sans FB" panose="020E0602020502020306" pitchFamily="34" charset="0"/>
                <a:cs typeface="Arial" panose="020B0604020202020204" pitchFamily="34" charset="0"/>
              </a:rPr>
              <a:t>Cara </a:t>
            </a:r>
            <a:r>
              <a:rPr lang="en-US" sz="2400" dirty="0" err="1">
                <a:solidFill>
                  <a:schemeClr val="tx1"/>
                </a:solidFill>
                <a:latin typeface="Berlin Sans FB" panose="020E0602020502020306" pitchFamily="34" charset="0"/>
                <a:cs typeface="Arial" panose="020B0604020202020204" pitchFamily="34" charset="0"/>
              </a:rPr>
              <a:t>Memperoleh</a:t>
            </a:r>
            <a:r>
              <a:rPr lang="en-US" sz="2400" dirty="0">
                <a:solidFill>
                  <a:schemeClr val="tx1"/>
                </a:solidFill>
                <a:latin typeface="Berlin Sans FB" panose="020E0602020502020306" pitchFamily="34" charset="0"/>
                <a:cs typeface="Arial" panose="020B0604020202020204" pitchFamily="34" charset="0"/>
              </a:rPr>
              <a:t> </a:t>
            </a:r>
            <a:r>
              <a:rPr lang="en-US" sz="2400" dirty="0" err="1">
                <a:solidFill>
                  <a:schemeClr val="tx1"/>
                </a:solidFill>
                <a:latin typeface="Berlin Sans FB" panose="020E0602020502020306" pitchFamily="34" charset="0"/>
                <a:cs typeface="Arial" panose="020B0604020202020204" pitchFamily="34" charset="0"/>
              </a:rPr>
              <a:t>Wewenang</a:t>
            </a:r>
            <a:r>
              <a:rPr lang="en-US" sz="2400" dirty="0">
                <a:solidFill>
                  <a:schemeClr val="tx1"/>
                </a:solidFill>
                <a:latin typeface="Berlin Sans FB" panose="020E0602020502020306" pitchFamily="34" charset="0"/>
                <a:cs typeface="Arial" panose="020B0604020202020204" pitchFamily="34" charset="0"/>
              </a:rPr>
              <a:t> Dalam </a:t>
            </a:r>
            <a:r>
              <a:rPr lang="en-US" sz="2400" dirty="0" err="1">
                <a:solidFill>
                  <a:schemeClr val="tx1"/>
                </a:solidFill>
                <a:latin typeface="Berlin Sans FB" panose="020E0602020502020306" pitchFamily="34" charset="0"/>
                <a:cs typeface="Arial" panose="020B0604020202020204" pitchFamily="34" charset="0"/>
              </a:rPr>
              <a:t>Membentuk</a:t>
            </a:r>
            <a:r>
              <a:rPr lang="en-US" sz="2400" dirty="0">
                <a:solidFill>
                  <a:schemeClr val="tx1"/>
                </a:solidFill>
                <a:latin typeface="Berlin Sans FB" panose="020E0602020502020306" pitchFamily="34" charset="0"/>
                <a:cs typeface="Arial" panose="020B0604020202020204" pitchFamily="34" charset="0"/>
              </a:rPr>
              <a:t> PUU</a:t>
            </a:r>
            <a:endParaRPr lang="sv-SE" sz="2400" dirty="0">
              <a:solidFill>
                <a:schemeClr val="tx1"/>
              </a:solidFill>
              <a:latin typeface="Berlin Sans FB" panose="020E0602020502020306" pitchFamily="34" charset="0"/>
              <a:cs typeface="Arial" panose="020B0604020202020204" pitchFamily="34" charset="0"/>
            </a:endParaRPr>
          </a:p>
          <a:p>
            <a:pPr defTabSz="685800" fontAlgn="base">
              <a:spcBef>
                <a:spcPct val="0"/>
              </a:spcBef>
              <a:spcAft>
                <a:spcPct val="0"/>
              </a:spcAft>
              <a:defRPr/>
            </a:pPr>
            <a:endParaRPr lang="en-US" sz="2400" dirty="0"/>
          </a:p>
        </p:txBody>
      </p:sp>
      <p:sp>
        <p:nvSpPr>
          <p:cNvPr id="8" name="Rounded Rectangle 7"/>
          <p:cNvSpPr/>
          <p:nvPr/>
        </p:nvSpPr>
        <p:spPr>
          <a:xfrm>
            <a:off x="4572000" y="3771900"/>
            <a:ext cx="2576793" cy="1033463"/>
          </a:xfrm>
          <a:prstGeom prst="roundRect">
            <a:avLst/>
          </a:prstGeom>
          <a:solidFill>
            <a:srgbClr val="ED010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base">
              <a:spcBef>
                <a:spcPct val="0"/>
              </a:spcBef>
              <a:spcAft>
                <a:spcPct val="0"/>
              </a:spcAft>
              <a:defRPr/>
            </a:pPr>
            <a:endParaRPr lang="id-ID" sz="3300" dirty="0">
              <a:solidFill>
                <a:schemeClr val="tx1"/>
              </a:solidFill>
              <a:latin typeface="Berlin Sans FB" panose="020E0602020502020306" pitchFamily="34" charset="0"/>
              <a:cs typeface="Arial" panose="020B0604020202020204" pitchFamily="34" charset="0"/>
            </a:endParaRPr>
          </a:p>
          <a:p>
            <a:pPr algn="ctr" defTabSz="685800" fontAlgn="base">
              <a:spcBef>
                <a:spcPct val="0"/>
              </a:spcBef>
              <a:spcAft>
                <a:spcPct val="0"/>
              </a:spcAft>
              <a:defRPr/>
            </a:pPr>
            <a:r>
              <a:rPr lang="sv-SE" sz="3300" dirty="0">
                <a:solidFill>
                  <a:schemeClr val="tx1"/>
                </a:solidFill>
                <a:latin typeface="Berlin Sans FB" panose="020E0602020502020306" pitchFamily="34" charset="0"/>
                <a:cs typeface="Arial" panose="020B0604020202020204" pitchFamily="34" charset="0"/>
              </a:rPr>
              <a:t>delegasi</a:t>
            </a:r>
          </a:p>
          <a:p>
            <a:pPr algn="ctr" defTabSz="685800" fontAlgn="base">
              <a:spcBef>
                <a:spcPct val="0"/>
              </a:spcBef>
              <a:spcAft>
                <a:spcPct val="0"/>
              </a:spcAft>
              <a:defRPr/>
            </a:pPr>
            <a:endParaRPr lang="en-US" sz="3300" dirty="0">
              <a:solidFill>
                <a:schemeClr val="tx1"/>
              </a:solidFill>
              <a:latin typeface="Berlin Sans FB" panose="020E0602020502020306" pitchFamily="34" charset="0"/>
              <a:cs typeface="Arial" panose="020B0604020202020204" pitchFamily="34" charset="0"/>
            </a:endParaRPr>
          </a:p>
        </p:txBody>
      </p:sp>
      <p:sp>
        <p:nvSpPr>
          <p:cNvPr id="9" name="Rounded Rectangle 8"/>
          <p:cNvSpPr/>
          <p:nvPr/>
        </p:nvSpPr>
        <p:spPr>
          <a:xfrm>
            <a:off x="1600201" y="3771900"/>
            <a:ext cx="2590660" cy="971550"/>
          </a:xfrm>
          <a:prstGeom prst="roundRect">
            <a:avLst/>
          </a:prstGeom>
          <a:solidFill>
            <a:srgbClr val="7030A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base">
              <a:spcBef>
                <a:spcPct val="0"/>
              </a:spcBef>
              <a:spcAft>
                <a:spcPct val="0"/>
              </a:spcAft>
              <a:defRPr/>
            </a:pPr>
            <a:r>
              <a:rPr lang="sv-SE" sz="3300" dirty="0">
                <a:solidFill>
                  <a:schemeClr val="tx1"/>
                </a:solidFill>
                <a:latin typeface="Berlin Sans FB" panose="020E0602020502020306" pitchFamily="34" charset="0"/>
                <a:cs typeface="Arial" panose="020B0604020202020204" pitchFamily="34" charset="0"/>
              </a:rPr>
              <a:t>atribusi</a:t>
            </a:r>
            <a:endParaRPr lang="en-US" sz="3300" dirty="0">
              <a:solidFill>
                <a:schemeClr val="tx1"/>
              </a:solidFill>
              <a:latin typeface="Berlin Sans FB" panose="020E0602020502020306"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advTm="3000">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1E87D81-709B-D383-59F0-2756D9E36067}"/>
              </a:ext>
            </a:extLst>
          </p:cNvPr>
          <p:cNvGrpSpPr/>
          <p:nvPr/>
        </p:nvGrpSpPr>
        <p:grpSpPr>
          <a:xfrm>
            <a:off x="504089" y="1"/>
            <a:ext cx="8166001" cy="5100700"/>
            <a:chOff x="504089" y="1"/>
            <a:chExt cx="8166001" cy="5100700"/>
          </a:xfrm>
        </p:grpSpPr>
        <p:sp>
          <p:nvSpPr>
            <p:cNvPr id="51" name="任意多边形 50"/>
            <p:cNvSpPr/>
            <p:nvPr/>
          </p:nvSpPr>
          <p:spPr>
            <a:xfrm rot="5400000" flipV="1">
              <a:off x="6924286" y="3230326"/>
              <a:ext cx="2987475" cy="504132"/>
            </a:xfrm>
            <a:custGeom>
              <a:avLst/>
              <a:gdLst>
                <a:gd name="connsiteX0" fmla="*/ 3055196 w 3236172"/>
                <a:gd name="connsiteY0" fmla="*/ 361951 h 361951"/>
                <a:gd name="connsiteX1" fmla="*/ 180975 w 3236172"/>
                <a:gd name="connsiteY1" fmla="*/ 361951 h 361951"/>
                <a:gd name="connsiteX2" fmla="*/ 0 w 3236172"/>
                <a:gd name="connsiteY2" fmla="*/ 0 h 361951"/>
                <a:gd name="connsiteX3" fmla="*/ 3236172 w 3236172"/>
                <a:gd name="connsiteY3" fmla="*/ 0 h 361951"/>
              </a:gdLst>
              <a:ahLst/>
              <a:cxnLst>
                <a:cxn ang="0">
                  <a:pos x="connsiteX0" y="connsiteY0"/>
                </a:cxn>
                <a:cxn ang="0">
                  <a:pos x="connsiteX1" y="connsiteY1"/>
                </a:cxn>
                <a:cxn ang="0">
                  <a:pos x="connsiteX2" y="connsiteY2"/>
                </a:cxn>
                <a:cxn ang="0">
                  <a:pos x="connsiteX3" y="connsiteY3"/>
                </a:cxn>
              </a:cxnLst>
              <a:rect l="l" t="t" r="r" b="b"/>
              <a:pathLst>
                <a:path w="3236172" h="361951">
                  <a:moveTo>
                    <a:pt x="3055196" y="361951"/>
                  </a:moveTo>
                  <a:lnTo>
                    <a:pt x="180975" y="361951"/>
                  </a:lnTo>
                  <a:lnTo>
                    <a:pt x="0" y="0"/>
                  </a:lnTo>
                  <a:lnTo>
                    <a:pt x="323617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9" name="六边形 28"/>
            <p:cNvSpPr/>
            <p:nvPr/>
          </p:nvSpPr>
          <p:spPr>
            <a:xfrm rot="5400000" flipH="1" flipV="1">
              <a:off x="2021650" y="-1101905"/>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a:off x="504089" y="286047"/>
              <a:ext cx="4392729" cy="685504"/>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a:latin typeface="+mn-ea"/>
                </a:rPr>
                <a:t>DASAR HUKUM</a:t>
              </a:r>
              <a:endParaRPr lang="zh-CN" altLang="en-US" sz="2400">
                <a:latin typeface="+mn-ea"/>
              </a:endParaRPr>
            </a:p>
          </p:txBody>
        </p:sp>
      </p:grpSp>
      <p:sp>
        <p:nvSpPr>
          <p:cNvPr id="3" name="Content Placeholder 2">
            <a:extLst>
              <a:ext uri="{FF2B5EF4-FFF2-40B4-BE49-F238E27FC236}">
                <a16:creationId xmlns:a16="http://schemas.microsoft.com/office/drawing/2014/main" id="{DDEEE485-F9ED-97BA-909A-BAC332F8D293}"/>
              </a:ext>
            </a:extLst>
          </p:cNvPr>
          <p:cNvSpPr txBox="1">
            <a:spLocks/>
          </p:cNvSpPr>
          <p:nvPr/>
        </p:nvSpPr>
        <p:spPr>
          <a:xfrm>
            <a:off x="1143000" y="1029431"/>
            <a:ext cx="6934200" cy="3946699"/>
          </a:xfrm>
          <a:prstGeom prst="rect">
            <a:avLst/>
          </a:prstGeom>
          <a:solidFill>
            <a:schemeClr val="bg2"/>
          </a:solidFill>
          <a:ln>
            <a:solidFill>
              <a:schemeClr val="bg1"/>
            </a:solidFill>
          </a:ln>
        </p:spPr>
        <p:txBody>
          <a:bodyPr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spcBef>
                <a:spcPts val="0"/>
              </a:spcBef>
              <a:buClr>
                <a:schemeClr val="accent3"/>
              </a:buClr>
              <a:buNone/>
              <a:defRPr/>
            </a:pPr>
            <a:r>
              <a:rPr lang="en-US" sz="1400">
                <a:latin typeface="Candara" panose="020E0502030303020204" pitchFamily="34" charset="0"/>
              </a:rPr>
              <a:t>Pasal 64 UU No 12 Tahun 2011 sebagaimana telah beberapa kali diubah terakhir dengan UU No 13 Tahun 2022</a:t>
            </a:r>
          </a:p>
          <a:p>
            <a:pPr marL="344488" indent="-344488" algn="just">
              <a:lnSpc>
                <a:spcPct val="120000"/>
              </a:lnSpc>
              <a:spcBef>
                <a:spcPts val="0"/>
              </a:spcBef>
              <a:buClr>
                <a:schemeClr val="accent3"/>
              </a:buClr>
              <a:buFont typeface="Wingdings" panose="05000000000000000000" pitchFamily="2" charset="2"/>
              <a:buChar char="q"/>
              <a:defRPr/>
            </a:pPr>
            <a:r>
              <a:rPr lang="en-US" sz="1400">
                <a:latin typeface="Candara" panose="020E0502030303020204" pitchFamily="34" charset="0"/>
                <a:sym typeface="Wingdings" pitchFamily="2" charset="2"/>
              </a:rPr>
              <a:t>Penyusunan rancangan PUU dilakukan  sesuai dengan teknik penyusunan PUU</a:t>
            </a:r>
            <a:endParaRPr lang="en-US" sz="1400">
              <a:latin typeface="Candara" panose="020E0502030303020204" pitchFamily="34" charset="0"/>
            </a:endParaRPr>
          </a:p>
          <a:p>
            <a:pPr marL="344488" indent="-344488" algn="just">
              <a:lnSpc>
                <a:spcPct val="120000"/>
              </a:lnSpc>
              <a:spcBef>
                <a:spcPts val="0"/>
              </a:spcBef>
              <a:buFont typeface="Wingdings" panose="05000000000000000000" pitchFamily="2" charset="2"/>
              <a:buChar char="q"/>
            </a:pPr>
            <a:r>
              <a:rPr lang="en-US" sz="1400">
                <a:latin typeface="Candara" panose="020E0502030303020204" pitchFamily="34" charset="0"/>
              </a:rPr>
              <a:t>Penyusunan Rancangan PUU dapat menggunakan metode omnibus. </a:t>
            </a:r>
          </a:p>
          <a:p>
            <a:pPr marL="344488" indent="-344488" algn="just">
              <a:lnSpc>
                <a:spcPct val="120000"/>
              </a:lnSpc>
              <a:spcBef>
                <a:spcPts val="0"/>
              </a:spcBef>
              <a:buFont typeface="Wingdings" panose="05000000000000000000" pitchFamily="2" charset="2"/>
              <a:buChar char="q"/>
            </a:pPr>
            <a:r>
              <a:rPr lang="en-US" sz="1400">
                <a:latin typeface="Candara" panose="020E0502030303020204" pitchFamily="34" charset="0"/>
              </a:rPr>
              <a:t>Metode omnibus merupakan metode penyusunan Peraturan Perundang-undangan dengan:</a:t>
            </a:r>
          </a:p>
          <a:p>
            <a:pPr marL="690563" indent="-346075" algn="just">
              <a:lnSpc>
                <a:spcPct val="120000"/>
              </a:lnSpc>
              <a:spcBef>
                <a:spcPts val="0"/>
              </a:spcBef>
              <a:buFont typeface="+mj-lt"/>
              <a:buAutoNum type="alphaLcPeriod"/>
              <a:tabLst>
                <a:tab pos="517525" algn="l"/>
              </a:tabLst>
            </a:pPr>
            <a:r>
              <a:rPr lang="en-US" sz="1400">
                <a:latin typeface="Candara" panose="020E0502030303020204" pitchFamily="34" charset="0"/>
              </a:rPr>
              <a:t>memuat materi muatan baru; </a:t>
            </a:r>
          </a:p>
          <a:p>
            <a:pPr marL="690563" indent="-346075" algn="just">
              <a:lnSpc>
                <a:spcPct val="120000"/>
              </a:lnSpc>
              <a:spcBef>
                <a:spcPts val="0"/>
              </a:spcBef>
              <a:buFont typeface="+mj-lt"/>
              <a:buAutoNum type="alphaLcPeriod"/>
              <a:tabLst>
                <a:tab pos="517525" algn="l"/>
              </a:tabLst>
            </a:pPr>
            <a:r>
              <a:rPr lang="en-US" sz="1400">
                <a:latin typeface="Candara" panose="020E0502030303020204" pitchFamily="34" charset="0"/>
              </a:rPr>
              <a:t>mengubah maeri muatan yang memiliki keterkaitan dan/atau kebutuhan hukum yang diatur dalam berbagai Peraturan Perundangundangan yang jenis dan hierarkinya sama; dan/atau </a:t>
            </a:r>
          </a:p>
          <a:p>
            <a:pPr marL="690563" indent="-346075" algn="just">
              <a:lnSpc>
                <a:spcPct val="120000"/>
              </a:lnSpc>
              <a:spcBef>
                <a:spcPts val="0"/>
              </a:spcBef>
              <a:buFont typeface="+mj-lt"/>
              <a:buAutoNum type="alphaLcPeriod"/>
              <a:tabLst>
                <a:tab pos="517525" algn="l"/>
              </a:tabLst>
            </a:pPr>
            <a:r>
              <a:rPr lang="en-US" sz="1400">
                <a:latin typeface="Candara" panose="020E0502030303020204" pitchFamily="34" charset="0"/>
              </a:rPr>
              <a:t>mencabut Peraturan Perundang-undangan yang jenis dan hierarkinya sama, dengan  menggabungkannya ke dalam satu Peraturan Pemndang-undangan untuk mencapai tqiuan tertentu.</a:t>
            </a:r>
            <a:endParaRPr lang="en-US" sz="1400">
              <a:latin typeface="Candara" panose="020E0502030303020204" pitchFamily="34" charset="0"/>
              <a:sym typeface="Wingdings" pitchFamily="2" charset="2"/>
            </a:endParaRPr>
          </a:p>
          <a:p>
            <a:pPr marL="344488" indent="-344488" algn="just">
              <a:lnSpc>
                <a:spcPct val="120000"/>
              </a:lnSpc>
              <a:spcBef>
                <a:spcPts val="0"/>
              </a:spcBef>
              <a:buClr>
                <a:schemeClr val="accent3"/>
              </a:buClr>
              <a:buFont typeface="Wingdings" panose="05000000000000000000" pitchFamily="2" charset="2"/>
              <a:buChar char="q"/>
              <a:defRPr/>
            </a:pPr>
            <a:r>
              <a:rPr lang="en-US" sz="1400">
                <a:latin typeface="Candara" panose="020E0502030303020204" pitchFamily="34" charset="0"/>
              </a:rPr>
              <a:t>Lampiran II Undang-Undang Nomor 12 Tahun 2011</a:t>
            </a:r>
            <a:endParaRPr lang="en-US" sz="1400" dirty="0">
              <a:latin typeface="Candara" panose="020E0502030303020204" pitchFamily="34" charset="0"/>
            </a:endParaRP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514" name="Rectangle 2"/>
          <p:cNvSpPr>
            <a:spLocks noGrp="1" noChangeArrowheads="1"/>
          </p:cNvSpPr>
          <p:nvPr>
            <p:ph type="ctrTitle"/>
          </p:nvPr>
        </p:nvSpPr>
        <p:spPr bwMode="auto">
          <a:xfrm>
            <a:off x="2141444" y="90770"/>
            <a:ext cx="3713910" cy="524435"/>
          </a:xfrm>
          <a:prstGeom prst="rect">
            <a:avLst/>
          </a:prstGeom>
          <a:solidFill>
            <a:srgbClr val="00B050"/>
          </a:solidFill>
          <a:ln w="9525" cmpd="sng">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68580" tIns="34290" rIns="68580" bIns="34290" numCol="1" rtlCol="0" anchor="b" anchorCtr="0" compatLnSpc="1">
            <a:normAutofit/>
          </a:bodyPr>
          <a:lstStyle/>
          <a:p>
            <a:pPr algn="ctr" defTabSz="685800" fontAlgn="base">
              <a:lnSpc>
                <a:spcPct val="100000"/>
              </a:lnSpc>
              <a:spcAft>
                <a:spcPct val="0"/>
              </a:spcAft>
              <a:defRPr/>
            </a:pPr>
            <a:r>
              <a:rPr lang="sv-SE" sz="2700" dirty="0">
                <a:solidFill>
                  <a:schemeClr val="tx1"/>
                </a:solidFill>
                <a:latin typeface="Bodoni MT Black" panose="02070A03080606020203" pitchFamily="18" charset="0"/>
              </a:rPr>
              <a:t>ATRIBUSI</a:t>
            </a:r>
            <a:r>
              <a:rPr lang="en-US" sz="2700" dirty="0">
                <a:latin typeface="+mj-lt"/>
              </a:rPr>
              <a:t> </a:t>
            </a:r>
          </a:p>
        </p:txBody>
      </p:sp>
      <p:sp>
        <p:nvSpPr>
          <p:cNvPr id="448515" name="Rectangle 3"/>
          <p:cNvSpPr>
            <a:spLocks noGrp="1" noChangeArrowheads="1"/>
          </p:cNvSpPr>
          <p:nvPr>
            <p:ph type="subTitle" idx="1"/>
          </p:nvPr>
        </p:nvSpPr>
        <p:spPr bwMode="auto">
          <a:xfrm>
            <a:off x="1453124" y="816909"/>
            <a:ext cx="6433577" cy="3583641"/>
          </a:xfrm>
          <a:prstGeom prst="rect">
            <a:avLst/>
          </a:prstGeom>
          <a:solidFill>
            <a:srgbClr val="FFFF00"/>
          </a:solidFill>
          <a:ln w="9525" cmpd="sng">
            <a:no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68580" tIns="34290" rIns="68580" bIns="34290" numCol="1" rtlCol="0" anchor="t" anchorCtr="0" compatLnSpc="1">
            <a:noAutofit/>
          </a:bodyPr>
          <a:lstStyle/>
          <a:p>
            <a:pPr algn="just" defTabSz="685800" fontAlgn="base">
              <a:lnSpc>
                <a:spcPct val="80000"/>
              </a:lnSpc>
              <a:spcBef>
                <a:spcPct val="20000"/>
              </a:spcBef>
              <a:spcAft>
                <a:spcPct val="0"/>
              </a:spcAft>
              <a:buClr>
                <a:schemeClr val="accent1"/>
              </a:buClr>
              <a:buSzPct val="100000"/>
              <a:defRPr/>
            </a:pPr>
            <a:r>
              <a:rPr lang="sv-SE" sz="2100" dirty="0">
                <a:solidFill>
                  <a:schemeClr val="tx1"/>
                </a:solidFill>
                <a:latin typeface="+mn-lt"/>
              </a:rPr>
              <a:t>Atribusi adalah pemberian suatu kewenangan oleh UUD kepada pembuat undang-undang atau oleh pembuat undang-undang kepada organ lain. Jadi, atribusi itu penciptaan suatu kewenangan dan pemberiannya kepada suatu organ (yang mungkin pula baru dibentuk untuk itu). Melalui pemberian kewenangan kepada pemerintah untuk membuat peraturan, UUD telah mengatribusikan kewenangan umum tertentu kepada pemerintah. Atribusi terjadi dalam hal lainnya, khususnya yang menyangkut tugas-tugas pemerintah.</a:t>
            </a:r>
          </a:p>
          <a:p>
            <a:pPr algn="just" defTabSz="685800" fontAlgn="base">
              <a:lnSpc>
                <a:spcPct val="80000"/>
              </a:lnSpc>
              <a:spcBef>
                <a:spcPct val="20000"/>
              </a:spcBef>
              <a:spcAft>
                <a:spcPct val="0"/>
              </a:spcAft>
              <a:buClr>
                <a:schemeClr val="accent1"/>
              </a:buClr>
              <a:buSzPct val="100000"/>
              <a:defRPr/>
            </a:pPr>
            <a:r>
              <a:rPr lang="sv-SE" sz="2100" dirty="0">
                <a:solidFill>
                  <a:schemeClr val="tx1"/>
                </a:solidFill>
                <a:latin typeface="+mn-lt"/>
              </a:rPr>
              <a:t>(Perpres atribusi) </a:t>
            </a:r>
            <a:endParaRPr lang="en-US" sz="2100" dirty="0">
              <a:solidFill>
                <a:schemeClr val="tx1"/>
              </a:solidFill>
              <a:latin typeface="+mn-lt"/>
            </a:endParaRPr>
          </a:p>
          <a:p>
            <a:pPr algn="just" defTabSz="685800" fontAlgn="base">
              <a:lnSpc>
                <a:spcPct val="80000"/>
              </a:lnSpc>
              <a:spcBef>
                <a:spcPct val="20000"/>
              </a:spcBef>
              <a:spcAft>
                <a:spcPct val="0"/>
              </a:spcAft>
              <a:buClr>
                <a:schemeClr val="accent1"/>
              </a:buClr>
              <a:buSzPct val="100000"/>
              <a:defRPr/>
            </a:pPr>
            <a:endParaRPr lang="en-US" sz="1800" dirty="0">
              <a:latin typeface="+mn-lt"/>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48514"/>
                                        </p:tgtEl>
                                        <p:attrNameLst>
                                          <p:attrName>style.visibility</p:attrName>
                                        </p:attrNameLst>
                                      </p:cBhvr>
                                      <p:to>
                                        <p:strVal val="visible"/>
                                      </p:to>
                                    </p:set>
                                    <p:anim calcmode="lin" valueType="num">
                                      <p:cBhvr additive="base">
                                        <p:cTn id="7" dur="500" fill="hold"/>
                                        <p:tgtEl>
                                          <p:spTgt spid="448514"/>
                                        </p:tgtEl>
                                        <p:attrNameLst>
                                          <p:attrName>ppt_x</p:attrName>
                                        </p:attrNameLst>
                                      </p:cBhvr>
                                      <p:tavLst>
                                        <p:tav tm="0">
                                          <p:val>
                                            <p:strVal val="0-#ppt_w/2"/>
                                          </p:val>
                                        </p:tav>
                                        <p:tav tm="100000">
                                          <p:val>
                                            <p:strVal val="#ppt_x"/>
                                          </p:val>
                                        </p:tav>
                                      </p:tavLst>
                                    </p:anim>
                                    <p:anim calcmode="lin" valueType="num">
                                      <p:cBhvr additive="base">
                                        <p:cTn id="8" dur="500" fill="hold"/>
                                        <p:tgtEl>
                                          <p:spTgt spid="4485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a:ln/>
        </p:spPr>
        <p:txBody>
          <a:bodyPr vert="horz" wrap="square" lIns="68580" tIns="34290" rIns="68580" bIns="34290" rtlCol="0" anchor="ctr" anchorCtr="0">
            <a:normAutofit/>
          </a:bodyPr>
          <a:lstStyle/>
          <a:p>
            <a:r>
              <a:rPr lang="en-US" altLang="en-US" dirty="0"/>
              <a:t>ATRIBUSI</a:t>
            </a:r>
            <a:endParaRPr lang="en-ID" altLang="en-US" dirty="0"/>
          </a:p>
        </p:txBody>
      </p:sp>
      <p:sp>
        <p:nvSpPr>
          <p:cNvPr id="30723" name="Content Placeholder 2"/>
          <p:cNvSpPr>
            <a:spLocks noGrp="1"/>
          </p:cNvSpPr>
          <p:nvPr>
            <p:ph idx="1"/>
          </p:nvPr>
        </p:nvSpPr>
        <p:spPr bwMode="auto">
          <a:xfrm>
            <a:off x="1228724" y="1869281"/>
            <a:ext cx="7381875" cy="2725341"/>
          </a:xfrm>
          <a:ln/>
          <a:effectLst/>
          <a:scene3d>
            <a:camera prst="orthographicFront"/>
            <a:lightRig rig="balanced" dir="t"/>
          </a:scene3d>
          <a:sp3d prstMaterial="plastic"/>
        </p:spPr>
        <p:txBody>
          <a:bodyPr vert="horz" wrap="square" lIns="68580" tIns="34290" rIns="68580" bIns="34290" numCol="1" rtlCol="0" anchor="t" anchorCtr="0" compatLnSpc="1">
            <a:normAutofit/>
          </a:bodyPr>
          <a:lstStyle/>
          <a:p>
            <a:pPr marL="204788" indent="-204788" algn="just" defTabSz="685800" eaLnBrk="0" fontAlgn="base" hangingPunct="0">
              <a:lnSpc>
                <a:spcPct val="100000"/>
              </a:lnSpc>
              <a:spcBef>
                <a:spcPct val="20000"/>
              </a:spcBef>
              <a:spcAft>
                <a:spcPct val="0"/>
              </a:spcAft>
              <a:buClr>
                <a:schemeClr val="accent1"/>
              </a:buClr>
              <a:buSzPct val="100000"/>
              <a:buFont typeface="Symbol" panose="05050102010706020507" pitchFamily="18" charset="2"/>
              <a:buChar char=""/>
              <a:defRPr/>
            </a:pPr>
            <a:r>
              <a:rPr lang="en-ID" altLang="en-US" sz="1800" dirty="0" err="1">
                <a:solidFill>
                  <a:schemeClr val="tx2"/>
                </a:solidFill>
                <a:latin typeface="+mn-lt"/>
              </a:rPr>
              <a:t>Pemberian</a:t>
            </a:r>
            <a:r>
              <a:rPr lang="en-ID" altLang="en-US" sz="1800" dirty="0">
                <a:solidFill>
                  <a:schemeClr val="tx2"/>
                </a:solidFill>
                <a:latin typeface="+mn-lt"/>
              </a:rPr>
              <a:t> </a:t>
            </a:r>
            <a:r>
              <a:rPr lang="en-ID" altLang="en-US" sz="1800" dirty="0" err="1">
                <a:solidFill>
                  <a:schemeClr val="tx2"/>
                </a:solidFill>
                <a:latin typeface="+mn-lt"/>
              </a:rPr>
              <a:t>kewenangan</a:t>
            </a:r>
            <a:r>
              <a:rPr lang="en-ID" altLang="en-US" sz="1800" dirty="0">
                <a:solidFill>
                  <a:schemeClr val="tx2"/>
                </a:solidFill>
                <a:latin typeface="+mn-lt"/>
              </a:rPr>
              <a:t> yang </a:t>
            </a:r>
            <a:r>
              <a:rPr lang="en-ID" altLang="en-US" sz="1800" dirty="0" err="1">
                <a:solidFill>
                  <a:schemeClr val="tx2"/>
                </a:solidFill>
                <a:latin typeface="+mn-lt"/>
              </a:rPr>
              <a:t>diberikan</a:t>
            </a:r>
            <a:r>
              <a:rPr lang="en-ID" altLang="en-US" sz="1800" dirty="0">
                <a:solidFill>
                  <a:schemeClr val="tx2"/>
                </a:solidFill>
                <a:latin typeface="+mn-lt"/>
              </a:rPr>
              <a:t> oleh </a:t>
            </a:r>
            <a:r>
              <a:rPr lang="en-ID" altLang="en-US" sz="1800" dirty="0" err="1">
                <a:solidFill>
                  <a:schemeClr val="tx2"/>
                </a:solidFill>
                <a:latin typeface="+mn-lt"/>
              </a:rPr>
              <a:t>suatu</a:t>
            </a:r>
            <a:r>
              <a:rPr lang="en-ID" altLang="en-US" sz="1800" dirty="0">
                <a:solidFill>
                  <a:schemeClr val="tx2"/>
                </a:solidFill>
                <a:latin typeface="+mn-lt"/>
              </a:rPr>
              <a:t> </a:t>
            </a:r>
            <a:r>
              <a:rPr lang="en-ID" altLang="en-US" sz="1800" dirty="0" err="1">
                <a:solidFill>
                  <a:schemeClr val="tx2"/>
                </a:solidFill>
                <a:latin typeface="+mn-lt"/>
              </a:rPr>
              <a:t>peraturan</a:t>
            </a:r>
            <a:r>
              <a:rPr lang="en-ID" altLang="en-US" sz="1800" dirty="0">
                <a:solidFill>
                  <a:schemeClr val="tx2"/>
                </a:solidFill>
                <a:latin typeface="+mn-lt"/>
              </a:rPr>
              <a:t> </a:t>
            </a:r>
            <a:r>
              <a:rPr lang="en-ID" altLang="en-US" sz="1800" dirty="0" err="1">
                <a:solidFill>
                  <a:schemeClr val="tx2"/>
                </a:solidFill>
                <a:latin typeface="+mn-lt"/>
              </a:rPr>
              <a:t>perundang-undangan</a:t>
            </a:r>
            <a:r>
              <a:rPr lang="en-ID" altLang="en-US" sz="1800" dirty="0">
                <a:solidFill>
                  <a:schemeClr val="tx2"/>
                </a:solidFill>
                <a:latin typeface="+mn-lt"/>
              </a:rPr>
              <a:t> </a:t>
            </a:r>
            <a:r>
              <a:rPr lang="en-ID" altLang="en-US" sz="1800" dirty="0" err="1">
                <a:solidFill>
                  <a:schemeClr val="tx2"/>
                </a:solidFill>
                <a:highlight>
                  <a:srgbClr val="FFFF00"/>
                </a:highlight>
                <a:latin typeface="+mn-lt"/>
              </a:rPr>
              <a:t>tidak</a:t>
            </a:r>
            <a:r>
              <a:rPr lang="en-ID" altLang="en-US" sz="1800" dirty="0">
                <a:solidFill>
                  <a:schemeClr val="tx2"/>
                </a:solidFill>
                <a:highlight>
                  <a:srgbClr val="FFFF00"/>
                </a:highlight>
                <a:latin typeface="+mn-lt"/>
              </a:rPr>
              <a:t> </a:t>
            </a:r>
            <a:r>
              <a:rPr lang="en-ID" altLang="en-US" sz="1800" dirty="0" err="1">
                <a:solidFill>
                  <a:schemeClr val="tx2"/>
                </a:solidFill>
                <a:highlight>
                  <a:srgbClr val="FFFF00"/>
                </a:highlight>
                <a:latin typeface="+mn-lt"/>
              </a:rPr>
              <a:t>selalu</a:t>
            </a:r>
            <a:r>
              <a:rPr lang="en-ID" altLang="en-US" sz="1800" dirty="0">
                <a:solidFill>
                  <a:schemeClr val="tx2"/>
                </a:solidFill>
                <a:highlight>
                  <a:srgbClr val="FFFF00"/>
                </a:highlight>
                <a:latin typeface="+mn-lt"/>
              </a:rPr>
              <a:t> </a:t>
            </a:r>
            <a:r>
              <a:rPr lang="en-ID" altLang="en-US" sz="1800" dirty="0" err="1">
                <a:solidFill>
                  <a:schemeClr val="tx2"/>
                </a:solidFill>
                <a:highlight>
                  <a:srgbClr val="FFFF00"/>
                </a:highlight>
                <a:latin typeface="+mn-lt"/>
              </a:rPr>
              <a:t>dinyatakan</a:t>
            </a:r>
            <a:r>
              <a:rPr lang="en-ID" altLang="en-US" sz="1800" dirty="0">
                <a:solidFill>
                  <a:schemeClr val="tx2"/>
                </a:solidFill>
                <a:highlight>
                  <a:srgbClr val="FFFF00"/>
                </a:highlight>
                <a:latin typeface="+mn-lt"/>
              </a:rPr>
              <a:t> </a:t>
            </a:r>
            <a:r>
              <a:rPr lang="en-ID" altLang="en-US" sz="1800" dirty="0" err="1">
                <a:solidFill>
                  <a:schemeClr val="tx2"/>
                </a:solidFill>
                <a:highlight>
                  <a:srgbClr val="FFFF00"/>
                </a:highlight>
                <a:latin typeface="+mn-lt"/>
              </a:rPr>
              <a:t>secara</a:t>
            </a:r>
            <a:r>
              <a:rPr lang="en-ID" altLang="en-US" sz="1800" dirty="0">
                <a:solidFill>
                  <a:schemeClr val="tx2"/>
                </a:solidFill>
                <a:highlight>
                  <a:srgbClr val="FFFF00"/>
                </a:highlight>
                <a:latin typeface="+mn-lt"/>
              </a:rPr>
              <a:t> </a:t>
            </a:r>
            <a:r>
              <a:rPr lang="en-ID" altLang="en-US" sz="1800" dirty="0" err="1">
                <a:solidFill>
                  <a:schemeClr val="tx2"/>
                </a:solidFill>
                <a:highlight>
                  <a:srgbClr val="FFFF00"/>
                </a:highlight>
                <a:latin typeface="+mn-lt"/>
              </a:rPr>
              <a:t>eksplisit</a:t>
            </a:r>
            <a:r>
              <a:rPr lang="en-ID" altLang="en-US" sz="1800" dirty="0">
                <a:solidFill>
                  <a:schemeClr val="tx2"/>
                </a:solidFill>
                <a:highlight>
                  <a:srgbClr val="FFFF00"/>
                </a:highlight>
                <a:latin typeface="+mn-lt"/>
              </a:rPr>
              <a:t> </a:t>
            </a:r>
            <a:r>
              <a:rPr lang="en-ID" altLang="en-US" sz="1800" dirty="0" err="1">
                <a:solidFill>
                  <a:schemeClr val="tx2"/>
                </a:solidFill>
                <a:highlight>
                  <a:srgbClr val="FFFF00"/>
                </a:highlight>
                <a:latin typeface="+mn-lt"/>
              </a:rPr>
              <a:t>atau</a:t>
            </a:r>
            <a:r>
              <a:rPr lang="en-ID" altLang="en-US" sz="1800" dirty="0">
                <a:solidFill>
                  <a:schemeClr val="tx2"/>
                </a:solidFill>
                <a:highlight>
                  <a:srgbClr val="FFFF00"/>
                </a:highlight>
                <a:latin typeface="+mn-lt"/>
              </a:rPr>
              <a:t> </a:t>
            </a:r>
            <a:r>
              <a:rPr lang="en-ID" altLang="en-US" sz="1800" dirty="0" err="1">
                <a:solidFill>
                  <a:schemeClr val="tx2"/>
                </a:solidFill>
                <a:highlight>
                  <a:srgbClr val="FFFF00"/>
                </a:highlight>
                <a:latin typeface="+mn-lt"/>
              </a:rPr>
              <a:t>tidak</a:t>
            </a:r>
            <a:r>
              <a:rPr lang="en-ID" altLang="en-US" sz="1800" dirty="0">
                <a:solidFill>
                  <a:schemeClr val="tx2"/>
                </a:solidFill>
                <a:highlight>
                  <a:srgbClr val="FFFF00"/>
                </a:highlight>
                <a:latin typeface="+mn-lt"/>
              </a:rPr>
              <a:t> </a:t>
            </a:r>
            <a:r>
              <a:rPr lang="en-ID" altLang="en-US" sz="1800" dirty="0" err="1">
                <a:solidFill>
                  <a:schemeClr val="tx2"/>
                </a:solidFill>
                <a:highlight>
                  <a:srgbClr val="FFFF00"/>
                </a:highlight>
                <a:latin typeface="+mn-lt"/>
              </a:rPr>
              <a:t>secara</a:t>
            </a:r>
            <a:r>
              <a:rPr lang="en-ID" altLang="en-US" sz="1800" dirty="0">
                <a:solidFill>
                  <a:schemeClr val="tx2"/>
                </a:solidFill>
                <a:highlight>
                  <a:srgbClr val="FFFF00"/>
                </a:highlight>
                <a:latin typeface="+mn-lt"/>
              </a:rPr>
              <a:t> </a:t>
            </a:r>
            <a:r>
              <a:rPr lang="en-ID" altLang="en-US" sz="1800" dirty="0" err="1">
                <a:solidFill>
                  <a:schemeClr val="tx2"/>
                </a:solidFill>
                <a:highlight>
                  <a:srgbClr val="FFFF00"/>
                </a:highlight>
                <a:latin typeface="+mn-lt"/>
              </a:rPr>
              <a:t>tegas</a:t>
            </a:r>
            <a:r>
              <a:rPr lang="en-ID" altLang="en-US" sz="1800" dirty="0">
                <a:solidFill>
                  <a:schemeClr val="tx2"/>
                </a:solidFill>
                <a:highlight>
                  <a:srgbClr val="FFFF00"/>
                </a:highlight>
                <a:latin typeface="+mn-lt"/>
              </a:rPr>
              <a:t> </a:t>
            </a:r>
            <a:r>
              <a:rPr lang="en-ID" altLang="en-US" sz="1800" dirty="0" err="1">
                <a:solidFill>
                  <a:schemeClr val="tx2"/>
                </a:solidFill>
                <a:latin typeface="+mn-lt"/>
              </a:rPr>
              <a:t>memberikan</a:t>
            </a:r>
            <a:r>
              <a:rPr lang="en-ID" altLang="en-US" sz="1800" dirty="0">
                <a:solidFill>
                  <a:schemeClr val="tx2"/>
                </a:solidFill>
                <a:latin typeface="+mn-lt"/>
              </a:rPr>
              <a:t> </a:t>
            </a:r>
            <a:r>
              <a:rPr lang="en-ID" altLang="en-US" sz="1800" dirty="0" err="1">
                <a:solidFill>
                  <a:schemeClr val="tx2"/>
                </a:solidFill>
                <a:latin typeface="+mn-lt"/>
              </a:rPr>
              <a:t>kewenangan</a:t>
            </a:r>
            <a:r>
              <a:rPr lang="en-ID" altLang="en-US" sz="1800" dirty="0">
                <a:solidFill>
                  <a:schemeClr val="tx2"/>
                </a:solidFill>
                <a:latin typeface="+mn-lt"/>
              </a:rPr>
              <a:t> </a:t>
            </a:r>
            <a:r>
              <a:rPr lang="en-ID" altLang="en-US" sz="1800" dirty="0" err="1">
                <a:solidFill>
                  <a:schemeClr val="tx2"/>
                </a:solidFill>
                <a:latin typeface="+mn-lt"/>
              </a:rPr>
              <a:t>kepada</a:t>
            </a:r>
            <a:r>
              <a:rPr lang="en-ID" altLang="en-US" sz="1800" dirty="0">
                <a:solidFill>
                  <a:schemeClr val="tx2"/>
                </a:solidFill>
                <a:latin typeface="+mn-lt"/>
              </a:rPr>
              <a:t> </a:t>
            </a:r>
            <a:r>
              <a:rPr lang="en-ID" altLang="en-US" sz="1800" dirty="0" err="1">
                <a:solidFill>
                  <a:schemeClr val="tx2"/>
                </a:solidFill>
                <a:latin typeface="+mn-lt"/>
              </a:rPr>
              <a:t>lembaga</a:t>
            </a:r>
            <a:r>
              <a:rPr lang="en-ID" altLang="en-US" sz="1800" dirty="0">
                <a:solidFill>
                  <a:schemeClr val="tx2"/>
                </a:solidFill>
                <a:latin typeface="+mn-lt"/>
              </a:rPr>
              <a:t> </a:t>
            </a:r>
            <a:r>
              <a:rPr lang="en-ID" altLang="en-US" sz="1800" dirty="0" err="1">
                <a:solidFill>
                  <a:schemeClr val="tx2"/>
                </a:solidFill>
                <a:latin typeface="+mn-lt"/>
              </a:rPr>
              <a:t>atau</a:t>
            </a:r>
            <a:r>
              <a:rPr lang="en-ID" altLang="en-US" sz="1800" dirty="0">
                <a:solidFill>
                  <a:schemeClr val="tx2"/>
                </a:solidFill>
                <a:latin typeface="+mn-lt"/>
              </a:rPr>
              <a:t> </a:t>
            </a:r>
            <a:r>
              <a:rPr lang="en-ID" altLang="en-US" sz="1800" dirty="0" err="1">
                <a:solidFill>
                  <a:schemeClr val="tx2"/>
                </a:solidFill>
                <a:latin typeface="+mn-lt"/>
              </a:rPr>
              <a:t>instansi</a:t>
            </a:r>
            <a:r>
              <a:rPr lang="en-ID" altLang="en-US" sz="1800" dirty="0">
                <a:solidFill>
                  <a:schemeClr val="tx2"/>
                </a:solidFill>
                <a:latin typeface="+mn-lt"/>
              </a:rPr>
              <a:t> </a:t>
            </a:r>
            <a:r>
              <a:rPr lang="en-ID" altLang="en-US" sz="1800" dirty="0" err="1">
                <a:solidFill>
                  <a:schemeClr val="tx2"/>
                </a:solidFill>
                <a:latin typeface="+mn-lt"/>
              </a:rPr>
              <a:t>untuk</a:t>
            </a:r>
            <a:r>
              <a:rPr lang="en-ID" altLang="en-US" sz="1800" dirty="0">
                <a:solidFill>
                  <a:schemeClr val="tx2"/>
                </a:solidFill>
                <a:latin typeface="+mn-lt"/>
              </a:rPr>
              <a:t> </a:t>
            </a:r>
            <a:r>
              <a:rPr lang="en-ID" altLang="en-US" sz="1800" dirty="0" err="1">
                <a:solidFill>
                  <a:schemeClr val="tx2"/>
                </a:solidFill>
                <a:latin typeface="+mn-lt"/>
              </a:rPr>
              <a:t>membentuk</a:t>
            </a:r>
            <a:r>
              <a:rPr lang="en-ID" altLang="en-US" sz="1800" dirty="0">
                <a:solidFill>
                  <a:schemeClr val="tx2"/>
                </a:solidFill>
                <a:latin typeface="+mn-lt"/>
              </a:rPr>
              <a:t> </a:t>
            </a:r>
            <a:r>
              <a:rPr lang="en-ID" altLang="en-US" sz="1800" dirty="0" err="1">
                <a:solidFill>
                  <a:schemeClr val="tx2"/>
                </a:solidFill>
                <a:latin typeface="+mn-lt"/>
              </a:rPr>
              <a:t>peraturan</a:t>
            </a:r>
            <a:r>
              <a:rPr lang="en-ID" altLang="en-US" sz="1800" dirty="0">
                <a:solidFill>
                  <a:schemeClr val="tx2"/>
                </a:solidFill>
                <a:latin typeface="+mn-lt"/>
              </a:rPr>
              <a:t> </a:t>
            </a:r>
            <a:r>
              <a:rPr lang="en-ID" altLang="en-US" sz="1800" dirty="0" err="1">
                <a:solidFill>
                  <a:schemeClr val="tx2"/>
                </a:solidFill>
                <a:latin typeface="+mn-lt"/>
              </a:rPr>
              <a:t>perundang-undangan</a:t>
            </a:r>
            <a:r>
              <a:rPr lang="en-ID" altLang="en-US" sz="1800" dirty="0">
                <a:solidFill>
                  <a:schemeClr val="tx2"/>
                </a:solidFill>
                <a:latin typeface="+mn-lt"/>
              </a:rPr>
              <a:t> </a:t>
            </a:r>
          </a:p>
        </p:txBody>
      </p:sp>
    </p:spTree>
  </p:cSld>
  <p:clrMapOvr>
    <a:masterClrMapping/>
  </p:clrMapOvr>
  <p:transition spd="med">
    <p:rand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p:cNvSpPr>
          <p:nvPr>
            <p:ph type="title"/>
          </p:nvPr>
        </p:nvSpPr>
        <p:spPr>
          <a:xfrm>
            <a:off x="1657350" y="285750"/>
            <a:ext cx="5854304" cy="457200"/>
          </a:xfrm>
          <a:ln/>
        </p:spPr>
        <p:txBody>
          <a:bodyPr vert="horz" wrap="square" lIns="68580" tIns="34290" rIns="68580" bIns="34290" rtlCol="0" anchor="ctr" anchorCtr="0">
            <a:normAutofit/>
          </a:bodyPr>
          <a:lstStyle/>
          <a:p>
            <a:pPr eaLnBrk="1" hangingPunct="1"/>
            <a:r>
              <a:rPr lang="en-US" altLang="en-US" sz="2100" b="1" dirty="0"/>
              <a:t>ATRIBUSI</a:t>
            </a:r>
          </a:p>
        </p:txBody>
      </p:sp>
      <p:sp>
        <p:nvSpPr>
          <p:cNvPr id="66563" name="Rectangle 3"/>
          <p:cNvSpPr>
            <a:spLocks noGrp="1" noChangeArrowheads="1"/>
          </p:cNvSpPr>
          <p:nvPr>
            <p:ph idx="1"/>
          </p:nvPr>
        </p:nvSpPr>
        <p:spPr>
          <a:xfrm>
            <a:off x="1771650" y="1332310"/>
            <a:ext cx="5943600" cy="3011091"/>
          </a:xfrm>
        </p:spPr>
        <p:txBody>
          <a:bodyPr vert="horz" wrap="square" lIns="68580" tIns="34290" rIns="68580" bIns="34290" numCol="1" rtlCol="0" anchor="t" anchorCtr="0" compatLnSpc="1">
            <a:normAutofit fontScale="92500" lnSpcReduction="10000"/>
          </a:bodyPr>
          <a:lstStyle/>
          <a:p>
            <a:pPr marL="0" indent="0" defTabSz="685800" fontAlgn="base">
              <a:lnSpc>
                <a:spcPct val="100000"/>
              </a:lnSpc>
              <a:spcBef>
                <a:spcPct val="20000"/>
              </a:spcBef>
              <a:spcAft>
                <a:spcPct val="0"/>
              </a:spcAft>
              <a:buClr>
                <a:schemeClr val="accent1"/>
              </a:buClr>
              <a:buSzPct val="100000"/>
              <a:buNone/>
              <a:defRPr/>
            </a:pPr>
            <a:r>
              <a:rPr lang="en-US" altLang="en-US" sz="1800" b="1" dirty="0">
                <a:effectLst>
                  <a:outerShdw blurRad="38100" dist="38100" dir="2700000" algn="tl">
                    <a:srgbClr val="C0C0C0"/>
                  </a:outerShdw>
                </a:effectLst>
                <a:latin typeface="+mn-lt"/>
              </a:rPr>
              <a:t>	(UU DAN PP </a:t>
            </a:r>
            <a:r>
              <a:rPr lang="en-US" altLang="en-US" sz="1800" b="1" dirty="0">
                <a:effectLst>
                  <a:outerShdw blurRad="38100" dist="38100" dir="2700000" algn="tl">
                    <a:srgbClr val="C0C0C0"/>
                  </a:outerShdw>
                </a:effectLst>
                <a:latin typeface="+mn-lt"/>
                <a:sym typeface="Wingdings" panose="05000000000000000000" pitchFamily="2" charset="2"/>
              </a:rPr>
              <a:t> TTG PUU SEKTORAL)</a:t>
            </a:r>
            <a:endParaRPr lang="en-US" altLang="en-US" sz="1800" b="1" dirty="0">
              <a:effectLst>
                <a:outerShdw blurRad="38100" dist="38100" dir="2700000" algn="tl">
                  <a:srgbClr val="C0C0C0"/>
                </a:outerShdw>
              </a:effectLst>
              <a:latin typeface="+mn-lt"/>
            </a:endParaRPr>
          </a:p>
          <a:p>
            <a:pPr marL="0" indent="0" algn="just" defTabSz="685800" fontAlgn="base">
              <a:lnSpc>
                <a:spcPct val="100000"/>
              </a:lnSpc>
              <a:spcBef>
                <a:spcPct val="20000"/>
              </a:spcBef>
              <a:spcAft>
                <a:spcPct val="0"/>
              </a:spcAft>
              <a:buClr>
                <a:schemeClr val="accent1"/>
              </a:buClr>
              <a:buSzPct val="100000"/>
              <a:buNone/>
              <a:defRPr/>
            </a:pPr>
            <a:r>
              <a:rPr lang="en-US" altLang="en-US" sz="1800" b="1" dirty="0">
                <a:effectLst>
                  <a:outerShdw blurRad="38100" dist="38100" dir="2700000" algn="tl">
                    <a:srgbClr val="C0C0C0"/>
                  </a:outerShdw>
                </a:effectLst>
                <a:latin typeface="+mn-lt"/>
                <a:sym typeface="Wingdings" panose="05000000000000000000" pitchFamily="2" charset="2"/>
              </a:rPr>
              <a:t>ATRIBUSI</a:t>
            </a:r>
          </a:p>
          <a:p>
            <a:pPr marL="0" indent="0" algn="just" defTabSz="685800" fontAlgn="base">
              <a:lnSpc>
                <a:spcPct val="100000"/>
              </a:lnSpc>
              <a:spcBef>
                <a:spcPct val="20000"/>
              </a:spcBef>
              <a:spcAft>
                <a:spcPct val="0"/>
              </a:spcAft>
              <a:buClr>
                <a:schemeClr val="accent1"/>
              </a:buClr>
              <a:buSzPct val="100000"/>
              <a:buNone/>
              <a:defRPr/>
            </a:pPr>
            <a:r>
              <a:rPr lang="en-US" altLang="en-US" sz="1800" b="1" dirty="0">
                <a:effectLst>
                  <a:outerShdw blurRad="38100" dist="38100" dir="2700000" algn="tl">
                    <a:srgbClr val="C0C0C0"/>
                  </a:outerShdw>
                </a:effectLst>
                <a:latin typeface="+mn-lt"/>
                <a:sym typeface="Wingdings" panose="05000000000000000000" pitchFamily="2" charset="2"/>
              </a:rPr>
              <a:t>				HAK</a:t>
            </a:r>
          </a:p>
          <a:p>
            <a:pPr marL="0" indent="0" algn="just" defTabSz="685800" fontAlgn="base">
              <a:lnSpc>
                <a:spcPct val="100000"/>
              </a:lnSpc>
              <a:spcBef>
                <a:spcPct val="20000"/>
              </a:spcBef>
              <a:spcAft>
                <a:spcPct val="0"/>
              </a:spcAft>
              <a:buClr>
                <a:schemeClr val="accent1"/>
              </a:buClr>
              <a:buSzPct val="100000"/>
              <a:buNone/>
              <a:defRPr/>
            </a:pPr>
            <a:r>
              <a:rPr lang="en-US" altLang="en-US" sz="1800" b="1" dirty="0">
                <a:effectLst>
                  <a:outerShdw blurRad="38100" dist="38100" dir="2700000" algn="tl">
                    <a:srgbClr val="C0C0C0"/>
                  </a:outerShdw>
                </a:effectLst>
                <a:latin typeface="+mn-lt"/>
                <a:sym typeface="Wingdings" panose="05000000000000000000" pitchFamily="2" charset="2"/>
              </a:rPr>
              <a:t>				KEWAJIBAN</a:t>
            </a:r>
          </a:p>
          <a:p>
            <a:pPr marL="0" indent="0" algn="just" defTabSz="685800" fontAlgn="base">
              <a:lnSpc>
                <a:spcPct val="100000"/>
              </a:lnSpc>
              <a:spcBef>
                <a:spcPct val="20000"/>
              </a:spcBef>
              <a:spcAft>
                <a:spcPct val="0"/>
              </a:spcAft>
              <a:buClr>
                <a:schemeClr val="accent1"/>
              </a:buClr>
              <a:buSzPct val="100000"/>
              <a:buNone/>
              <a:defRPr/>
            </a:pPr>
            <a:r>
              <a:rPr lang="en-US" altLang="en-US" sz="1800" b="1" dirty="0">
                <a:effectLst>
                  <a:outerShdw blurRad="38100" dist="38100" dir="2700000" algn="tl">
                    <a:srgbClr val="C0C0C0"/>
                  </a:outerShdw>
                </a:effectLst>
                <a:latin typeface="+mn-lt"/>
                <a:sym typeface="Wingdings" panose="05000000000000000000" pitchFamily="2" charset="2"/>
              </a:rPr>
              <a:t>				</a:t>
            </a:r>
            <a:endParaRPr lang="en-US" altLang="en-US" sz="1800" b="1" dirty="0">
              <a:effectLst>
                <a:outerShdw blurRad="38100" dist="38100" dir="2700000" algn="tl">
                  <a:srgbClr val="C0C0C0"/>
                </a:outerShdw>
              </a:effectLst>
              <a:latin typeface="+mn-lt"/>
            </a:endParaRPr>
          </a:p>
          <a:p>
            <a:pPr marL="0" indent="0" defTabSz="685800" fontAlgn="base">
              <a:lnSpc>
                <a:spcPct val="100000"/>
              </a:lnSpc>
              <a:spcBef>
                <a:spcPct val="20000"/>
              </a:spcBef>
              <a:spcAft>
                <a:spcPct val="0"/>
              </a:spcAft>
              <a:buClr>
                <a:schemeClr val="accent1"/>
              </a:buClr>
              <a:buSzPct val="100000"/>
              <a:buNone/>
              <a:defRPr/>
            </a:pPr>
            <a:r>
              <a:rPr lang="en-US" altLang="en-US" sz="1800" b="1" dirty="0">
                <a:effectLst>
                  <a:outerShdw blurRad="38100" dist="38100" dir="2700000" algn="tl">
                    <a:srgbClr val="C0C0C0"/>
                  </a:outerShdw>
                </a:effectLst>
                <a:latin typeface="+mn-lt"/>
              </a:rPr>
              <a:t>(PERPRES</a:t>
            </a:r>
            <a:r>
              <a:rPr lang="en-US" altLang="en-US" sz="1800" b="1" dirty="0">
                <a:effectLst>
                  <a:outerShdw blurRad="38100" dist="38100" dir="2700000" algn="tl">
                    <a:srgbClr val="C0C0C0"/>
                  </a:outerShdw>
                </a:effectLst>
                <a:latin typeface="+mn-lt"/>
                <a:sym typeface="Wingdings" panose="05000000000000000000" pitchFamily="2" charset="2"/>
              </a:rPr>
              <a:t> TTG </a:t>
            </a:r>
            <a:r>
              <a:rPr lang="en-US" altLang="en-US" sz="1800" b="1" dirty="0">
                <a:effectLst>
                  <a:outerShdw blurRad="38100" dist="38100" dir="2700000" algn="tl">
                    <a:srgbClr val="C0C0C0"/>
                  </a:outerShdw>
                </a:effectLst>
                <a:latin typeface="+mn-lt"/>
              </a:rPr>
              <a:t>ORTA KEMENTERIAN/LEMBAGA, )</a:t>
            </a:r>
          </a:p>
          <a:p>
            <a:pPr marL="0" indent="0" defTabSz="685800" fontAlgn="base">
              <a:lnSpc>
                <a:spcPct val="100000"/>
              </a:lnSpc>
              <a:spcBef>
                <a:spcPct val="20000"/>
              </a:spcBef>
              <a:spcAft>
                <a:spcPct val="0"/>
              </a:spcAft>
              <a:buClr>
                <a:schemeClr val="accent1"/>
              </a:buClr>
              <a:buSzPct val="100000"/>
              <a:buNone/>
              <a:defRPr/>
            </a:pPr>
            <a:endParaRPr lang="en-US" altLang="en-US" sz="1800" b="1" dirty="0">
              <a:effectLst>
                <a:outerShdw blurRad="38100" dist="38100" dir="2700000" algn="tl">
                  <a:srgbClr val="C0C0C0"/>
                </a:outerShdw>
              </a:effectLst>
              <a:latin typeface="+mn-lt"/>
            </a:endParaRPr>
          </a:p>
          <a:p>
            <a:pPr marL="0" indent="0" algn="just" defTabSz="685800" fontAlgn="base">
              <a:lnSpc>
                <a:spcPct val="100000"/>
              </a:lnSpc>
              <a:spcBef>
                <a:spcPct val="20000"/>
              </a:spcBef>
              <a:spcAft>
                <a:spcPct val="0"/>
              </a:spcAft>
              <a:buClr>
                <a:schemeClr val="accent1"/>
              </a:buClr>
              <a:buSzPct val="100000"/>
              <a:buNone/>
              <a:defRPr/>
            </a:pPr>
            <a:r>
              <a:rPr lang="en-US" altLang="en-US" sz="1800" b="1" dirty="0">
                <a:effectLst>
                  <a:outerShdw blurRad="38100" dist="38100" dir="2700000" algn="tl">
                    <a:srgbClr val="C0C0C0"/>
                  </a:outerShdw>
                </a:effectLst>
                <a:latin typeface="+mn-lt"/>
                <a:sym typeface="Wingdings" panose="05000000000000000000" pitchFamily="2" charset="2"/>
              </a:rPr>
              <a:t>				TUGAS</a:t>
            </a:r>
          </a:p>
          <a:p>
            <a:pPr marL="0" indent="0" algn="just" defTabSz="685800" fontAlgn="base">
              <a:lnSpc>
                <a:spcPct val="100000"/>
              </a:lnSpc>
              <a:spcBef>
                <a:spcPct val="20000"/>
              </a:spcBef>
              <a:spcAft>
                <a:spcPct val="0"/>
              </a:spcAft>
              <a:buClr>
                <a:schemeClr val="accent1"/>
              </a:buClr>
              <a:buSzPct val="100000"/>
              <a:buNone/>
              <a:defRPr/>
            </a:pPr>
            <a:r>
              <a:rPr lang="en-US" altLang="en-US" sz="1800" b="1" dirty="0">
                <a:effectLst>
                  <a:outerShdw blurRad="38100" dist="38100" dir="2700000" algn="tl">
                    <a:srgbClr val="C0C0C0"/>
                  </a:outerShdw>
                </a:effectLst>
                <a:latin typeface="+mn-lt"/>
                <a:sym typeface="Wingdings" panose="05000000000000000000" pitchFamily="2" charset="2"/>
              </a:rPr>
              <a:t>				FUNGSI</a:t>
            </a:r>
          </a:p>
          <a:p>
            <a:pPr marL="0" indent="0" algn="just" defTabSz="685800" fontAlgn="base">
              <a:lnSpc>
                <a:spcPct val="100000"/>
              </a:lnSpc>
              <a:spcBef>
                <a:spcPct val="20000"/>
              </a:spcBef>
              <a:spcAft>
                <a:spcPct val="0"/>
              </a:spcAft>
              <a:buClr>
                <a:schemeClr val="accent1"/>
              </a:buClr>
              <a:buSzPct val="100000"/>
              <a:buNone/>
              <a:defRPr/>
            </a:pPr>
            <a:r>
              <a:rPr lang="en-US" altLang="en-US" sz="1800" b="1" dirty="0">
                <a:effectLst>
                  <a:outerShdw blurRad="38100" dist="38100" dir="2700000" algn="tl">
                    <a:srgbClr val="C0C0C0"/>
                  </a:outerShdw>
                </a:effectLst>
                <a:latin typeface="+mn-lt"/>
                <a:sym typeface="Wingdings" panose="05000000000000000000" pitchFamily="2" charset="2"/>
              </a:rPr>
              <a:t>				KEWENANGAN</a:t>
            </a:r>
          </a:p>
          <a:p>
            <a:pPr marL="0" indent="0" defTabSz="685800" fontAlgn="base">
              <a:lnSpc>
                <a:spcPct val="100000"/>
              </a:lnSpc>
              <a:spcBef>
                <a:spcPct val="20000"/>
              </a:spcBef>
              <a:spcAft>
                <a:spcPct val="0"/>
              </a:spcAft>
              <a:buClr>
                <a:schemeClr val="accent1"/>
              </a:buClr>
              <a:buSzPct val="100000"/>
              <a:buNone/>
              <a:defRPr/>
            </a:pPr>
            <a:endParaRPr lang="en-US" altLang="en-US" sz="1800" b="1" dirty="0">
              <a:effectLst>
                <a:outerShdw blurRad="38100" dist="38100" dir="2700000" algn="tl">
                  <a:srgbClr val="C0C0C0"/>
                </a:outerShdw>
              </a:effectLst>
              <a:latin typeface="+mn-lt"/>
            </a:endParaRPr>
          </a:p>
          <a:p>
            <a:pPr marL="0" indent="0" algn="just" defTabSz="685800" fontAlgn="base">
              <a:lnSpc>
                <a:spcPct val="100000"/>
              </a:lnSpc>
              <a:spcBef>
                <a:spcPct val="20000"/>
              </a:spcBef>
              <a:spcAft>
                <a:spcPct val="0"/>
              </a:spcAft>
              <a:buClr>
                <a:schemeClr val="accent1"/>
              </a:buClr>
              <a:buSzPct val="100000"/>
              <a:buNone/>
              <a:defRPr/>
            </a:pPr>
            <a:endParaRPr lang="en-US" altLang="en-US" sz="1800" b="1" dirty="0">
              <a:effectLst>
                <a:outerShdw blurRad="38100" dist="38100" dir="2700000" algn="tl">
                  <a:srgbClr val="C0C0C0"/>
                </a:outerShdw>
              </a:effectLst>
              <a:latin typeface="+mn-lt"/>
            </a:endParaRPr>
          </a:p>
          <a:p>
            <a:pPr marL="0" indent="0" algn="just" defTabSz="685800" fontAlgn="base">
              <a:lnSpc>
                <a:spcPct val="100000"/>
              </a:lnSpc>
              <a:spcBef>
                <a:spcPct val="20000"/>
              </a:spcBef>
              <a:spcAft>
                <a:spcPct val="0"/>
              </a:spcAft>
              <a:buClr>
                <a:schemeClr val="accent1"/>
              </a:buClr>
              <a:buSzPct val="100000"/>
              <a:buNone/>
              <a:defRPr/>
            </a:pPr>
            <a:endParaRPr lang="en-US" altLang="en-US" sz="1800" b="1" dirty="0">
              <a:effectLst>
                <a:outerShdw blurRad="38100" dist="38100" dir="2700000" algn="tl">
                  <a:srgbClr val="C0C0C0"/>
                </a:outerShdw>
              </a:effectLst>
              <a:latin typeface="+mn-lt"/>
              <a:sym typeface="Wingdings" panose="05000000000000000000" pitchFamily="2" charset="2"/>
            </a:endParaRPr>
          </a:p>
          <a:p>
            <a:pPr marL="0" indent="0" algn="just" defTabSz="685800" fontAlgn="base">
              <a:lnSpc>
                <a:spcPct val="100000"/>
              </a:lnSpc>
              <a:spcBef>
                <a:spcPct val="20000"/>
              </a:spcBef>
              <a:spcAft>
                <a:spcPct val="0"/>
              </a:spcAft>
              <a:buClr>
                <a:schemeClr val="accent1"/>
              </a:buClr>
              <a:buSzPct val="100000"/>
              <a:buNone/>
              <a:defRPr/>
            </a:pPr>
            <a:endParaRPr lang="en-US" altLang="en-US" sz="2100" b="1" dirty="0">
              <a:solidFill>
                <a:schemeClr val="tx2"/>
              </a:solidFill>
              <a:effectLst>
                <a:outerShdw blurRad="38100" dist="38100" dir="2700000" algn="tl">
                  <a:srgbClr val="C0C0C0"/>
                </a:outerShdw>
              </a:effectLst>
              <a:latin typeface="+mn-lt"/>
            </a:endParaRPr>
          </a:p>
          <a:p>
            <a:pPr marL="0" indent="0" algn="just" defTabSz="685800" fontAlgn="base">
              <a:lnSpc>
                <a:spcPct val="100000"/>
              </a:lnSpc>
              <a:spcBef>
                <a:spcPct val="20000"/>
              </a:spcBef>
              <a:spcAft>
                <a:spcPct val="0"/>
              </a:spcAft>
              <a:buClr>
                <a:schemeClr val="accent1"/>
              </a:buClr>
              <a:buSzPct val="100000"/>
              <a:buNone/>
              <a:defRPr/>
            </a:pPr>
            <a:endParaRPr lang="en-US" altLang="en-US" sz="2100" b="1" dirty="0">
              <a:solidFill>
                <a:schemeClr val="tx2"/>
              </a:solidFill>
              <a:effectLst>
                <a:outerShdw blurRad="38100" dist="38100" dir="2700000" algn="tl">
                  <a:srgbClr val="C0C0C0"/>
                </a:outerShdw>
              </a:effectLst>
              <a:latin typeface="+mn-lt"/>
            </a:endParaRPr>
          </a:p>
        </p:txBody>
      </p:sp>
      <p:sp>
        <p:nvSpPr>
          <p:cNvPr id="66564" name="AutoShape 5"/>
          <p:cNvSpPr/>
          <p:nvPr/>
        </p:nvSpPr>
        <p:spPr>
          <a:xfrm>
            <a:off x="2895600" y="1690012"/>
            <a:ext cx="1028700" cy="1143000"/>
          </a:xfrm>
          <a:prstGeom prst="curvedRightArrow">
            <a:avLst>
              <a:gd name="adj1" fmla="val 22222"/>
              <a:gd name="adj2" fmla="val 44444"/>
              <a:gd name="adj3" fmla="val 33333"/>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endParaRPr lang="id-ID" altLang="en-US" sz="900" b="1" dirty="0">
              <a:latin typeface="Verdana" panose="020B0604030504040204" pitchFamily="34" charset="0"/>
            </a:endParaRPr>
          </a:p>
        </p:txBody>
      </p:sp>
      <p:pic>
        <p:nvPicPr>
          <p:cNvPr id="66565" name="Picture 1"/>
          <p:cNvPicPr>
            <a:picLocks noChangeAspect="1"/>
          </p:cNvPicPr>
          <p:nvPr/>
        </p:nvPicPr>
        <p:blipFill>
          <a:blip r:embed="rId3"/>
          <a:stretch>
            <a:fillRect/>
          </a:stretch>
        </p:blipFill>
        <p:spPr>
          <a:xfrm>
            <a:off x="3059906" y="3652838"/>
            <a:ext cx="1042988" cy="1133475"/>
          </a:xfrm>
          <a:prstGeom prst="rect">
            <a:avLst/>
          </a:prstGeom>
          <a:noFill/>
          <a:ln w="9525">
            <a:noFill/>
          </a:ln>
        </p:spPr>
      </p:pic>
    </p:spTree>
  </p:cSld>
  <p:clrMapOvr>
    <a:masterClrMapping/>
  </p:clrMapOvr>
  <p:transition spd="med">
    <p:rand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844154"/>
            <a:ext cx="8305799" cy="3937396"/>
          </a:xfrm>
        </p:spPr>
        <p:txBody>
          <a:bodyPr vert="horz" wrap="square" lIns="68580" tIns="34290" rIns="68580" bIns="34290" numCol="1" rtlCol="0" anchor="t" anchorCtr="0" compatLnSpc="1">
            <a:normAutofit/>
          </a:bodyPr>
          <a:lstStyle/>
          <a:p>
            <a:pPr marL="204788" indent="-204788" defTabSz="685800" eaLnBrk="0" fontAlgn="base" hangingPunct="0">
              <a:lnSpc>
                <a:spcPct val="100000"/>
              </a:lnSpc>
              <a:spcBef>
                <a:spcPct val="20000"/>
              </a:spcBef>
              <a:spcAft>
                <a:spcPct val="0"/>
              </a:spcAft>
              <a:buClr>
                <a:schemeClr val="accent1"/>
              </a:buClr>
              <a:buSzPct val="100000"/>
              <a:buFont typeface="Symbol" panose="05050102010706020507" pitchFamily="18" charset="2"/>
              <a:buChar char=""/>
              <a:defRPr/>
            </a:pPr>
            <a:r>
              <a:rPr lang="en-ID" sz="1350" dirty="0">
                <a:latin typeface="+mn-lt"/>
              </a:rPr>
              <a:t>UU No. 8 </a:t>
            </a:r>
            <a:r>
              <a:rPr lang="en-ID" sz="1350" dirty="0" err="1">
                <a:latin typeface="+mn-lt"/>
              </a:rPr>
              <a:t>Tahun</a:t>
            </a:r>
            <a:r>
              <a:rPr lang="en-ID" sz="1350" dirty="0">
                <a:latin typeface="+mn-lt"/>
              </a:rPr>
              <a:t> 2016 </a:t>
            </a:r>
            <a:r>
              <a:rPr lang="en-ID" sz="1350" dirty="0" err="1">
                <a:latin typeface="+mn-lt"/>
              </a:rPr>
              <a:t>tentang</a:t>
            </a:r>
            <a:r>
              <a:rPr lang="en-ID" sz="1350" dirty="0">
                <a:latin typeface="+mn-lt"/>
              </a:rPr>
              <a:t> </a:t>
            </a:r>
            <a:r>
              <a:rPr lang="en-ID" sz="1350" dirty="0" err="1">
                <a:latin typeface="+mn-lt"/>
              </a:rPr>
              <a:t>Penyandang</a:t>
            </a:r>
            <a:r>
              <a:rPr lang="en-ID" sz="1350" dirty="0">
                <a:latin typeface="+mn-lt"/>
              </a:rPr>
              <a:t> </a:t>
            </a:r>
            <a:r>
              <a:rPr lang="en-ID" sz="1350" dirty="0" err="1">
                <a:latin typeface="+mn-lt"/>
              </a:rPr>
              <a:t>DisabilitasPasal</a:t>
            </a:r>
            <a:r>
              <a:rPr lang="en-ID" sz="1350" dirty="0">
                <a:latin typeface="+mn-lt"/>
              </a:rPr>
              <a:t> 40 </a:t>
            </a:r>
          </a:p>
          <a:p>
            <a:pPr marL="257175" indent="-257175" defTabSz="685800" eaLnBrk="0" fontAlgn="base" hangingPunct="0">
              <a:lnSpc>
                <a:spcPct val="100000"/>
              </a:lnSpc>
              <a:spcBef>
                <a:spcPct val="20000"/>
              </a:spcBef>
              <a:spcAft>
                <a:spcPct val="0"/>
              </a:spcAft>
              <a:buClr>
                <a:schemeClr val="accent1"/>
              </a:buClr>
              <a:buSzPct val="100000"/>
              <a:buFont typeface="Symbol" panose="05050102010706020507" pitchFamily="18" charset="2"/>
              <a:buAutoNum type="arabicParenBoth"/>
              <a:defRPr/>
            </a:pPr>
            <a:r>
              <a:rPr lang="en-ID" sz="1350" dirty="0" err="1">
                <a:latin typeface="+mn-lt"/>
              </a:rPr>
              <a:t>Pemerintah</a:t>
            </a:r>
            <a:r>
              <a:rPr lang="en-ID" sz="1350" dirty="0">
                <a:latin typeface="+mn-lt"/>
              </a:rPr>
              <a:t> dan </a:t>
            </a:r>
            <a:r>
              <a:rPr lang="en-ID" sz="1350" dirty="0" err="1">
                <a:latin typeface="+mn-lt"/>
              </a:rPr>
              <a:t>Pemerintah</a:t>
            </a:r>
            <a:r>
              <a:rPr lang="en-ID" sz="1350" dirty="0">
                <a:latin typeface="+mn-lt"/>
              </a:rPr>
              <a:t> Daerah </a:t>
            </a:r>
            <a:r>
              <a:rPr lang="en-ID" sz="1350" dirty="0" err="1">
                <a:latin typeface="+mn-lt"/>
              </a:rPr>
              <a:t>wajib</a:t>
            </a:r>
            <a:r>
              <a:rPr lang="en-ID" sz="1350" dirty="0">
                <a:latin typeface="+mn-lt"/>
              </a:rPr>
              <a:t> </a:t>
            </a:r>
            <a:r>
              <a:rPr lang="en-ID" sz="1350" dirty="0" err="1">
                <a:latin typeface="+mn-lt"/>
              </a:rPr>
              <a:t>menyelenggarakan</a:t>
            </a:r>
            <a:r>
              <a:rPr lang="en-ID" sz="1350" dirty="0">
                <a:latin typeface="+mn-lt"/>
              </a:rPr>
              <a:t> dan/</a:t>
            </a:r>
            <a:r>
              <a:rPr lang="en-ID" sz="1350" dirty="0" err="1">
                <a:latin typeface="+mn-lt"/>
              </a:rPr>
              <a:t>atau</a:t>
            </a:r>
            <a:r>
              <a:rPr lang="en-ID" sz="1350" dirty="0">
                <a:latin typeface="+mn-lt"/>
              </a:rPr>
              <a:t> </a:t>
            </a:r>
            <a:r>
              <a:rPr lang="en-ID" sz="1350" dirty="0" err="1">
                <a:latin typeface="+mn-lt"/>
              </a:rPr>
              <a:t>memfasilitasi</a:t>
            </a:r>
            <a:r>
              <a:rPr lang="en-ID" sz="1350" dirty="0">
                <a:latin typeface="+mn-lt"/>
              </a:rPr>
              <a:t> </a:t>
            </a:r>
            <a:r>
              <a:rPr lang="en-ID" sz="1350" dirty="0" err="1">
                <a:latin typeface="+mn-lt"/>
              </a:rPr>
              <a:t>pendidikan</a:t>
            </a:r>
            <a:r>
              <a:rPr lang="en-ID" sz="1350" dirty="0">
                <a:latin typeface="+mn-lt"/>
              </a:rPr>
              <a:t> </a:t>
            </a:r>
            <a:r>
              <a:rPr lang="en-ID" sz="1350" dirty="0" err="1">
                <a:latin typeface="+mn-lt"/>
              </a:rPr>
              <a:t>untuk</a:t>
            </a:r>
            <a:r>
              <a:rPr lang="en-ID" sz="1350" dirty="0">
                <a:latin typeface="+mn-lt"/>
              </a:rPr>
              <a:t> </a:t>
            </a:r>
            <a:r>
              <a:rPr lang="en-ID" sz="1350" dirty="0" err="1">
                <a:latin typeface="+mn-lt"/>
              </a:rPr>
              <a:t>Penyandang</a:t>
            </a:r>
            <a:r>
              <a:rPr lang="en-ID" sz="1350" dirty="0">
                <a:latin typeface="+mn-lt"/>
              </a:rPr>
              <a:t> </a:t>
            </a:r>
            <a:r>
              <a:rPr lang="en-ID" sz="1350" dirty="0" err="1">
                <a:latin typeface="+mn-lt"/>
              </a:rPr>
              <a:t>Disabilitas</a:t>
            </a:r>
            <a:r>
              <a:rPr lang="en-ID" sz="1350" dirty="0">
                <a:latin typeface="+mn-lt"/>
              </a:rPr>
              <a:t> di </a:t>
            </a:r>
            <a:r>
              <a:rPr lang="en-ID" sz="1350" dirty="0" err="1">
                <a:latin typeface="+mn-lt"/>
              </a:rPr>
              <a:t>setiap</a:t>
            </a:r>
            <a:r>
              <a:rPr lang="en-ID" sz="1350" dirty="0">
                <a:latin typeface="+mn-lt"/>
              </a:rPr>
              <a:t> </a:t>
            </a:r>
            <a:r>
              <a:rPr lang="en-ID" sz="1350" dirty="0" err="1">
                <a:latin typeface="+mn-lt"/>
              </a:rPr>
              <a:t>jalur</a:t>
            </a:r>
            <a:r>
              <a:rPr lang="en-ID" sz="1350" dirty="0">
                <a:latin typeface="+mn-lt"/>
              </a:rPr>
              <a:t>, </a:t>
            </a:r>
            <a:r>
              <a:rPr lang="en-ID" sz="1350" dirty="0" err="1">
                <a:latin typeface="+mn-lt"/>
              </a:rPr>
              <a:t>jenis</a:t>
            </a:r>
            <a:r>
              <a:rPr lang="en-ID" sz="1350" dirty="0">
                <a:latin typeface="+mn-lt"/>
              </a:rPr>
              <a:t>, dan </a:t>
            </a:r>
            <a:r>
              <a:rPr lang="en-ID" sz="1350" dirty="0" err="1">
                <a:latin typeface="+mn-lt"/>
              </a:rPr>
              <a:t>jenjang</a:t>
            </a:r>
            <a:r>
              <a:rPr lang="en-ID" sz="1350" dirty="0">
                <a:latin typeface="+mn-lt"/>
              </a:rPr>
              <a:t> </a:t>
            </a:r>
            <a:r>
              <a:rPr lang="en-ID" sz="1350" dirty="0" err="1">
                <a:latin typeface="+mn-lt"/>
              </a:rPr>
              <a:t>pendidikan</a:t>
            </a:r>
            <a:r>
              <a:rPr lang="en-ID" sz="1350" dirty="0">
                <a:latin typeface="+mn-lt"/>
              </a:rPr>
              <a:t> </a:t>
            </a:r>
            <a:r>
              <a:rPr lang="en-ID" sz="1350" dirty="0" err="1">
                <a:latin typeface="+mn-lt"/>
              </a:rPr>
              <a:t>sesuai</a:t>
            </a:r>
            <a:r>
              <a:rPr lang="en-ID" sz="1350" dirty="0">
                <a:latin typeface="+mn-lt"/>
              </a:rPr>
              <a:t> </a:t>
            </a:r>
            <a:r>
              <a:rPr lang="en-ID" sz="1350" dirty="0" err="1">
                <a:latin typeface="+mn-lt"/>
              </a:rPr>
              <a:t>dengan</a:t>
            </a:r>
            <a:r>
              <a:rPr lang="en-ID" sz="1350" dirty="0">
                <a:latin typeface="+mn-lt"/>
              </a:rPr>
              <a:t> </a:t>
            </a:r>
            <a:r>
              <a:rPr lang="en-ID" sz="1350" dirty="0" err="1">
                <a:latin typeface="+mn-lt"/>
              </a:rPr>
              <a:t>kewenangannya</a:t>
            </a:r>
            <a:r>
              <a:rPr lang="en-ID" sz="1350" dirty="0">
                <a:latin typeface="+mn-lt"/>
              </a:rPr>
              <a:t>. </a:t>
            </a:r>
          </a:p>
          <a:p>
            <a:pPr marL="257175" indent="-257175" defTabSz="685800" eaLnBrk="0" fontAlgn="base" hangingPunct="0">
              <a:lnSpc>
                <a:spcPct val="100000"/>
              </a:lnSpc>
              <a:spcBef>
                <a:spcPct val="20000"/>
              </a:spcBef>
              <a:spcAft>
                <a:spcPct val="0"/>
              </a:spcAft>
              <a:buClr>
                <a:schemeClr val="accent1"/>
              </a:buClr>
              <a:buSzPct val="100000"/>
              <a:buFont typeface="Symbol" panose="05050102010706020507" pitchFamily="18" charset="2"/>
              <a:buAutoNum type="arabicParenBoth"/>
              <a:defRPr/>
            </a:pPr>
            <a:r>
              <a:rPr lang="en-ID" sz="1350" dirty="0" err="1">
                <a:latin typeface="+mn-lt"/>
              </a:rPr>
              <a:t>Penyelenggaraan</a:t>
            </a:r>
            <a:r>
              <a:rPr lang="en-ID" sz="1350" dirty="0">
                <a:latin typeface="+mn-lt"/>
              </a:rPr>
              <a:t> dan/</a:t>
            </a:r>
            <a:r>
              <a:rPr lang="en-ID" sz="1350" dirty="0" err="1">
                <a:latin typeface="+mn-lt"/>
              </a:rPr>
              <a:t>atau</a:t>
            </a:r>
            <a:r>
              <a:rPr lang="en-ID" sz="1350" dirty="0">
                <a:latin typeface="+mn-lt"/>
              </a:rPr>
              <a:t> </a:t>
            </a:r>
            <a:r>
              <a:rPr lang="en-ID" sz="1350" dirty="0" err="1">
                <a:latin typeface="+mn-lt"/>
              </a:rPr>
              <a:t>fasilitasi</a:t>
            </a:r>
            <a:r>
              <a:rPr lang="en-ID" sz="1350" dirty="0">
                <a:latin typeface="+mn-lt"/>
              </a:rPr>
              <a:t> </a:t>
            </a:r>
            <a:r>
              <a:rPr lang="en-ID" sz="1350" dirty="0" err="1">
                <a:latin typeface="+mn-lt"/>
              </a:rPr>
              <a:t>pendidikan</a:t>
            </a:r>
            <a:r>
              <a:rPr lang="en-ID" sz="1350" dirty="0">
                <a:latin typeface="+mn-lt"/>
              </a:rPr>
              <a:t> </a:t>
            </a:r>
            <a:r>
              <a:rPr lang="en-ID" sz="1350" dirty="0" err="1">
                <a:latin typeface="+mn-lt"/>
              </a:rPr>
              <a:t>untuk</a:t>
            </a:r>
            <a:r>
              <a:rPr lang="en-ID" sz="1350" dirty="0">
                <a:latin typeface="+mn-lt"/>
              </a:rPr>
              <a:t> </a:t>
            </a:r>
            <a:r>
              <a:rPr lang="en-ID" sz="1350" dirty="0" err="1">
                <a:latin typeface="+mn-lt"/>
              </a:rPr>
              <a:t>Penyandang</a:t>
            </a:r>
            <a:r>
              <a:rPr lang="en-ID" sz="1350" dirty="0">
                <a:latin typeface="+mn-lt"/>
              </a:rPr>
              <a:t> </a:t>
            </a:r>
            <a:r>
              <a:rPr lang="en-ID" sz="1350" dirty="0" err="1">
                <a:latin typeface="+mn-lt"/>
              </a:rPr>
              <a:t>Disabilitas</a:t>
            </a:r>
            <a:r>
              <a:rPr lang="en-ID" sz="1350" dirty="0">
                <a:latin typeface="+mn-lt"/>
              </a:rPr>
              <a:t> </a:t>
            </a:r>
            <a:r>
              <a:rPr lang="en-ID" sz="1350" dirty="0" err="1">
                <a:latin typeface="+mn-lt"/>
              </a:rPr>
              <a:t>sebagaimana</a:t>
            </a:r>
            <a:r>
              <a:rPr lang="en-ID" sz="1350" dirty="0">
                <a:latin typeface="+mn-lt"/>
              </a:rPr>
              <a:t> </a:t>
            </a:r>
            <a:r>
              <a:rPr lang="en-ID" sz="1350" dirty="0" err="1">
                <a:latin typeface="+mn-lt"/>
              </a:rPr>
              <a:t>dimaksud</a:t>
            </a:r>
            <a:r>
              <a:rPr lang="en-ID" sz="1350" dirty="0">
                <a:latin typeface="+mn-lt"/>
              </a:rPr>
              <a:t> pada </a:t>
            </a:r>
            <a:r>
              <a:rPr lang="en-ID" sz="1350" dirty="0" err="1">
                <a:latin typeface="+mn-lt"/>
              </a:rPr>
              <a:t>ayat</a:t>
            </a:r>
            <a:r>
              <a:rPr lang="en-ID" sz="1350" dirty="0">
                <a:latin typeface="+mn-lt"/>
              </a:rPr>
              <a:t> (1) </a:t>
            </a:r>
            <a:r>
              <a:rPr lang="en-ID" sz="1350" dirty="0" err="1">
                <a:latin typeface="+mn-lt"/>
              </a:rPr>
              <a:t>dilaksanakan</a:t>
            </a:r>
            <a:r>
              <a:rPr lang="en-ID" sz="1350" dirty="0">
                <a:latin typeface="+mn-lt"/>
              </a:rPr>
              <a:t> </a:t>
            </a:r>
            <a:r>
              <a:rPr lang="en-ID" sz="1350" dirty="0" err="1">
                <a:latin typeface="+mn-lt"/>
              </a:rPr>
              <a:t>dalam</a:t>
            </a:r>
            <a:r>
              <a:rPr lang="en-ID" sz="1350" dirty="0">
                <a:latin typeface="+mn-lt"/>
              </a:rPr>
              <a:t> </a:t>
            </a:r>
            <a:r>
              <a:rPr lang="en-ID" sz="1350" dirty="0" err="1">
                <a:latin typeface="+mn-lt"/>
              </a:rPr>
              <a:t>sistem</a:t>
            </a:r>
            <a:r>
              <a:rPr lang="en-ID" sz="1350" dirty="0">
                <a:latin typeface="+mn-lt"/>
              </a:rPr>
              <a:t> </a:t>
            </a:r>
            <a:r>
              <a:rPr lang="en-ID" sz="1350" dirty="0" err="1">
                <a:latin typeface="+mn-lt"/>
              </a:rPr>
              <a:t>pendidikan</a:t>
            </a:r>
            <a:r>
              <a:rPr lang="en-ID" sz="1350" dirty="0">
                <a:latin typeface="+mn-lt"/>
              </a:rPr>
              <a:t> </a:t>
            </a:r>
            <a:r>
              <a:rPr lang="en-ID" sz="1350" dirty="0" err="1">
                <a:latin typeface="+mn-lt"/>
              </a:rPr>
              <a:t>nasional</a:t>
            </a:r>
            <a:r>
              <a:rPr lang="en-ID" sz="1350" dirty="0">
                <a:latin typeface="+mn-lt"/>
              </a:rPr>
              <a:t> </a:t>
            </a:r>
            <a:r>
              <a:rPr lang="en-ID" sz="1350" dirty="0" err="1">
                <a:latin typeface="+mn-lt"/>
              </a:rPr>
              <a:t>melalui</a:t>
            </a:r>
            <a:r>
              <a:rPr lang="en-ID" sz="1350" dirty="0">
                <a:latin typeface="+mn-lt"/>
              </a:rPr>
              <a:t> </a:t>
            </a:r>
            <a:r>
              <a:rPr lang="en-ID" sz="1350" dirty="0" err="1">
                <a:latin typeface="+mn-lt"/>
              </a:rPr>
              <a:t>pendidikan</a:t>
            </a:r>
            <a:r>
              <a:rPr lang="en-ID" sz="1350" dirty="0">
                <a:latin typeface="+mn-lt"/>
              </a:rPr>
              <a:t> </a:t>
            </a:r>
            <a:r>
              <a:rPr lang="en-ID" sz="1350" dirty="0" err="1">
                <a:latin typeface="+mn-lt"/>
              </a:rPr>
              <a:t>inklusif</a:t>
            </a:r>
            <a:r>
              <a:rPr lang="en-ID" sz="1350" dirty="0">
                <a:latin typeface="+mn-lt"/>
              </a:rPr>
              <a:t> dan </a:t>
            </a:r>
            <a:r>
              <a:rPr lang="en-ID" sz="1350" dirty="0" err="1">
                <a:latin typeface="+mn-lt"/>
              </a:rPr>
              <a:t>pendidikan</a:t>
            </a:r>
            <a:r>
              <a:rPr lang="en-ID" sz="1350" dirty="0">
                <a:latin typeface="+mn-lt"/>
              </a:rPr>
              <a:t> </a:t>
            </a:r>
            <a:r>
              <a:rPr lang="en-ID" sz="1350" dirty="0" err="1">
                <a:latin typeface="+mn-lt"/>
              </a:rPr>
              <a:t>khusus</a:t>
            </a:r>
            <a:r>
              <a:rPr lang="en-ID" sz="1350" dirty="0">
                <a:latin typeface="+mn-lt"/>
              </a:rPr>
              <a:t>. </a:t>
            </a:r>
          </a:p>
          <a:p>
            <a:pPr marL="257175" indent="-257175" defTabSz="685800" eaLnBrk="0" fontAlgn="base" hangingPunct="0">
              <a:lnSpc>
                <a:spcPct val="100000"/>
              </a:lnSpc>
              <a:spcBef>
                <a:spcPct val="20000"/>
              </a:spcBef>
              <a:spcAft>
                <a:spcPct val="0"/>
              </a:spcAft>
              <a:buClr>
                <a:schemeClr val="accent1"/>
              </a:buClr>
              <a:buSzPct val="100000"/>
              <a:buFont typeface="Symbol" panose="05050102010706020507" pitchFamily="18" charset="2"/>
              <a:buAutoNum type="arabicParenBoth"/>
              <a:defRPr/>
            </a:pPr>
            <a:r>
              <a:rPr lang="en-ID" sz="1350" dirty="0" err="1">
                <a:latin typeface="+mn-lt"/>
              </a:rPr>
              <a:t>Pemerintah</a:t>
            </a:r>
            <a:r>
              <a:rPr lang="en-ID" sz="1350" dirty="0">
                <a:latin typeface="+mn-lt"/>
              </a:rPr>
              <a:t> dan </a:t>
            </a:r>
            <a:r>
              <a:rPr lang="en-ID" sz="1350" dirty="0" err="1">
                <a:latin typeface="+mn-lt"/>
              </a:rPr>
              <a:t>Pemerintah</a:t>
            </a:r>
            <a:r>
              <a:rPr lang="en-ID" sz="1350" dirty="0">
                <a:latin typeface="+mn-lt"/>
              </a:rPr>
              <a:t> Daerah </a:t>
            </a:r>
            <a:r>
              <a:rPr lang="en-ID" sz="1350" dirty="0" err="1">
                <a:latin typeface="+mn-lt"/>
              </a:rPr>
              <a:t>wajib</a:t>
            </a:r>
            <a:r>
              <a:rPr lang="en-ID" sz="1350" dirty="0">
                <a:latin typeface="+mn-lt"/>
              </a:rPr>
              <a:t> </a:t>
            </a:r>
            <a:r>
              <a:rPr lang="en-ID" sz="1350" dirty="0" err="1">
                <a:latin typeface="+mn-lt"/>
              </a:rPr>
              <a:t>mengikutsertakan</a:t>
            </a:r>
            <a:r>
              <a:rPr lang="en-ID" sz="1350" dirty="0">
                <a:latin typeface="+mn-lt"/>
              </a:rPr>
              <a:t> </a:t>
            </a:r>
            <a:r>
              <a:rPr lang="en-ID" sz="1350" dirty="0" err="1">
                <a:latin typeface="+mn-lt"/>
              </a:rPr>
              <a:t>anak</a:t>
            </a:r>
            <a:r>
              <a:rPr lang="en-ID" sz="1350" dirty="0">
                <a:latin typeface="+mn-lt"/>
              </a:rPr>
              <a:t> </a:t>
            </a:r>
            <a:r>
              <a:rPr lang="en-ID" sz="1350" dirty="0" err="1">
                <a:latin typeface="+mn-lt"/>
              </a:rPr>
              <a:t>penyandang</a:t>
            </a:r>
            <a:r>
              <a:rPr lang="en-ID" sz="1350" dirty="0">
                <a:latin typeface="+mn-lt"/>
              </a:rPr>
              <a:t> </a:t>
            </a:r>
            <a:r>
              <a:rPr lang="en-ID" sz="1350" dirty="0" err="1">
                <a:latin typeface="+mn-lt"/>
              </a:rPr>
              <a:t>disabilitas</a:t>
            </a:r>
            <a:r>
              <a:rPr lang="en-ID" sz="1350" dirty="0">
                <a:latin typeface="+mn-lt"/>
              </a:rPr>
              <a:t> </a:t>
            </a:r>
            <a:r>
              <a:rPr lang="en-ID" sz="1350" dirty="0" err="1">
                <a:latin typeface="+mn-lt"/>
              </a:rPr>
              <a:t>dalam</a:t>
            </a:r>
            <a:r>
              <a:rPr lang="en-ID" sz="1350" dirty="0">
                <a:latin typeface="+mn-lt"/>
              </a:rPr>
              <a:t> program </a:t>
            </a:r>
            <a:r>
              <a:rPr lang="en-ID" sz="1350" dirty="0" err="1">
                <a:solidFill>
                  <a:srgbClr val="FF0000"/>
                </a:solidFill>
                <a:latin typeface="+mn-lt"/>
              </a:rPr>
              <a:t>wajib</a:t>
            </a:r>
            <a:r>
              <a:rPr lang="en-ID" sz="1350" dirty="0">
                <a:latin typeface="+mn-lt"/>
              </a:rPr>
              <a:t> </a:t>
            </a:r>
            <a:r>
              <a:rPr lang="en-ID" sz="1350" dirty="0" err="1">
                <a:latin typeface="+mn-lt"/>
              </a:rPr>
              <a:t>belajar</a:t>
            </a:r>
            <a:r>
              <a:rPr lang="en-ID" sz="1350" dirty="0">
                <a:latin typeface="+mn-lt"/>
              </a:rPr>
              <a:t> 12 (dua </a:t>
            </a:r>
            <a:r>
              <a:rPr lang="en-ID" sz="1350" dirty="0" err="1">
                <a:latin typeface="+mn-lt"/>
              </a:rPr>
              <a:t>belas</a:t>
            </a:r>
            <a:r>
              <a:rPr lang="en-ID" sz="1350" dirty="0">
                <a:latin typeface="+mn-lt"/>
              </a:rPr>
              <a:t>) </a:t>
            </a:r>
            <a:r>
              <a:rPr lang="en-ID" sz="1350" dirty="0" err="1">
                <a:latin typeface="+mn-lt"/>
              </a:rPr>
              <a:t>tahun</a:t>
            </a:r>
            <a:r>
              <a:rPr lang="en-ID" sz="1350" dirty="0">
                <a:latin typeface="+mn-lt"/>
              </a:rPr>
              <a:t>. </a:t>
            </a:r>
          </a:p>
          <a:p>
            <a:pPr marL="257175" indent="-257175" defTabSz="685800" eaLnBrk="0" fontAlgn="base" hangingPunct="0">
              <a:lnSpc>
                <a:spcPct val="100000"/>
              </a:lnSpc>
              <a:spcBef>
                <a:spcPct val="20000"/>
              </a:spcBef>
              <a:spcAft>
                <a:spcPct val="0"/>
              </a:spcAft>
              <a:buClr>
                <a:schemeClr val="accent1"/>
              </a:buClr>
              <a:buSzPct val="100000"/>
              <a:buFont typeface="Symbol" panose="05050102010706020507" pitchFamily="18" charset="2"/>
              <a:buAutoNum type="arabicParenBoth"/>
              <a:defRPr/>
            </a:pPr>
            <a:r>
              <a:rPr lang="en-ID" sz="1350" dirty="0" err="1">
                <a:latin typeface="+mn-lt"/>
              </a:rPr>
              <a:t>Pemerintah</a:t>
            </a:r>
            <a:r>
              <a:rPr lang="en-ID" sz="1350" dirty="0">
                <a:latin typeface="+mn-lt"/>
              </a:rPr>
              <a:t> Daerah </a:t>
            </a:r>
            <a:r>
              <a:rPr lang="en-ID" sz="1350" dirty="0" err="1">
                <a:solidFill>
                  <a:srgbClr val="FF0000"/>
                </a:solidFill>
                <a:latin typeface="+mn-lt"/>
              </a:rPr>
              <a:t>wajib</a:t>
            </a:r>
            <a:r>
              <a:rPr lang="en-ID" sz="1350" dirty="0">
                <a:latin typeface="+mn-lt"/>
              </a:rPr>
              <a:t> </a:t>
            </a:r>
            <a:r>
              <a:rPr lang="en-ID" sz="1350" dirty="0" err="1">
                <a:latin typeface="+mn-lt"/>
              </a:rPr>
              <a:t>mengutamakan</a:t>
            </a:r>
            <a:r>
              <a:rPr lang="en-ID" sz="1350" dirty="0">
                <a:latin typeface="+mn-lt"/>
              </a:rPr>
              <a:t> </a:t>
            </a:r>
            <a:r>
              <a:rPr lang="en-ID" sz="1350" dirty="0" err="1">
                <a:latin typeface="+mn-lt"/>
              </a:rPr>
              <a:t>anak</a:t>
            </a:r>
            <a:r>
              <a:rPr lang="en-ID" sz="1350" dirty="0">
                <a:latin typeface="+mn-lt"/>
              </a:rPr>
              <a:t> </a:t>
            </a:r>
            <a:r>
              <a:rPr lang="en-ID" sz="1350" dirty="0" err="1">
                <a:latin typeface="+mn-lt"/>
              </a:rPr>
              <a:t>penyandang</a:t>
            </a:r>
            <a:r>
              <a:rPr lang="en-ID" sz="1350" dirty="0">
                <a:latin typeface="+mn-lt"/>
              </a:rPr>
              <a:t> </a:t>
            </a:r>
            <a:r>
              <a:rPr lang="en-ID" sz="1350" dirty="0" err="1">
                <a:latin typeface="+mn-lt"/>
              </a:rPr>
              <a:t>disabilitas</a:t>
            </a:r>
            <a:r>
              <a:rPr lang="en-ID" sz="1350" dirty="0">
                <a:latin typeface="+mn-lt"/>
              </a:rPr>
              <a:t> </a:t>
            </a:r>
            <a:r>
              <a:rPr lang="en-ID" sz="1350" dirty="0" err="1">
                <a:latin typeface="+mn-lt"/>
              </a:rPr>
              <a:t>bersekolah</a:t>
            </a:r>
            <a:r>
              <a:rPr lang="en-ID" sz="1350" dirty="0">
                <a:latin typeface="+mn-lt"/>
              </a:rPr>
              <a:t> di </a:t>
            </a:r>
            <a:r>
              <a:rPr lang="en-ID" sz="1350" dirty="0" err="1">
                <a:latin typeface="+mn-lt"/>
              </a:rPr>
              <a:t>lokasi</a:t>
            </a:r>
            <a:r>
              <a:rPr lang="en-ID" sz="1350" dirty="0">
                <a:latin typeface="+mn-lt"/>
              </a:rPr>
              <a:t> yang </a:t>
            </a:r>
            <a:r>
              <a:rPr lang="en-ID" sz="1350" dirty="0" err="1">
                <a:latin typeface="+mn-lt"/>
              </a:rPr>
              <a:t>dekat</a:t>
            </a:r>
            <a:r>
              <a:rPr lang="en-ID" sz="1350" dirty="0">
                <a:latin typeface="+mn-lt"/>
              </a:rPr>
              <a:t> </a:t>
            </a:r>
            <a:r>
              <a:rPr lang="en-ID" sz="1350" dirty="0" err="1">
                <a:latin typeface="+mn-lt"/>
              </a:rPr>
              <a:t>tempat</a:t>
            </a:r>
            <a:r>
              <a:rPr lang="en-ID" sz="1350" dirty="0">
                <a:latin typeface="+mn-lt"/>
              </a:rPr>
              <a:t> </a:t>
            </a:r>
            <a:r>
              <a:rPr lang="en-ID" sz="1350" dirty="0" err="1">
                <a:latin typeface="+mn-lt"/>
              </a:rPr>
              <a:t>tinggalnya</a:t>
            </a:r>
            <a:r>
              <a:rPr lang="en-ID" sz="1350" dirty="0">
                <a:latin typeface="+mn-lt"/>
              </a:rPr>
              <a:t>. </a:t>
            </a:r>
          </a:p>
          <a:p>
            <a:pPr marL="257175" indent="-257175" defTabSz="685800" eaLnBrk="0" fontAlgn="base" hangingPunct="0">
              <a:lnSpc>
                <a:spcPct val="100000"/>
              </a:lnSpc>
              <a:spcBef>
                <a:spcPct val="20000"/>
              </a:spcBef>
              <a:spcAft>
                <a:spcPct val="0"/>
              </a:spcAft>
              <a:buClr>
                <a:schemeClr val="accent1"/>
              </a:buClr>
              <a:buSzPct val="100000"/>
              <a:buFont typeface="Symbol" panose="05050102010706020507" pitchFamily="18" charset="2"/>
              <a:buAutoNum type="arabicParenBoth"/>
              <a:defRPr/>
            </a:pPr>
            <a:r>
              <a:rPr lang="en-ID" sz="1350" dirty="0" err="1">
                <a:latin typeface="+mn-lt"/>
              </a:rPr>
              <a:t>Pemerintah</a:t>
            </a:r>
            <a:r>
              <a:rPr lang="en-ID" sz="1350" dirty="0">
                <a:latin typeface="+mn-lt"/>
              </a:rPr>
              <a:t> Daerah </a:t>
            </a:r>
            <a:r>
              <a:rPr lang="en-ID" sz="1350" dirty="0" err="1">
                <a:latin typeface="+mn-lt"/>
              </a:rPr>
              <a:t>memfasilitasi</a:t>
            </a:r>
            <a:r>
              <a:rPr lang="en-ID" sz="1350" dirty="0">
                <a:latin typeface="+mn-lt"/>
              </a:rPr>
              <a:t> </a:t>
            </a:r>
            <a:r>
              <a:rPr lang="en-ID" sz="1350" dirty="0" err="1">
                <a:latin typeface="+mn-lt"/>
              </a:rPr>
              <a:t>Penyandang</a:t>
            </a:r>
            <a:r>
              <a:rPr lang="en-ID" sz="1350" dirty="0">
                <a:latin typeface="+mn-lt"/>
              </a:rPr>
              <a:t> </a:t>
            </a:r>
            <a:r>
              <a:rPr lang="en-ID" sz="1350" dirty="0" err="1">
                <a:latin typeface="+mn-lt"/>
              </a:rPr>
              <a:t>Disabilitas</a:t>
            </a:r>
            <a:r>
              <a:rPr lang="en-ID" sz="1350" dirty="0">
                <a:latin typeface="+mn-lt"/>
              </a:rPr>
              <a:t> yang </a:t>
            </a:r>
            <a:r>
              <a:rPr lang="en-ID" sz="1350" dirty="0" err="1">
                <a:latin typeface="+mn-lt"/>
              </a:rPr>
              <a:t>tidak</a:t>
            </a:r>
            <a:r>
              <a:rPr lang="en-ID" sz="1350" dirty="0">
                <a:latin typeface="+mn-lt"/>
              </a:rPr>
              <a:t> </a:t>
            </a:r>
            <a:r>
              <a:rPr lang="en-ID" sz="1350" dirty="0" err="1">
                <a:latin typeface="+mn-lt"/>
              </a:rPr>
              <a:t>berpendidikan</a:t>
            </a:r>
            <a:r>
              <a:rPr lang="en-ID" sz="1350" dirty="0">
                <a:latin typeface="+mn-lt"/>
              </a:rPr>
              <a:t> formal </a:t>
            </a:r>
            <a:r>
              <a:rPr lang="en-ID" sz="1350" dirty="0" err="1">
                <a:latin typeface="+mn-lt"/>
              </a:rPr>
              <a:t>untuk</a:t>
            </a:r>
            <a:r>
              <a:rPr lang="en-ID" sz="1350" dirty="0">
                <a:latin typeface="+mn-lt"/>
              </a:rPr>
              <a:t> </a:t>
            </a:r>
            <a:r>
              <a:rPr lang="en-ID" sz="1350" dirty="0" err="1">
                <a:latin typeface="+mn-lt"/>
              </a:rPr>
              <a:t>mendapatkan</a:t>
            </a:r>
            <a:r>
              <a:rPr lang="en-ID" sz="1350" dirty="0">
                <a:latin typeface="+mn-lt"/>
              </a:rPr>
              <a:t> ijazah </a:t>
            </a:r>
            <a:r>
              <a:rPr lang="en-ID" sz="1350" dirty="0" err="1">
                <a:latin typeface="+mn-lt"/>
              </a:rPr>
              <a:t>pendidikan</a:t>
            </a:r>
            <a:r>
              <a:rPr lang="en-ID" sz="1350" dirty="0">
                <a:latin typeface="+mn-lt"/>
              </a:rPr>
              <a:t> </a:t>
            </a:r>
            <a:r>
              <a:rPr lang="en-ID" sz="1350" dirty="0" err="1">
                <a:latin typeface="+mn-lt"/>
              </a:rPr>
              <a:t>dasar</a:t>
            </a:r>
            <a:r>
              <a:rPr lang="en-ID" sz="1350" dirty="0">
                <a:latin typeface="+mn-lt"/>
              </a:rPr>
              <a:t> dan </a:t>
            </a:r>
            <a:r>
              <a:rPr lang="en-ID" sz="1350" dirty="0" err="1">
                <a:latin typeface="+mn-lt"/>
              </a:rPr>
              <a:t>menengah</a:t>
            </a:r>
            <a:r>
              <a:rPr lang="en-ID" sz="1350" dirty="0">
                <a:latin typeface="+mn-lt"/>
              </a:rPr>
              <a:t> </a:t>
            </a:r>
            <a:r>
              <a:rPr lang="en-ID" sz="1350" dirty="0" err="1">
                <a:latin typeface="+mn-lt"/>
              </a:rPr>
              <a:t>melalui</a:t>
            </a:r>
            <a:r>
              <a:rPr lang="en-ID" sz="1350" dirty="0">
                <a:latin typeface="+mn-lt"/>
              </a:rPr>
              <a:t> program </a:t>
            </a:r>
            <a:r>
              <a:rPr lang="en-ID" sz="1350" dirty="0" err="1">
                <a:latin typeface="+mn-lt"/>
              </a:rPr>
              <a:t>kesetaraan</a:t>
            </a:r>
            <a:r>
              <a:rPr lang="en-ID" sz="1350" dirty="0">
                <a:latin typeface="+mn-lt"/>
              </a:rPr>
              <a:t>. </a:t>
            </a:r>
          </a:p>
          <a:p>
            <a:pPr marL="257175" indent="-257175" defTabSz="685800" eaLnBrk="0" fontAlgn="base" hangingPunct="0">
              <a:lnSpc>
                <a:spcPct val="100000"/>
              </a:lnSpc>
              <a:spcBef>
                <a:spcPct val="20000"/>
              </a:spcBef>
              <a:spcAft>
                <a:spcPct val="0"/>
              </a:spcAft>
              <a:buClr>
                <a:schemeClr val="accent1"/>
              </a:buClr>
              <a:buSzPct val="100000"/>
              <a:buFont typeface="Symbol" panose="05050102010706020507" pitchFamily="18" charset="2"/>
              <a:buAutoNum type="arabicParenBoth"/>
              <a:defRPr/>
            </a:pPr>
            <a:r>
              <a:rPr lang="en-ID" sz="1350" dirty="0" err="1">
                <a:latin typeface="+mn-lt"/>
              </a:rPr>
              <a:t>Pemerintah</a:t>
            </a:r>
            <a:r>
              <a:rPr lang="en-ID" sz="1350" dirty="0">
                <a:latin typeface="+mn-lt"/>
              </a:rPr>
              <a:t> dan </a:t>
            </a:r>
            <a:r>
              <a:rPr lang="en-ID" sz="1350" dirty="0" err="1">
                <a:latin typeface="+mn-lt"/>
              </a:rPr>
              <a:t>Pemerintah</a:t>
            </a:r>
            <a:r>
              <a:rPr lang="en-ID" sz="1350" dirty="0">
                <a:latin typeface="+mn-lt"/>
              </a:rPr>
              <a:t> Daerah </a:t>
            </a:r>
            <a:r>
              <a:rPr lang="en-ID" sz="1350" dirty="0" err="1">
                <a:solidFill>
                  <a:srgbClr val="FF0000"/>
                </a:solidFill>
                <a:latin typeface="+mn-lt"/>
              </a:rPr>
              <a:t>wajib</a:t>
            </a:r>
            <a:r>
              <a:rPr lang="en-ID" sz="1350" dirty="0">
                <a:latin typeface="+mn-lt"/>
              </a:rPr>
              <a:t> </a:t>
            </a:r>
            <a:r>
              <a:rPr lang="en-ID" sz="1350" dirty="0" err="1">
                <a:latin typeface="+mn-lt"/>
              </a:rPr>
              <a:t>menyediakan</a:t>
            </a:r>
            <a:r>
              <a:rPr lang="en-ID" sz="1350" dirty="0">
                <a:latin typeface="+mn-lt"/>
              </a:rPr>
              <a:t> </a:t>
            </a:r>
            <a:r>
              <a:rPr lang="en-ID" sz="1350" dirty="0" err="1">
                <a:latin typeface="+mn-lt"/>
              </a:rPr>
              <a:t>beasiswa</a:t>
            </a:r>
            <a:r>
              <a:rPr lang="en-ID" sz="1350" dirty="0">
                <a:latin typeface="+mn-lt"/>
              </a:rPr>
              <a:t> </a:t>
            </a:r>
            <a:r>
              <a:rPr lang="en-ID" sz="1350" dirty="0" err="1">
                <a:latin typeface="+mn-lt"/>
              </a:rPr>
              <a:t>untuk</a:t>
            </a:r>
            <a:r>
              <a:rPr lang="en-ID" sz="1350" dirty="0">
                <a:latin typeface="+mn-lt"/>
              </a:rPr>
              <a:t> </a:t>
            </a:r>
            <a:r>
              <a:rPr lang="en-ID" sz="1350" dirty="0" err="1">
                <a:latin typeface="+mn-lt"/>
              </a:rPr>
              <a:t>peserta</a:t>
            </a:r>
            <a:r>
              <a:rPr lang="en-ID" sz="1350" dirty="0">
                <a:latin typeface="+mn-lt"/>
              </a:rPr>
              <a:t> </a:t>
            </a:r>
            <a:r>
              <a:rPr lang="en-ID" sz="1350" dirty="0" err="1">
                <a:latin typeface="+mn-lt"/>
              </a:rPr>
              <a:t>didik</a:t>
            </a:r>
            <a:r>
              <a:rPr lang="en-ID" sz="1350" dirty="0">
                <a:latin typeface="+mn-lt"/>
              </a:rPr>
              <a:t> </a:t>
            </a:r>
            <a:r>
              <a:rPr lang="en-ID" sz="1350" dirty="0" err="1">
                <a:latin typeface="+mn-lt"/>
              </a:rPr>
              <a:t>Penyandang</a:t>
            </a:r>
            <a:r>
              <a:rPr lang="en-ID" sz="1350" dirty="0">
                <a:latin typeface="+mn-lt"/>
              </a:rPr>
              <a:t> </a:t>
            </a:r>
            <a:r>
              <a:rPr lang="en-ID" sz="1350" dirty="0" err="1">
                <a:latin typeface="+mn-lt"/>
              </a:rPr>
              <a:t>Disabilitas</a:t>
            </a:r>
            <a:r>
              <a:rPr lang="en-ID" sz="1350" dirty="0">
                <a:latin typeface="+mn-lt"/>
              </a:rPr>
              <a:t> </a:t>
            </a:r>
            <a:r>
              <a:rPr lang="en-ID" sz="1350" dirty="0" err="1">
                <a:latin typeface="+mn-lt"/>
              </a:rPr>
              <a:t>berprestasi</a:t>
            </a:r>
            <a:r>
              <a:rPr lang="en-ID" sz="1350" dirty="0">
                <a:latin typeface="+mn-lt"/>
              </a:rPr>
              <a:t> yang orang </a:t>
            </a:r>
            <a:r>
              <a:rPr lang="en-ID" sz="1350" dirty="0" err="1">
                <a:latin typeface="+mn-lt"/>
              </a:rPr>
              <a:t>tuanya</a:t>
            </a:r>
            <a:r>
              <a:rPr lang="en-ID" sz="1350" dirty="0">
                <a:latin typeface="+mn-lt"/>
              </a:rPr>
              <a:t> </a:t>
            </a:r>
            <a:r>
              <a:rPr lang="en-ID" sz="1350" dirty="0" err="1">
                <a:latin typeface="+mn-lt"/>
              </a:rPr>
              <a:t>tidak</a:t>
            </a:r>
            <a:r>
              <a:rPr lang="en-ID" sz="1350" dirty="0">
                <a:latin typeface="+mn-lt"/>
              </a:rPr>
              <a:t> </a:t>
            </a:r>
            <a:r>
              <a:rPr lang="en-ID" sz="1350" dirty="0" err="1">
                <a:latin typeface="+mn-lt"/>
              </a:rPr>
              <a:t>mampu</a:t>
            </a:r>
            <a:r>
              <a:rPr lang="en-ID" sz="1350" dirty="0">
                <a:latin typeface="+mn-lt"/>
              </a:rPr>
              <a:t> </a:t>
            </a:r>
            <a:r>
              <a:rPr lang="en-ID" sz="1350" dirty="0" err="1">
                <a:latin typeface="+mn-lt"/>
              </a:rPr>
              <a:t>membiayai</a:t>
            </a:r>
            <a:r>
              <a:rPr lang="en-ID" sz="1350" dirty="0">
                <a:latin typeface="+mn-lt"/>
              </a:rPr>
              <a:t> </a:t>
            </a:r>
            <a:r>
              <a:rPr lang="en-ID" sz="1350" dirty="0" err="1">
                <a:latin typeface="+mn-lt"/>
              </a:rPr>
              <a:t>pendidikannya</a:t>
            </a:r>
            <a:r>
              <a:rPr lang="en-ID" sz="1350" dirty="0">
                <a:latin typeface="+mn-lt"/>
              </a:rPr>
              <a:t>. </a:t>
            </a:r>
          </a:p>
          <a:p>
            <a:pPr marL="257175" indent="-257175" defTabSz="685800" eaLnBrk="0" fontAlgn="base" hangingPunct="0">
              <a:lnSpc>
                <a:spcPct val="100000"/>
              </a:lnSpc>
              <a:spcBef>
                <a:spcPct val="20000"/>
              </a:spcBef>
              <a:spcAft>
                <a:spcPct val="0"/>
              </a:spcAft>
              <a:buClr>
                <a:schemeClr val="accent1"/>
              </a:buClr>
              <a:buSzPct val="100000"/>
              <a:buFont typeface="Symbol" panose="05050102010706020507" pitchFamily="18" charset="2"/>
              <a:buAutoNum type="arabicParenBoth"/>
              <a:defRPr/>
            </a:pPr>
            <a:r>
              <a:rPr lang="en-ID" sz="1350" dirty="0" err="1">
                <a:latin typeface="+mn-lt"/>
              </a:rPr>
              <a:t>Pemerintah</a:t>
            </a:r>
            <a:r>
              <a:rPr lang="en-ID" sz="1350" dirty="0">
                <a:latin typeface="+mn-lt"/>
              </a:rPr>
              <a:t> dan </a:t>
            </a:r>
            <a:r>
              <a:rPr lang="en-ID" sz="1350" dirty="0" err="1">
                <a:latin typeface="+mn-lt"/>
              </a:rPr>
              <a:t>Pemerintah</a:t>
            </a:r>
            <a:r>
              <a:rPr lang="en-ID" sz="1350" dirty="0">
                <a:latin typeface="+mn-lt"/>
              </a:rPr>
              <a:t> Daerah </a:t>
            </a:r>
            <a:r>
              <a:rPr lang="en-ID" sz="1350" dirty="0" err="1">
                <a:solidFill>
                  <a:srgbClr val="FF0000"/>
                </a:solidFill>
                <a:latin typeface="+mn-lt"/>
              </a:rPr>
              <a:t>wajib</a:t>
            </a:r>
            <a:r>
              <a:rPr lang="en-ID" sz="1350" dirty="0">
                <a:latin typeface="+mn-lt"/>
              </a:rPr>
              <a:t> </a:t>
            </a:r>
            <a:r>
              <a:rPr lang="en-ID" sz="1350" dirty="0" err="1">
                <a:latin typeface="+mn-lt"/>
              </a:rPr>
              <a:t>menyediakan</a:t>
            </a:r>
            <a:r>
              <a:rPr lang="en-ID" sz="1350" dirty="0">
                <a:latin typeface="+mn-lt"/>
              </a:rPr>
              <a:t> </a:t>
            </a:r>
            <a:r>
              <a:rPr lang="en-ID" sz="1350" dirty="0" err="1">
                <a:latin typeface="+mn-lt"/>
              </a:rPr>
              <a:t>biaya</a:t>
            </a:r>
            <a:r>
              <a:rPr lang="en-ID" sz="1350" dirty="0">
                <a:latin typeface="+mn-lt"/>
              </a:rPr>
              <a:t> </a:t>
            </a:r>
            <a:r>
              <a:rPr lang="en-ID" sz="1350" dirty="0" err="1">
                <a:latin typeface="+mn-lt"/>
              </a:rPr>
              <a:t>pendidikan</a:t>
            </a:r>
            <a:r>
              <a:rPr lang="en-ID" sz="1350" dirty="0">
                <a:latin typeface="+mn-lt"/>
              </a:rPr>
              <a:t> </a:t>
            </a:r>
            <a:r>
              <a:rPr lang="en-ID" sz="1350" dirty="0" err="1">
                <a:latin typeface="+mn-lt"/>
              </a:rPr>
              <a:t>untuk</a:t>
            </a:r>
            <a:r>
              <a:rPr lang="en-ID" sz="1350" dirty="0">
                <a:latin typeface="+mn-lt"/>
              </a:rPr>
              <a:t> </a:t>
            </a:r>
            <a:r>
              <a:rPr lang="en-ID" sz="1350" dirty="0" err="1">
                <a:latin typeface="+mn-lt"/>
              </a:rPr>
              <a:t>anak</a:t>
            </a:r>
            <a:r>
              <a:rPr lang="en-ID" sz="1350" dirty="0">
                <a:latin typeface="+mn-lt"/>
              </a:rPr>
              <a:t> </a:t>
            </a:r>
            <a:r>
              <a:rPr lang="en-ID" sz="1350" dirty="0" err="1">
                <a:latin typeface="+mn-lt"/>
              </a:rPr>
              <a:t>dari</a:t>
            </a:r>
            <a:r>
              <a:rPr lang="en-ID" sz="1350" dirty="0">
                <a:latin typeface="+mn-lt"/>
              </a:rPr>
              <a:t> </a:t>
            </a:r>
            <a:r>
              <a:rPr lang="en-ID" sz="1350" dirty="0" err="1">
                <a:latin typeface="+mn-lt"/>
              </a:rPr>
              <a:t>Penyandang</a:t>
            </a:r>
            <a:r>
              <a:rPr lang="en-ID" sz="1350" dirty="0">
                <a:latin typeface="+mn-lt"/>
              </a:rPr>
              <a:t> </a:t>
            </a:r>
            <a:r>
              <a:rPr lang="en-ID" sz="1350" dirty="0" err="1">
                <a:latin typeface="+mn-lt"/>
              </a:rPr>
              <a:t>Disabilitas</a:t>
            </a:r>
            <a:r>
              <a:rPr lang="en-ID" sz="1350" dirty="0">
                <a:latin typeface="+mn-lt"/>
              </a:rPr>
              <a:t> yang </a:t>
            </a:r>
            <a:r>
              <a:rPr lang="en-ID" sz="1350" dirty="0" err="1">
                <a:latin typeface="+mn-lt"/>
              </a:rPr>
              <a:t>tidak</a:t>
            </a:r>
            <a:r>
              <a:rPr lang="en-ID" sz="1350" dirty="0">
                <a:latin typeface="+mn-lt"/>
              </a:rPr>
              <a:t> </a:t>
            </a:r>
            <a:r>
              <a:rPr lang="en-ID" sz="1350" dirty="0" err="1">
                <a:latin typeface="+mn-lt"/>
              </a:rPr>
              <a:t>mampu</a:t>
            </a:r>
            <a:r>
              <a:rPr lang="en-ID" sz="1350" dirty="0">
                <a:latin typeface="+mn-lt"/>
              </a:rPr>
              <a:t> </a:t>
            </a:r>
            <a:r>
              <a:rPr lang="en-ID" sz="1350" dirty="0" err="1">
                <a:latin typeface="+mn-lt"/>
              </a:rPr>
              <a:t>membiayai</a:t>
            </a:r>
            <a:r>
              <a:rPr lang="en-ID" sz="1350" dirty="0">
                <a:latin typeface="+mn-lt"/>
              </a:rPr>
              <a:t> </a:t>
            </a:r>
            <a:r>
              <a:rPr lang="en-ID" sz="1350" dirty="0" err="1">
                <a:latin typeface="+mn-lt"/>
              </a:rPr>
              <a:t>pendidikannya</a:t>
            </a:r>
            <a:r>
              <a:rPr lang="en-ID" sz="1350" dirty="0">
                <a:latin typeface="+mn-lt"/>
              </a:rPr>
              <a:t>. </a:t>
            </a:r>
          </a:p>
        </p:txBody>
      </p:sp>
      <p:sp>
        <p:nvSpPr>
          <p:cNvPr id="68611" name="Title 2"/>
          <p:cNvSpPr>
            <a:spLocks noGrp="1"/>
          </p:cNvSpPr>
          <p:nvPr>
            <p:ph type="title"/>
          </p:nvPr>
        </p:nvSpPr>
        <p:spPr>
          <a:xfrm>
            <a:off x="1228725" y="253604"/>
            <a:ext cx="6686550" cy="427434"/>
          </a:xfrm>
          <a:ln/>
        </p:spPr>
        <p:txBody>
          <a:bodyPr vert="horz" wrap="square" lIns="68580" tIns="34290" rIns="68580" bIns="34290" rtlCol="0" anchor="ctr" anchorCtr="0">
            <a:normAutofit fontScale="90000"/>
          </a:bodyPr>
          <a:lstStyle/>
          <a:p>
            <a:r>
              <a:rPr lang="en-US" altLang="en-US" dirty="0"/>
              <a:t>ATRIBUSI</a:t>
            </a:r>
            <a:endParaRPr lang="en-ID" altLang="en-US" dirty="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advTm="3000">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14463" y="897731"/>
            <a:ext cx="6891337" cy="809625"/>
          </a:xfrm>
        </p:spPr>
        <p:txBody>
          <a:bodyPr vert="horz" wrap="square" lIns="68580" tIns="34290" rIns="68580" bIns="34290" numCol="1" rtlCol="0" anchor="b" anchorCtr="0" compatLnSpc="1">
            <a:normAutofit fontScale="90000"/>
          </a:bodyPr>
          <a:lstStyle/>
          <a:p>
            <a:pPr lvl="0" algn="ctr">
              <a:defRPr/>
            </a:pPr>
            <a:br>
              <a:rPr lang="en-ID" dirty="0">
                <a:latin typeface="+mj-lt"/>
              </a:rPr>
            </a:br>
            <a:br>
              <a:rPr lang="en-ID" dirty="0">
                <a:latin typeface="+mj-lt"/>
              </a:rPr>
            </a:br>
            <a:br>
              <a:rPr lang="en-ID" dirty="0">
                <a:latin typeface="+mj-lt"/>
              </a:rPr>
            </a:br>
            <a:br>
              <a:rPr lang="en-ID" dirty="0">
                <a:latin typeface="+mj-lt"/>
              </a:rPr>
            </a:br>
            <a:br>
              <a:rPr lang="en-ID" dirty="0">
                <a:latin typeface="+mj-lt"/>
              </a:rPr>
            </a:br>
            <a:br>
              <a:rPr lang="en-ID" dirty="0">
                <a:latin typeface="+mj-lt"/>
              </a:rPr>
            </a:br>
            <a:br>
              <a:rPr lang="en-ID" dirty="0">
                <a:latin typeface="+mj-lt"/>
              </a:rPr>
            </a:br>
            <a:br>
              <a:rPr lang="en-ID" dirty="0">
                <a:latin typeface="+mj-lt"/>
              </a:rPr>
            </a:br>
            <a:r>
              <a:rPr lang="en-ID" sz="2325" b="1" spc="-122" dirty="0" err="1">
                <a:solidFill>
                  <a:schemeClr val="bg1"/>
                </a:solidFill>
                <a:latin typeface="+mn-lt"/>
                <a:ea typeface="+mn-ea"/>
                <a:cs typeface="Arial" panose="020B0604020202020204" pitchFamily="34" charset="0"/>
              </a:rPr>
              <a:t>Peraturan</a:t>
            </a:r>
            <a:r>
              <a:rPr lang="en-ID" sz="2325" b="1" spc="-122" dirty="0">
                <a:solidFill>
                  <a:schemeClr val="bg1"/>
                </a:solidFill>
                <a:latin typeface="+mn-lt"/>
                <a:ea typeface="+mn-ea"/>
                <a:cs typeface="Arial" panose="020B0604020202020204" pitchFamily="34" charset="0"/>
              </a:rPr>
              <a:t> </a:t>
            </a:r>
            <a:r>
              <a:rPr lang="en-ID" sz="2325" b="1" spc="-122" dirty="0" err="1">
                <a:solidFill>
                  <a:schemeClr val="bg1"/>
                </a:solidFill>
                <a:latin typeface="+mn-lt"/>
                <a:ea typeface="+mn-ea"/>
                <a:cs typeface="Arial" panose="020B0604020202020204" pitchFamily="34" charset="0"/>
              </a:rPr>
              <a:t>Presiden</a:t>
            </a:r>
            <a:r>
              <a:rPr lang="en-ID" sz="2325" b="1" spc="-122" dirty="0">
                <a:solidFill>
                  <a:schemeClr val="bg1"/>
                </a:solidFill>
                <a:latin typeface="+mn-lt"/>
                <a:ea typeface="+mn-ea"/>
                <a:cs typeface="Arial" panose="020B0604020202020204" pitchFamily="34" charset="0"/>
              </a:rPr>
              <a:t> </a:t>
            </a:r>
            <a:r>
              <a:rPr lang="en-ID" sz="2325" b="1" spc="-122" dirty="0" err="1">
                <a:solidFill>
                  <a:schemeClr val="bg1"/>
                </a:solidFill>
                <a:latin typeface="+mn-lt"/>
                <a:ea typeface="+mn-ea"/>
                <a:cs typeface="Arial" panose="020B0604020202020204" pitchFamily="34" charset="0"/>
              </a:rPr>
              <a:t>Nomor</a:t>
            </a:r>
            <a:r>
              <a:rPr lang="en-ID" sz="2325" b="1" spc="-122" dirty="0">
                <a:solidFill>
                  <a:schemeClr val="bg1"/>
                </a:solidFill>
                <a:latin typeface="+mn-lt"/>
                <a:ea typeface="+mn-ea"/>
                <a:cs typeface="Arial" panose="020B0604020202020204" pitchFamily="34" charset="0"/>
              </a:rPr>
              <a:t> 155 </a:t>
            </a:r>
            <a:r>
              <a:rPr lang="en-ID" sz="2325" b="1" spc="-122" dirty="0" err="1">
                <a:solidFill>
                  <a:schemeClr val="bg1"/>
                </a:solidFill>
                <a:latin typeface="+mn-lt"/>
                <a:ea typeface="+mn-ea"/>
                <a:cs typeface="Arial" panose="020B0604020202020204" pitchFamily="34" charset="0"/>
              </a:rPr>
              <a:t>Tahun</a:t>
            </a:r>
            <a:r>
              <a:rPr lang="en-ID" sz="2325" b="1" spc="-122" dirty="0">
                <a:solidFill>
                  <a:schemeClr val="bg1"/>
                </a:solidFill>
                <a:latin typeface="+mn-lt"/>
                <a:ea typeface="+mn-ea"/>
                <a:cs typeface="Arial" panose="020B0604020202020204" pitchFamily="34" charset="0"/>
              </a:rPr>
              <a:t> 2024</a:t>
            </a:r>
            <a:br>
              <a:rPr lang="en-ID" sz="2325" b="1" spc="-122" dirty="0">
                <a:solidFill>
                  <a:schemeClr val="bg1"/>
                </a:solidFill>
                <a:latin typeface="+mn-lt"/>
                <a:ea typeface="+mn-ea"/>
                <a:cs typeface="Arial" panose="020B0604020202020204" pitchFamily="34" charset="0"/>
              </a:rPr>
            </a:br>
            <a:r>
              <a:rPr lang="en-ID" sz="2325" b="1" spc="-122" dirty="0" err="1">
                <a:solidFill>
                  <a:schemeClr val="bg1"/>
                </a:solidFill>
                <a:latin typeface="+mn-lt"/>
                <a:ea typeface="+mn-ea"/>
                <a:cs typeface="Arial" panose="020B0604020202020204" pitchFamily="34" charset="0"/>
              </a:rPr>
              <a:t>tentang</a:t>
            </a:r>
            <a:r>
              <a:rPr lang="en-ID" sz="2325" b="1" spc="-122" dirty="0">
                <a:solidFill>
                  <a:schemeClr val="bg1"/>
                </a:solidFill>
                <a:latin typeface="+mn-lt"/>
                <a:ea typeface="+mn-ea"/>
                <a:cs typeface="Arial" panose="020B0604020202020204" pitchFamily="34" charset="0"/>
              </a:rPr>
              <a:t> </a:t>
            </a:r>
            <a:br>
              <a:rPr lang="en-ID" sz="2325" b="1" spc="-122" dirty="0">
                <a:solidFill>
                  <a:schemeClr val="bg1"/>
                </a:solidFill>
                <a:latin typeface="+mn-lt"/>
                <a:ea typeface="+mn-ea"/>
                <a:cs typeface="Arial" panose="020B0604020202020204" pitchFamily="34" charset="0"/>
              </a:rPr>
            </a:br>
            <a:r>
              <a:rPr lang="en-ID" sz="2325" b="1" spc="-122" dirty="0">
                <a:solidFill>
                  <a:schemeClr val="bg1"/>
                </a:solidFill>
                <a:latin typeface="+mn-lt"/>
                <a:ea typeface="+mn-ea"/>
                <a:cs typeface="Arial" panose="020B0604020202020204" pitchFamily="34" charset="0"/>
              </a:rPr>
              <a:t>Kementerian Hak </a:t>
            </a:r>
            <a:r>
              <a:rPr lang="en-ID" sz="2325" b="1" spc="-122" dirty="0" err="1">
                <a:solidFill>
                  <a:schemeClr val="bg1"/>
                </a:solidFill>
                <a:latin typeface="+mn-lt"/>
                <a:ea typeface="+mn-ea"/>
                <a:cs typeface="Arial" panose="020B0604020202020204" pitchFamily="34" charset="0"/>
              </a:rPr>
              <a:t>Asasi</a:t>
            </a:r>
            <a:r>
              <a:rPr lang="en-ID" sz="2325" b="1" spc="-122" dirty="0">
                <a:solidFill>
                  <a:schemeClr val="bg1"/>
                </a:solidFill>
                <a:latin typeface="+mn-lt"/>
                <a:ea typeface="+mn-ea"/>
                <a:cs typeface="Arial" panose="020B0604020202020204" pitchFamily="34" charset="0"/>
              </a:rPr>
              <a:t> Hukum</a:t>
            </a:r>
            <a:br>
              <a:rPr lang="en-ID" dirty="0">
                <a:latin typeface="+mj-lt"/>
              </a:rPr>
            </a:br>
            <a:endParaRPr lang="en-ID" dirty="0">
              <a:latin typeface="+mj-lt"/>
            </a:endParaRPr>
          </a:p>
        </p:txBody>
      </p:sp>
      <p:sp>
        <p:nvSpPr>
          <p:cNvPr id="3" name="Subtitle 2"/>
          <p:cNvSpPr>
            <a:spLocks noGrp="1"/>
          </p:cNvSpPr>
          <p:nvPr>
            <p:ph type="subTitle" idx="1"/>
          </p:nvPr>
        </p:nvSpPr>
        <p:spPr>
          <a:xfrm>
            <a:off x="914401" y="1383507"/>
            <a:ext cx="7696199" cy="2388394"/>
          </a:xfrm>
        </p:spPr>
        <p:txBody>
          <a:bodyPr vert="horz" wrap="square" lIns="68580" tIns="34290" rIns="68580" bIns="34290" numCol="1" rtlCol="0" anchor="t" anchorCtr="0" compatLnSpc="1">
            <a:noAutofit/>
          </a:bodyPr>
          <a:lstStyle/>
          <a:p>
            <a:pPr lvl="0">
              <a:defRPr/>
            </a:pPr>
            <a:r>
              <a:rPr lang="en-ID" dirty="0"/>
              <a:t>Pasal 5</a:t>
            </a:r>
          </a:p>
          <a:p>
            <a:pPr lvl="0" algn="just">
              <a:defRPr/>
            </a:pPr>
            <a:r>
              <a:rPr lang="en-ID" dirty="0"/>
              <a:t>Kementerian </a:t>
            </a:r>
            <a:r>
              <a:rPr lang="en-ID" dirty="0" err="1"/>
              <a:t>mempunyai</a:t>
            </a:r>
            <a:r>
              <a:rPr lang="en-ID" dirty="0"/>
              <a:t> </a:t>
            </a:r>
            <a:r>
              <a:rPr lang="en-ID" dirty="0" err="1"/>
              <a:t>tugas</a:t>
            </a:r>
            <a:r>
              <a:rPr lang="en-ID" dirty="0"/>
              <a:t> </a:t>
            </a:r>
            <a:r>
              <a:rPr lang="en-ID" dirty="0" err="1"/>
              <a:t>menyelenggarakan</a:t>
            </a:r>
            <a:r>
              <a:rPr lang="en-ID" dirty="0"/>
              <a:t> </a:t>
            </a:r>
            <a:r>
              <a:rPr lang="en-ID" dirty="0" err="1"/>
              <a:t>urusan</a:t>
            </a:r>
            <a:r>
              <a:rPr lang="en-ID" dirty="0"/>
              <a:t> </a:t>
            </a:r>
            <a:r>
              <a:rPr lang="en-ID" dirty="0" err="1"/>
              <a:t>pemerintahan</a:t>
            </a:r>
            <a:r>
              <a:rPr lang="en-ID" dirty="0"/>
              <a:t> di </a:t>
            </a:r>
            <a:r>
              <a:rPr lang="en-ID" dirty="0" err="1"/>
              <a:t>bidang</a:t>
            </a:r>
            <a:r>
              <a:rPr lang="en-ID" dirty="0"/>
              <a:t> </a:t>
            </a:r>
            <a:r>
              <a:rPr lang="en-ID" dirty="0" err="1"/>
              <a:t>hukum</a:t>
            </a:r>
            <a:r>
              <a:rPr lang="en-ID" dirty="0"/>
              <a:t> </a:t>
            </a:r>
            <a:r>
              <a:rPr lang="en-ID" dirty="0" err="1"/>
              <a:t>untuk</a:t>
            </a:r>
            <a:r>
              <a:rPr lang="en-ID" dirty="0"/>
              <a:t> </a:t>
            </a:r>
            <a:r>
              <a:rPr lang="en-ID" dirty="0" err="1"/>
              <a:t>membantu</a:t>
            </a:r>
            <a:r>
              <a:rPr lang="en-ID" dirty="0"/>
              <a:t> </a:t>
            </a:r>
            <a:r>
              <a:rPr lang="en-ID" dirty="0" err="1"/>
              <a:t>Presiden</a:t>
            </a:r>
            <a:r>
              <a:rPr lang="en-ID" dirty="0"/>
              <a:t> </a:t>
            </a:r>
            <a:r>
              <a:rPr lang="en-ID" dirty="0" err="1"/>
              <a:t>dalam</a:t>
            </a:r>
            <a:r>
              <a:rPr lang="en-ID" dirty="0"/>
              <a:t> </a:t>
            </a:r>
            <a:r>
              <a:rPr lang="en-ID" dirty="0" err="1"/>
              <a:t>menyelenggarakan</a:t>
            </a:r>
            <a:r>
              <a:rPr lang="en-ID" dirty="0"/>
              <a:t> </a:t>
            </a:r>
            <a:r>
              <a:rPr lang="en-ID" dirty="0" err="1"/>
              <a:t>pemerintahan</a:t>
            </a:r>
            <a:r>
              <a:rPr lang="en-ID" dirty="0"/>
              <a:t> negara.</a:t>
            </a:r>
          </a:p>
          <a:p>
            <a:pPr defTabSz="685800" eaLnBrk="0" fontAlgn="base" hangingPunct="0">
              <a:lnSpc>
                <a:spcPct val="100000"/>
              </a:lnSpc>
              <a:spcBef>
                <a:spcPct val="20000"/>
              </a:spcBef>
              <a:spcAft>
                <a:spcPct val="0"/>
              </a:spcAft>
              <a:buClr>
                <a:schemeClr val="accent1"/>
              </a:buClr>
              <a:buSzPct val="100000"/>
              <a:defRPr/>
            </a:pPr>
            <a:r>
              <a:rPr lang="en-ID" dirty="0"/>
              <a:t>Pasal 6</a:t>
            </a:r>
          </a:p>
          <a:p>
            <a:pPr lvl="0" algn="just">
              <a:defRPr/>
            </a:pPr>
            <a:r>
              <a:rPr lang="en-ID" dirty="0"/>
              <a:t>Dalam </a:t>
            </a:r>
            <a:r>
              <a:rPr lang="en-ID" dirty="0" err="1"/>
              <a:t>melaksanakan</a:t>
            </a:r>
            <a:r>
              <a:rPr lang="en-ID" dirty="0"/>
              <a:t> </a:t>
            </a:r>
            <a:r>
              <a:rPr lang="en-ID" dirty="0" err="1"/>
              <a:t>tugas</a:t>
            </a:r>
            <a:r>
              <a:rPr lang="en-ID" dirty="0"/>
              <a:t> </a:t>
            </a:r>
            <a:r>
              <a:rPr lang="en-ID" dirty="0" err="1"/>
              <a:t>sebagaimana</a:t>
            </a:r>
            <a:r>
              <a:rPr lang="en-ID" dirty="0"/>
              <a:t> </a:t>
            </a:r>
            <a:r>
              <a:rPr lang="en-ID" dirty="0" err="1"/>
              <a:t>dimaksud</a:t>
            </a:r>
            <a:r>
              <a:rPr lang="en-ID" dirty="0"/>
              <a:t> </a:t>
            </a:r>
            <a:r>
              <a:rPr lang="en-ID" dirty="0" err="1"/>
              <a:t>dalam</a:t>
            </a:r>
            <a:r>
              <a:rPr lang="en-ID" dirty="0"/>
              <a:t> Pasal 5, Kementerian </a:t>
            </a:r>
            <a:r>
              <a:rPr lang="en-ID" dirty="0" err="1"/>
              <a:t>menyelenggarakan</a:t>
            </a:r>
            <a:r>
              <a:rPr lang="en-ID" dirty="0"/>
              <a:t> </a:t>
            </a:r>
            <a:r>
              <a:rPr lang="en-ID" dirty="0" err="1"/>
              <a:t>fungsi</a:t>
            </a:r>
            <a:r>
              <a:rPr lang="en-ID" dirty="0"/>
              <a:t>:</a:t>
            </a:r>
          </a:p>
          <a:p>
            <a:pPr lvl="0" algn="just">
              <a:defRPr/>
            </a:pPr>
            <a:r>
              <a:rPr lang="en-ID" dirty="0"/>
              <a:t>a. </a:t>
            </a:r>
            <a:r>
              <a:rPr lang="sv-SE" dirty="0"/>
              <a:t>perumusan, penetapan, dan pelaksanaan kebijakan dibidang peraturan perundang-undangan, administrasi hukum umum, dan kekayaan intelektual;</a:t>
            </a:r>
            <a:endParaRPr lang="en-ID" dirty="0">
              <a:latin typeface="+mn-l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p:cNvSpPr>
          <p:nvPr>
            <p:ph type="title"/>
          </p:nvPr>
        </p:nvSpPr>
        <p:spPr>
          <a:xfrm>
            <a:off x="1524000" y="571499"/>
            <a:ext cx="5854304" cy="457200"/>
          </a:xfrm>
          <a:ln/>
        </p:spPr>
        <p:txBody>
          <a:bodyPr vert="horz" wrap="square" lIns="68580" tIns="34290" rIns="68580" bIns="34290" rtlCol="0" anchor="ctr" anchorCtr="0">
            <a:normAutofit/>
          </a:bodyPr>
          <a:lstStyle/>
          <a:p>
            <a:pPr eaLnBrk="1" hangingPunct="1"/>
            <a:r>
              <a:rPr lang="en-US" altLang="en-US" sz="2100" b="1" dirty="0"/>
              <a:t>DELEGASI</a:t>
            </a:r>
          </a:p>
        </p:txBody>
      </p:sp>
      <p:sp>
        <p:nvSpPr>
          <p:cNvPr id="66563" name="Rectangle 3"/>
          <p:cNvSpPr>
            <a:spLocks noGrp="1" noChangeArrowheads="1"/>
          </p:cNvSpPr>
          <p:nvPr>
            <p:ph idx="1"/>
          </p:nvPr>
        </p:nvSpPr>
        <p:spPr>
          <a:xfrm>
            <a:off x="762000" y="1332310"/>
            <a:ext cx="7848600" cy="3011091"/>
          </a:xfrm>
        </p:spPr>
        <p:txBody>
          <a:bodyPr vert="horz" wrap="square" lIns="68580" tIns="34290" rIns="68580" bIns="34290" numCol="1" rtlCol="0" anchor="t" anchorCtr="0" compatLnSpc="1">
            <a:normAutofit/>
          </a:bodyPr>
          <a:lstStyle/>
          <a:p>
            <a:pPr marL="0" indent="0" algn="just" defTabSz="685800" fontAlgn="base">
              <a:lnSpc>
                <a:spcPct val="100000"/>
              </a:lnSpc>
              <a:spcBef>
                <a:spcPct val="20000"/>
              </a:spcBef>
              <a:spcAft>
                <a:spcPct val="0"/>
              </a:spcAft>
              <a:buClr>
                <a:schemeClr val="accent1"/>
              </a:buClr>
              <a:buSzPct val="100000"/>
              <a:buNone/>
              <a:defRPr/>
            </a:pPr>
            <a:r>
              <a:rPr lang="en-US" altLang="en-US" sz="1800" b="1" dirty="0" err="1">
                <a:effectLst>
                  <a:outerShdw blurRad="38100" dist="38100" dir="2700000" algn="tl">
                    <a:srgbClr val="C0C0C0"/>
                  </a:outerShdw>
                </a:effectLst>
                <a:latin typeface="+mn-lt"/>
              </a:rPr>
              <a:t>Peraturan</a:t>
            </a:r>
            <a:r>
              <a:rPr lang="en-US" altLang="en-US" sz="1800" b="1" dirty="0">
                <a:effectLst>
                  <a:outerShdw blurRad="38100" dist="38100" dir="2700000" algn="tl">
                    <a:srgbClr val="C0C0C0"/>
                  </a:outerShdw>
                </a:effectLst>
                <a:latin typeface="+mn-lt"/>
              </a:rPr>
              <a:t> </a:t>
            </a:r>
            <a:r>
              <a:rPr lang="en-US" altLang="en-US" sz="1800" b="1" dirty="0" err="1">
                <a:effectLst>
                  <a:outerShdw blurRad="38100" dist="38100" dir="2700000" algn="tl">
                    <a:srgbClr val="C0C0C0"/>
                  </a:outerShdw>
                </a:effectLst>
                <a:latin typeface="+mn-lt"/>
              </a:rPr>
              <a:t>perundang-undangan</a:t>
            </a:r>
            <a:r>
              <a:rPr lang="en-US" altLang="en-US" sz="1800" b="1" dirty="0">
                <a:effectLst>
                  <a:outerShdw blurRad="38100" dist="38100" dir="2700000" algn="tl">
                    <a:srgbClr val="C0C0C0"/>
                  </a:outerShdw>
                </a:effectLst>
                <a:latin typeface="+mn-lt"/>
              </a:rPr>
              <a:t> yang </a:t>
            </a:r>
            <a:r>
              <a:rPr lang="en-US" altLang="en-US" sz="1800" b="1" dirty="0" err="1">
                <a:effectLst>
                  <a:outerShdw blurRad="38100" dist="38100" dir="2700000" algn="tl">
                    <a:srgbClr val="C0C0C0"/>
                  </a:outerShdw>
                </a:effectLst>
                <a:latin typeface="+mn-lt"/>
              </a:rPr>
              <a:t>lebih</a:t>
            </a:r>
            <a:r>
              <a:rPr lang="en-US" altLang="en-US" sz="1800" b="1" dirty="0">
                <a:effectLst>
                  <a:outerShdw blurRad="38100" dist="38100" dir="2700000" algn="tl">
                    <a:srgbClr val="C0C0C0"/>
                  </a:outerShdw>
                </a:effectLst>
                <a:latin typeface="+mn-lt"/>
              </a:rPr>
              <a:t> </a:t>
            </a:r>
            <a:r>
              <a:rPr lang="en-US" altLang="en-US" sz="1800" b="1" dirty="0" err="1">
                <a:effectLst>
                  <a:outerShdw blurRad="38100" dist="38100" dir="2700000" algn="tl">
                    <a:srgbClr val="C0C0C0"/>
                  </a:outerShdw>
                </a:effectLst>
                <a:latin typeface="+mn-lt"/>
              </a:rPr>
              <a:t>tinggi</a:t>
            </a:r>
            <a:r>
              <a:rPr lang="en-US" altLang="en-US" sz="1800" b="1" dirty="0">
                <a:effectLst>
                  <a:outerShdw blurRad="38100" dist="38100" dir="2700000" algn="tl">
                    <a:srgbClr val="C0C0C0"/>
                  </a:outerShdw>
                </a:effectLst>
                <a:latin typeface="+mn-lt"/>
              </a:rPr>
              <a:t> </a:t>
            </a:r>
            <a:r>
              <a:rPr lang="en-US" altLang="en-US" sz="1800" b="1" dirty="0" err="1">
                <a:effectLst>
                  <a:outerShdw blurRad="38100" dist="38100" dir="2700000" algn="tl">
                    <a:srgbClr val="C0C0C0"/>
                  </a:outerShdw>
                </a:effectLst>
                <a:latin typeface="+mn-lt"/>
              </a:rPr>
              <a:t>dapat</a:t>
            </a:r>
            <a:r>
              <a:rPr lang="en-US" altLang="en-US" sz="1800" b="1" dirty="0">
                <a:effectLst>
                  <a:outerShdw blurRad="38100" dist="38100" dir="2700000" algn="tl">
                    <a:srgbClr val="C0C0C0"/>
                  </a:outerShdw>
                </a:effectLst>
                <a:latin typeface="+mn-lt"/>
              </a:rPr>
              <a:t> </a:t>
            </a:r>
            <a:r>
              <a:rPr lang="en-US" altLang="en-US" sz="1800" b="1" dirty="0" err="1">
                <a:effectLst>
                  <a:outerShdw blurRad="38100" dist="38100" dir="2700000" algn="tl">
                    <a:srgbClr val="C0C0C0"/>
                  </a:outerShdw>
                </a:effectLst>
                <a:latin typeface="+mn-lt"/>
              </a:rPr>
              <a:t>mendelegasikan</a:t>
            </a:r>
            <a:r>
              <a:rPr lang="en-US" altLang="en-US" sz="1800" b="1" dirty="0">
                <a:effectLst>
                  <a:outerShdw blurRad="38100" dist="38100" dir="2700000" algn="tl">
                    <a:srgbClr val="C0C0C0"/>
                  </a:outerShdw>
                </a:effectLst>
                <a:latin typeface="+mn-lt"/>
              </a:rPr>
              <a:t> </a:t>
            </a:r>
            <a:r>
              <a:rPr lang="en-US" altLang="en-US" sz="1800" b="1" dirty="0" err="1">
                <a:effectLst>
                  <a:outerShdw blurRad="38100" dist="38100" dir="2700000" algn="tl">
                    <a:srgbClr val="C0C0C0"/>
                  </a:outerShdw>
                </a:effectLst>
                <a:latin typeface="+mn-lt"/>
              </a:rPr>
              <a:t>kewenangan</a:t>
            </a:r>
            <a:r>
              <a:rPr lang="en-US" altLang="en-US" sz="1800" b="1" dirty="0">
                <a:effectLst>
                  <a:outerShdw blurRad="38100" dist="38100" dir="2700000" algn="tl">
                    <a:srgbClr val="C0C0C0"/>
                  </a:outerShdw>
                </a:effectLst>
                <a:latin typeface="+mn-lt"/>
              </a:rPr>
              <a:t> </a:t>
            </a:r>
            <a:r>
              <a:rPr lang="en-US" altLang="en-US" sz="1800" b="1" dirty="0" err="1">
                <a:effectLst>
                  <a:outerShdw blurRad="38100" dist="38100" dir="2700000" algn="tl">
                    <a:srgbClr val="C0C0C0"/>
                  </a:outerShdw>
                </a:effectLst>
                <a:latin typeface="+mn-lt"/>
              </a:rPr>
              <a:t>mengatur</a:t>
            </a:r>
            <a:r>
              <a:rPr lang="en-US" altLang="en-US" sz="1800" b="1" dirty="0">
                <a:effectLst>
                  <a:outerShdw blurRad="38100" dist="38100" dir="2700000" algn="tl">
                    <a:srgbClr val="C0C0C0"/>
                  </a:outerShdw>
                </a:effectLst>
                <a:latin typeface="+mn-lt"/>
              </a:rPr>
              <a:t> </a:t>
            </a:r>
            <a:r>
              <a:rPr lang="en-US" altLang="en-US" sz="1800" b="1" dirty="0" err="1">
                <a:effectLst>
                  <a:outerShdw blurRad="38100" dist="38100" dir="2700000" algn="tl">
                    <a:srgbClr val="C0C0C0"/>
                  </a:outerShdw>
                </a:effectLst>
                <a:latin typeface="+mn-lt"/>
              </a:rPr>
              <a:t>lebih</a:t>
            </a:r>
            <a:r>
              <a:rPr lang="en-US" altLang="en-US" sz="1800" b="1" dirty="0">
                <a:effectLst>
                  <a:outerShdw blurRad="38100" dist="38100" dir="2700000" algn="tl">
                    <a:srgbClr val="C0C0C0"/>
                  </a:outerShdw>
                </a:effectLst>
                <a:latin typeface="+mn-lt"/>
              </a:rPr>
              <a:t> </a:t>
            </a:r>
            <a:r>
              <a:rPr lang="en-US" altLang="en-US" sz="1800" b="1" dirty="0" err="1">
                <a:effectLst>
                  <a:outerShdw blurRad="38100" dist="38100" dir="2700000" algn="tl">
                    <a:srgbClr val="C0C0C0"/>
                  </a:outerShdw>
                </a:effectLst>
                <a:latin typeface="+mn-lt"/>
              </a:rPr>
              <a:t>lanjut</a:t>
            </a:r>
            <a:r>
              <a:rPr lang="en-US" altLang="en-US" sz="1800" b="1" dirty="0">
                <a:effectLst>
                  <a:outerShdw blurRad="38100" dist="38100" dir="2700000" algn="tl">
                    <a:srgbClr val="C0C0C0"/>
                  </a:outerShdw>
                </a:effectLst>
                <a:latin typeface="+mn-lt"/>
              </a:rPr>
              <a:t> </a:t>
            </a:r>
            <a:r>
              <a:rPr lang="en-US" altLang="en-US" sz="1800" b="1" dirty="0" err="1">
                <a:effectLst>
                  <a:outerShdw blurRad="38100" dist="38100" dir="2700000" algn="tl">
                    <a:srgbClr val="C0C0C0"/>
                  </a:outerShdw>
                </a:effectLst>
                <a:latin typeface="+mn-lt"/>
              </a:rPr>
              <a:t>kepada</a:t>
            </a:r>
            <a:r>
              <a:rPr lang="en-US" altLang="en-US" sz="1800" b="1" dirty="0">
                <a:effectLst>
                  <a:outerShdw blurRad="38100" dist="38100" dir="2700000" algn="tl">
                    <a:srgbClr val="C0C0C0"/>
                  </a:outerShdw>
                </a:effectLst>
                <a:latin typeface="+mn-lt"/>
              </a:rPr>
              <a:t> </a:t>
            </a:r>
            <a:r>
              <a:rPr lang="en-US" altLang="en-US" sz="1800" b="1" dirty="0" err="1">
                <a:effectLst>
                  <a:outerShdw blurRad="38100" dist="38100" dir="2700000" algn="tl">
                    <a:srgbClr val="C0C0C0"/>
                  </a:outerShdw>
                </a:effectLst>
                <a:latin typeface="+mn-lt"/>
              </a:rPr>
              <a:t>peraturan</a:t>
            </a:r>
            <a:r>
              <a:rPr lang="en-US" altLang="en-US" sz="1800" b="1" dirty="0">
                <a:effectLst>
                  <a:outerShdw blurRad="38100" dist="38100" dir="2700000" algn="tl">
                    <a:srgbClr val="C0C0C0"/>
                  </a:outerShdw>
                </a:effectLst>
                <a:latin typeface="+mn-lt"/>
              </a:rPr>
              <a:t> </a:t>
            </a:r>
            <a:r>
              <a:rPr lang="en-US" altLang="en-US" sz="1800" b="1" dirty="0" err="1">
                <a:effectLst>
                  <a:outerShdw blurRad="38100" dist="38100" dir="2700000" algn="tl">
                    <a:srgbClr val="C0C0C0"/>
                  </a:outerShdw>
                </a:effectLst>
                <a:latin typeface="+mn-lt"/>
              </a:rPr>
              <a:t>perundang-undangan</a:t>
            </a:r>
            <a:r>
              <a:rPr lang="en-US" altLang="en-US" sz="1800" b="1" dirty="0">
                <a:effectLst>
                  <a:outerShdw blurRad="38100" dist="38100" dir="2700000" algn="tl">
                    <a:srgbClr val="C0C0C0"/>
                  </a:outerShdw>
                </a:effectLst>
                <a:latin typeface="+mn-lt"/>
              </a:rPr>
              <a:t> yang </a:t>
            </a:r>
            <a:r>
              <a:rPr lang="en-US" altLang="en-US" sz="1800" b="1" dirty="0" err="1">
                <a:effectLst>
                  <a:outerShdw blurRad="38100" dist="38100" dir="2700000" algn="tl">
                    <a:srgbClr val="C0C0C0"/>
                  </a:outerShdw>
                </a:effectLst>
                <a:latin typeface="+mn-lt"/>
              </a:rPr>
              <a:t>lebih</a:t>
            </a:r>
            <a:r>
              <a:rPr lang="en-US" altLang="en-US" sz="1800" b="1" dirty="0">
                <a:effectLst>
                  <a:outerShdw blurRad="38100" dist="38100" dir="2700000" algn="tl">
                    <a:srgbClr val="C0C0C0"/>
                  </a:outerShdw>
                </a:effectLst>
                <a:latin typeface="+mn-lt"/>
              </a:rPr>
              <a:t> </a:t>
            </a:r>
            <a:r>
              <a:rPr lang="en-US" altLang="en-US" sz="1800" b="1" dirty="0" err="1">
                <a:effectLst>
                  <a:outerShdw blurRad="38100" dist="38100" dir="2700000" algn="tl">
                    <a:srgbClr val="C0C0C0"/>
                  </a:outerShdw>
                </a:effectLst>
                <a:latin typeface="+mn-lt"/>
              </a:rPr>
              <a:t>rendah</a:t>
            </a:r>
            <a:r>
              <a:rPr lang="en-US" altLang="en-US" sz="1800" b="1" dirty="0">
                <a:effectLst>
                  <a:outerShdw blurRad="38100" dist="38100" dir="2700000" algn="tl">
                    <a:srgbClr val="C0C0C0"/>
                  </a:outerShdw>
                </a:effectLst>
                <a:latin typeface="+mn-lt"/>
              </a:rPr>
              <a:t> (</a:t>
            </a:r>
            <a:r>
              <a:rPr lang="en-US" altLang="en-US" sz="1800" b="1" dirty="0" err="1">
                <a:effectLst>
                  <a:outerShdw blurRad="38100" dist="38100" dir="2700000" algn="tl">
                    <a:srgbClr val="C0C0C0"/>
                  </a:outerShdw>
                </a:effectLst>
                <a:latin typeface="+mn-lt"/>
              </a:rPr>
              <a:t>Peraturan</a:t>
            </a:r>
            <a:r>
              <a:rPr lang="en-US" altLang="en-US" sz="1800" b="1" dirty="0">
                <a:effectLst>
                  <a:outerShdw blurRad="38100" dist="38100" dir="2700000" algn="tl">
                    <a:srgbClr val="C0C0C0"/>
                  </a:outerShdw>
                </a:effectLst>
                <a:latin typeface="+mn-lt"/>
              </a:rPr>
              <a:t> </a:t>
            </a:r>
            <a:r>
              <a:rPr lang="en-US" altLang="en-US" sz="1800" b="1" dirty="0" err="1">
                <a:effectLst>
                  <a:outerShdw blurRad="38100" dist="38100" dir="2700000" algn="tl">
                    <a:srgbClr val="C0C0C0"/>
                  </a:outerShdw>
                </a:effectLst>
                <a:latin typeface="+mn-lt"/>
              </a:rPr>
              <a:t>Pemerintah</a:t>
            </a:r>
            <a:r>
              <a:rPr lang="en-US" altLang="en-US" sz="1800" b="1" dirty="0">
                <a:effectLst>
                  <a:outerShdw blurRad="38100" dist="38100" dir="2700000" algn="tl">
                    <a:srgbClr val="C0C0C0"/>
                  </a:outerShdw>
                </a:effectLst>
                <a:latin typeface="+mn-lt"/>
              </a:rPr>
              <a:t>, </a:t>
            </a:r>
            <a:r>
              <a:rPr lang="en-US" altLang="en-US" sz="1800" b="1" dirty="0" err="1">
                <a:effectLst>
                  <a:outerShdw blurRad="38100" dist="38100" dir="2700000" algn="tl">
                    <a:srgbClr val="C0C0C0"/>
                  </a:outerShdw>
                </a:effectLst>
                <a:latin typeface="+mn-lt"/>
              </a:rPr>
              <a:t>Perpres</a:t>
            </a:r>
            <a:r>
              <a:rPr lang="en-US" altLang="en-US" sz="1800" b="1" dirty="0">
                <a:effectLst>
                  <a:outerShdw blurRad="38100" dist="38100" dir="2700000" algn="tl">
                    <a:srgbClr val="C0C0C0"/>
                  </a:outerShdw>
                </a:effectLst>
                <a:latin typeface="+mn-lt"/>
              </a:rPr>
              <a:t>, </a:t>
            </a:r>
            <a:r>
              <a:rPr lang="en-US" altLang="en-US" sz="1800" b="1" dirty="0" err="1">
                <a:effectLst>
                  <a:outerShdw blurRad="38100" dist="38100" dir="2700000" algn="tl">
                    <a:srgbClr val="C0C0C0"/>
                  </a:outerShdw>
                </a:effectLst>
                <a:latin typeface="+mn-lt"/>
              </a:rPr>
              <a:t>Permen</a:t>
            </a:r>
            <a:r>
              <a:rPr lang="en-US" altLang="en-US" sz="1800" b="1" dirty="0">
                <a:effectLst>
                  <a:outerShdw blurRad="38100" dist="38100" dir="2700000" algn="tl">
                    <a:srgbClr val="C0C0C0"/>
                  </a:outerShdw>
                </a:effectLst>
                <a:latin typeface="+mn-lt"/>
              </a:rPr>
              <a:t> </a:t>
            </a:r>
            <a:r>
              <a:rPr lang="en-US" altLang="en-US" sz="1800" b="1" dirty="0" err="1">
                <a:effectLst>
                  <a:outerShdw blurRad="38100" dist="38100" dir="2700000" algn="tl">
                    <a:srgbClr val="C0C0C0"/>
                  </a:outerShdw>
                </a:effectLst>
                <a:latin typeface="+mn-lt"/>
              </a:rPr>
              <a:t>delegasi</a:t>
            </a:r>
            <a:r>
              <a:rPr lang="en-US" altLang="en-US" sz="1800" b="1" dirty="0">
                <a:effectLst>
                  <a:outerShdw blurRad="38100" dist="38100" dir="2700000" algn="tl">
                    <a:srgbClr val="C0C0C0"/>
                  </a:outerShdw>
                </a:effectLst>
                <a:latin typeface="+mn-lt"/>
              </a:rPr>
              <a:t> UU).</a:t>
            </a:r>
          </a:p>
          <a:p>
            <a:pPr marL="0" indent="0" algn="just" defTabSz="685800" fontAlgn="base">
              <a:lnSpc>
                <a:spcPct val="100000"/>
              </a:lnSpc>
              <a:spcBef>
                <a:spcPct val="20000"/>
              </a:spcBef>
              <a:spcAft>
                <a:spcPct val="0"/>
              </a:spcAft>
              <a:buClr>
                <a:schemeClr val="accent1"/>
              </a:buClr>
              <a:buSzPct val="100000"/>
              <a:buNone/>
              <a:defRPr/>
            </a:pPr>
            <a:r>
              <a:rPr lang="en-US" altLang="en-US" sz="1800" b="1" dirty="0">
                <a:effectLst>
                  <a:outerShdw blurRad="38100" dist="38100" dir="2700000" algn="tl">
                    <a:srgbClr val="C0C0C0"/>
                  </a:outerShdw>
                </a:effectLst>
                <a:latin typeface="+mn-lt"/>
              </a:rPr>
              <a:t>		UU	 </a:t>
            </a:r>
            <a:r>
              <a:rPr lang="en-US" altLang="en-US" sz="1800" b="1" dirty="0">
                <a:effectLst>
                  <a:outerShdw blurRad="38100" dist="38100" dir="2700000" algn="tl">
                    <a:srgbClr val="C0C0C0"/>
                  </a:outerShdw>
                </a:effectLst>
                <a:latin typeface="+mn-lt"/>
                <a:sym typeface="Wingdings" panose="05000000000000000000" pitchFamily="2" charset="2"/>
              </a:rPr>
              <a:t>	UU</a:t>
            </a:r>
          </a:p>
          <a:p>
            <a:pPr marL="0" indent="0" algn="just" defTabSz="685800" fontAlgn="base">
              <a:lnSpc>
                <a:spcPct val="100000"/>
              </a:lnSpc>
              <a:spcBef>
                <a:spcPct val="20000"/>
              </a:spcBef>
              <a:spcAft>
                <a:spcPct val="0"/>
              </a:spcAft>
              <a:buClr>
                <a:schemeClr val="accent1"/>
              </a:buClr>
              <a:buSzPct val="100000"/>
              <a:buNone/>
              <a:defRPr/>
            </a:pPr>
            <a:r>
              <a:rPr lang="en-US" altLang="en-US" sz="1800" b="1" dirty="0">
                <a:effectLst>
                  <a:outerShdw blurRad="38100" dist="38100" dir="2700000" algn="tl">
                    <a:srgbClr val="C0C0C0"/>
                  </a:outerShdw>
                </a:effectLst>
                <a:latin typeface="+mn-lt"/>
                <a:sym typeface="Wingdings" panose="05000000000000000000" pitchFamily="2" charset="2"/>
              </a:rPr>
              <a:t>				PP</a:t>
            </a:r>
          </a:p>
          <a:p>
            <a:pPr marL="0" indent="0" algn="just" defTabSz="685800" fontAlgn="base">
              <a:lnSpc>
                <a:spcPct val="100000"/>
              </a:lnSpc>
              <a:spcBef>
                <a:spcPct val="20000"/>
              </a:spcBef>
              <a:spcAft>
                <a:spcPct val="0"/>
              </a:spcAft>
              <a:buClr>
                <a:schemeClr val="accent1"/>
              </a:buClr>
              <a:buSzPct val="100000"/>
              <a:buNone/>
              <a:defRPr/>
            </a:pPr>
            <a:r>
              <a:rPr lang="en-US" altLang="en-US" sz="1800" b="1" dirty="0">
                <a:effectLst>
                  <a:outerShdw blurRad="38100" dist="38100" dir="2700000" algn="tl">
                    <a:srgbClr val="C0C0C0"/>
                  </a:outerShdw>
                </a:effectLst>
                <a:latin typeface="+mn-lt"/>
                <a:sym typeface="Wingdings" panose="05000000000000000000" pitchFamily="2" charset="2"/>
              </a:rPr>
              <a:t>				PERPRES</a:t>
            </a:r>
          </a:p>
          <a:p>
            <a:pPr marL="0" indent="0" algn="just" defTabSz="685800" fontAlgn="base">
              <a:lnSpc>
                <a:spcPct val="100000"/>
              </a:lnSpc>
              <a:spcBef>
                <a:spcPct val="20000"/>
              </a:spcBef>
              <a:spcAft>
                <a:spcPct val="0"/>
              </a:spcAft>
              <a:buClr>
                <a:schemeClr val="accent1"/>
              </a:buClr>
              <a:buSzPct val="100000"/>
              <a:buNone/>
              <a:defRPr/>
            </a:pPr>
            <a:r>
              <a:rPr lang="en-US" altLang="en-US" sz="1800" b="1" dirty="0">
                <a:effectLst>
                  <a:outerShdw blurRad="38100" dist="38100" dir="2700000" algn="tl">
                    <a:srgbClr val="C0C0C0"/>
                  </a:outerShdw>
                </a:effectLst>
                <a:latin typeface="+mn-lt"/>
                <a:sym typeface="Wingdings" panose="05000000000000000000" pitchFamily="2" charset="2"/>
              </a:rPr>
              <a:t>				PERMEN</a:t>
            </a:r>
          </a:p>
          <a:p>
            <a:pPr marL="0" indent="0" algn="just" defTabSz="685800" fontAlgn="base">
              <a:lnSpc>
                <a:spcPct val="100000"/>
              </a:lnSpc>
              <a:spcBef>
                <a:spcPct val="20000"/>
              </a:spcBef>
              <a:spcAft>
                <a:spcPct val="0"/>
              </a:spcAft>
              <a:buClr>
                <a:schemeClr val="accent1"/>
              </a:buClr>
              <a:buSzPct val="100000"/>
              <a:buNone/>
              <a:defRPr/>
            </a:pPr>
            <a:endParaRPr lang="en-US" altLang="en-US" sz="2100" b="1" dirty="0">
              <a:solidFill>
                <a:schemeClr val="tx2"/>
              </a:solidFill>
              <a:effectLst>
                <a:outerShdw blurRad="38100" dist="38100" dir="2700000" algn="tl">
                  <a:srgbClr val="C0C0C0"/>
                </a:outerShdw>
              </a:effectLst>
              <a:latin typeface="+mn-lt"/>
            </a:endParaRPr>
          </a:p>
          <a:p>
            <a:pPr marL="0" indent="0" algn="just" defTabSz="685800" fontAlgn="base">
              <a:lnSpc>
                <a:spcPct val="100000"/>
              </a:lnSpc>
              <a:spcBef>
                <a:spcPct val="20000"/>
              </a:spcBef>
              <a:spcAft>
                <a:spcPct val="0"/>
              </a:spcAft>
              <a:buClr>
                <a:schemeClr val="accent1"/>
              </a:buClr>
              <a:buSzPct val="100000"/>
              <a:buNone/>
              <a:defRPr/>
            </a:pPr>
            <a:endParaRPr lang="en-US" altLang="en-US" sz="2100" b="1" dirty="0">
              <a:solidFill>
                <a:schemeClr val="tx2"/>
              </a:solidFill>
              <a:effectLst>
                <a:outerShdw blurRad="38100" dist="38100" dir="2700000" algn="tl">
                  <a:srgbClr val="C0C0C0"/>
                </a:outerShdw>
              </a:effectLst>
              <a:latin typeface="+mn-lt"/>
            </a:endParaRPr>
          </a:p>
        </p:txBody>
      </p:sp>
      <p:sp>
        <p:nvSpPr>
          <p:cNvPr id="72708" name="AutoShape 4"/>
          <p:cNvSpPr/>
          <p:nvPr/>
        </p:nvSpPr>
        <p:spPr>
          <a:xfrm>
            <a:off x="2800350" y="2236589"/>
            <a:ext cx="571500" cy="342900"/>
          </a:xfrm>
          <a:prstGeom prst="rightArrow">
            <a:avLst>
              <a:gd name="adj1" fmla="val 50000"/>
              <a:gd name="adj2" fmla="val 41666"/>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endParaRPr lang="id-ID" altLang="en-US" sz="900" b="1" dirty="0">
              <a:latin typeface="Verdana" panose="020B0604030504040204" pitchFamily="34" charset="0"/>
            </a:endParaRPr>
          </a:p>
        </p:txBody>
      </p:sp>
      <p:sp>
        <p:nvSpPr>
          <p:cNvPr id="72709" name="AutoShape 5"/>
          <p:cNvSpPr/>
          <p:nvPr/>
        </p:nvSpPr>
        <p:spPr>
          <a:xfrm>
            <a:off x="2286000" y="2571750"/>
            <a:ext cx="1028700" cy="1143000"/>
          </a:xfrm>
          <a:prstGeom prst="curvedRightArrow">
            <a:avLst>
              <a:gd name="adj1" fmla="val 22222"/>
              <a:gd name="adj2" fmla="val 44444"/>
              <a:gd name="adj3" fmla="val 33333"/>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endParaRPr lang="id-ID" altLang="en-US" sz="900" b="1" dirty="0">
              <a:latin typeface="Verdana" panose="020B0604030504040204" pitchFamily="34" charset="0"/>
            </a:endParaRPr>
          </a:p>
        </p:txBody>
      </p:sp>
    </p:spTree>
  </p:cSld>
  <p:clrMapOvr>
    <a:masterClrMapping/>
  </p:clrMapOvr>
  <p:transition spd="med">
    <p:rand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a:ln/>
        </p:spPr>
        <p:txBody>
          <a:bodyPr vert="horz" wrap="square" lIns="68580" tIns="34290" rIns="68580" bIns="34290" rtlCol="0" anchor="ctr" anchorCtr="0">
            <a:normAutofit/>
          </a:bodyPr>
          <a:lstStyle/>
          <a:p>
            <a:r>
              <a:rPr lang="en-US" altLang="en-US" dirty="0"/>
              <a:t>DELEGASI</a:t>
            </a:r>
            <a:endParaRPr lang="en-ID" altLang="en-US" dirty="0"/>
          </a:p>
        </p:txBody>
      </p:sp>
      <p:sp>
        <p:nvSpPr>
          <p:cNvPr id="41987" name="Content Placeholder 2"/>
          <p:cNvSpPr>
            <a:spLocks noGrp="1"/>
          </p:cNvSpPr>
          <p:nvPr>
            <p:ph idx="1"/>
          </p:nvPr>
        </p:nvSpPr>
        <p:spPr bwMode="auto">
          <a:xfrm>
            <a:off x="628650" y="1733549"/>
            <a:ext cx="7886700" cy="2898775"/>
          </a:xfrm>
          <a:ln/>
          <a:effectLst/>
          <a:scene3d>
            <a:camera prst="orthographicFront"/>
            <a:lightRig rig="balanced" dir="t"/>
          </a:scene3d>
          <a:sp3d prstMaterial="plastic"/>
        </p:spPr>
        <p:txBody>
          <a:bodyPr vert="horz" wrap="square" lIns="68580" tIns="34290" rIns="68580" bIns="34290" numCol="1" rtlCol="0" anchor="t" anchorCtr="0" compatLnSpc="1">
            <a:normAutofit/>
          </a:bodyPr>
          <a:lstStyle/>
          <a:p>
            <a:pPr marL="204788" indent="-204788" algn="just" defTabSz="685800" eaLnBrk="0" fontAlgn="base" hangingPunct="0">
              <a:lnSpc>
                <a:spcPct val="100000"/>
              </a:lnSpc>
              <a:spcBef>
                <a:spcPct val="20000"/>
              </a:spcBef>
              <a:spcAft>
                <a:spcPct val="0"/>
              </a:spcAft>
              <a:buClr>
                <a:schemeClr val="accent1"/>
              </a:buClr>
              <a:buSzPct val="100000"/>
              <a:buFont typeface="Symbol" panose="05050102010706020507" pitchFamily="18" charset="2"/>
              <a:buChar char=""/>
              <a:defRPr/>
            </a:pPr>
            <a:r>
              <a:rPr lang="en-ID" altLang="en-US" sz="1800" dirty="0" err="1">
                <a:solidFill>
                  <a:schemeClr val="tx2"/>
                </a:solidFill>
                <a:latin typeface="+mn-lt"/>
              </a:rPr>
              <a:t>Pelimpahan</a:t>
            </a:r>
            <a:r>
              <a:rPr lang="en-ID" altLang="en-US" sz="1800" dirty="0">
                <a:solidFill>
                  <a:schemeClr val="tx2"/>
                </a:solidFill>
                <a:latin typeface="+mn-lt"/>
              </a:rPr>
              <a:t> </a:t>
            </a:r>
            <a:r>
              <a:rPr lang="en-ID" altLang="en-US" sz="1800" dirty="0" err="1">
                <a:solidFill>
                  <a:schemeClr val="tx2"/>
                </a:solidFill>
                <a:latin typeface="+mn-lt"/>
              </a:rPr>
              <a:t>kewenangan</a:t>
            </a:r>
            <a:r>
              <a:rPr lang="en-ID" altLang="en-US" sz="1800" dirty="0">
                <a:solidFill>
                  <a:schemeClr val="tx2"/>
                </a:solidFill>
                <a:latin typeface="+mn-lt"/>
              </a:rPr>
              <a:t> yang </a:t>
            </a:r>
            <a:r>
              <a:rPr lang="en-ID" altLang="en-US" sz="1800" dirty="0" err="1">
                <a:solidFill>
                  <a:schemeClr val="tx2"/>
                </a:solidFill>
                <a:latin typeface="+mn-lt"/>
              </a:rPr>
              <a:t>secara</a:t>
            </a:r>
            <a:r>
              <a:rPr lang="en-ID" altLang="en-US" sz="1800" dirty="0">
                <a:solidFill>
                  <a:schemeClr val="tx2"/>
                </a:solidFill>
                <a:latin typeface="+mn-lt"/>
              </a:rPr>
              <a:t> </a:t>
            </a:r>
            <a:r>
              <a:rPr lang="en-ID" altLang="en-US" sz="1800" dirty="0" err="1">
                <a:solidFill>
                  <a:schemeClr val="tx2"/>
                </a:solidFill>
                <a:highlight>
                  <a:srgbClr val="FFFF00"/>
                </a:highlight>
                <a:latin typeface="+mn-lt"/>
              </a:rPr>
              <a:t>eksplisif</a:t>
            </a:r>
            <a:r>
              <a:rPr lang="en-ID" altLang="en-US" sz="1800" dirty="0">
                <a:solidFill>
                  <a:schemeClr val="tx2"/>
                </a:solidFill>
                <a:highlight>
                  <a:srgbClr val="FFFF00"/>
                </a:highlight>
                <a:latin typeface="+mn-lt"/>
              </a:rPr>
              <a:t> </a:t>
            </a:r>
            <a:r>
              <a:rPr lang="en-ID" altLang="en-US" sz="1800" dirty="0" err="1">
                <a:solidFill>
                  <a:schemeClr val="tx2"/>
                </a:solidFill>
                <a:latin typeface="+mn-lt"/>
              </a:rPr>
              <a:t>dinyatakan</a:t>
            </a:r>
            <a:r>
              <a:rPr lang="en-ID" altLang="en-US" sz="1800" dirty="0">
                <a:solidFill>
                  <a:schemeClr val="tx2"/>
                </a:solidFill>
                <a:latin typeface="+mn-lt"/>
              </a:rPr>
              <a:t> </a:t>
            </a:r>
            <a:r>
              <a:rPr lang="en-ID" altLang="en-US" sz="1800" dirty="0" err="1">
                <a:solidFill>
                  <a:schemeClr val="tx2"/>
                </a:solidFill>
                <a:latin typeface="+mn-lt"/>
              </a:rPr>
              <a:t>dengan</a:t>
            </a:r>
            <a:r>
              <a:rPr lang="en-ID" altLang="en-US" sz="1800" dirty="0">
                <a:solidFill>
                  <a:schemeClr val="tx2"/>
                </a:solidFill>
                <a:latin typeface="+mn-lt"/>
              </a:rPr>
              <a:t> </a:t>
            </a:r>
            <a:r>
              <a:rPr lang="en-ID" altLang="en-US" sz="1800" dirty="0" err="1">
                <a:solidFill>
                  <a:schemeClr val="tx2"/>
                </a:solidFill>
                <a:latin typeface="+mn-lt"/>
              </a:rPr>
              <a:t>jelas</a:t>
            </a:r>
            <a:r>
              <a:rPr lang="en-ID" altLang="en-US" sz="1800" dirty="0">
                <a:solidFill>
                  <a:schemeClr val="tx2"/>
                </a:solidFill>
                <a:latin typeface="+mn-lt"/>
              </a:rPr>
              <a:t> </a:t>
            </a:r>
            <a:r>
              <a:rPr lang="en-ID" altLang="en-US" sz="1800" dirty="0" err="1">
                <a:solidFill>
                  <a:schemeClr val="tx2"/>
                </a:solidFill>
                <a:latin typeface="+mn-lt"/>
              </a:rPr>
              <a:t>dalam</a:t>
            </a:r>
            <a:r>
              <a:rPr lang="en-ID" altLang="en-US" sz="1800" dirty="0">
                <a:solidFill>
                  <a:schemeClr val="tx2"/>
                </a:solidFill>
                <a:latin typeface="+mn-lt"/>
              </a:rPr>
              <a:t> </a:t>
            </a:r>
            <a:r>
              <a:rPr lang="en-ID" altLang="en-US" sz="1800" dirty="0" err="1">
                <a:solidFill>
                  <a:schemeClr val="tx2"/>
                </a:solidFill>
                <a:latin typeface="+mn-lt"/>
              </a:rPr>
              <a:t>suatu</a:t>
            </a:r>
            <a:r>
              <a:rPr lang="en-ID" altLang="en-US" sz="1800" dirty="0">
                <a:solidFill>
                  <a:schemeClr val="tx2"/>
                </a:solidFill>
                <a:latin typeface="+mn-lt"/>
              </a:rPr>
              <a:t> </a:t>
            </a:r>
            <a:r>
              <a:rPr lang="en-ID" altLang="en-US" sz="1800" dirty="0" err="1">
                <a:solidFill>
                  <a:schemeClr val="tx2"/>
                </a:solidFill>
                <a:latin typeface="+mn-lt"/>
              </a:rPr>
              <a:t>peraturan</a:t>
            </a:r>
            <a:r>
              <a:rPr lang="en-ID" altLang="en-US" sz="1800" dirty="0">
                <a:solidFill>
                  <a:schemeClr val="tx2"/>
                </a:solidFill>
                <a:latin typeface="+mn-lt"/>
              </a:rPr>
              <a:t> </a:t>
            </a:r>
            <a:r>
              <a:rPr lang="en-ID" altLang="en-US" sz="1800" dirty="0" err="1">
                <a:solidFill>
                  <a:schemeClr val="tx2"/>
                </a:solidFill>
                <a:latin typeface="+mn-lt"/>
              </a:rPr>
              <a:t>perundang-undangan</a:t>
            </a:r>
            <a:r>
              <a:rPr lang="en-ID" altLang="en-US" sz="1800" dirty="0">
                <a:solidFill>
                  <a:schemeClr val="tx2"/>
                </a:solidFill>
                <a:latin typeface="+mn-lt"/>
              </a:rPr>
              <a:t>, </a:t>
            </a:r>
            <a:r>
              <a:rPr lang="en-ID" altLang="en-US" sz="1800" dirty="0" err="1">
                <a:solidFill>
                  <a:schemeClr val="tx2"/>
                </a:solidFill>
                <a:latin typeface="+mn-lt"/>
              </a:rPr>
              <a:t>baik</a:t>
            </a:r>
            <a:r>
              <a:rPr lang="en-ID" altLang="en-US" sz="1800" dirty="0">
                <a:solidFill>
                  <a:schemeClr val="tx2"/>
                </a:solidFill>
                <a:latin typeface="+mn-lt"/>
              </a:rPr>
              <a:t> </a:t>
            </a:r>
            <a:r>
              <a:rPr lang="en-ID" altLang="en-US" sz="1800" dirty="0" err="1">
                <a:solidFill>
                  <a:schemeClr val="tx2"/>
                </a:solidFill>
                <a:latin typeface="+mn-lt"/>
              </a:rPr>
              <a:t>mengenai</a:t>
            </a:r>
            <a:r>
              <a:rPr lang="en-ID" altLang="en-US" sz="1800" dirty="0">
                <a:solidFill>
                  <a:schemeClr val="tx2"/>
                </a:solidFill>
                <a:latin typeface="+mn-lt"/>
              </a:rPr>
              <a:t> </a:t>
            </a:r>
            <a:r>
              <a:rPr lang="en-ID" altLang="en-US" sz="1800" dirty="0" err="1">
                <a:solidFill>
                  <a:schemeClr val="tx2"/>
                </a:solidFill>
                <a:latin typeface="+mn-lt"/>
              </a:rPr>
              <a:t>adresat</a:t>
            </a:r>
            <a:r>
              <a:rPr lang="en-ID" altLang="en-US" sz="1800" dirty="0">
                <a:solidFill>
                  <a:schemeClr val="tx2"/>
                </a:solidFill>
                <a:latin typeface="+mn-lt"/>
              </a:rPr>
              <a:t> yang </a:t>
            </a:r>
            <a:r>
              <a:rPr lang="en-ID" altLang="en-US" sz="1800" dirty="0" err="1">
                <a:solidFill>
                  <a:schemeClr val="tx2"/>
                </a:solidFill>
                <a:latin typeface="+mn-lt"/>
              </a:rPr>
              <a:t>dituju</a:t>
            </a:r>
            <a:r>
              <a:rPr lang="en-ID" altLang="en-US" sz="1800" dirty="0">
                <a:solidFill>
                  <a:schemeClr val="tx2"/>
                </a:solidFill>
                <a:latin typeface="+mn-lt"/>
              </a:rPr>
              <a:t> </a:t>
            </a:r>
            <a:r>
              <a:rPr lang="en-ID" altLang="en-US" sz="1800" dirty="0" err="1">
                <a:solidFill>
                  <a:schemeClr val="tx2"/>
                </a:solidFill>
                <a:latin typeface="+mn-lt"/>
              </a:rPr>
              <a:t>untuk</a:t>
            </a:r>
            <a:r>
              <a:rPr lang="en-ID" altLang="en-US" sz="1800" dirty="0">
                <a:solidFill>
                  <a:schemeClr val="tx2"/>
                </a:solidFill>
                <a:latin typeface="+mn-lt"/>
              </a:rPr>
              <a:t> </a:t>
            </a:r>
            <a:r>
              <a:rPr lang="en-ID" altLang="en-US" sz="1800" dirty="0" err="1">
                <a:solidFill>
                  <a:schemeClr val="tx2"/>
                </a:solidFill>
                <a:latin typeface="+mn-lt"/>
              </a:rPr>
              <a:t>membentuknya</a:t>
            </a:r>
            <a:r>
              <a:rPr lang="en-ID" altLang="en-US" sz="1800" dirty="0">
                <a:solidFill>
                  <a:schemeClr val="tx2"/>
                </a:solidFill>
                <a:latin typeface="+mn-lt"/>
              </a:rPr>
              <a:t>, </a:t>
            </a:r>
            <a:r>
              <a:rPr lang="en-ID" altLang="en-US" sz="1800" dirty="0" err="1">
                <a:solidFill>
                  <a:schemeClr val="tx2"/>
                </a:solidFill>
                <a:latin typeface="+mn-lt"/>
              </a:rPr>
              <a:t>maupun</a:t>
            </a:r>
            <a:r>
              <a:rPr lang="en-ID" altLang="en-US" sz="1800" dirty="0">
                <a:solidFill>
                  <a:schemeClr val="tx2"/>
                </a:solidFill>
                <a:latin typeface="+mn-lt"/>
              </a:rPr>
              <a:t> </a:t>
            </a:r>
            <a:r>
              <a:rPr lang="en-ID" altLang="en-US" sz="1800" dirty="0" err="1">
                <a:solidFill>
                  <a:schemeClr val="tx2"/>
                </a:solidFill>
                <a:latin typeface="+mn-lt"/>
              </a:rPr>
              <a:t>instrumen</a:t>
            </a:r>
            <a:r>
              <a:rPr lang="en-ID" altLang="en-US" sz="1800" dirty="0">
                <a:solidFill>
                  <a:schemeClr val="tx2"/>
                </a:solidFill>
                <a:latin typeface="+mn-lt"/>
              </a:rPr>
              <a:t>/</a:t>
            </a:r>
            <a:r>
              <a:rPr lang="en-ID" altLang="en-US" sz="1800" dirty="0" err="1">
                <a:solidFill>
                  <a:schemeClr val="tx2"/>
                </a:solidFill>
                <a:latin typeface="+mn-lt"/>
              </a:rPr>
              <a:t>perangkat</a:t>
            </a:r>
            <a:r>
              <a:rPr lang="en-ID" altLang="en-US" sz="1800" dirty="0">
                <a:solidFill>
                  <a:schemeClr val="tx2"/>
                </a:solidFill>
                <a:latin typeface="+mn-lt"/>
              </a:rPr>
              <a:t> </a:t>
            </a:r>
            <a:r>
              <a:rPr lang="en-ID" altLang="en-US" sz="1800" dirty="0" err="1">
                <a:solidFill>
                  <a:schemeClr val="tx2"/>
                </a:solidFill>
                <a:latin typeface="+mn-lt"/>
              </a:rPr>
              <a:t>hukumnya</a:t>
            </a:r>
            <a:r>
              <a:rPr lang="en-ID" altLang="en-US" sz="1800" dirty="0">
                <a:solidFill>
                  <a:schemeClr val="tx2"/>
                </a:solidFill>
                <a:latin typeface="+mn-lt"/>
              </a:rPr>
              <a:t> </a:t>
            </a:r>
            <a:r>
              <a:rPr lang="en-ID" altLang="en-US" sz="1800" dirty="0" err="1">
                <a:solidFill>
                  <a:schemeClr val="tx2"/>
                </a:solidFill>
                <a:latin typeface="+mn-lt"/>
              </a:rPr>
              <a:t>sekaligus</a:t>
            </a:r>
            <a:r>
              <a:rPr lang="en-ID" altLang="en-US" sz="1800" dirty="0">
                <a:solidFill>
                  <a:schemeClr val="tx2"/>
                </a:solidFill>
                <a:latin typeface="+mn-lt"/>
              </a:rPr>
              <a:t> </a:t>
            </a:r>
            <a:r>
              <a:rPr lang="en-ID" altLang="en-US" sz="1800" dirty="0" err="1">
                <a:solidFill>
                  <a:schemeClr val="tx2"/>
                </a:solidFill>
                <a:latin typeface="+mn-lt"/>
              </a:rPr>
              <a:t>materi</a:t>
            </a:r>
            <a:r>
              <a:rPr lang="en-ID" altLang="en-US" sz="1800" dirty="0">
                <a:solidFill>
                  <a:schemeClr val="tx2"/>
                </a:solidFill>
                <a:latin typeface="+mn-lt"/>
              </a:rPr>
              <a:t> </a:t>
            </a:r>
            <a:r>
              <a:rPr lang="en-ID" altLang="en-US" sz="1800" dirty="0" err="1">
                <a:solidFill>
                  <a:schemeClr val="tx2"/>
                </a:solidFill>
                <a:latin typeface="+mn-lt"/>
              </a:rPr>
              <a:t>muatan</a:t>
            </a:r>
            <a:r>
              <a:rPr lang="en-ID" altLang="en-US" sz="1800" dirty="0">
                <a:solidFill>
                  <a:schemeClr val="tx2"/>
                </a:solidFill>
                <a:latin typeface="+mn-lt"/>
              </a:rPr>
              <a:t> yang </a:t>
            </a:r>
            <a:r>
              <a:rPr lang="en-ID" altLang="en-US" sz="1800" dirty="0" err="1">
                <a:solidFill>
                  <a:schemeClr val="tx2"/>
                </a:solidFill>
                <a:latin typeface="+mn-lt"/>
              </a:rPr>
              <a:t>akan</a:t>
            </a:r>
            <a:r>
              <a:rPr lang="en-ID" altLang="en-US" sz="1800" dirty="0">
                <a:solidFill>
                  <a:schemeClr val="tx2"/>
                </a:solidFill>
                <a:latin typeface="+mn-lt"/>
              </a:rPr>
              <a:t> </a:t>
            </a:r>
            <a:r>
              <a:rPr lang="en-ID" altLang="en-US" sz="1800" dirty="0" err="1">
                <a:solidFill>
                  <a:schemeClr val="tx2"/>
                </a:solidFill>
                <a:latin typeface="+mn-lt"/>
              </a:rPr>
              <a:t>diatur</a:t>
            </a:r>
            <a:r>
              <a:rPr lang="en-ID" altLang="en-US" sz="1800" dirty="0">
                <a:solidFill>
                  <a:schemeClr val="tx2"/>
                </a:solidFill>
                <a:latin typeface="+mn-lt"/>
              </a:rPr>
              <a:t> </a:t>
            </a:r>
            <a:r>
              <a:rPr lang="en-ID" altLang="en-US" sz="1800" dirty="0" err="1">
                <a:solidFill>
                  <a:schemeClr val="tx2"/>
                </a:solidFill>
                <a:latin typeface="+mn-lt"/>
              </a:rPr>
              <a:t>dalam</a:t>
            </a:r>
            <a:r>
              <a:rPr lang="en-ID" altLang="en-US" sz="1800" dirty="0">
                <a:solidFill>
                  <a:schemeClr val="tx2"/>
                </a:solidFill>
                <a:latin typeface="+mn-lt"/>
              </a:rPr>
              <a:t> </a:t>
            </a:r>
            <a:r>
              <a:rPr lang="en-ID" altLang="en-US" sz="1800" dirty="0" err="1">
                <a:solidFill>
                  <a:schemeClr val="tx2"/>
                </a:solidFill>
                <a:latin typeface="+mn-lt"/>
              </a:rPr>
              <a:t>peraturan</a:t>
            </a:r>
            <a:r>
              <a:rPr lang="en-ID" altLang="en-US" sz="1800" dirty="0">
                <a:solidFill>
                  <a:schemeClr val="tx2"/>
                </a:solidFill>
                <a:latin typeface="+mn-lt"/>
              </a:rPr>
              <a:t> </a:t>
            </a:r>
            <a:r>
              <a:rPr lang="en-ID" altLang="en-US" sz="1800" dirty="0" err="1">
                <a:solidFill>
                  <a:schemeClr val="tx2"/>
                </a:solidFill>
                <a:latin typeface="+mn-lt"/>
              </a:rPr>
              <a:t>perundang-undangan</a:t>
            </a:r>
            <a:r>
              <a:rPr lang="en-ID" altLang="en-US" sz="1800" dirty="0">
                <a:solidFill>
                  <a:schemeClr val="tx2"/>
                </a:solidFill>
                <a:latin typeface="+mn-lt"/>
              </a:rPr>
              <a:t> yang </a:t>
            </a:r>
            <a:r>
              <a:rPr lang="en-ID" altLang="en-US" sz="1800" dirty="0" err="1">
                <a:solidFill>
                  <a:schemeClr val="tx2"/>
                </a:solidFill>
                <a:latin typeface="+mn-lt"/>
              </a:rPr>
              <a:t>akan</a:t>
            </a:r>
            <a:r>
              <a:rPr lang="en-ID" altLang="en-US" sz="1800" dirty="0">
                <a:solidFill>
                  <a:schemeClr val="tx2"/>
                </a:solidFill>
                <a:latin typeface="+mn-lt"/>
              </a:rPr>
              <a:t> </a:t>
            </a:r>
            <a:r>
              <a:rPr lang="en-ID" altLang="en-US" sz="1800" dirty="0" err="1">
                <a:solidFill>
                  <a:schemeClr val="tx2"/>
                </a:solidFill>
                <a:latin typeface="+mn-lt"/>
              </a:rPr>
              <a:t>dibentuk</a:t>
            </a:r>
            <a:endParaRPr lang="en-ID" altLang="en-US" sz="1800" dirty="0">
              <a:solidFill>
                <a:schemeClr val="tx2"/>
              </a:solidFill>
              <a:latin typeface="+mn-lt"/>
            </a:endParaRPr>
          </a:p>
        </p:txBody>
      </p:sp>
    </p:spTree>
  </p:cSld>
  <p:clrMapOvr>
    <a:masterClrMapping/>
  </p:clrMapOvr>
  <p:transition spd="med">
    <p:rand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bwMode="auto">
          <a:ln/>
          <a:effectLst/>
          <a:scene3d>
            <a:camera prst="orthographicFront"/>
            <a:lightRig rig="balanced" dir="t"/>
          </a:scene3d>
          <a:sp3d prstMaterial="plastic"/>
        </p:spPr>
        <p:txBody>
          <a:bodyPr vert="horz" wrap="square" lIns="68580" tIns="34290" rIns="68580" bIns="34290" numCol="1" rtlCol="0" anchor="t" anchorCtr="0" compatLnSpc="1">
            <a:normAutofit/>
          </a:bodyPr>
          <a:lstStyle/>
          <a:p>
            <a:pPr marL="0" indent="0" defTabSz="685800" eaLnBrk="0" fontAlgn="base" hangingPunct="0">
              <a:lnSpc>
                <a:spcPct val="100000"/>
              </a:lnSpc>
              <a:spcBef>
                <a:spcPct val="20000"/>
              </a:spcBef>
              <a:spcAft>
                <a:spcPct val="0"/>
              </a:spcAft>
              <a:buClr>
                <a:schemeClr val="accent1"/>
              </a:buClr>
              <a:buSzPct val="100000"/>
              <a:buNone/>
              <a:defRPr/>
            </a:pPr>
            <a:r>
              <a:rPr lang="en-ID" sz="1600" dirty="0" err="1">
                <a:solidFill>
                  <a:srgbClr val="000000"/>
                </a:solidFill>
                <a:latin typeface="Bookman Old Style" panose="02050604050505020204" pitchFamily="18" charset="0"/>
              </a:rPr>
              <a:t>Pasal</a:t>
            </a:r>
            <a:r>
              <a:rPr lang="en-ID" sz="1600" dirty="0">
                <a:solidFill>
                  <a:srgbClr val="000000"/>
                </a:solidFill>
                <a:latin typeface="Bookman Old Style" panose="02050604050505020204" pitchFamily="18" charset="0"/>
              </a:rPr>
              <a:t> 19 UU No. 16 </a:t>
            </a:r>
            <a:r>
              <a:rPr lang="en-ID" sz="1600" dirty="0" err="1">
                <a:solidFill>
                  <a:srgbClr val="000000"/>
                </a:solidFill>
                <a:latin typeface="Bookman Old Style" panose="02050604050505020204" pitchFamily="18" charset="0"/>
              </a:rPr>
              <a:t>Tahun</a:t>
            </a:r>
            <a:r>
              <a:rPr lang="en-ID" sz="1600" dirty="0">
                <a:solidFill>
                  <a:srgbClr val="000000"/>
                </a:solidFill>
                <a:latin typeface="Bookman Old Style" panose="02050604050505020204" pitchFamily="18" charset="0"/>
              </a:rPr>
              <a:t> 2011 </a:t>
            </a:r>
            <a:r>
              <a:rPr lang="en-ID" sz="1600" dirty="0" err="1">
                <a:solidFill>
                  <a:srgbClr val="000000"/>
                </a:solidFill>
                <a:latin typeface="Bookman Old Style" panose="02050604050505020204" pitchFamily="18" charset="0"/>
              </a:rPr>
              <a:t>tentang</a:t>
            </a:r>
            <a:r>
              <a:rPr lang="en-ID" sz="1600" dirty="0">
                <a:solidFill>
                  <a:srgbClr val="000000"/>
                </a:solidFill>
                <a:latin typeface="Bookman Old Style" panose="02050604050505020204" pitchFamily="18" charset="0"/>
              </a:rPr>
              <a:t> </a:t>
            </a:r>
            <a:r>
              <a:rPr lang="en-ID" sz="1600" dirty="0" err="1">
                <a:solidFill>
                  <a:srgbClr val="000000"/>
                </a:solidFill>
                <a:latin typeface="Bookman Old Style" panose="02050604050505020204" pitchFamily="18" charset="0"/>
              </a:rPr>
              <a:t>Bantuan</a:t>
            </a:r>
            <a:r>
              <a:rPr lang="en-ID" sz="1600" dirty="0">
                <a:solidFill>
                  <a:srgbClr val="000000"/>
                </a:solidFill>
                <a:latin typeface="Bookman Old Style" panose="02050604050505020204" pitchFamily="18" charset="0"/>
              </a:rPr>
              <a:t> Hukum</a:t>
            </a:r>
          </a:p>
          <a:p>
            <a:pPr marL="0" indent="0" algn="just" defTabSz="685800" eaLnBrk="0" fontAlgn="base" hangingPunct="0">
              <a:lnSpc>
                <a:spcPct val="100000"/>
              </a:lnSpc>
              <a:spcBef>
                <a:spcPct val="20000"/>
              </a:spcBef>
              <a:spcAft>
                <a:spcPct val="0"/>
              </a:spcAft>
              <a:buClr>
                <a:schemeClr val="accent1"/>
              </a:buClr>
              <a:buSzPct val="100000"/>
              <a:buNone/>
              <a:defRPr/>
            </a:pPr>
            <a:endParaRPr lang="en-ID" sz="1600" dirty="0">
              <a:solidFill>
                <a:srgbClr val="000000"/>
              </a:solidFill>
              <a:latin typeface="Bookman Old Style" panose="02050604050505020204" pitchFamily="18" charset="0"/>
            </a:endParaRPr>
          </a:p>
          <a:p>
            <a:pPr marL="0" indent="0" algn="just" defTabSz="685800" eaLnBrk="0" fontAlgn="base" hangingPunct="0">
              <a:lnSpc>
                <a:spcPct val="100000"/>
              </a:lnSpc>
              <a:spcBef>
                <a:spcPct val="20000"/>
              </a:spcBef>
              <a:spcAft>
                <a:spcPct val="0"/>
              </a:spcAft>
              <a:buClr>
                <a:schemeClr val="accent1"/>
              </a:buClr>
              <a:buSzPct val="100000"/>
              <a:buNone/>
              <a:defRPr/>
            </a:pPr>
            <a:r>
              <a:rPr lang="en-ID" sz="1600" dirty="0">
                <a:solidFill>
                  <a:srgbClr val="000000"/>
                </a:solidFill>
                <a:latin typeface="Bookman Old Style" panose="02050604050505020204" pitchFamily="18" charset="0"/>
              </a:rPr>
              <a:t>(1) Daerah </a:t>
            </a:r>
            <a:r>
              <a:rPr lang="en-ID" sz="1600" dirty="0" err="1">
                <a:solidFill>
                  <a:srgbClr val="000000"/>
                </a:solidFill>
                <a:latin typeface="Bookman Old Style" panose="02050604050505020204" pitchFamily="18" charset="0"/>
              </a:rPr>
              <a:t>dapat</a:t>
            </a:r>
            <a:r>
              <a:rPr lang="en-ID" sz="1600" dirty="0">
                <a:solidFill>
                  <a:srgbClr val="000000"/>
                </a:solidFill>
                <a:latin typeface="Bookman Old Style" panose="02050604050505020204" pitchFamily="18" charset="0"/>
              </a:rPr>
              <a:t> </a:t>
            </a:r>
            <a:r>
              <a:rPr lang="en-ID" sz="1600" dirty="0" err="1">
                <a:solidFill>
                  <a:srgbClr val="000000"/>
                </a:solidFill>
                <a:latin typeface="Bookman Old Style" panose="02050604050505020204" pitchFamily="18" charset="0"/>
              </a:rPr>
              <a:t>mengalokasikan</a:t>
            </a:r>
            <a:r>
              <a:rPr lang="en-ID" sz="1600" dirty="0">
                <a:solidFill>
                  <a:srgbClr val="000000"/>
                </a:solidFill>
                <a:latin typeface="Bookman Old Style" panose="02050604050505020204" pitchFamily="18" charset="0"/>
              </a:rPr>
              <a:t> </a:t>
            </a:r>
            <a:r>
              <a:rPr lang="en-ID" sz="1600" dirty="0" err="1">
                <a:solidFill>
                  <a:srgbClr val="000000"/>
                </a:solidFill>
                <a:latin typeface="Bookman Old Style" panose="02050604050505020204" pitchFamily="18" charset="0"/>
              </a:rPr>
              <a:t>anggaran</a:t>
            </a:r>
            <a:r>
              <a:rPr lang="en-ID" sz="1600" dirty="0">
                <a:solidFill>
                  <a:srgbClr val="000000"/>
                </a:solidFill>
                <a:latin typeface="Bookman Old Style" panose="02050604050505020204" pitchFamily="18" charset="0"/>
              </a:rPr>
              <a:t> </a:t>
            </a:r>
            <a:r>
              <a:rPr lang="en-ID" sz="1600" dirty="0" err="1">
                <a:solidFill>
                  <a:srgbClr val="000000"/>
                </a:solidFill>
                <a:latin typeface="Bookman Old Style" panose="02050604050505020204" pitchFamily="18" charset="0"/>
              </a:rPr>
              <a:t>penyelenggaraan</a:t>
            </a:r>
            <a:r>
              <a:rPr lang="en-ID" sz="1600" dirty="0">
                <a:solidFill>
                  <a:srgbClr val="000000"/>
                </a:solidFill>
                <a:latin typeface="Bookman Old Style" panose="02050604050505020204" pitchFamily="18" charset="0"/>
              </a:rPr>
              <a:t> </a:t>
            </a:r>
            <a:r>
              <a:rPr lang="en-ID" sz="1600" dirty="0" err="1">
                <a:solidFill>
                  <a:srgbClr val="000000"/>
                </a:solidFill>
                <a:latin typeface="Bookman Old Style" panose="02050604050505020204" pitchFamily="18" charset="0"/>
              </a:rPr>
              <a:t>Bantuan</a:t>
            </a:r>
            <a:r>
              <a:rPr lang="en-ID" sz="1600" dirty="0">
                <a:solidFill>
                  <a:srgbClr val="000000"/>
                </a:solidFill>
                <a:latin typeface="Bookman Old Style" panose="02050604050505020204" pitchFamily="18" charset="0"/>
              </a:rPr>
              <a:t> Hukum </a:t>
            </a:r>
            <a:r>
              <a:rPr lang="en-ID" sz="1600" dirty="0" err="1">
                <a:solidFill>
                  <a:srgbClr val="000000"/>
                </a:solidFill>
                <a:latin typeface="Bookman Old Style" panose="02050604050505020204" pitchFamily="18" charset="0"/>
              </a:rPr>
              <a:t>dalam</a:t>
            </a:r>
            <a:r>
              <a:rPr lang="en-ID" sz="1600" dirty="0">
                <a:solidFill>
                  <a:srgbClr val="000000"/>
                </a:solidFill>
                <a:latin typeface="Bookman Old Style" panose="02050604050505020204" pitchFamily="18" charset="0"/>
              </a:rPr>
              <a:t> </a:t>
            </a:r>
            <a:r>
              <a:rPr lang="en-ID" sz="1600" dirty="0" err="1">
                <a:solidFill>
                  <a:srgbClr val="000000"/>
                </a:solidFill>
                <a:latin typeface="Bookman Old Style" panose="02050604050505020204" pitchFamily="18" charset="0"/>
              </a:rPr>
              <a:t>Anggaran</a:t>
            </a:r>
            <a:r>
              <a:rPr lang="en-ID" sz="1600" dirty="0">
                <a:solidFill>
                  <a:srgbClr val="000000"/>
                </a:solidFill>
                <a:latin typeface="Bookman Old Style" panose="02050604050505020204" pitchFamily="18" charset="0"/>
              </a:rPr>
              <a:t> </a:t>
            </a:r>
            <a:r>
              <a:rPr lang="en-ID" sz="1600" dirty="0" err="1">
                <a:solidFill>
                  <a:srgbClr val="000000"/>
                </a:solidFill>
                <a:latin typeface="Bookman Old Style" panose="02050604050505020204" pitchFamily="18" charset="0"/>
              </a:rPr>
              <a:t>Pendapatan</a:t>
            </a:r>
            <a:r>
              <a:rPr lang="en-ID" sz="1600" dirty="0">
                <a:solidFill>
                  <a:srgbClr val="000000"/>
                </a:solidFill>
                <a:latin typeface="Bookman Old Style" panose="02050604050505020204" pitchFamily="18" charset="0"/>
              </a:rPr>
              <a:t> dan </a:t>
            </a:r>
            <a:r>
              <a:rPr lang="en-ID" sz="1600" dirty="0" err="1">
                <a:solidFill>
                  <a:srgbClr val="000000"/>
                </a:solidFill>
                <a:latin typeface="Bookman Old Style" panose="02050604050505020204" pitchFamily="18" charset="0"/>
              </a:rPr>
              <a:t>Belanja</a:t>
            </a:r>
            <a:r>
              <a:rPr lang="en-ID" sz="1600" dirty="0">
                <a:solidFill>
                  <a:srgbClr val="000000"/>
                </a:solidFill>
                <a:latin typeface="Bookman Old Style" panose="02050604050505020204" pitchFamily="18" charset="0"/>
              </a:rPr>
              <a:t> Daerah. </a:t>
            </a:r>
          </a:p>
          <a:p>
            <a:pPr marL="0" indent="0" algn="just" defTabSz="685800" eaLnBrk="0" fontAlgn="base" hangingPunct="0">
              <a:lnSpc>
                <a:spcPct val="100000"/>
              </a:lnSpc>
              <a:spcBef>
                <a:spcPct val="20000"/>
              </a:spcBef>
              <a:spcAft>
                <a:spcPct val="0"/>
              </a:spcAft>
              <a:buClr>
                <a:schemeClr val="accent1"/>
              </a:buClr>
              <a:buSzPct val="100000"/>
              <a:buNone/>
              <a:defRPr/>
            </a:pPr>
            <a:r>
              <a:rPr lang="en-ID" sz="1600" dirty="0">
                <a:solidFill>
                  <a:srgbClr val="000000"/>
                </a:solidFill>
                <a:latin typeface="Bookman Old Style" panose="02050604050505020204" pitchFamily="18" charset="0"/>
              </a:rPr>
              <a:t>(2) </a:t>
            </a:r>
            <a:r>
              <a:rPr lang="en-ID" sz="1600" dirty="0" err="1">
                <a:solidFill>
                  <a:srgbClr val="000000"/>
                </a:solidFill>
                <a:latin typeface="Bookman Old Style" panose="02050604050505020204" pitchFamily="18" charset="0"/>
              </a:rPr>
              <a:t>Ketentuan</a:t>
            </a:r>
            <a:r>
              <a:rPr lang="en-ID" sz="1600" dirty="0">
                <a:solidFill>
                  <a:srgbClr val="000000"/>
                </a:solidFill>
                <a:latin typeface="Bookman Old Style" panose="02050604050505020204" pitchFamily="18" charset="0"/>
              </a:rPr>
              <a:t> </a:t>
            </a:r>
            <a:r>
              <a:rPr lang="en-ID" sz="1600" dirty="0" err="1">
                <a:solidFill>
                  <a:srgbClr val="000000"/>
                </a:solidFill>
                <a:latin typeface="Bookman Old Style" panose="02050604050505020204" pitchFamily="18" charset="0"/>
              </a:rPr>
              <a:t>lebih</a:t>
            </a:r>
            <a:r>
              <a:rPr lang="en-ID" sz="1600" dirty="0">
                <a:solidFill>
                  <a:srgbClr val="000000"/>
                </a:solidFill>
                <a:latin typeface="Bookman Old Style" panose="02050604050505020204" pitchFamily="18" charset="0"/>
              </a:rPr>
              <a:t> </a:t>
            </a:r>
            <a:r>
              <a:rPr lang="en-ID" sz="1600" dirty="0" err="1">
                <a:solidFill>
                  <a:srgbClr val="000000"/>
                </a:solidFill>
                <a:latin typeface="Bookman Old Style" panose="02050604050505020204" pitchFamily="18" charset="0"/>
              </a:rPr>
              <a:t>lanjut</a:t>
            </a:r>
            <a:r>
              <a:rPr lang="en-ID" sz="1600" dirty="0">
                <a:solidFill>
                  <a:srgbClr val="000000"/>
                </a:solidFill>
                <a:latin typeface="Bookman Old Style" panose="02050604050505020204" pitchFamily="18" charset="0"/>
              </a:rPr>
              <a:t> </a:t>
            </a:r>
            <a:r>
              <a:rPr lang="en-ID" sz="1600" dirty="0" err="1">
                <a:solidFill>
                  <a:srgbClr val="000000"/>
                </a:solidFill>
                <a:latin typeface="Bookman Old Style" panose="02050604050505020204" pitchFamily="18" charset="0"/>
              </a:rPr>
              <a:t>mengenai</a:t>
            </a:r>
            <a:r>
              <a:rPr lang="en-ID" sz="1600" dirty="0">
                <a:solidFill>
                  <a:srgbClr val="000000"/>
                </a:solidFill>
                <a:latin typeface="Bookman Old Style" panose="02050604050505020204" pitchFamily="18" charset="0"/>
              </a:rPr>
              <a:t> </a:t>
            </a:r>
            <a:r>
              <a:rPr lang="en-ID" sz="1600" dirty="0" err="1">
                <a:solidFill>
                  <a:srgbClr val="000000"/>
                </a:solidFill>
                <a:latin typeface="Bookman Old Style" panose="02050604050505020204" pitchFamily="18" charset="0"/>
              </a:rPr>
              <a:t>penyelenggaraan</a:t>
            </a:r>
            <a:r>
              <a:rPr lang="en-ID" sz="1600" dirty="0">
                <a:solidFill>
                  <a:srgbClr val="000000"/>
                </a:solidFill>
                <a:latin typeface="Bookman Old Style" panose="02050604050505020204" pitchFamily="18" charset="0"/>
              </a:rPr>
              <a:t> </a:t>
            </a:r>
            <a:r>
              <a:rPr lang="en-ID" sz="1600" dirty="0" err="1">
                <a:solidFill>
                  <a:srgbClr val="000000"/>
                </a:solidFill>
                <a:latin typeface="Bookman Old Style" panose="02050604050505020204" pitchFamily="18" charset="0"/>
              </a:rPr>
              <a:t>Bantuan</a:t>
            </a:r>
            <a:r>
              <a:rPr lang="en-ID" sz="1600" dirty="0">
                <a:solidFill>
                  <a:srgbClr val="000000"/>
                </a:solidFill>
                <a:latin typeface="Bookman Old Style" panose="02050604050505020204" pitchFamily="18" charset="0"/>
              </a:rPr>
              <a:t> Hukum </a:t>
            </a:r>
            <a:r>
              <a:rPr lang="en-ID" sz="1600" dirty="0" err="1">
                <a:solidFill>
                  <a:srgbClr val="000000"/>
                </a:solidFill>
                <a:latin typeface="Bookman Old Style" panose="02050604050505020204" pitchFamily="18" charset="0"/>
              </a:rPr>
              <a:t>sebagaimana</a:t>
            </a:r>
            <a:r>
              <a:rPr lang="en-ID" sz="1600" dirty="0">
                <a:solidFill>
                  <a:srgbClr val="000000"/>
                </a:solidFill>
                <a:latin typeface="Bookman Old Style" panose="02050604050505020204" pitchFamily="18" charset="0"/>
              </a:rPr>
              <a:t> </a:t>
            </a:r>
            <a:r>
              <a:rPr lang="en-ID" sz="1600" dirty="0" err="1">
                <a:solidFill>
                  <a:srgbClr val="000000"/>
                </a:solidFill>
                <a:latin typeface="Bookman Old Style" panose="02050604050505020204" pitchFamily="18" charset="0"/>
              </a:rPr>
              <a:t>dimaksud</a:t>
            </a:r>
            <a:r>
              <a:rPr lang="en-ID" sz="1600" dirty="0">
                <a:solidFill>
                  <a:srgbClr val="000000"/>
                </a:solidFill>
                <a:latin typeface="Bookman Old Style" panose="02050604050505020204" pitchFamily="18" charset="0"/>
              </a:rPr>
              <a:t> pada </a:t>
            </a:r>
            <a:r>
              <a:rPr lang="en-ID" sz="1600" dirty="0" err="1">
                <a:solidFill>
                  <a:srgbClr val="000000"/>
                </a:solidFill>
                <a:latin typeface="Bookman Old Style" panose="02050604050505020204" pitchFamily="18" charset="0"/>
              </a:rPr>
              <a:t>ayat</a:t>
            </a:r>
            <a:r>
              <a:rPr lang="en-ID" sz="1600" dirty="0">
                <a:solidFill>
                  <a:srgbClr val="000000"/>
                </a:solidFill>
                <a:latin typeface="Bookman Old Style" panose="02050604050505020204" pitchFamily="18" charset="0"/>
              </a:rPr>
              <a:t> (1) </a:t>
            </a:r>
            <a:r>
              <a:rPr lang="en-ID" sz="1600" dirty="0" err="1">
                <a:solidFill>
                  <a:srgbClr val="000000"/>
                </a:solidFill>
                <a:latin typeface="Bookman Old Style" panose="02050604050505020204" pitchFamily="18" charset="0"/>
              </a:rPr>
              <a:t>diatur</a:t>
            </a:r>
            <a:r>
              <a:rPr lang="en-ID" sz="1600" dirty="0">
                <a:solidFill>
                  <a:srgbClr val="000000"/>
                </a:solidFill>
                <a:latin typeface="Bookman Old Style" panose="02050604050505020204" pitchFamily="18" charset="0"/>
              </a:rPr>
              <a:t> </a:t>
            </a:r>
            <a:r>
              <a:rPr lang="en-ID" sz="1600" dirty="0" err="1">
                <a:solidFill>
                  <a:srgbClr val="000000"/>
                </a:solidFill>
                <a:highlight>
                  <a:srgbClr val="FFFF00"/>
                </a:highlight>
                <a:latin typeface="Bookman Old Style" panose="02050604050505020204" pitchFamily="18" charset="0"/>
              </a:rPr>
              <a:t>dengan</a:t>
            </a:r>
            <a:r>
              <a:rPr lang="en-ID" sz="1600" dirty="0">
                <a:solidFill>
                  <a:srgbClr val="000000"/>
                </a:solidFill>
                <a:highlight>
                  <a:srgbClr val="FFFF00"/>
                </a:highlight>
                <a:latin typeface="Bookman Old Style" panose="02050604050505020204" pitchFamily="18" charset="0"/>
              </a:rPr>
              <a:t> </a:t>
            </a:r>
            <a:r>
              <a:rPr lang="en-ID" sz="1600" dirty="0" err="1">
                <a:solidFill>
                  <a:srgbClr val="000000"/>
                </a:solidFill>
                <a:highlight>
                  <a:srgbClr val="FFFF00"/>
                </a:highlight>
                <a:latin typeface="Bookman Old Style" panose="02050604050505020204" pitchFamily="18" charset="0"/>
              </a:rPr>
              <a:t>Peraturan</a:t>
            </a:r>
            <a:r>
              <a:rPr lang="en-ID" sz="1600" dirty="0">
                <a:solidFill>
                  <a:srgbClr val="000000"/>
                </a:solidFill>
                <a:highlight>
                  <a:srgbClr val="FFFF00"/>
                </a:highlight>
                <a:latin typeface="Bookman Old Style" panose="02050604050505020204" pitchFamily="18" charset="0"/>
              </a:rPr>
              <a:t> Daerah. </a:t>
            </a:r>
          </a:p>
          <a:p>
            <a:pPr marL="204788" indent="-204788" defTabSz="685800" eaLnBrk="0" fontAlgn="base" hangingPunct="0">
              <a:lnSpc>
                <a:spcPct val="100000"/>
              </a:lnSpc>
              <a:spcBef>
                <a:spcPct val="20000"/>
              </a:spcBef>
              <a:spcAft>
                <a:spcPct val="0"/>
              </a:spcAft>
              <a:buClr>
                <a:schemeClr val="accent1"/>
              </a:buClr>
              <a:buSzPct val="100000"/>
              <a:buFont typeface="Symbol" panose="05050102010706020507" pitchFamily="18" charset="2"/>
              <a:buChar char=""/>
              <a:defRPr/>
            </a:pPr>
            <a:endParaRPr lang="en-ID" sz="1800" dirty="0">
              <a:solidFill>
                <a:schemeClr val="tx2"/>
              </a:solidFill>
              <a:latin typeface="+mn-lt"/>
            </a:endParaRPr>
          </a:p>
        </p:txBody>
      </p:sp>
      <p:sp>
        <p:nvSpPr>
          <p:cNvPr id="75779" name="Title 2"/>
          <p:cNvSpPr>
            <a:spLocks noGrp="1"/>
          </p:cNvSpPr>
          <p:nvPr>
            <p:ph type="title"/>
          </p:nvPr>
        </p:nvSpPr>
        <p:spPr>
          <a:ln/>
        </p:spPr>
        <p:txBody>
          <a:bodyPr vert="horz" wrap="square" lIns="68580" tIns="34290" rIns="68580" bIns="34290" rtlCol="0" anchor="ctr" anchorCtr="0">
            <a:normAutofit/>
          </a:bodyPr>
          <a:lstStyle/>
          <a:p>
            <a:r>
              <a:rPr lang="en-US" altLang="en-US" dirty="0"/>
              <a:t>DELEGASI</a:t>
            </a:r>
            <a:endParaRPr lang="en-ID" altLang="en-US" dirty="0"/>
          </a:p>
        </p:txBody>
      </p:sp>
      <p:sp>
        <p:nvSpPr>
          <p:cNvPr id="75780" name="Slide Number Placeholder 3"/>
          <p:cNvSpPr txBox="1">
            <a:spLocks noGrp="1"/>
          </p:cNvSpPr>
          <p:nvPr>
            <p:ph type="sldNum" sz="quarter" idx="12"/>
          </p:nvPr>
        </p:nvSpPr>
        <p:spPr>
          <a:noFill/>
          <a:ln>
            <a:noFill/>
          </a:ln>
        </p:spPr>
        <p:txBody>
          <a:bodyPr anchor="ctr" anchorCtr="0"/>
          <a:lstStyle>
            <a:lvl1pPr marL="0" lvl="0" indent="0" algn="l" defTabSz="685800" rtl="0" eaLnBrk="0" fontAlgn="base" latinLnBrk="0" hangingPunct="0">
              <a:lnSpc>
                <a:spcPct val="100000"/>
              </a:lnSpc>
              <a:spcBef>
                <a:spcPct val="0"/>
              </a:spcBef>
              <a:spcAft>
                <a:spcPct val="0"/>
              </a:spcAft>
              <a:buNone/>
              <a:defRPr sz="2100" b="0" i="0" u="none" kern="1200" baseline="0">
                <a:solidFill>
                  <a:schemeClr val="tx1"/>
                </a:solidFill>
                <a:latin typeface="Tahoma" panose="020B0604030504040204" pitchFamily="34" charset="0"/>
                <a:ea typeface="+mn-ea"/>
              </a:defRPr>
            </a:lvl1pPr>
            <a:lvl2pPr marL="342900" lvl="1" indent="0" algn="l" defTabSz="685800" rtl="0" eaLnBrk="0" fontAlgn="base" latinLnBrk="0" hangingPunct="0">
              <a:lnSpc>
                <a:spcPct val="100000"/>
              </a:lnSpc>
              <a:spcBef>
                <a:spcPct val="0"/>
              </a:spcBef>
              <a:spcAft>
                <a:spcPct val="0"/>
              </a:spcAft>
              <a:buNone/>
              <a:defRPr sz="2100" b="0" i="0" u="none" kern="1200" baseline="0">
                <a:solidFill>
                  <a:schemeClr val="tx1"/>
                </a:solidFill>
                <a:latin typeface="Tahoma" panose="020B0604030504040204" pitchFamily="34" charset="0"/>
                <a:ea typeface="+mn-ea"/>
                <a:cs typeface="+mn-cs"/>
              </a:defRPr>
            </a:lvl2pPr>
            <a:lvl3pPr marL="685800" lvl="2" indent="0" algn="l" defTabSz="685800" rtl="0" eaLnBrk="0" fontAlgn="base" latinLnBrk="0" hangingPunct="0">
              <a:lnSpc>
                <a:spcPct val="100000"/>
              </a:lnSpc>
              <a:spcBef>
                <a:spcPct val="0"/>
              </a:spcBef>
              <a:spcAft>
                <a:spcPct val="0"/>
              </a:spcAft>
              <a:buNone/>
              <a:defRPr sz="2100" b="0" i="0" u="none" kern="1200" baseline="0">
                <a:solidFill>
                  <a:schemeClr val="tx1"/>
                </a:solidFill>
                <a:latin typeface="Tahoma" panose="020B0604030504040204" pitchFamily="34" charset="0"/>
                <a:ea typeface="+mn-ea"/>
                <a:cs typeface="+mn-cs"/>
              </a:defRPr>
            </a:lvl3pPr>
            <a:lvl4pPr marL="1028700" lvl="3" indent="0" algn="l" defTabSz="685800" rtl="0" eaLnBrk="0" fontAlgn="base" latinLnBrk="0" hangingPunct="0">
              <a:lnSpc>
                <a:spcPct val="100000"/>
              </a:lnSpc>
              <a:spcBef>
                <a:spcPct val="0"/>
              </a:spcBef>
              <a:spcAft>
                <a:spcPct val="0"/>
              </a:spcAft>
              <a:buNone/>
              <a:defRPr sz="2100" b="0" i="0" u="none" kern="1200" baseline="0">
                <a:solidFill>
                  <a:schemeClr val="tx1"/>
                </a:solidFill>
                <a:latin typeface="Tahoma" panose="020B0604030504040204" pitchFamily="34" charset="0"/>
                <a:ea typeface="+mn-ea"/>
                <a:cs typeface="+mn-cs"/>
              </a:defRPr>
            </a:lvl4pPr>
            <a:lvl5pPr marL="1371600" lvl="4" indent="0" algn="l" defTabSz="685800" rtl="0" eaLnBrk="0" fontAlgn="base" latinLnBrk="0" hangingPunct="0">
              <a:lnSpc>
                <a:spcPct val="100000"/>
              </a:lnSpc>
              <a:spcBef>
                <a:spcPct val="0"/>
              </a:spcBef>
              <a:spcAft>
                <a:spcPct val="0"/>
              </a:spcAft>
              <a:buNone/>
              <a:defRPr sz="2100" b="0" i="0" u="none" kern="1200" baseline="0">
                <a:solidFill>
                  <a:schemeClr val="tx1"/>
                </a:solidFill>
                <a:latin typeface="Tahoma" panose="020B0604030504040204" pitchFamily="34" charset="0"/>
                <a:ea typeface="+mn-ea"/>
                <a:cs typeface="+mn-cs"/>
              </a:defRPr>
            </a:lvl5pPr>
          </a:lstStyle>
          <a:p>
            <a:pPr lvl="0" algn="ctr"/>
            <a:fld id="{9A0DB2DC-4C9A-4742-B13C-FB6460FD3503}" type="slidenum">
              <a:rPr lang="en-GB" altLang="en-US" sz="750" dirty="0">
                <a:solidFill>
                  <a:schemeClr val="tx2"/>
                </a:solidFill>
              </a:rPr>
              <a:t>27</a:t>
            </a:fld>
            <a:endParaRPr lang="en-GB" altLang="en-US" sz="750" dirty="0">
              <a:solidFill>
                <a:schemeClr val="tx2"/>
              </a:solidFill>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advTm="3000">
        <p:random/>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bwMode="auto">
          <a:xfrm>
            <a:off x="628650" y="628650"/>
            <a:ext cx="8058150" cy="4171950"/>
          </a:xfrm>
          <a:ln/>
          <a:effectLst/>
          <a:scene3d>
            <a:camera prst="orthographicFront"/>
            <a:lightRig rig="balanced" dir="t"/>
          </a:scene3d>
          <a:sp3d prstMaterial="plastic"/>
        </p:spPr>
        <p:txBody>
          <a:bodyPr vert="horz" wrap="square" lIns="68580" tIns="34290" rIns="68580" bIns="34290" numCol="1" rtlCol="0" anchor="t" anchorCtr="0" compatLnSpc="1">
            <a:normAutofit/>
          </a:bodyPr>
          <a:lstStyle/>
          <a:p>
            <a:pPr marL="204788" indent="-204788" defTabSz="685800" eaLnBrk="0" fontAlgn="base" hangingPunct="0">
              <a:lnSpc>
                <a:spcPct val="100000"/>
              </a:lnSpc>
              <a:spcBef>
                <a:spcPct val="20000"/>
              </a:spcBef>
              <a:spcAft>
                <a:spcPct val="0"/>
              </a:spcAft>
              <a:buClr>
                <a:schemeClr val="accent1"/>
              </a:buClr>
              <a:buSzPct val="100000"/>
              <a:buFont typeface="Symbol" panose="05050102010706020507" pitchFamily="18" charset="2"/>
              <a:buChar char=""/>
              <a:defRPr/>
            </a:pPr>
            <a:r>
              <a:rPr lang="en-US" sz="1800" dirty="0" err="1">
                <a:latin typeface="+mn-lt"/>
              </a:rPr>
              <a:t>Contoh</a:t>
            </a:r>
            <a:r>
              <a:rPr lang="en-US" sz="1800" dirty="0">
                <a:latin typeface="+mn-lt"/>
              </a:rPr>
              <a:t>: </a:t>
            </a:r>
            <a:r>
              <a:rPr lang="en-US" sz="1800" dirty="0" err="1">
                <a:latin typeface="+mn-lt"/>
              </a:rPr>
              <a:t>Delegasi</a:t>
            </a:r>
            <a:endParaRPr lang="en-US" sz="1800" dirty="0">
              <a:latin typeface="+mn-lt"/>
            </a:endParaRPr>
          </a:p>
          <a:p>
            <a:pPr marL="0" indent="0" algn="ctr" defTabSz="685800" eaLnBrk="0" fontAlgn="base" hangingPunct="0">
              <a:lnSpc>
                <a:spcPct val="100000"/>
              </a:lnSpc>
              <a:spcBef>
                <a:spcPct val="20000"/>
              </a:spcBef>
              <a:spcAft>
                <a:spcPct val="0"/>
              </a:spcAft>
              <a:buClr>
                <a:schemeClr val="accent1"/>
              </a:buClr>
              <a:buSzPct val="100000"/>
              <a:buNone/>
              <a:defRPr/>
            </a:pPr>
            <a:endParaRPr lang="en-US" sz="1800" dirty="0">
              <a:latin typeface="+mn-lt"/>
            </a:endParaRPr>
          </a:p>
          <a:p>
            <a:pPr marL="0" indent="0" algn="ctr" defTabSz="685800" eaLnBrk="0" fontAlgn="base" hangingPunct="0">
              <a:lnSpc>
                <a:spcPct val="100000"/>
              </a:lnSpc>
              <a:spcBef>
                <a:spcPct val="20000"/>
              </a:spcBef>
              <a:spcAft>
                <a:spcPct val="0"/>
              </a:spcAft>
              <a:buClr>
                <a:schemeClr val="accent1"/>
              </a:buClr>
              <a:buSzPct val="100000"/>
              <a:buNone/>
              <a:defRPr/>
            </a:pPr>
            <a:endParaRPr lang="en-ID" sz="1800" dirty="0">
              <a:solidFill>
                <a:schemeClr val="tx2"/>
              </a:solidFill>
              <a:latin typeface="+mn-lt"/>
            </a:endParaRPr>
          </a:p>
          <a:p>
            <a:pPr marL="0" indent="0" algn="ctr" defTabSz="685800" eaLnBrk="0" fontAlgn="base" hangingPunct="0">
              <a:lnSpc>
                <a:spcPct val="100000"/>
              </a:lnSpc>
              <a:spcBef>
                <a:spcPct val="20000"/>
              </a:spcBef>
              <a:spcAft>
                <a:spcPct val="0"/>
              </a:spcAft>
              <a:buClr>
                <a:schemeClr val="accent1"/>
              </a:buClr>
              <a:buSzPct val="100000"/>
              <a:buNone/>
              <a:defRPr/>
            </a:pPr>
            <a:r>
              <a:rPr lang="en-ID" sz="1800" dirty="0">
                <a:latin typeface="+mn-lt"/>
              </a:rPr>
              <a:t>PERATURAN PEMERINTAH REPUBLIK INDONESIA NOMOR 42 TAHUN 2013 TENTANG </a:t>
            </a:r>
          </a:p>
          <a:p>
            <a:pPr marL="0" indent="0" algn="ctr" defTabSz="685800" eaLnBrk="0" fontAlgn="base" hangingPunct="0">
              <a:lnSpc>
                <a:spcPct val="100000"/>
              </a:lnSpc>
              <a:spcBef>
                <a:spcPct val="20000"/>
              </a:spcBef>
              <a:spcAft>
                <a:spcPct val="0"/>
              </a:spcAft>
              <a:buClr>
                <a:schemeClr val="accent1"/>
              </a:buClr>
              <a:buSzPct val="100000"/>
              <a:buNone/>
              <a:defRPr/>
            </a:pPr>
            <a:r>
              <a:rPr lang="en-ID" sz="1800" dirty="0">
                <a:latin typeface="+mn-lt"/>
              </a:rPr>
              <a:t>SYARAT DAN TATA CARA PEMBERIAN BANTUAN HUKUM DAN PENYALURAN DANA BANTUAN HUKUM</a:t>
            </a:r>
          </a:p>
          <a:p>
            <a:pPr marL="0" indent="0" algn="ctr" defTabSz="685800" eaLnBrk="0" fontAlgn="base" hangingPunct="0">
              <a:lnSpc>
                <a:spcPct val="100000"/>
              </a:lnSpc>
              <a:spcBef>
                <a:spcPct val="20000"/>
              </a:spcBef>
              <a:spcAft>
                <a:spcPct val="0"/>
              </a:spcAft>
              <a:buClr>
                <a:schemeClr val="accent1"/>
              </a:buClr>
              <a:buSzPct val="100000"/>
              <a:buNone/>
              <a:defRPr/>
            </a:pPr>
            <a:r>
              <a:rPr lang="en-US" sz="1800" dirty="0">
                <a:latin typeface="+mn-lt"/>
              </a:rPr>
              <a:t>		</a:t>
            </a:r>
          </a:p>
          <a:p>
            <a:pPr marL="0" indent="0" algn="ctr" defTabSz="685800" eaLnBrk="0" fontAlgn="base" hangingPunct="0">
              <a:lnSpc>
                <a:spcPct val="100000"/>
              </a:lnSpc>
              <a:spcBef>
                <a:spcPct val="20000"/>
              </a:spcBef>
              <a:spcAft>
                <a:spcPct val="0"/>
              </a:spcAft>
              <a:buClr>
                <a:schemeClr val="accent1"/>
              </a:buClr>
              <a:buSzPct val="100000"/>
              <a:buNone/>
              <a:defRPr/>
            </a:pPr>
            <a:r>
              <a:rPr lang="en-ID" sz="1800" dirty="0">
                <a:latin typeface="+mn-lt"/>
              </a:rPr>
              <a:t>Pasal 19</a:t>
            </a:r>
            <a:endParaRPr lang="en-US" sz="1800" dirty="0">
              <a:latin typeface="+mn-lt"/>
            </a:endParaRPr>
          </a:p>
          <a:p>
            <a:pPr marL="1111091" indent="-1111091" algn="just" defTabSz="685800" eaLnBrk="0" fontAlgn="base" hangingPunct="0">
              <a:lnSpc>
                <a:spcPct val="100000"/>
              </a:lnSpc>
              <a:spcBef>
                <a:spcPct val="20000"/>
              </a:spcBef>
              <a:spcAft>
                <a:spcPct val="0"/>
              </a:spcAft>
              <a:buClr>
                <a:schemeClr val="accent1"/>
              </a:buClr>
              <a:buSzPct val="100000"/>
              <a:buNone/>
              <a:defRPr/>
            </a:pPr>
            <a:r>
              <a:rPr lang="en-ID" sz="1800" dirty="0">
                <a:latin typeface="+mn-lt"/>
              </a:rPr>
              <a:t>                         (3) </a:t>
            </a:r>
            <a:r>
              <a:rPr lang="en-ID" sz="1800" dirty="0" err="1">
                <a:latin typeface="+mn-lt"/>
              </a:rPr>
              <a:t>Ketentuan</a:t>
            </a:r>
            <a:r>
              <a:rPr lang="en-ID" sz="1800" dirty="0">
                <a:latin typeface="+mn-lt"/>
              </a:rPr>
              <a:t> </a:t>
            </a:r>
            <a:r>
              <a:rPr lang="en-ID" sz="1800" dirty="0" err="1">
                <a:latin typeface="+mn-lt"/>
              </a:rPr>
              <a:t>lebih</a:t>
            </a:r>
            <a:r>
              <a:rPr lang="en-ID" sz="1800" dirty="0">
                <a:latin typeface="+mn-lt"/>
              </a:rPr>
              <a:t> </a:t>
            </a:r>
            <a:r>
              <a:rPr lang="en-ID" sz="1800" dirty="0" err="1">
                <a:latin typeface="+mn-lt"/>
              </a:rPr>
              <a:t>lanjut</a:t>
            </a:r>
            <a:r>
              <a:rPr lang="en-ID" sz="1800" dirty="0">
                <a:latin typeface="+mn-lt"/>
              </a:rPr>
              <a:t> </a:t>
            </a:r>
            <a:r>
              <a:rPr lang="en-ID" sz="1800" dirty="0" err="1">
                <a:latin typeface="+mn-lt"/>
              </a:rPr>
              <a:t>mengenai</a:t>
            </a:r>
            <a:r>
              <a:rPr lang="en-ID" sz="1800" dirty="0">
                <a:latin typeface="+mn-lt"/>
              </a:rPr>
              <a:t> </a:t>
            </a:r>
            <a:r>
              <a:rPr lang="en-ID" sz="1800" dirty="0" err="1">
                <a:latin typeface="+mn-lt"/>
              </a:rPr>
              <a:t>pengalokasian</a:t>
            </a:r>
            <a:r>
              <a:rPr lang="en-ID" sz="1800" dirty="0">
                <a:latin typeface="+mn-lt"/>
              </a:rPr>
              <a:t> </a:t>
            </a:r>
            <a:r>
              <a:rPr lang="en-ID" sz="1800" dirty="0" err="1">
                <a:latin typeface="+mn-lt"/>
              </a:rPr>
              <a:t>Anggaran</a:t>
            </a:r>
            <a:r>
              <a:rPr lang="en-ID" sz="1800" dirty="0">
                <a:latin typeface="+mn-lt"/>
              </a:rPr>
              <a:t> </a:t>
            </a:r>
            <a:r>
              <a:rPr lang="en-ID" sz="1800" dirty="0" err="1">
                <a:latin typeface="+mn-lt"/>
              </a:rPr>
              <a:t>Penyelenggaraan</a:t>
            </a:r>
            <a:r>
              <a:rPr lang="en-ID" sz="1800" dirty="0">
                <a:latin typeface="+mn-lt"/>
              </a:rPr>
              <a:t> </a:t>
            </a:r>
            <a:r>
              <a:rPr lang="en-ID" sz="1800" dirty="0" err="1">
                <a:latin typeface="+mn-lt"/>
              </a:rPr>
              <a:t>Bantuan</a:t>
            </a:r>
            <a:r>
              <a:rPr lang="en-ID" sz="1800" dirty="0">
                <a:latin typeface="+mn-lt"/>
              </a:rPr>
              <a:t> Hukum </a:t>
            </a:r>
            <a:r>
              <a:rPr lang="en-ID" sz="1800" dirty="0" err="1">
                <a:latin typeface="+mn-lt"/>
              </a:rPr>
              <a:t>sebagaimana</a:t>
            </a:r>
            <a:r>
              <a:rPr lang="en-ID" sz="1800" dirty="0">
                <a:latin typeface="+mn-lt"/>
              </a:rPr>
              <a:t> </a:t>
            </a:r>
            <a:r>
              <a:rPr lang="en-ID" sz="1800" dirty="0" err="1">
                <a:latin typeface="+mn-lt"/>
              </a:rPr>
              <a:t>dimaksud</a:t>
            </a:r>
            <a:r>
              <a:rPr lang="en-ID" sz="1800" dirty="0">
                <a:latin typeface="+mn-lt"/>
              </a:rPr>
              <a:t> pada </a:t>
            </a:r>
            <a:r>
              <a:rPr lang="en-ID" sz="1800" dirty="0" err="1">
                <a:latin typeface="+mn-lt"/>
              </a:rPr>
              <a:t>ayat</a:t>
            </a:r>
            <a:r>
              <a:rPr lang="en-ID" sz="1800" dirty="0">
                <a:latin typeface="+mn-lt"/>
              </a:rPr>
              <a:t> (1) </a:t>
            </a:r>
            <a:r>
              <a:rPr lang="en-ID" sz="1800" dirty="0" err="1">
                <a:highlight>
                  <a:srgbClr val="FFFF00"/>
                </a:highlight>
                <a:latin typeface="+mn-lt"/>
              </a:rPr>
              <a:t>diatur</a:t>
            </a:r>
            <a:r>
              <a:rPr lang="en-ID" sz="1800" dirty="0">
                <a:highlight>
                  <a:srgbClr val="FFFF00"/>
                </a:highlight>
                <a:latin typeface="+mn-lt"/>
              </a:rPr>
              <a:t> </a:t>
            </a:r>
            <a:r>
              <a:rPr lang="en-ID" sz="1800" dirty="0" err="1">
                <a:highlight>
                  <a:srgbClr val="FFFF00"/>
                </a:highlight>
                <a:latin typeface="+mn-lt"/>
              </a:rPr>
              <a:t>dengan</a:t>
            </a:r>
            <a:r>
              <a:rPr lang="en-ID" sz="1800" dirty="0">
                <a:highlight>
                  <a:srgbClr val="FFFF00"/>
                </a:highlight>
                <a:latin typeface="+mn-lt"/>
              </a:rPr>
              <a:t> </a:t>
            </a:r>
            <a:r>
              <a:rPr lang="en-ID" sz="1800" dirty="0" err="1">
                <a:highlight>
                  <a:srgbClr val="FFFF00"/>
                </a:highlight>
                <a:latin typeface="+mn-lt"/>
              </a:rPr>
              <a:t>Peraturan</a:t>
            </a:r>
            <a:r>
              <a:rPr lang="en-ID" sz="1800" dirty="0">
                <a:highlight>
                  <a:srgbClr val="FFFF00"/>
                </a:highlight>
                <a:latin typeface="+mn-lt"/>
              </a:rPr>
              <a:t> Daerah.</a:t>
            </a:r>
            <a:endParaRPr lang="en-US" sz="1800" dirty="0">
              <a:highlight>
                <a:srgbClr val="FFFF00"/>
              </a:highlight>
              <a:latin typeface="+mn-lt"/>
            </a:endParaRPr>
          </a:p>
        </p:txBody>
      </p:sp>
      <p:sp>
        <p:nvSpPr>
          <p:cNvPr id="76803" name="Slide Number Placeholder 3"/>
          <p:cNvSpPr txBox="1">
            <a:spLocks noGrp="1"/>
          </p:cNvSpPr>
          <p:nvPr>
            <p:ph type="sldNum" sz="quarter" idx="12"/>
          </p:nvPr>
        </p:nvSpPr>
        <p:spPr>
          <a:noFill/>
          <a:ln>
            <a:noFill/>
          </a:ln>
        </p:spPr>
        <p:txBody>
          <a:bodyPr anchor="ctr" anchorCtr="0"/>
          <a:lstStyle/>
          <a:p>
            <a:pPr algn="ctr">
              <a:spcBef>
                <a:spcPct val="0"/>
              </a:spcBef>
            </a:pPr>
            <a:fld id="{9A0DB2DC-4C9A-4742-B13C-FB6460FD3503}" type="slidenum">
              <a:rPr lang="en-GB" altLang="en-US" sz="750" dirty="0">
                <a:solidFill>
                  <a:schemeClr val="tx1"/>
                </a:solidFill>
                <a:latin typeface="Tahoma" panose="020B0604030504040204" pitchFamily="34" charset="0"/>
                <a:cs typeface="Arial" panose="020B0604020202020204" pitchFamily="34" charset="0"/>
              </a:rPr>
              <a:pPr algn="ctr">
                <a:spcBef>
                  <a:spcPct val="0"/>
                </a:spcBef>
              </a:pPr>
              <a:t>28</a:t>
            </a:fld>
            <a:endParaRPr lang="en-GB" altLang="en-US" sz="750" dirty="0">
              <a:solidFill>
                <a:schemeClr val="tx1"/>
              </a:solidFill>
              <a:latin typeface="Tahoma" panose="020B0604030504040204" pitchFamily="34" charset="0"/>
              <a:ea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cstate="print"/>
          <a:stretch>
            <a:fillRect/>
          </a:stretch>
        </p:blipFill>
        <p:spPr>
          <a:xfrm>
            <a:off x="957400" y="4782340"/>
            <a:ext cx="259247" cy="319073"/>
          </a:xfrm>
          <a:prstGeom prst="ellipse">
            <a:avLst/>
          </a:prstGeom>
        </p:spPr>
      </p:pic>
      <p:pic>
        <p:nvPicPr>
          <p:cNvPr id="76805" name="Picture 13"/>
          <p:cNvPicPr>
            <a:picLocks noChangeAspect="1"/>
          </p:cNvPicPr>
          <p:nvPr/>
        </p:nvPicPr>
        <p:blipFill>
          <a:blip r:embed="rId3"/>
          <a:stretch>
            <a:fillRect/>
          </a:stretch>
        </p:blipFill>
        <p:spPr>
          <a:xfrm>
            <a:off x="1303735" y="4816078"/>
            <a:ext cx="232172" cy="279797"/>
          </a:xfrm>
          <a:prstGeom prst="rect">
            <a:avLst/>
          </a:prstGeom>
          <a:noFill/>
          <a:ln w="9525">
            <a:noFill/>
          </a:ln>
        </p:spPr>
      </p:pic>
      <p:pic>
        <p:nvPicPr>
          <p:cNvPr id="76806" name="Picture 14"/>
          <p:cNvPicPr>
            <a:picLocks noChangeAspect="1"/>
          </p:cNvPicPr>
          <p:nvPr/>
        </p:nvPicPr>
        <p:blipFill>
          <a:blip r:embed="rId4"/>
          <a:stretch>
            <a:fillRect/>
          </a:stretch>
        </p:blipFill>
        <p:spPr>
          <a:xfrm>
            <a:off x="1575198" y="4830366"/>
            <a:ext cx="340519" cy="263128"/>
          </a:xfrm>
          <a:prstGeom prst="rect">
            <a:avLst/>
          </a:prstGeom>
          <a:noFill/>
          <a:ln w="9525">
            <a:noFill/>
          </a:ln>
        </p:spPr>
      </p:pic>
      <p:pic>
        <p:nvPicPr>
          <p:cNvPr id="76807" name="Picture 15"/>
          <p:cNvPicPr>
            <a:picLocks noChangeAspect="1"/>
          </p:cNvPicPr>
          <p:nvPr/>
        </p:nvPicPr>
        <p:blipFill>
          <a:blip r:embed="rId5"/>
          <a:stretch>
            <a:fillRect/>
          </a:stretch>
        </p:blipFill>
        <p:spPr>
          <a:xfrm>
            <a:off x="2016919" y="4832747"/>
            <a:ext cx="366713" cy="241697"/>
          </a:xfrm>
          <a:prstGeom prst="rect">
            <a:avLst/>
          </a:prstGeom>
          <a:noFill/>
          <a:ln w="9525">
            <a:noFill/>
          </a:ln>
        </p:spPr>
      </p:pic>
      <p:pic>
        <p:nvPicPr>
          <p:cNvPr id="76808" name="Picture 16"/>
          <p:cNvPicPr/>
          <p:nvPr/>
        </p:nvPicPr>
        <p:blipFill>
          <a:blip r:embed="rId6"/>
          <a:stretch>
            <a:fillRect/>
          </a:stretch>
        </p:blipFill>
        <p:spPr>
          <a:xfrm>
            <a:off x="2488406" y="4845844"/>
            <a:ext cx="300038" cy="264319"/>
          </a:xfrm>
          <a:prstGeom prst="rect">
            <a:avLst/>
          </a:prstGeom>
          <a:noFill/>
          <a:ln w="9525">
            <a:noFill/>
          </a:ln>
        </p:spPr>
      </p:pic>
      <p:pic>
        <p:nvPicPr>
          <p:cNvPr id="76809" name="Picture 17"/>
          <p:cNvPicPr>
            <a:picLocks noChangeAspect="1"/>
          </p:cNvPicPr>
          <p:nvPr/>
        </p:nvPicPr>
        <p:blipFill>
          <a:blip r:embed="rId7"/>
          <a:stretch>
            <a:fillRect/>
          </a:stretch>
        </p:blipFill>
        <p:spPr>
          <a:xfrm>
            <a:off x="2833688" y="4845844"/>
            <a:ext cx="573881" cy="219075"/>
          </a:xfrm>
          <a:prstGeom prst="rect">
            <a:avLst/>
          </a:prstGeom>
          <a:noFill/>
          <a:ln w="9525">
            <a:noFill/>
          </a:ln>
        </p:spPr>
      </p:pic>
      <p:pic>
        <p:nvPicPr>
          <p:cNvPr id="76810" name="Picture 18"/>
          <p:cNvPicPr>
            <a:picLocks noChangeAspect="1"/>
          </p:cNvPicPr>
          <p:nvPr/>
        </p:nvPicPr>
        <p:blipFill>
          <a:blip r:embed="rId8"/>
          <a:stretch>
            <a:fillRect/>
          </a:stretch>
        </p:blipFill>
        <p:spPr>
          <a:xfrm>
            <a:off x="3518297" y="4772026"/>
            <a:ext cx="295275" cy="346472"/>
          </a:xfrm>
          <a:prstGeom prst="rect">
            <a:avLst/>
          </a:prstGeom>
          <a:noFill/>
          <a:ln w="9525">
            <a:noFill/>
          </a:ln>
        </p:spPr>
      </p:pic>
    </p:spTree>
  </p:cSld>
  <p:clrMapOvr>
    <a:masterClrMapping/>
  </p:clrMapOvr>
  <p:transition spd="med">
    <p:random/>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bwMode="auto">
          <a:xfrm>
            <a:off x="2343150" y="171450"/>
            <a:ext cx="4457700" cy="628650"/>
          </a:xfrm>
          <a:prstGeom prst="rect">
            <a:avLst/>
          </a:prstGeom>
          <a:solidFill>
            <a:srgbClr val="FFFF00"/>
          </a:solidFill>
          <a:ln w="9525" cmpd="sng">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68580" tIns="34290" rIns="68580" bIns="34290" numCol="1" rtlCol="0" anchor="ctr" anchorCtr="0" compatLnSpc="1">
            <a:normAutofit/>
          </a:bodyPr>
          <a:lstStyle/>
          <a:p>
            <a:pPr algn="ctr" defTabSz="685800" fontAlgn="base">
              <a:lnSpc>
                <a:spcPct val="100000"/>
              </a:lnSpc>
              <a:spcAft>
                <a:spcPct val="0"/>
              </a:spcAft>
              <a:defRPr/>
            </a:pPr>
            <a:r>
              <a:rPr lang="en-US" sz="2400" dirty="0">
                <a:solidFill>
                  <a:schemeClr val="accent2">
                    <a:lumMod val="75000"/>
                  </a:schemeClr>
                </a:solidFill>
                <a:latin typeface="Britannic Bold" panose="020B0903060703020204" pitchFamily="34" charset="0"/>
              </a:rPr>
              <a:t>PELIMPAHAN KEWENANGAN</a:t>
            </a:r>
            <a:endParaRPr lang="en-US" sz="2400" dirty="0">
              <a:solidFill>
                <a:srgbClr val="111111"/>
              </a:solidFill>
              <a:latin typeface="Bodoni MT Black" panose="02070A03080606020203" pitchFamily="18" charset="0"/>
            </a:endParaRPr>
          </a:p>
        </p:txBody>
      </p:sp>
      <p:sp>
        <p:nvSpPr>
          <p:cNvPr id="77829" name="Slide Number Placeholder 5"/>
          <p:cNvSpPr txBox="1">
            <a:spLocks noGrp="1"/>
          </p:cNvSpPr>
          <p:nvPr>
            <p:ph type="sldNum" sz="quarter" idx="12"/>
          </p:nvPr>
        </p:nvSpPr>
        <p:spPr>
          <a:noFill/>
          <a:ln>
            <a:noFill/>
          </a:ln>
        </p:spPr>
        <p:txBody>
          <a:bodyPr anchor="ctr" anchorCtr="0"/>
          <a:lstStyle>
            <a:lvl1pPr marL="0" lvl="0" indent="0" algn="l" defTabSz="685800" rtl="0" eaLnBrk="0" fontAlgn="base" latinLnBrk="0" hangingPunct="0">
              <a:lnSpc>
                <a:spcPct val="100000"/>
              </a:lnSpc>
              <a:spcBef>
                <a:spcPct val="0"/>
              </a:spcBef>
              <a:spcAft>
                <a:spcPct val="0"/>
              </a:spcAft>
              <a:buNone/>
              <a:defRPr sz="2100" b="0" i="0" u="none" kern="1200" baseline="0">
                <a:solidFill>
                  <a:schemeClr val="tx1"/>
                </a:solidFill>
                <a:latin typeface="Tahoma" panose="020B0604030504040204" pitchFamily="34" charset="0"/>
                <a:ea typeface="+mn-ea"/>
              </a:defRPr>
            </a:lvl1pPr>
            <a:lvl2pPr marL="342900" lvl="1" indent="0" algn="l" defTabSz="685800" rtl="0" eaLnBrk="0" fontAlgn="base" latinLnBrk="0" hangingPunct="0">
              <a:lnSpc>
                <a:spcPct val="100000"/>
              </a:lnSpc>
              <a:spcBef>
                <a:spcPct val="0"/>
              </a:spcBef>
              <a:spcAft>
                <a:spcPct val="0"/>
              </a:spcAft>
              <a:buNone/>
              <a:defRPr sz="2100" b="0" i="0" u="none" kern="1200" baseline="0">
                <a:solidFill>
                  <a:schemeClr val="tx1"/>
                </a:solidFill>
                <a:latin typeface="Tahoma" panose="020B0604030504040204" pitchFamily="34" charset="0"/>
                <a:ea typeface="+mn-ea"/>
                <a:cs typeface="+mn-cs"/>
              </a:defRPr>
            </a:lvl2pPr>
            <a:lvl3pPr marL="685800" lvl="2" indent="0" algn="l" defTabSz="685800" rtl="0" eaLnBrk="0" fontAlgn="base" latinLnBrk="0" hangingPunct="0">
              <a:lnSpc>
                <a:spcPct val="100000"/>
              </a:lnSpc>
              <a:spcBef>
                <a:spcPct val="0"/>
              </a:spcBef>
              <a:spcAft>
                <a:spcPct val="0"/>
              </a:spcAft>
              <a:buNone/>
              <a:defRPr sz="2100" b="0" i="0" u="none" kern="1200" baseline="0">
                <a:solidFill>
                  <a:schemeClr val="tx1"/>
                </a:solidFill>
                <a:latin typeface="Tahoma" panose="020B0604030504040204" pitchFamily="34" charset="0"/>
                <a:ea typeface="+mn-ea"/>
                <a:cs typeface="+mn-cs"/>
              </a:defRPr>
            </a:lvl3pPr>
            <a:lvl4pPr marL="1028700" lvl="3" indent="0" algn="l" defTabSz="685800" rtl="0" eaLnBrk="0" fontAlgn="base" latinLnBrk="0" hangingPunct="0">
              <a:lnSpc>
                <a:spcPct val="100000"/>
              </a:lnSpc>
              <a:spcBef>
                <a:spcPct val="0"/>
              </a:spcBef>
              <a:spcAft>
                <a:spcPct val="0"/>
              </a:spcAft>
              <a:buNone/>
              <a:defRPr sz="2100" b="0" i="0" u="none" kern="1200" baseline="0">
                <a:solidFill>
                  <a:schemeClr val="tx1"/>
                </a:solidFill>
                <a:latin typeface="Tahoma" panose="020B0604030504040204" pitchFamily="34" charset="0"/>
                <a:ea typeface="+mn-ea"/>
                <a:cs typeface="+mn-cs"/>
              </a:defRPr>
            </a:lvl4pPr>
            <a:lvl5pPr marL="1371600" lvl="4" indent="0" algn="l" defTabSz="685800" rtl="0" eaLnBrk="0" fontAlgn="base" latinLnBrk="0" hangingPunct="0">
              <a:lnSpc>
                <a:spcPct val="100000"/>
              </a:lnSpc>
              <a:spcBef>
                <a:spcPct val="0"/>
              </a:spcBef>
              <a:spcAft>
                <a:spcPct val="0"/>
              </a:spcAft>
              <a:buNone/>
              <a:defRPr sz="2100" b="0" i="0" u="none" kern="1200" baseline="0">
                <a:solidFill>
                  <a:schemeClr val="tx1"/>
                </a:solidFill>
                <a:latin typeface="Tahoma" panose="020B0604030504040204" pitchFamily="34" charset="0"/>
                <a:ea typeface="+mn-ea"/>
                <a:cs typeface="+mn-cs"/>
              </a:defRPr>
            </a:lvl5pPr>
          </a:lstStyle>
          <a:p>
            <a:pPr lvl="0" algn="ctr"/>
            <a:fld id="{9A0DB2DC-4C9A-4742-B13C-FB6460FD3503}" type="slidenum">
              <a:rPr lang="en-US" altLang="en-US" sz="1050" dirty="0">
                <a:latin typeface="Times New Roman" panose="02020603050405020304" pitchFamily="18" charset="0"/>
              </a:rPr>
              <a:t>29</a:t>
            </a:fld>
            <a:endParaRPr lang="en-US" altLang="en-US" sz="1050" dirty="0">
              <a:latin typeface="Times New Roman" panose="02020603050405020304" pitchFamily="18" charset="0"/>
            </a:endParaRPr>
          </a:p>
        </p:txBody>
      </p:sp>
      <p:sp>
        <p:nvSpPr>
          <p:cNvPr id="7" name="Rectangle 6"/>
          <p:cNvSpPr/>
          <p:nvPr/>
        </p:nvSpPr>
        <p:spPr>
          <a:xfrm>
            <a:off x="1483381" y="971550"/>
            <a:ext cx="2651171" cy="1307727"/>
          </a:xfrm>
          <a:prstGeom prst="rect">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685800" fontAlgn="base">
              <a:spcBef>
                <a:spcPct val="0"/>
              </a:spcBef>
              <a:spcAft>
                <a:spcPct val="0"/>
              </a:spcAft>
              <a:defRPr/>
            </a:pPr>
            <a:endParaRPr lang="en-US" sz="2400" dirty="0"/>
          </a:p>
          <a:p>
            <a:pPr algn="ctr" defTabSz="685800" fontAlgn="base">
              <a:spcBef>
                <a:spcPct val="0"/>
              </a:spcBef>
              <a:spcAft>
                <a:spcPct val="0"/>
              </a:spcAft>
              <a:defRPr/>
            </a:pPr>
            <a:r>
              <a:rPr lang="en-US" sz="3300" dirty="0" err="1">
                <a:solidFill>
                  <a:schemeClr val="tx1"/>
                </a:solidFill>
              </a:rPr>
              <a:t>atribusi</a:t>
            </a:r>
            <a:endParaRPr lang="en-US" sz="3300" dirty="0">
              <a:solidFill>
                <a:schemeClr val="tx1"/>
              </a:solidFill>
            </a:endParaRPr>
          </a:p>
        </p:txBody>
      </p:sp>
      <p:sp>
        <p:nvSpPr>
          <p:cNvPr id="8" name="Rounded Rectangle 7"/>
          <p:cNvSpPr/>
          <p:nvPr/>
        </p:nvSpPr>
        <p:spPr>
          <a:xfrm>
            <a:off x="4572000" y="2571750"/>
            <a:ext cx="2743200" cy="2233613"/>
          </a:xfrm>
          <a:prstGeom prst="roundRect">
            <a:avLst/>
          </a:prstGeom>
          <a:solidFill>
            <a:srgbClr val="FF0000"/>
          </a:solidFill>
          <a:ln>
            <a:solidFill>
              <a:srgbClr val="FF000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base">
              <a:spcBef>
                <a:spcPct val="0"/>
              </a:spcBef>
              <a:spcAft>
                <a:spcPct val="0"/>
              </a:spcAft>
              <a:defRPr/>
            </a:pPr>
            <a:r>
              <a:rPr lang="en-US" sz="3300" dirty="0" err="1">
                <a:solidFill>
                  <a:schemeClr val="tx1"/>
                </a:solidFill>
                <a:latin typeface="Berlin Sans FB" panose="020E0602020502020306" pitchFamily="34" charset="0"/>
                <a:cs typeface="Arial" panose="020B0604020202020204" pitchFamily="34" charset="0"/>
              </a:rPr>
              <a:t>Konsideran</a:t>
            </a:r>
            <a:endParaRPr lang="en-US" sz="3300" dirty="0">
              <a:solidFill>
                <a:schemeClr val="tx1"/>
              </a:solidFill>
              <a:latin typeface="Berlin Sans FB" panose="020E0602020502020306" pitchFamily="34" charset="0"/>
              <a:cs typeface="Arial" panose="020B0604020202020204" pitchFamily="34" charset="0"/>
            </a:endParaRPr>
          </a:p>
          <a:p>
            <a:pPr algn="ctr" defTabSz="685800" fontAlgn="base">
              <a:spcBef>
                <a:spcPct val="0"/>
              </a:spcBef>
              <a:spcAft>
                <a:spcPct val="0"/>
              </a:spcAft>
              <a:defRPr/>
            </a:pPr>
            <a:r>
              <a:rPr lang="en-US" sz="3300" dirty="0" err="1">
                <a:solidFill>
                  <a:schemeClr val="tx1"/>
                </a:solidFill>
                <a:latin typeface="Berlin Sans FB" panose="020E0602020502020306" pitchFamily="34" charset="0"/>
                <a:cs typeface="Arial" panose="020B0604020202020204" pitchFamily="34" charset="0"/>
              </a:rPr>
              <a:t>Yuridis</a:t>
            </a:r>
            <a:endParaRPr lang="en-US" sz="3300" dirty="0">
              <a:solidFill>
                <a:schemeClr val="tx1"/>
              </a:solidFill>
              <a:latin typeface="Berlin Sans FB" panose="020E0602020502020306" pitchFamily="34" charset="0"/>
              <a:cs typeface="Arial" panose="020B0604020202020204" pitchFamily="34" charset="0"/>
            </a:endParaRPr>
          </a:p>
        </p:txBody>
      </p:sp>
      <p:sp>
        <p:nvSpPr>
          <p:cNvPr id="9" name="Rounded Rectangle 8"/>
          <p:cNvSpPr/>
          <p:nvPr/>
        </p:nvSpPr>
        <p:spPr>
          <a:xfrm>
            <a:off x="1543892" y="2531410"/>
            <a:ext cx="2742359" cy="2284038"/>
          </a:xfrm>
          <a:prstGeom prst="roundRect">
            <a:avLst/>
          </a:prstGeom>
          <a:solidFill>
            <a:srgbClr val="7030A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base">
              <a:spcBef>
                <a:spcPct val="0"/>
              </a:spcBef>
              <a:spcAft>
                <a:spcPct val="0"/>
              </a:spcAft>
              <a:defRPr/>
            </a:pPr>
            <a:r>
              <a:rPr lang="en-US" sz="3300" dirty="0" err="1">
                <a:solidFill>
                  <a:schemeClr val="tx1"/>
                </a:solidFill>
                <a:latin typeface="Berlin Sans FB" panose="020E0602020502020306" pitchFamily="34" charset="0"/>
                <a:cs typeface="Arial" panose="020B0604020202020204" pitchFamily="34" charset="0"/>
              </a:rPr>
              <a:t>Konsideran</a:t>
            </a:r>
            <a:r>
              <a:rPr lang="en-US" sz="3300" dirty="0">
                <a:solidFill>
                  <a:schemeClr val="tx1"/>
                </a:solidFill>
                <a:latin typeface="Berlin Sans FB" panose="020E0602020502020306" pitchFamily="34" charset="0"/>
                <a:cs typeface="Arial" panose="020B0604020202020204" pitchFamily="34" charset="0"/>
              </a:rPr>
              <a:t> </a:t>
            </a:r>
          </a:p>
          <a:p>
            <a:pPr marL="428625" indent="-428625" defTabSz="685800" fontAlgn="base">
              <a:spcBef>
                <a:spcPct val="0"/>
              </a:spcBef>
              <a:spcAft>
                <a:spcPct val="0"/>
              </a:spcAft>
              <a:buFont typeface="Arial" panose="020B0604020202020204" pitchFamily="34" charset="0"/>
              <a:buChar char="•"/>
              <a:defRPr/>
            </a:pPr>
            <a:r>
              <a:rPr lang="en-US" sz="3300" dirty="0" err="1">
                <a:solidFill>
                  <a:schemeClr val="tx1"/>
                </a:solidFill>
                <a:latin typeface="Berlin Sans FB" panose="020E0602020502020306" pitchFamily="34" charset="0"/>
                <a:cs typeface="Arial" panose="020B0604020202020204" pitchFamily="34" charset="0"/>
              </a:rPr>
              <a:t>Filosofis</a:t>
            </a:r>
            <a:endParaRPr lang="en-US" sz="3300" dirty="0">
              <a:solidFill>
                <a:schemeClr val="tx1"/>
              </a:solidFill>
              <a:latin typeface="Berlin Sans FB" panose="020E0602020502020306" pitchFamily="34" charset="0"/>
              <a:cs typeface="Arial" panose="020B0604020202020204" pitchFamily="34" charset="0"/>
            </a:endParaRPr>
          </a:p>
          <a:p>
            <a:pPr marL="428625" indent="-428625" defTabSz="685800" fontAlgn="base">
              <a:spcBef>
                <a:spcPct val="0"/>
              </a:spcBef>
              <a:spcAft>
                <a:spcPct val="0"/>
              </a:spcAft>
              <a:buFont typeface="Arial" panose="020B0604020202020204" pitchFamily="34" charset="0"/>
              <a:buChar char="•"/>
              <a:defRPr/>
            </a:pPr>
            <a:r>
              <a:rPr lang="en-US" sz="3300" dirty="0" err="1">
                <a:solidFill>
                  <a:schemeClr val="tx1"/>
                </a:solidFill>
                <a:latin typeface="Berlin Sans FB" panose="020E0602020502020306" pitchFamily="34" charset="0"/>
                <a:cs typeface="Arial" panose="020B0604020202020204" pitchFamily="34" charset="0"/>
              </a:rPr>
              <a:t>Sosiologis</a:t>
            </a:r>
            <a:endParaRPr lang="en-US" sz="3300" dirty="0">
              <a:solidFill>
                <a:schemeClr val="tx1"/>
              </a:solidFill>
              <a:latin typeface="Berlin Sans FB" panose="020E0602020502020306" pitchFamily="34" charset="0"/>
              <a:cs typeface="Arial" panose="020B0604020202020204" pitchFamily="34" charset="0"/>
            </a:endParaRPr>
          </a:p>
          <a:p>
            <a:pPr marL="428625" indent="-428625" defTabSz="685800" fontAlgn="base">
              <a:spcBef>
                <a:spcPct val="0"/>
              </a:spcBef>
              <a:spcAft>
                <a:spcPct val="0"/>
              </a:spcAft>
              <a:buFont typeface="Arial" panose="020B0604020202020204" pitchFamily="34" charset="0"/>
              <a:buChar char="•"/>
              <a:defRPr/>
            </a:pPr>
            <a:r>
              <a:rPr lang="en-US" sz="3300" dirty="0" err="1">
                <a:solidFill>
                  <a:schemeClr val="tx1"/>
                </a:solidFill>
                <a:latin typeface="Berlin Sans FB" panose="020E0602020502020306" pitchFamily="34" charset="0"/>
                <a:cs typeface="Arial" panose="020B0604020202020204" pitchFamily="34" charset="0"/>
              </a:rPr>
              <a:t>Yuridis</a:t>
            </a:r>
            <a:endParaRPr lang="en-US" sz="3300" dirty="0">
              <a:solidFill>
                <a:schemeClr val="tx1"/>
              </a:solidFill>
              <a:latin typeface="Berlin Sans FB" panose="020E0602020502020306" pitchFamily="34" charset="0"/>
              <a:cs typeface="Arial" panose="020B0604020202020204" pitchFamily="34" charset="0"/>
            </a:endParaRPr>
          </a:p>
        </p:txBody>
      </p:sp>
      <p:sp>
        <p:nvSpPr>
          <p:cNvPr id="2" name="Rectangle 1"/>
          <p:cNvSpPr/>
          <p:nvPr/>
        </p:nvSpPr>
        <p:spPr>
          <a:xfrm>
            <a:off x="4572001" y="1019176"/>
            <a:ext cx="2508647" cy="12596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0" fontAlgn="base" hangingPunct="0">
              <a:spcBef>
                <a:spcPct val="0"/>
              </a:spcBef>
              <a:spcAft>
                <a:spcPct val="0"/>
              </a:spcAft>
              <a:defRPr/>
            </a:pPr>
            <a:r>
              <a:rPr lang="en-US" sz="3000" dirty="0" err="1">
                <a:solidFill>
                  <a:schemeClr val="tx1"/>
                </a:solidFill>
              </a:rPr>
              <a:t>delegasi</a:t>
            </a:r>
            <a:endParaRPr lang="en-US" sz="30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advTm="3000">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 name="六边形 28"/>
          <p:cNvSpPr/>
          <p:nvPr/>
        </p:nvSpPr>
        <p:spPr>
          <a:xfrm rot="5400000" flipH="1" flipV="1">
            <a:off x="2019477" y="-1101906"/>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1" name="文本框 50"/>
          <p:cNvSpPr txBox="1"/>
          <p:nvPr/>
        </p:nvSpPr>
        <p:spPr>
          <a:xfrm>
            <a:off x="1169648" y="547445"/>
            <a:ext cx="3537499" cy="707886"/>
          </a:xfrm>
          <a:prstGeom prst="rect">
            <a:avLst/>
          </a:prstGeom>
          <a:noFill/>
        </p:spPr>
        <p:txBody>
          <a:bodyPr wrap="square" rtlCol="0">
            <a:spAutoFit/>
          </a:bodyPr>
          <a:lstStyle/>
          <a:p>
            <a:pPr>
              <a:defRPr/>
            </a:pPr>
            <a:r>
              <a:rPr lang="en-US" altLang="en-US" sz="2000" b="1">
                <a:latin typeface="Berlin Sans FB" pitchFamily="34" charset="0"/>
              </a:rPr>
              <a:t>PENGERTIAN PERATURAN PERUNDANG-UNDANGAN</a:t>
            </a:r>
          </a:p>
        </p:txBody>
      </p:sp>
      <p:sp>
        <p:nvSpPr>
          <p:cNvPr id="52" name="文本框 51"/>
          <p:cNvSpPr txBox="1"/>
          <p:nvPr/>
        </p:nvSpPr>
        <p:spPr>
          <a:xfrm>
            <a:off x="1169648" y="1594646"/>
            <a:ext cx="5950487" cy="1754326"/>
          </a:xfrm>
          <a:prstGeom prst="rect">
            <a:avLst/>
          </a:prstGeom>
          <a:noFill/>
        </p:spPr>
        <p:txBody>
          <a:bodyPr wrap="square" rtlCol="0">
            <a:spAutoFit/>
          </a:bodyPr>
          <a:lstStyle/>
          <a:p>
            <a:pPr algn="just"/>
            <a:r>
              <a:rPr lang="en-US" altLang="zh-CN">
                <a:solidFill>
                  <a:schemeClr val="accent1"/>
                </a:solidFill>
                <a:latin typeface="字魂35号-经典雅黑" panose="00000500000000000000" pitchFamily="2" charset="-122"/>
                <a:ea typeface="字魂35号-经典雅黑" panose="00000500000000000000" pitchFamily="2" charset="-122"/>
              </a:rPr>
              <a:t>Peraturan Perundang-undangan adalah peraturan tertulis memuat norma hukum yang mengikat secara umum dan dibentuk atau ditetapkan oleh lembaga negara atau pejabat yang berwenang </a:t>
            </a:r>
            <a:r>
              <a:rPr lang="en-US" altLang="zh-CN">
                <a:solidFill>
                  <a:srgbClr val="FF0000"/>
                </a:solidFill>
                <a:latin typeface="字魂35号-经典雅黑" panose="00000500000000000000" pitchFamily="2" charset="-122"/>
                <a:ea typeface="字魂35号-经典雅黑" panose="00000500000000000000" pitchFamily="2" charset="-122"/>
              </a:rPr>
              <a:t>melalui prosedur yang ditetapkan dalam peraturan perundang-undangan.</a:t>
            </a: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a:extLst>
              <a:ext uri="{FF2B5EF4-FFF2-40B4-BE49-F238E27FC236}">
                <a16:creationId xmlns:a16="http://schemas.microsoft.com/office/drawing/2014/main" id="{B8D4C9A6-E41D-30ED-33DB-40D3954F78C9}"/>
              </a:ext>
            </a:extLst>
          </p:cNvPr>
          <p:cNvSpPr txBox="1">
            <a:spLocks noChangeArrowheads="1"/>
          </p:cNvSpPr>
          <p:nvPr/>
        </p:nvSpPr>
        <p:spPr bwMode="auto">
          <a:xfrm>
            <a:off x="1009429" y="1157271"/>
            <a:ext cx="3343275" cy="590931"/>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lgn="ctr" eaLnBrk="1" hangingPunct="1">
              <a:lnSpc>
                <a:spcPct val="90000"/>
              </a:lnSpc>
              <a:spcBef>
                <a:spcPct val="0"/>
              </a:spcBef>
              <a:spcAft>
                <a:spcPct val="25000"/>
              </a:spcAft>
              <a:buClrTx/>
              <a:buSzTx/>
              <a:buFont typeface="Wingdings" panose="05000000000000000000" pitchFamily="2" charset="2"/>
              <a:buNone/>
            </a:pPr>
            <a:r>
              <a:rPr lang="en-US" altLang="en-US" sz="1800">
                <a:solidFill>
                  <a:schemeClr val="tx1"/>
                </a:solidFill>
                <a:latin typeface="Tahoma" panose="020B0604030504040204" pitchFamily="34" charset="0"/>
              </a:rPr>
              <a:t>F</a:t>
            </a:r>
            <a:r>
              <a:rPr lang="id-ID" altLang="en-US" sz="1800">
                <a:solidFill>
                  <a:schemeClr val="tx1"/>
                </a:solidFill>
                <a:latin typeface="Tahoma" panose="020B0604030504040204" pitchFamily="34" charset="0"/>
              </a:rPr>
              <a:t>rasa </a:t>
            </a:r>
            <a:r>
              <a:rPr lang="en-US" altLang="en-US" sz="1800">
                <a:solidFill>
                  <a:schemeClr val="tx1"/>
                </a:solidFill>
                <a:latin typeface="Tahoma" panose="020B0604030504040204" pitchFamily="34" charset="0"/>
              </a:rPr>
              <a:t>“DENGAN RAHMAT TUHAN YANG MAHA ESA”</a:t>
            </a:r>
          </a:p>
        </p:txBody>
      </p:sp>
      <p:sp>
        <p:nvSpPr>
          <p:cNvPr id="34819" name="Text Box 3">
            <a:extLst>
              <a:ext uri="{FF2B5EF4-FFF2-40B4-BE49-F238E27FC236}">
                <a16:creationId xmlns:a16="http://schemas.microsoft.com/office/drawing/2014/main" id="{A2735E54-9363-A514-E272-9A1D2289A97B}"/>
              </a:ext>
            </a:extLst>
          </p:cNvPr>
          <p:cNvSpPr txBox="1">
            <a:spLocks noChangeArrowheads="1"/>
          </p:cNvSpPr>
          <p:nvPr/>
        </p:nvSpPr>
        <p:spPr bwMode="auto">
          <a:xfrm>
            <a:off x="1342361" y="371917"/>
            <a:ext cx="3467100" cy="46628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eaLnBrk="1" hangingPunct="1">
              <a:lnSpc>
                <a:spcPct val="90000"/>
              </a:lnSpc>
              <a:spcBef>
                <a:spcPct val="0"/>
              </a:spcBef>
              <a:spcAft>
                <a:spcPct val="25000"/>
              </a:spcAft>
              <a:buClrTx/>
              <a:buSzTx/>
              <a:buFont typeface="Wingdings" panose="05000000000000000000" pitchFamily="2" charset="2"/>
              <a:buNone/>
            </a:pPr>
            <a:r>
              <a:rPr lang="en-US" altLang="en-US" sz="2700" b="1">
                <a:solidFill>
                  <a:schemeClr val="tx1"/>
                </a:solidFill>
                <a:latin typeface="Tahoma" panose="020B0604030504040204" pitchFamily="34" charset="0"/>
              </a:rPr>
              <a:t>PEMBUKAAN</a:t>
            </a:r>
          </a:p>
        </p:txBody>
      </p:sp>
      <p:sp>
        <p:nvSpPr>
          <p:cNvPr id="34820" name="Text Box 4">
            <a:extLst>
              <a:ext uri="{FF2B5EF4-FFF2-40B4-BE49-F238E27FC236}">
                <a16:creationId xmlns:a16="http://schemas.microsoft.com/office/drawing/2014/main" id="{2DFF4542-D473-93A6-C459-FA0DF0C757B9}"/>
              </a:ext>
            </a:extLst>
          </p:cNvPr>
          <p:cNvSpPr txBox="1">
            <a:spLocks noChangeArrowheads="1"/>
          </p:cNvSpPr>
          <p:nvPr/>
        </p:nvSpPr>
        <p:spPr bwMode="auto">
          <a:xfrm>
            <a:off x="1009429" y="1691812"/>
            <a:ext cx="3343275" cy="590931"/>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lgn="ctr" eaLnBrk="1" hangingPunct="1">
              <a:lnSpc>
                <a:spcPct val="90000"/>
              </a:lnSpc>
              <a:spcBef>
                <a:spcPct val="0"/>
              </a:spcBef>
              <a:spcAft>
                <a:spcPct val="25000"/>
              </a:spcAft>
              <a:buClrTx/>
              <a:buSzTx/>
              <a:buFont typeface="Wingdings" panose="05000000000000000000" pitchFamily="2" charset="2"/>
              <a:buNone/>
            </a:pPr>
            <a:r>
              <a:rPr lang="en-US" altLang="en-US" sz="1800">
                <a:solidFill>
                  <a:schemeClr val="tx1"/>
                </a:solidFill>
                <a:latin typeface="Tahoma" panose="020B0604030504040204" pitchFamily="34" charset="0"/>
              </a:rPr>
              <a:t>J</a:t>
            </a:r>
            <a:r>
              <a:rPr lang="id-ID" altLang="en-US" sz="1800">
                <a:solidFill>
                  <a:schemeClr val="tx1"/>
                </a:solidFill>
                <a:latin typeface="Tahoma" panose="020B0604030504040204" pitchFamily="34" charset="0"/>
              </a:rPr>
              <a:t>abatan</a:t>
            </a:r>
            <a:r>
              <a:rPr lang="en-US" altLang="en-US" sz="1800">
                <a:solidFill>
                  <a:schemeClr val="tx1"/>
                </a:solidFill>
                <a:latin typeface="Tahoma" panose="020B0604030504040204" pitchFamily="34" charset="0"/>
              </a:rPr>
              <a:t> P</a:t>
            </a:r>
            <a:r>
              <a:rPr lang="id-ID" altLang="en-US" sz="1800">
                <a:solidFill>
                  <a:schemeClr val="tx1"/>
                </a:solidFill>
                <a:latin typeface="Tahoma" panose="020B0604030504040204" pitchFamily="34" charset="0"/>
              </a:rPr>
              <a:t>embentuk</a:t>
            </a:r>
            <a:r>
              <a:rPr lang="en-US" altLang="en-US" sz="1800">
                <a:solidFill>
                  <a:schemeClr val="tx1"/>
                </a:solidFill>
                <a:latin typeface="Tahoma" panose="020B0604030504040204" pitchFamily="34" charset="0"/>
              </a:rPr>
              <a:t> P</a:t>
            </a:r>
            <a:r>
              <a:rPr lang="id-ID" altLang="en-US" sz="1800">
                <a:solidFill>
                  <a:schemeClr val="tx1"/>
                </a:solidFill>
                <a:latin typeface="Tahoma" panose="020B0604030504040204" pitchFamily="34" charset="0"/>
              </a:rPr>
              <a:t>eraturan Per-UU-an</a:t>
            </a:r>
            <a:endParaRPr lang="en-US" altLang="en-US" sz="1800">
              <a:solidFill>
                <a:schemeClr val="tx1"/>
              </a:solidFill>
              <a:latin typeface="Tahoma" panose="020B0604030504040204" pitchFamily="34" charset="0"/>
            </a:endParaRPr>
          </a:p>
        </p:txBody>
      </p:sp>
      <p:sp>
        <p:nvSpPr>
          <p:cNvPr id="34821" name="Text Box 5">
            <a:extLst>
              <a:ext uri="{FF2B5EF4-FFF2-40B4-BE49-F238E27FC236}">
                <a16:creationId xmlns:a16="http://schemas.microsoft.com/office/drawing/2014/main" id="{19504378-2DF3-6BA0-828C-395116AE736C}"/>
              </a:ext>
            </a:extLst>
          </p:cNvPr>
          <p:cNvSpPr txBox="1">
            <a:spLocks noChangeArrowheads="1"/>
          </p:cNvSpPr>
          <p:nvPr/>
        </p:nvSpPr>
        <p:spPr bwMode="auto">
          <a:xfrm>
            <a:off x="1009429" y="4019550"/>
            <a:ext cx="3343275" cy="341632"/>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wrap="square">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lgn="ctr" eaLnBrk="1" hangingPunct="1">
              <a:lnSpc>
                <a:spcPct val="90000"/>
              </a:lnSpc>
              <a:spcBef>
                <a:spcPct val="0"/>
              </a:spcBef>
              <a:buClrTx/>
              <a:buSzTx/>
              <a:buFont typeface="Wingdings" panose="05000000000000000000" pitchFamily="2" charset="2"/>
              <a:buNone/>
            </a:pPr>
            <a:r>
              <a:rPr lang="en-US" altLang="en-US" sz="1800">
                <a:solidFill>
                  <a:schemeClr val="tx1"/>
                </a:solidFill>
                <a:latin typeface="Tahoma" panose="020B0604030504040204" pitchFamily="34" charset="0"/>
              </a:rPr>
              <a:t>D</a:t>
            </a:r>
            <a:r>
              <a:rPr lang="id-ID" altLang="en-US" sz="1800">
                <a:solidFill>
                  <a:schemeClr val="tx1"/>
                </a:solidFill>
                <a:latin typeface="Tahoma" panose="020B0604030504040204" pitchFamily="34" charset="0"/>
              </a:rPr>
              <a:t>iktum</a:t>
            </a:r>
            <a:endParaRPr lang="en-US" altLang="en-US" sz="1800">
              <a:solidFill>
                <a:schemeClr val="tx1"/>
              </a:solidFill>
              <a:latin typeface="Tahoma" panose="020B0604030504040204" pitchFamily="34" charset="0"/>
            </a:endParaRPr>
          </a:p>
        </p:txBody>
      </p:sp>
      <p:sp>
        <p:nvSpPr>
          <p:cNvPr id="34822" name="Text Box 6">
            <a:extLst>
              <a:ext uri="{FF2B5EF4-FFF2-40B4-BE49-F238E27FC236}">
                <a16:creationId xmlns:a16="http://schemas.microsoft.com/office/drawing/2014/main" id="{72DC1868-EB24-C734-E9EF-D747E04B7466}"/>
              </a:ext>
            </a:extLst>
          </p:cNvPr>
          <p:cNvSpPr txBox="1">
            <a:spLocks noChangeArrowheads="1"/>
          </p:cNvSpPr>
          <p:nvPr/>
        </p:nvSpPr>
        <p:spPr bwMode="auto">
          <a:xfrm>
            <a:off x="1009429" y="3132629"/>
            <a:ext cx="3343275" cy="909480"/>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lgn="ctr" eaLnBrk="1" hangingPunct="1">
              <a:lnSpc>
                <a:spcPct val="90000"/>
              </a:lnSpc>
              <a:spcBef>
                <a:spcPct val="0"/>
              </a:spcBef>
              <a:spcAft>
                <a:spcPct val="25000"/>
              </a:spcAft>
              <a:buClrTx/>
              <a:buSzTx/>
              <a:buFont typeface="Wingdings" panose="05000000000000000000" pitchFamily="2" charset="2"/>
              <a:buNone/>
            </a:pPr>
            <a:r>
              <a:rPr lang="en-US" altLang="en-US" sz="1800">
                <a:solidFill>
                  <a:schemeClr val="tx1"/>
                </a:solidFill>
                <a:latin typeface="Tahoma" panose="020B0604030504040204" pitchFamily="34" charset="0"/>
              </a:rPr>
              <a:t>D</a:t>
            </a:r>
            <a:r>
              <a:rPr lang="id-ID" altLang="en-US" sz="1800">
                <a:solidFill>
                  <a:schemeClr val="tx1"/>
                </a:solidFill>
                <a:latin typeface="Tahoma" panose="020B0604030504040204" pitchFamily="34" charset="0"/>
              </a:rPr>
              <a:t>asar Hukum</a:t>
            </a:r>
          </a:p>
          <a:p>
            <a:pPr algn="ctr" eaLnBrk="1" hangingPunct="1">
              <a:lnSpc>
                <a:spcPct val="90000"/>
              </a:lnSpc>
              <a:spcBef>
                <a:spcPct val="0"/>
              </a:spcBef>
              <a:spcAft>
                <a:spcPct val="25000"/>
              </a:spcAft>
              <a:buClrTx/>
              <a:buSzTx/>
              <a:buFont typeface="Wingdings" panose="05000000000000000000" pitchFamily="2" charset="2"/>
              <a:buNone/>
            </a:pPr>
            <a:r>
              <a:rPr lang="id-ID" altLang="en-US" sz="1800">
                <a:solidFill>
                  <a:schemeClr val="tx1"/>
                </a:solidFill>
                <a:latin typeface="Tahoma" panose="020B0604030504040204" pitchFamily="34" charset="0"/>
              </a:rPr>
              <a:t>(diawali dengan kata mengingat)</a:t>
            </a:r>
            <a:endParaRPr lang="en-US" altLang="en-US" sz="1800">
              <a:solidFill>
                <a:schemeClr val="tx1"/>
              </a:solidFill>
              <a:latin typeface="Tahoma" panose="020B0604030504040204" pitchFamily="34" charset="0"/>
            </a:endParaRPr>
          </a:p>
        </p:txBody>
      </p:sp>
      <p:sp>
        <p:nvSpPr>
          <p:cNvPr id="34823" name="Text Box 7">
            <a:extLst>
              <a:ext uri="{FF2B5EF4-FFF2-40B4-BE49-F238E27FC236}">
                <a16:creationId xmlns:a16="http://schemas.microsoft.com/office/drawing/2014/main" id="{9D8F3B72-4A77-9494-E779-93942CDA981F}"/>
              </a:ext>
            </a:extLst>
          </p:cNvPr>
          <p:cNvSpPr txBox="1">
            <a:spLocks noChangeArrowheads="1"/>
          </p:cNvSpPr>
          <p:nvPr/>
        </p:nvSpPr>
        <p:spPr bwMode="auto">
          <a:xfrm>
            <a:off x="5067300" y="1961886"/>
            <a:ext cx="4031318" cy="1015663"/>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wrap="square">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lgn="just" eaLnBrk="1" hangingPunct="1">
              <a:spcBef>
                <a:spcPct val="0"/>
              </a:spcBef>
              <a:buClrTx/>
              <a:buSzTx/>
              <a:buNone/>
            </a:pPr>
            <a:r>
              <a:rPr lang="id-ID" altLang="en-US" sz="1500">
                <a:solidFill>
                  <a:schemeClr val="tx1"/>
                </a:solidFill>
                <a:latin typeface="Tahoma" panose="020B0604030504040204" pitchFamily="34" charset="0"/>
              </a:rPr>
              <a:t>Pokok pikiran yang menjadi </a:t>
            </a:r>
            <a:r>
              <a:rPr lang="en-US" altLang="en-US" sz="1500">
                <a:solidFill>
                  <a:schemeClr val="tx1"/>
                </a:solidFill>
                <a:latin typeface="Tahoma" panose="020B0604030504040204" pitchFamily="34" charset="0"/>
              </a:rPr>
              <a:t> </a:t>
            </a:r>
            <a:r>
              <a:rPr lang="id-ID" altLang="en-US" sz="1500">
                <a:solidFill>
                  <a:schemeClr val="tx1"/>
                </a:solidFill>
                <a:latin typeface="Tahoma" panose="020B0604030504040204" pitchFamily="34" charset="0"/>
              </a:rPr>
              <a:t>pertimbangan</a:t>
            </a:r>
            <a:r>
              <a:rPr lang="en-US" altLang="en-US" sz="1500">
                <a:solidFill>
                  <a:schemeClr val="tx1"/>
                </a:solidFill>
                <a:latin typeface="Tahoma" panose="020B0604030504040204" pitchFamily="34" charset="0"/>
              </a:rPr>
              <a:t> </a:t>
            </a:r>
            <a:r>
              <a:rPr lang="id-ID" altLang="en-US" sz="1500">
                <a:solidFill>
                  <a:schemeClr val="tx1"/>
                </a:solidFill>
                <a:latin typeface="Tahoma" panose="020B0604030504040204" pitchFamily="34" charset="0"/>
              </a:rPr>
              <a:t>dan alasan </a:t>
            </a:r>
            <a:r>
              <a:rPr lang="en-US" altLang="en-US" sz="1500">
                <a:solidFill>
                  <a:schemeClr val="tx1"/>
                </a:solidFill>
                <a:latin typeface="Tahoma" panose="020B0604030504040204" pitchFamily="34" charset="0"/>
              </a:rPr>
              <a:t>P</a:t>
            </a:r>
            <a:r>
              <a:rPr lang="id-ID" altLang="en-US" sz="1500">
                <a:solidFill>
                  <a:schemeClr val="tx1"/>
                </a:solidFill>
                <a:latin typeface="Tahoma" panose="020B0604030504040204" pitchFamily="34" charset="0"/>
              </a:rPr>
              <a:t>embentukan Per-UU-an</a:t>
            </a:r>
            <a:r>
              <a:rPr lang="en-US" altLang="en-US" sz="1500">
                <a:solidFill>
                  <a:schemeClr val="tx1"/>
                </a:solidFill>
                <a:latin typeface="Tahoma" panose="020B0604030504040204" pitchFamily="34" charset="0"/>
              </a:rPr>
              <a:t> </a:t>
            </a:r>
            <a:r>
              <a:rPr lang="id-ID" altLang="en-US" sz="1500">
                <a:solidFill>
                  <a:schemeClr val="tx1"/>
                </a:solidFill>
                <a:latin typeface="Tahoma" panose="020B0604030504040204" pitchFamily="34" charset="0"/>
              </a:rPr>
              <a:t>memuat unsur</a:t>
            </a:r>
            <a:endParaRPr lang="en-US" altLang="en-US" sz="1500">
              <a:solidFill>
                <a:schemeClr val="tx1"/>
              </a:solidFill>
              <a:latin typeface="Tahoma" panose="020B0604030504040204" pitchFamily="34" charset="0"/>
            </a:endParaRPr>
          </a:p>
          <a:p>
            <a:pPr algn="just" eaLnBrk="1" hangingPunct="1">
              <a:spcBef>
                <a:spcPct val="0"/>
              </a:spcBef>
              <a:buClrTx/>
              <a:buSzTx/>
              <a:buFont typeface="Wingdings" panose="05000000000000000000" pitchFamily="2" charset="2"/>
              <a:buNone/>
            </a:pPr>
            <a:r>
              <a:rPr lang="en-US" altLang="en-US" sz="1500">
                <a:solidFill>
                  <a:schemeClr val="tx1"/>
                </a:solidFill>
                <a:latin typeface="Tahoma" panose="020B0604030504040204" pitchFamily="34" charset="0"/>
              </a:rPr>
              <a:t>FILOSOFIS, SOSIOLOGIS, DAN YURIDIS</a:t>
            </a:r>
          </a:p>
        </p:txBody>
      </p:sp>
      <p:sp>
        <p:nvSpPr>
          <p:cNvPr id="49160" name="AutoShape 8">
            <a:extLst>
              <a:ext uri="{FF2B5EF4-FFF2-40B4-BE49-F238E27FC236}">
                <a16:creationId xmlns:a16="http://schemas.microsoft.com/office/drawing/2014/main" id="{8B9C4FE0-5659-88C7-51A4-275F62E9B2F6}"/>
              </a:ext>
            </a:extLst>
          </p:cNvPr>
          <p:cNvSpPr>
            <a:spLocks noChangeArrowheads="1"/>
          </p:cNvSpPr>
          <p:nvPr/>
        </p:nvSpPr>
        <p:spPr bwMode="auto">
          <a:xfrm>
            <a:off x="4543648" y="3217181"/>
            <a:ext cx="409352" cy="825371"/>
          </a:xfrm>
          <a:prstGeom prst="rightArrow">
            <a:avLst>
              <a:gd name="adj1" fmla="val 50000"/>
              <a:gd name="adj2" fmla="val 25000"/>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square" anchor="ct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eaLnBrk="1" hangingPunct="1">
              <a:spcBef>
                <a:spcPct val="0"/>
              </a:spcBef>
              <a:buClrTx/>
              <a:buSzTx/>
              <a:buFontTx/>
              <a:buNone/>
            </a:pPr>
            <a:endParaRPr lang="en-US" altLang="en-US" sz="2100">
              <a:solidFill>
                <a:schemeClr val="tx1"/>
              </a:solidFill>
              <a:latin typeface="Tahoma" panose="020B0604030504040204" pitchFamily="34" charset="0"/>
            </a:endParaRPr>
          </a:p>
        </p:txBody>
      </p:sp>
      <p:sp>
        <p:nvSpPr>
          <p:cNvPr id="34825" name="Text Box 9">
            <a:extLst>
              <a:ext uri="{FF2B5EF4-FFF2-40B4-BE49-F238E27FC236}">
                <a16:creationId xmlns:a16="http://schemas.microsoft.com/office/drawing/2014/main" id="{C140141D-2705-13B5-35FC-ED47108AA7A1}"/>
              </a:ext>
            </a:extLst>
          </p:cNvPr>
          <p:cNvSpPr txBox="1">
            <a:spLocks noChangeArrowheads="1"/>
          </p:cNvSpPr>
          <p:nvPr/>
        </p:nvSpPr>
        <p:spPr bwMode="auto">
          <a:xfrm>
            <a:off x="1011893" y="2241193"/>
            <a:ext cx="3340811" cy="909480"/>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wrap="square">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lgn="ctr" eaLnBrk="1" hangingPunct="1">
              <a:lnSpc>
                <a:spcPct val="90000"/>
              </a:lnSpc>
              <a:spcBef>
                <a:spcPct val="0"/>
              </a:spcBef>
              <a:spcAft>
                <a:spcPct val="25000"/>
              </a:spcAft>
              <a:buClrTx/>
              <a:buSzTx/>
              <a:buFont typeface="Wingdings" panose="05000000000000000000" pitchFamily="2" charset="2"/>
              <a:buNone/>
            </a:pPr>
            <a:r>
              <a:rPr lang="en-US" altLang="en-US" sz="1800">
                <a:solidFill>
                  <a:schemeClr val="tx1"/>
                </a:solidFill>
                <a:latin typeface="Tahoma" panose="020B0604030504040204" pitchFamily="34" charset="0"/>
              </a:rPr>
              <a:t>K</a:t>
            </a:r>
            <a:r>
              <a:rPr lang="id-ID" altLang="en-US" sz="1800">
                <a:solidFill>
                  <a:schemeClr val="tx1"/>
                </a:solidFill>
                <a:latin typeface="Tahoma" panose="020B0604030504040204" pitchFamily="34" charset="0"/>
              </a:rPr>
              <a:t>onsiderans</a:t>
            </a:r>
          </a:p>
          <a:p>
            <a:pPr algn="ctr" eaLnBrk="1" hangingPunct="1">
              <a:lnSpc>
                <a:spcPct val="90000"/>
              </a:lnSpc>
              <a:spcBef>
                <a:spcPct val="0"/>
              </a:spcBef>
              <a:spcAft>
                <a:spcPct val="25000"/>
              </a:spcAft>
              <a:buClrTx/>
              <a:buSzTx/>
              <a:buFont typeface="Wingdings" panose="05000000000000000000" pitchFamily="2" charset="2"/>
              <a:buNone/>
            </a:pPr>
            <a:r>
              <a:rPr lang="id-ID" altLang="en-US" sz="1800">
                <a:solidFill>
                  <a:schemeClr val="tx1"/>
                </a:solidFill>
                <a:latin typeface="Tahoma" panose="020B0604030504040204" pitchFamily="34" charset="0"/>
              </a:rPr>
              <a:t>(diawali dengan kata menimbang)</a:t>
            </a:r>
            <a:endParaRPr lang="en-US" altLang="en-US" sz="1800">
              <a:solidFill>
                <a:schemeClr val="tx1"/>
              </a:solidFill>
              <a:latin typeface="Tahoma" panose="020B0604030504040204" pitchFamily="34" charset="0"/>
            </a:endParaRPr>
          </a:p>
        </p:txBody>
      </p:sp>
      <p:sp>
        <p:nvSpPr>
          <p:cNvPr id="34826" name="Text Box 10">
            <a:extLst>
              <a:ext uri="{FF2B5EF4-FFF2-40B4-BE49-F238E27FC236}">
                <a16:creationId xmlns:a16="http://schemas.microsoft.com/office/drawing/2014/main" id="{7DB9B6A7-476E-2837-9FCF-5ED60D952524}"/>
              </a:ext>
            </a:extLst>
          </p:cNvPr>
          <p:cNvSpPr txBox="1">
            <a:spLocks noChangeArrowheads="1"/>
          </p:cNvSpPr>
          <p:nvPr/>
        </p:nvSpPr>
        <p:spPr bwMode="auto">
          <a:xfrm>
            <a:off x="5067300" y="3257937"/>
            <a:ext cx="4031318" cy="1246495"/>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wrap="square">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marL="285750" indent="-285750" algn="just" eaLnBrk="1" hangingPunct="1">
              <a:spcBef>
                <a:spcPct val="0"/>
              </a:spcBef>
              <a:buClrTx/>
              <a:buSzTx/>
              <a:buFont typeface="Wingdings" panose="05000000000000000000" pitchFamily="2" charset="2"/>
              <a:buChar char="§"/>
            </a:pPr>
            <a:r>
              <a:rPr lang="en-US" altLang="en-US" sz="1500">
                <a:solidFill>
                  <a:schemeClr val="tx1"/>
                </a:solidFill>
                <a:latin typeface="Tahoma" panose="020B0604030504040204" pitchFamily="34" charset="0"/>
              </a:rPr>
              <a:t>D</a:t>
            </a:r>
            <a:r>
              <a:rPr lang="id-ID" altLang="en-US" sz="1500">
                <a:solidFill>
                  <a:schemeClr val="tx1"/>
                </a:solidFill>
                <a:latin typeface="Tahoma" panose="020B0604030504040204" pitchFamily="34" charset="0"/>
              </a:rPr>
              <a:t>asar kewenangan Pembentukan Peraturan Per-uu-an</a:t>
            </a:r>
            <a:endParaRPr lang="en-US" altLang="en-US" sz="1500">
              <a:solidFill>
                <a:schemeClr val="tx1"/>
              </a:solidFill>
              <a:latin typeface="Tahoma" panose="020B0604030504040204" pitchFamily="34" charset="0"/>
            </a:endParaRPr>
          </a:p>
          <a:p>
            <a:pPr marL="285750" indent="-285750" eaLnBrk="1" hangingPunct="1">
              <a:spcBef>
                <a:spcPct val="0"/>
              </a:spcBef>
              <a:buClrTx/>
              <a:buSzTx/>
              <a:buFont typeface="Wingdings" panose="05000000000000000000" pitchFamily="2" charset="2"/>
              <a:buChar char="§"/>
            </a:pPr>
            <a:r>
              <a:rPr lang="en-US" altLang="en-US" sz="1500">
                <a:solidFill>
                  <a:schemeClr val="tx1"/>
                </a:solidFill>
                <a:latin typeface="Tahoma" panose="020B0604030504040204" pitchFamily="34" charset="0"/>
              </a:rPr>
              <a:t>Peraturan Per-uu-an yg memerintahkan pembentukan peraturan perundangan-undangan</a:t>
            </a:r>
          </a:p>
        </p:txBody>
      </p:sp>
      <p:sp>
        <p:nvSpPr>
          <p:cNvPr id="49163" name="AutoShape 11">
            <a:extLst>
              <a:ext uri="{FF2B5EF4-FFF2-40B4-BE49-F238E27FC236}">
                <a16:creationId xmlns:a16="http://schemas.microsoft.com/office/drawing/2014/main" id="{AB691C59-F519-D906-54E0-897451251BB9}"/>
              </a:ext>
            </a:extLst>
          </p:cNvPr>
          <p:cNvSpPr>
            <a:spLocks noChangeArrowheads="1"/>
          </p:cNvSpPr>
          <p:nvPr/>
        </p:nvSpPr>
        <p:spPr bwMode="auto">
          <a:xfrm>
            <a:off x="4543648" y="2285677"/>
            <a:ext cx="409352" cy="825371"/>
          </a:xfrm>
          <a:prstGeom prst="rightArrow">
            <a:avLst>
              <a:gd name="adj1" fmla="val 50000"/>
              <a:gd name="adj2" fmla="val 25000"/>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square" anchor="ct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eaLnBrk="1" hangingPunct="1">
              <a:spcBef>
                <a:spcPct val="0"/>
              </a:spcBef>
              <a:buClrTx/>
              <a:buSzTx/>
              <a:buFontTx/>
              <a:buNone/>
            </a:pPr>
            <a:endParaRPr lang="en-US" altLang="en-US" sz="2100">
              <a:solidFill>
                <a:schemeClr val="tx1"/>
              </a:solidFill>
              <a:latin typeface="Tahoma" panose="020B0604030504040204" pitchFamily="34" charset="0"/>
            </a:endParaRPr>
          </a:p>
        </p:txBody>
      </p:sp>
      <p:sp>
        <p:nvSpPr>
          <p:cNvPr id="2" name="六边形 54">
            <a:extLst>
              <a:ext uri="{FF2B5EF4-FFF2-40B4-BE49-F238E27FC236}">
                <a16:creationId xmlns:a16="http://schemas.microsoft.com/office/drawing/2014/main" id="{97A222FA-3B8A-D3F0-2A7E-3887CC7B07E2}"/>
              </a:ext>
            </a:extLst>
          </p:cNvPr>
          <p:cNvSpPr/>
          <p:nvPr/>
        </p:nvSpPr>
        <p:spPr>
          <a:xfrm flipH="1">
            <a:off x="7330391" y="294981"/>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800">
                <a:latin typeface="+mn-ea"/>
              </a:rPr>
              <a:t>2</a:t>
            </a:r>
            <a:endParaRPr lang="zh-CN" altLang="en-US" sz="4800">
              <a:latin typeface="+mn-ea"/>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21652" y="-1488250"/>
            <a:ext cx="5100700" cy="8077200"/>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 name="Title 1">
            <a:extLst>
              <a:ext uri="{FF2B5EF4-FFF2-40B4-BE49-F238E27FC236}">
                <a16:creationId xmlns:a16="http://schemas.microsoft.com/office/drawing/2014/main" id="{D2B9FE63-5571-981A-1545-A911C5E3DED6}"/>
              </a:ext>
            </a:extLst>
          </p:cNvPr>
          <p:cNvSpPr txBox="1">
            <a:spLocks/>
          </p:cNvSpPr>
          <p:nvPr/>
        </p:nvSpPr>
        <p:spPr>
          <a:xfrm>
            <a:off x="919743" y="180663"/>
            <a:ext cx="3200400" cy="7207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字魂35号-经典雅黑" panose="00000500000000000000" pitchFamily="2" charset="-122"/>
                <a:ea typeface="+mj-ea"/>
                <a:cs typeface="+mj-cs"/>
              </a:defRPr>
            </a:lvl1pPr>
          </a:lstStyle>
          <a:p>
            <a:pPr algn="just"/>
            <a:r>
              <a:rPr lang="en-US" altLang="en-US" sz="2400" b="1">
                <a:latin typeface="+mn-lt"/>
              </a:rPr>
              <a:t>POKOK-POKOK PIKIRAN DALAM KONSIDERANS</a:t>
            </a:r>
          </a:p>
        </p:txBody>
      </p:sp>
      <p:sp>
        <p:nvSpPr>
          <p:cNvPr id="3" name="Content Placeholder 2">
            <a:extLst>
              <a:ext uri="{FF2B5EF4-FFF2-40B4-BE49-F238E27FC236}">
                <a16:creationId xmlns:a16="http://schemas.microsoft.com/office/drawing/2014/main" id="{AB428DAF-E07A-2F9B-2C33-53702F891437}"/>
              </a:ext>
            </a:extLst>
          </p:cNvPr>
          <p:cNvSpPr txBox="1">
            <a:spLocks/>
          </p:cNvSpPr>
          <p:nvPr/>
        </p:nvSpPr>
        <p:spPr>
          <a:xfrm>
            <a:off x="919743" y="901388"/>
            <a:ext cx="7477125" cy="4015656"/>
          </a:xfrm>
          <a:prstGeom prst="rect">
            <a:avLst/>
          </a:prstGeom>
          <a:ln/>
        </p:spPr>
        <p:style>
          <a:lnRef idx="2">
            <a:schemeClr val="accent4"/>
          </a:lnRef>
          <a:fillRef idx="1">
            <a:schemeClr val="lt1"/>
          </a:fillRef>
          <a:effectRef idx="0">
            <a:schemeClr val="accent4"/>
          </a:effectRef>
          <a:fontRef idx="minor">
            <a:schemeClr val="dk1"/>
          </a:fontRef>
        </p:style>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just">
              <a:lnSpc>
                <a:spcPct val="100000"/>
              </a:lnSpc>
              <a:spcBef>
                <a:spcPts val="0"/>
              </a:spcBef>
              <a:buFont typeface="Wingdings" panose="05000000000000000000" pitchFamily="2" charset="2"/>
              <a:buChar char="q"/>
              <a:defRPr/>
            </a:pPr>
            <a:r>
              <a:rPr lang="en-US" altLang="en-US" sz="2000" b="1">
                <a:latin typeface="+mn-lt"/>
              </a:rPr>
              <a:t>Filosofis:</a:t>
            </a:r>
          </a:p>
          <a:p>
            <a:pPr marL="457200" indent="0" algn="just">
              <a:lnSpc>
                <a:spcPct val="100000"/>
              </a:lnSpc>
              <a:spcBef>
                <a:spcPts val="0"/>
              </a:spcBef>
              <a:buNone/>
              <a:defRPr/>
            </a:pPr>
            <a:r>
              <a:rPr lang="en-US" altLang="en-US" sz="2000">
                <a:latin typeface="+mn-lt"/>
              </a:rPr>
              <a:t>Peraturan yang dibentuk mempertimbangkan pandangan hidup, kesadaran, dan cita hukum yang meliputi suasana kebatinan serta falsafah bangsa Indonesia yang bersumber dari Pancasila dan Pembukaan UUD Negara RI tahun 1945.</a:t>
            </a:r>
          </a:p>
          <a:p>
            <a:pPr marL="457200" indent="-457200" algn="just">
              <a:lnSpc>
                <a:spcPct val="100000"/>
              </a:lnSpc>
              <a:spcBef>
                <a:spcPts val="0"/>
              </a:spcBef>
              <a:buFont typeface="Wingdings" panose="05000000000000000000" pitchFamily="2" charset="2"/>
              <a:buChar char="q"/>
              <a:defRPr/>
            </a:pPr>
            <a:r>
              <a:rPr lang="en-US" altLang="en-US" sz="2000" b="1">
                <a:latin typeface="+mn-lt"/>
              </a:rPr>
              <a:t>Sosiologis:</a:t>
            </a:r>
          </a:p>
          <a:p>
            <a:pPr marL="457200" indent="0" algn="just">
              <a:lnSpc>
                <a:spcPct val="100000"/>
              </a:lnSpc>
              <a:spcBef>
                <a:spcPts val="0"/>
              </a:spcBef>
              <a:buNone/>
              <a:defRPr/>
            </a:pPr>
            <a:r>
              <a:rPr lang="en-US" altLang="en-US" sz="2000">
                <a:latin typeface="+mn-lt"/>
              </a:rPr>
              <a:t>Peraturan yang dibentuk untuk memenuhi kebutuhan masyarakat dalam berbagai aspek.</a:t>
            </a:r>
          </a:p>
          <a:p>
            <a:pPr marL="457200" indent="-457200" algn="just">
              <a:lnSpc>
                <a:spcPct val="100000"/>
              </a:lnSpc>
              <a:spcBef>
                <a:spcPts val="0"/>
              </a:spcBef>
              <a:buFont typeface="Wingdings" panose="05000000000000000000" pitchFamily="2" charset="2"/>
              <a:buChar char="q"/>
              <a:defRPr/>
            </a:pPr>
            <a:r>
              <a:rPr lang="en-US" altLang="en-US" sz="2000" b="1">
                <a:latin typeface="+mn-lt"/>
              </a:rPr>
              <a:t>Yuridis:</a:t>
            </a:r>
          </a:p>
          <a:p>
            <a:pPr marL="457200" indent="0" algn="just">
              <a:lnSpc>
                <a:spcPct val="100000"/>
              </a:lnSpc>
              <a:spcBef>
                <a:spcPts val="0"/>
              </a:spcBef>
              <a:buNone/>
              <a:defRPr/>
            </a:pPr>
            <a:r>
              <a:rPr lang="en-US" altLang="en-US" sz="2000">
                <a:latin typeface="+mn-lt"/>
              </a:rPr>
              <a:t>Peraturan yang dibentuk untuk mengatasi permasalahan hukum atau mengisi kekosongan hukum dengan memp</a:t>
            </a:r>
            <a:r>
              <a:rPr lang="id-ID" altLang="en-US" sz="2000">
                <a:latin typeface="+mn-lt"/>
              </a:rPr>
              <a:t>e</a:t>
            </a:r>
            <a:r>
              <a:rPr lang="en-US" altLang="en-US" sz="2000">
                <a:latin typeface="+mn-lt"/>
              </a:rPr>
              <a:t>rtimbangkan aturan yang telah ada, yang akan diubah, atau yang akan dicabut guna menjamin k</a:t>
            </a:r>
            <a:r>
              <a:rPr lang="id-ID" altLang="en-US" sz="2000">
                <a:latin typeface="+mn-lt"/>
              </a:rPr>
              <a:t>e</a:t>
            </a:r>
            <a:r>
              <a:rPr lang="en-US" altLang="en-US" sz="2000">
                <a:latin typeface="+mn-lt"/>
              </a:rPr>
              <a:t>pastian hukum dan rasa keadilan masyarakat.</a:t>
            </a:r>
            <a:endParaRPr lang="en-US" altLang="en-US" sz="2000" dirty="0">
              <a:latin typeface="+mn-lt"/>
            </a:endParaRPr>
          </a:p>
        </p:txBody>
      </p:sp>
    </p:spTree>
    <p:extLst>
      <p:ext uri="{BB962C8B-B14F-4D97-AF65-F5344CB8AC3E}">
        <p14:creationId xmlns:p14="http://schemas.microsoft.com/office/powerpoint/2010/main" val="94815717"/>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3" name="Rectangle 2">
            <a:extLst>
              <a:ext uri="{FF2B5EF4-FFF2-40B4-BE49-F238E27FC236}">
                <a16:creationId xmlns:a16="http://schemas.microsoft.com/office/drawing/2014/main" id="{D208A049-E0DD-1D60-65D1-32475D9C3027}"/>
              </a:ext>
            </a:extLst>
          </p:cNvPr>
          <p:cNvSpPr txBox="1">
            <a:spLocks noChangeArrowheads="1"/>
          </p:cNvSpPr>
          <p:nvPr/>
        </p:nvSpPr>
        <p:spPr>
          <a:xfrm>
            <a:off x="509587" y="152126"/>
            <a:ext cx="7186613" cy="533400"/>
          </a:xfrm>
          <a:prstGeom prst="rect">
            <a:avLst/>
          </a:prstGeom>
        </p:spPr>
        <p:style>
          <a:lnRef idx="2">
            <a:schemeClr val="accent4"/>
          </a:lnRef>
          <a:fillRef idx="1">
            <a:schemeClr val="lt1"/>
          </a:fillRef>
          <a:effectRef idx="0">
            <a:schemeClr val="accent4"/>
          </a:effectRef>
          <a:fontRef idx="minor">
            <a:schemeClr val="dk1"/>
          </a:fontRef>
        </p:style>
        <p:txBody>
          <a:bodyPr/>
          <a:lstStyle>
            <a:lvl1pPr algn="l" defTabSz="914400" rtl="0" eaLnBrk="1" latinLnBrk="0" hangingPunct="1">
              <a:lnSpc>
                <a:spcPct val="90000"/>
              </a:lnSpc>
              <a:spcBef>
                <a:spcPct val="0"/>
              </a:spcBef>
              <a:buNone/>
              <a:defRPr sz="4400" kern="1200">
                <a:solidFill>
                  <a:schemeClr val="tx1"/>
                </a:solidFill>
                <a:latin typeface="字魂35号-经典雅黑" panose="00000500000000000000" pitchFamily="2" charset="-122"/>
                <a:ea typeface="+mj-ea"/>
                <a:cs typeface="+mj-cs"/>
              </a:defRPr>
            </a:lvl1pPr>
          </a:lstStyle>
          <a:p>
            <a:pPr>
              <a:lnSpc>
                <a:spcPct val="100000"/>
              </a:lnSpc>
              <a:defRPr/>
            </a:pPr>
            <a:r>
              <a:rPr lang="en-US" sz="1800">
                <a:effectLst>
                  <a:outerShdw blurRad="38100" dist="38100" dir="2700000" algn="tl">
                    <a:srgbClr val="000000">
                      <a:alpha val="43137"/>
                    </a:srgbClr>
                  </a:outerShdw>
                </a:effectLst>
              </a:rPr>
              <a:t>Contoh Konsiderans “Menimbang” UU No. 12 Tahun 2011</a:t>
            </a:r>
            <a:endParaRPr lang="en-US" sz="1800" dirty="0">
              <a:effectLst>
                <a:outerShdw blurRad="38100" dist="38100" dir="2700000" algn="tl">
                  <a:srgbClr val="000000">
                    <a:alpha val="43137"/>
                  </a:srgbClr>
                </a:outerShdw>
              </a:effectLst>
            </a:endParaRPr>
          </a:p>
        </p:txBody>
      </p:sp>
      <p:sp>
        <p:nvSpPr>
          <p:cNvPr id="4" name="Rectangle 3">
            <a:extLst>
              <a:ext uri="{FF2B5EF4-FFF2-40B4-BE49-F238E27FC236}">
                <a16:creationId xmlns:a16="http://schemas.microsoft.com/office/drawing/2014/main" id="{E1F54705-5320-3E16-D7AA-DCD43D8CE0A7}"/>
              </a:ext>
            </a:extLst>
          </p:cNvPr>
          <p:cNvSpPr txBox="1">
            <a:spLocks noChangeArrowheads="1"/>
          </p:cNvSpPr>
          <p:nvPr/>
        </p:nvSpPr>
        <p:spPr>
          <a:xfrm>
            <a:off x="509587" y="926010"/>
            <a:ext cx="8021269" cy="3859171"/>
          </a:xfrm>
          <a:prstGeom prst="rect">
            <a:avLst/>
          </a:prstGeom>
          <a:solidFill>
            <a:schemeClr val="bg1"/>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09600" indent="-609600" algn="just">
              <a:lnSpc>
                <a:spcPct val="100000"/>
              </a:lnSpc>
              <a:spcBef>
                <a:spcPts val="0"/>
              </a:spcBef>
              <a:buClr>
                <a:schemeClr val="tx1"/>
              </a:buClr>
              <a:buFont typeface="+mj-lt"/>
              <a:buAutoNum type="alphaLcPeriod"/>
              <a:defRPr/>
            </a:pPr>
            <a:r>
              <a:rPr lang="en-US" sz="1400">
                <a:latin typeface="Bookman Old Style" panose="02050604050505020204" pitchFamily="18" charset="0"/>
              </a:rPr>
              <a:t>bahwa  untuk mewujudkan Indonesia sebagai negara hukum, negara berkewajiban melaksanakan pembangunan hukum nasional yang dilakukan secara terencana, terpadu, dan berkelanjutan dalam sistem hukum nasional yang menjamin perlindungan hak dan kewajiban segenap rakyat Indonesia berdasarkan Undang-Undang Dasar Negara Republik Indonesia Tahun 1945;</a:t>
            </a:r>
          </a:p>
          <a:p>
            <a:pPr marL="609600" indent="-609600" algn="just">
              <a:lnSpc>
                <a:spcPct val="100000"/>
              </a:lnSpc>
              <a:spcBef>
                <a:spcPts val="0"/>
              </a:spcBef>
              <a:buClr>
                <a:schemeClr val="tx1"/>
              </a:buClr>
              <a:buFont typeface="+mj-lt"/>
              <a:buAutoNum type="alphaLcPeriod"/>
              <a:defRPr/>
            </a:pPr>
            <a:r>
              <a:rPr lang="en-US" sz="1400">
                <a:latin typeface="Bookman Old Style" panose="02050604050505020204" pitchFamily="18" charset="0"/>
              </a:rPr>
              <a:t>bahwa untuk memenuhi kebutuhan masyarakat atas peraturan perundang-undangan yang baik, perlu dibuat peraturan mengenai pembentukan peraturan perundang-undangan yang dilaksanakan dengan cara dan metode yang pasti, baku, dan standar yang mengikat semua lembaga yang berwenang membentuk peraturan perundang-undangan;</a:t>
            </a:r>
          </a:p>
          <a:p>
            <a:pPr marL="628650" indent="-628650" algn="just">
              <a:lnSpc>
                <a:spcPct val="100000"/>
              </a:lnSpc>
              <a:spcBef>
                <a:spcPts val="0"/>
              </a:spcBef>
              <a:buClr>
                <a:schemeClr val="accent3"/>
              </a:buClr>
              <a:buFont typeface="+mj-lt"/>
              <a:buAutoNum type="alphaLcPeriod"/>
              <a:defRPr/>
            </a:pPr>
            <a:r>
              <a:rPr lang="en-US" sz="1400">
                <a:latin typeface="Bookman Old Style" panose="02050604050505020204" pitchFamily="18" charset="0"/>
              </a:rPr>
              <a:t>bahwa dalam Undang-Undang Nomor 10 Tahun 2004 tentang Pembentukan Peraturan Perundang-undangan masih terdapat kekurangan dan belum dapat menampung perkembangan kebutuhan masyarakat mengenai aturan pembentukan peraturan perundang-undangan yang baik sehingga perlu diganti;</a:t>
            </a:r>
          </a:p>
          <a:p>
            <a:pPr marL="628650" indent="-628650" algn="just">
              <a:lnSpc>
                <a:spcPct val="100000"/>
              </a:lnSpc>
              <a:spcBef>
                <a:spcPts val="0"/>
              </a:spcBef>
              <a:buClr>
                <a:schemeClr val="accent3"/>
              </a:buClr>
              <a:buFont typeface="+mj-lt"/>
              <a:buAutoNum type="alphaLcPeriod"/>
              <a:defRPr/>
            </a:pPr>
            <a:r>
              <a:rPr lang="en-US" sz="1400">
                <a:latin typeface="Bookman Old Style" panose="02050604050505020204" pitchFamily="18" charset="0"/>
              </a:rPr>
              <a:t>bahwa berdasarkan pertimbangan sebagaimana dimaksud dalam huruf a, huruf b, dan huruf c, perlu membentuk Undang-Undang tentang Pembentukan Peraturan Perundang-undangan;</a:t>
            </a:r>
            <a:endParaRPr lang="en-US" sz="1400" dirty="0">
              <a:latin typeface="Bookman Old Style" panose="02050604050505020204" pitchFamily="18" charset="0"/>
            </a:endParaRPr>
          </a:p>
        </p:txBody>
      </p:sp>
    </p:spTree>
    <p:extLst>
      <p:ext uri="{BB962C8B-B14F-4D97-AF65-F5344CB8AC3E}">
        <p14:creationId xmlns:p14="http://schemas.microsoft.com/office/powerpoint/2010/main" val="204229403"/>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Number Placeholder 3"/>
          <p:cNvSpPr txBox="1">
            <a:spLocks noGrp="1"/>
          </p:cNvSpPr>
          <p:nvPr>
            <p:ph type="sldNum" sz="quarter" idx="12"/>
          </p:nvPr>
        </p:nvSpPr>
        <p:spPr>
          <a:noFill/>
          <a:ln>
            <a:noFill/>
          </a:ln>
        </p:spPr>
        <p:txBody>
          <a:bodyPr anchor="ctr" anchorCtr="0"/>
          <a:lstStyle>
            <a:lvl1pPr marL="0" lvl="0" indent="0" algn="l" defTabSz="685800" rtl="0" eaLnBrk="0" fontAlgn="base" latinLnBrk="0" hangingPunct="0">
              <a:lnSpc>
                <a:spcPct val="100000"/>
              </a:lnSpc>
              <a:spcBef>
                <a:spcPct val="0"/>
              </a:spcBef>
              <a:spcAft>
                <a:spcPct val="0"/>
              </a:spcAft>
              <a:buNone/>
              <a:defRPr sz="2100" b="0" i="0" u="none" kern="1200" baseline="0">
                <a:solidFill>
                  <a:schemeClr val="tx1"/>
                </a:solidFill>
                <a:latin typeface="Tahoma" panose="020B0604030504040204" pitchFamily="34" charset="0"/>
                <a:ea typeface="+mn-ea"/>
              </a:defRPr>
            </a:lvl1pPr>
            <a:lvl2pPr marL="342900" lvl="1" indent="0" algn="l" defTabSz="685800" rtl="0" eaLnBrk="0" fontAlgn="base" latinLnBrk="0" hangingPunct="0">
              <a:lnSpc>
                <a:spcPct val="100000"/>
              </a:lnSpc>
              <a:spcBef>
                <a:spcPct val="0"/>
              </a:spcBef>
              <a:spcAft>
                <a:spcPct val="0"/>
              </a:spcAft>
              <a:buNone/>
              <a:defRPr sz="2100" b="0" i="0" u="none" kern="1200" baseline="0">
                <a:solidFill>
                  <a:schemeClr val="tx1"/>
                </a:solidFill>
                <a:latin typeface="Tahoma" panose="020B0604030504040204" pitchFamily="34" charset="0"/>
                <a:ea typeface="+mn-ea"/>
                <a:cs typeface="+mn-cs"/>
              </a:defRPr>
            </a:lvl2pPr>
            <a:lvl3pPr marL="685800" lvl="2" indent="0" algn="l" defTabSz="685800" rtl="0" eaLnBrk="0" fontAlgn="base" latinLnBrk="0" hangingPunct="0">
              <a:lnSpc>
                <a:spcPct val="100000"/>
              </a:lnSpc>
              <a:spcBef>
                <a:spcPct val="0"/>
              </a:spcBef>
              <a:spcAft>
                <a:spcPct val="0"/>
              </a:spcAft>
              <a:buNone/>
              <a:defRPr sz="2100" b="0" i="0" u="none" kern="1200" baseline="0">
                <a:solidFill>
                  <a:schemeClr val="tx1"/>
                </a:solidFill>
                <a:latin typeface="Tahoma" panose="020B0604030504040204" pitchFamily="34" charset="0"/>
                <a:ea typeface="+mn-ea"/>
                <a:cs typeface="+mn-cs"/>
              </a:defRPr>
            </a:lvl3pPr>
            <a:lvl4pPr marL="1028700" lvl="3" indent="0" algn="l" defTabSz="685800" rtl="0" eaLnBrk="0" fontAlgn="base" latinLnBrk="0" hangingPunct="0">
              <a:lnSpc>
                <a:spcPct val="100000"/>
              </a:lnSpc>
              <a:spcBef>
                <a:spcPct val="0"/>
              </a:spcBef>
              <a:spcAft>
                <a:spcPct val="0"/>
              </a:spcAft>
              <a:buNone/>
              <a:defRPr sz="2100" b="0" i="0" u="none" kern="1200" baseline="0">
                <a:solidFill>
                  <a:schemeClr val="tx1"/>
                </a:solidFill>
                <a:latin typeface="Tahoma" panose="020B0604030504040204" pitchFamily="34" charset="0"/>
                <a:ea typeface="+mn-ea"/>
                <a:cs typeface="+mn-cs"/>
              </a:defRPr>
            </a:lvl4pPr>
            <a:lvl5pPr marL="1371600" lvl="4" indent="0" algn="l" defTabSz="685800" rtl="0" eaLnBrk="0" fontAlgn="base" latinLnBrk="0" hangingPunct="0">
              <a:lnSpc>
                <a:spcPct val="100000"/>
              </a:lnSpc>
              <a:spcBef>
                <a:spcPct val="0"/>
              </a:spcBef>
              <a:spcAft>
                <a:spcPct val="0"/>
              </a:spcAft>
              <a:buNone/>
              <a:defRPr sz="2100" b="0" i="0" u="none" kern="1200" baseline="0">
                <a:solidFill>
                  <a:schemeClr val="tx1"/>
                </a:solidFill>
                <a:latin typeface="Tahoma" panose="020B0604030504040204" pitchFamily="34" charset="0"/>
                <a:ea typeface="+mn-ea"/>
                <a:cs typeface="+mn-cs"/>
              </a:defRPr>
            </a:lvl5pPr>
          </a:lstStyle>
          <a:p>
            <a:pPr lvl="0" algn="ctr"/>
            <a:fld id="{9A0DB2DC-4C9A-4742-B13C-FB6460FD3503}" type="slidenum">
              <a:rPr lang="en-GB" altLang="en-US" sz="750" dirty="0">
                <a:solidFill>
                  <a:schemeClr val="tx2"/>
                </a:solidFill>
              </a:rPr>
              <a:t>33</a:t>
            </a:fld>
            <a:endParaRPr lang="en-GB" altLang="en-US" sz="750" dirty="0">
              <a:solidFill>
                <a:schemeClr val="tx2"/>
              </a:solidFill>
            </a:endParaRPr>
          </a:p>
        </p:txBody>
      </p:sp>
      <p:sp>
        <p:nvSpPr>
          <p:cNvPr id="94211" name="Title 2"/>
          <p:cNvSpPr>
            <a:spLocks noGrp="1"/>
          </p:cNvSpPr>
          <p:nvPr>
            <p:ph idx="1"/>
          </p:nvPr>
        </p:nvSpPr>
        <p:spPr>
          <a:xfrm>
            <a:off x="533400" y="411957"/>
            <a:ext cx="8153400" cy="4374356"/>
          </a:xfrm>
          <a:ln/>
        </p:spPr>
        <p:txBody>
          <a:bodyPr vert="horz" wrap="square" lIns="68580" tIns="34290" rIns="68580" bIns="34290" rtlCol="0" anchor="t" anchorCtr="0">
            <a:normAutofit fontScale="92500"/>
          </a:bodyPr>
          <a:lstStyle/>
          <a:p>
            <a:pPr marL="0" indent="0" algn="ctr">
              <a:buNone/>
            </a:pPr>
            <a:r>
              <a:rPr lang="en-ID" altLang="en-US" sz="1350" dirty="0"/>
              <a:t>GUBERNUR DAERAH ISTIMEWA YOGYAKARTA </a:t>
            </a:r>
          </a:p>
          <a:p>
            <a:pPr marL="0" indent="0" algn="ctr">
              <a:buNone/>
            </a:pPr>
            <a:r>
              <a:rPr lang="en-ID" altLang="en-US" sz="1350" dirty="0"/>
              <a:t>PERATURAN DAERAH </a:t>
            </a:r>
            <a:r>
              <a:rPr lang="en-ID" altLang="en-US" sz="1350" dirty="0" err="1"/>
              <a:t>DAERAH</a:t>
            </a:r>
            <a:r>
              <a:rPr lang="en-ID" altLang="en-US" sz="1350" dirty="0"/>
              <a:t> ISTIMEWA YOGYAKARTA NOMOR 5 TAHUN 2022 </a:t>
            </a:r>
          </a:p>
          <a:p>
            <a:pPr marL="0" indent="0" algn="ctr">
              <a:buNone/>
            </a:pPr>
            <a:r>
              <a:rPr lang="en-ID" altLang="en-US" sz="1350" dirty="0"/>
              <a:t>TENTANG </a:t>
            </a:r>
          </a:p>
          <a:p>
            <a:pPr marL="0" indent="0" algn="ctr">
              <a:buNone/>
            </a:pPr>
            <a:r>
              <a:rPr lang="en-ID" altLang="en-US" sz="1350" dirty="0"/>
              <a:t>PELAKSANAAN PENGHORMATAN, PELINDUNGAN, DAN PEMENUHAN HAK PENYANDANG DISABILITAS </a:t>
            </a:r>
          </a:p>
          <a:p>
            <a:pPr marL="0" indent="0" algn="ctr">
              <a:buNone/>
            </a:pPr>
            <a:r>
              <a:rPr lang="en-ID" altLang="en-US" sz="1350" dirty="0"/>
              <a:t>DENGAN RAHMAT TUHAN YANG MAHA ESA </a:t>
            </a:r>
          </a:p>
          <a:p>
            <a:pPr marL="0" indent="0" algn="ctr">
              <a:buNone/>
            </a:pPr>
            <a:r>
              <a:rPr lang="en-ID" altLang="en-US" sz="1350" dirty="0"/>
              <a:t>GUBERNUR DAERAH ISTIMEWA YOGYAKARTA, </a:t>
            </a:r>
          </a:p>
          <a:p>
            <a:pPr marL="0" indent="0" algn="ctr">
              <a:buNone/>
            </a:pPr>
            <a:endParaRPr lang="en-ID" altLang="en-US" sz="1350" dirty="0"/>
          </a:p>
          <a:p>
            <a:pPr marL="0" indent="0" algn="just">
              <a:buNone/>
            </a:pPr>
            <a:r>
              <a:rPr lang="en-ID" altLang="en-US" sz="1350" dirty="0" err="1"/>
              <a:t>Menimbang</a:t>
            </a:r>
            <a:r>
              <a:rPr lang="en-ID" altLang="en-US" sz="1350" dirty="0"/>
              <a:t> : a. </a:t>
            </a:r>
            <a:r>
              <a:rPr lang="en-ID" altLang="en-US" sz="1350" dirty="0" err="1"/>
              <a:t>bahwa</a:t>
            </a:r>
            <a:r>
              <a:rPr lang="en-ID" altLang="en-US" sz="1350" dirty="0"/>
              <a:t> </a:t>
            </a:r>
            <a:r>
              <a:rPr lang="en-ID" altLang="en-US" sz="1350" dirty="0" err="1"/>
              <a:t>Penyandang</a:t>
            </a:r>
            <a:r>
              <a:rPr lang="en-ID" altLang="en-US" sz="1350" dirty="0"/>
              <a:t> </a:t>
            </a:r>
            <a:r>
              <a:rPr lang="en-ID" altLang="en-US" sz="1350" dirty="0" err="1"/>
              <a:t>Disabilitas</a:t>
            </a:r>
            <a:r>
              <a:rPr lang="en-ID" altLang="en-US" sz="1350" dirty="0"/>
              <a:t> </a:t>
            </a:r>
            <a:r>
              <a:rPr lang="en-ID" altLang="en-US" sz="1350" dirty="0" err="1"/>
              <a:t>mempunyai</a:t>
            </a:r>
            <a:r>
              <a:rPr lang="en-ID" altLang="en-US" sz="1350" dirty="0"/>
              <a:t> </a:t>
            </a:r>
            <a:r>
              <a:rPr lang="en-ID" altLang="en-US" sz="1350" dirty="0" err="1"/>
              <a:t>kedudukan</a:t>
            </a:r>
            <a:r>
              <a:rPr lang="en-ID" altLang="en-US" sz="1350" dirty="0"/>
              <a:t> </a:t>
            </a:r>
            <a:r>
              <a:rPr lang="en-ID" altLang="en-US" sz="1350" dirty="0" err="1"/>
              <a:t>hukum</a:t>
            </a:r>
            <a:r>
              <a:rPr lang="en-ID" altLang="en-US" sz="1350" dirty="0"/>
              <a:t> dan </a:t>
            </a:r>
            <a:r>
              <a:rPr lang="en-ID" altLang="en-US" sz="1350" dirty="0" err="1"/>
              <a:t>hak</a:t>
            </a:r>
            <a:r>
              <a:rPr lang="en-ID" altLang="en-US" sz="1350" dirty="0"/>
              <a:t> </a:t>
            </a:r>
            <a:r>
              <a:rPr lang="en-ID" altLang="en-US" sz="1350" dirty="0" err="1"/>
              <a:t>asasi</a:t>
            </a:r>
            <a:r>
              <a:rPr lang="en-ID" altLang="en-US" sz="1350" dirty="0"/>
              <a:t> </a:t>
            </a:r>
            <a:r>
              <a:rPr lang="en-ID" altLang="en-US" sz="1350" dirty="0" err="1"/>
              <a:t>manusia</a:t>
            </a:r>
            <a:r>
              <a:rPr lang="en-ID" altLang="en-US" sz="1350" dirty="0"/>
              <a:t> yang </a:t>
            </a:r>
            <a:r>
              <a:rPr lang="en-ID" altLang="en-US" sz="1350" dirty="0" err="1"/>
              <a:t>setara</a:t>
            </a:r>
            <a:r>
              <a:rPr lang="en-ID" altLang="en-US" sz="1350" dirty="0"/>
              <a:t> </a:t>
            </a:r>
            <a:r>
              <a:rPr lang="en-ID" altLang="en-US" sz="1350" dirty="0" err="1"/>
              <a:t>dengan</a:t>
            </a:r>
            <a:r>
              <a:rPr lang="en-ID" altLang="en-US" sz="1350" dirty="0"/>
              <a:t> </a:t>
            </a:r>
            <a:r>
              <a:rPr lang="en-ID" altLang="en-US" sz="1350" dirty="0" err="1"/>
              <a:t>warga</a:t>
            </a:r>
            <a:r>
              <a:rPr lang="en-ID" altLang="en-US" sz="1350" dirty="0"/>
              <a:t> </a:t>
            </a:r>
            <a:r>
              <a:rPr lang="en-ID" altLang="en-US" sz="1350" dirty="0" err="1"/>
              <a:t>lainnya</a:t>
            </a:r>
            <a:r>
              <a:rPr lang="en-ID" altLang="en-US" sz="1350" dirty="0"/>
              <a:t> </a:t>
            </a:r>
            <a:r>
              <a:rPr lang="en-ID" altLang="en-US" sz="1350" dirty="0" err="1"/>
              <a:t>untuk</a:t>
            </a:r>
            <a:r>
              <a:rPr lang="en-ID" altLang="en-US" sz="1350" dirty="0"/>
              <a:t> </a:t>
            </a:r>
            <a:r>
              <a:rPr lang="en-ID" altLang="en-US" sz="1350" dirty="0" err="1"/>
              <a:t>hidup</a:t>
            </a:r>
            <a:r>
              <a:rPr lang="en-ID" altLang="en-US" sz="1350" dirty="0"/>
              <a:t> </a:t>
            </a:r>
            <a:r>
              <a:rPr lang="en-ID" altLang="en-US" sz="1350" dirty="0" err="1"/>
              <a:t>maju</a:t>
            </a:r>
            <a:r>
              <a:rPr lang="en-ID" altLang="en-US" sz="1350" dirty="0"/>
              <a:t> dan </a:t>
            </a:r>
            <a:r>
              <a:rPr lang="en-ID" altLang="en-US" sz="1350" dirty="0" err="1"/>
              <a:t>berkembang</a:t>
            </a:r>
            <a:r>
              <a:rPr lang="en-ID" altLang="en-US" sz="1350" dirty="0"/>
              <a:t> </a:t>
            </a:r>
            <a:r>
              <a:rPr lang="en-ID" altLang="en-US" sz="1350" dirty="0" err="1"/>
              <a:t>secara</a:t>
            </a:r>
            <a:r>
              <a:rPr lang="en-ID" altLang="en-US" sz="1350" dirty="0"/>
              <a:t> </a:t>
            </a:r>
            <a:r>
              <a:rPr lang="en-ID" altLang="en-US" sz="1350" dirty="0" err="1"/>
              <a:t>adil</a:t>
            </a:r>
            <a:r>
              <a:rPr lang="en-ID" altLang="en-US" sz="1350" dirty="0"/>
              <a:t> dan </a:t>
            </a:r>
            <a:r>
              <a:rPr lang="en-ID" altLang="en-US" sz="1350" dirty="0" err="1"/>
              <a:t>bermartabat</a:t>
            </a:r>
            <a:r>
              <a:rPr lang="en-ID" altLang="en-US" sz="1350" dirty="0"/>
              <a:t>; </a:t>
            </a:r>
          </a:p>
          <a:p>
            <a:pPr marL="0" indent="0" algn="just">
              <a:buNone/>
            </a:pPr>
            <a:r>
              <a:rPr lang="en-ID" altLang="en-US" sz="1350" dirty="0"/>
              <a:t>b. </a:t>
            </a:r>
            <a:r>
              <a:rPr lang="en-ID" altLang="en-US" sz="1350" dirty="0" err="1"/>
              <a:t>bahwa</a:t>
            </a:r>
            <a:r>
              <a:rPr lang="en-ID" altLang="en-US" sz="1350" dirty="0"/>
              <a:t> </a:t>
            </a:r>
            <a:r>
              <a:rPr lang="en-ID" altLang="en-US" sz="1350" dirty="0" err="1"/>
              <a:t>sebagian</a:t>
            </a:r>
            <a:r>
              <a:rPr lang="en-ID" altLang="en-US" sz="1350" dirty="0"/>
              <a:t> </a:t>
            </a:r>
            <a:r>
              <a:rPr lang="en-ID" altLang="en-US" sz="1350" dirty="0" err="1"/>
              <a:t>besar</a:t>
            </a:r>
            <a:r>
              <a:rPr lang="en-ID" altLang="en-US" sz="1350" dirty="0"/>
              <a:t> </a:t>
            </a:r>
            <a:r>
              <a:rPr lang="en-ID" altLang="en-US" sz="1350" dirty="0" err="1"/>
              <a:t>Penyandang</a:t>
            </a:r>
            <a:r>
              <a:rPr lang="en-ID" altLang="en-US" sz="1350" dirty="0"/>
              <a:t> </a:t>
            </a:r>
            <a:r>
              <a:rPr lang="en-ID" altLang="en-US" sz="1350" dirty="0" err="1"/>
              <a:t>Disabilitas</a:t>
            </a:r>
            <a:r>
              <a:rPr lang="en-ID" altLang="en-US" sz="1350" dirty="0"/>
              <a:t> di Daerah Istimewa Yogyakarta </a:t>
            </a:r>
            <a:r>
              <a:rPr lang="en-ID" altLang="en-US" sz="1350" dirty="0" err="1"/>
              <a:t>hidup</a:t>
            </a:r>
            <a:r>
              <a:rPr lang="en-ID" altLang="en-US" sz="1350" dirty="0"/>
              <a:t> </a:t>
            </a:r>
            <a:r>
              <a:rPr lang="en-ID" altLang="en-US" sz="1350" dirty="0" err="1"/>
              <a:t>dalam</a:t>
            </a:r>
            <a:r>
              <a:rPr lang="en-ID" altLang="en-US" sz="1350" dirty="0"/>
              <a:t> </a:t>
            </a:r>
            <a:r>
              <a:rPr lang="en-ID" altLang="en-US" sz="1350" dirty="0" err="1"/>
              <a:t>kondisi</a:t>
            </a:r>
            <a:r>
              <a:rPr lang="en-ID" altLang="en-US" sz="1350" dirty="0"/>
              <a:t> </a:t>
            </a:r>
            <a:r>
              <a:rPr lang="en-ID" altLang="en-US" sz="1350" dirty="0" err="1"/>
              <a:t>rentan</a:t>
            </a:r>
            <a:r>
              <a:rPr lang="en-ID" altLang="en-US" sz="1350" dirty="0"/>
              <a:t>, </a:t>
            </a:r>
            <a:r>
              <a:rPr lang="en-ID" altLang="en-US" sz="1350" dirty="0" err="1"/>
              <a:t>terbelakang</a:t>
            </a:r>
            <a:r>
              <a:rPr lang="en-ID" altLang="en-US" sz="1350" dirty="0"/>
              <a:t>, dan/</a:t>
            </a:r>
            <a:r>
              <a:rPr lang="en-ID" altLang="en-US" sz="1350" dirty="0" err="1"/>
              <a:t>atau</a:t>
            </a:r>
            <a:r>
              <a:rPr lang="en-ID" altLang="en-US" sz="1350" dirty="0"/>
              <a:t> miskin </a:t>
            </a:r>
            <a:r>
              <a:rPr lang="en-ID" altLang="en-US" sz="1350" dirty="0" err="1"/>
              <a:t>karena</a:t>
            </a:r>
            <a:r>
              <a:rPr lang="en-ID" altLang="en-US" sz="1350" dirty="0"/>
              <a:t> </a:t>
            </a:r>
            <a:r>
              <a:rPr lang="en-ID" altLang="en-US" sz="1350" dirty="0" err="1"/>
              <a:t>masih</a:t>
            </a:r>
            <a:r>
              <a:rPr lang="en-ID" altLang="en-US" sz="1350" dirty="0"/>
              <a:t> </a:t>
            </a:r>
            <a:r>
              <a:rPr lang="en-ID" altLang="en-US" sz="1350" dirty="0" err="1"/>
              <a:t>adanya</a:t>
            </a:r>
            <a:r>
              <a:rPr lang="en-ID" altLang="en-US" sz="1350" dirty="0"/>
              <a:t> </a:t>
            </a:r>
            <a:r>
              <a:rPr lang="en-ID" altLang="en-US" sz="1350" dirty="0" err="1"/>
              <a:t>perlakuan</a:t>
            </a:r>
            <a:r>
              <a:rPr lang="en-ID" altLang="en-US" sz="1350" dirty="0"/>
              <a:t> </a:t>
            </a:r>
            <a:r>
              <a:rPr lang="en-ID" altLang="en-US" sz="1350" dirty="0" err="1"/>
              <a:t>diskriminatif</a:t>
            </a:r>
            <a:r>
              <a:rPr lang="en-ID" altLang="en-US" sz="1350" dirty="0"/>
              <a:t> yang </a:t>
            </a:r>
            <a:r>
              <a:rPr lang="en-ID" altLang="en-US" sz="1350" dirty="0" err="1"/>
              <a:t>mengakibatkan</a:t>
            </a:r>
            <a:r>
              <a:rPr lang="en-ID" altLang="en-US" sz="1350" dirty="0"/>
              <a:t> </a:t>
            </a:r>
            <a:r>
              <a:rPr lang="en-ID" altLang="en-US" sz="1350" dirty="0" err="1"/>
              <a:t>terjadinya</a:t>
            </a:r>
            <a:r>
              <a:rPr lang="en-ID" altLang="en-US" sz="1350" dirty="0"/>
              <a:t> </a:t>
            </a:r>
            <a:r>
              <a:rPr lang="en-ID" altLang="en-US" sz="1350" dirty="0" err="1"/>
              <a:t>pembatasan</a:t>
            </a:r>
            <a:r>
              <a:rPr lang="en-ID" altLang="en-US" sz="1350" dirty="0"/>
              <a:t>, </a:t>
            </a:r>
            <a:r>
              <a:rPr lang="en-ID" altLang="en-US" sz="1350" dirty="0" err="1"/>
              <a:t>hambatan</a:t>
            </a:r>
            <a:r>
              <a:rPr lang="en-ID" altLang="en-US" sz="1350" dirty="0"/>
              <a:t>, </a:t>
            </a:r>
            <a:r>
              <a:rPr lang="en-ID" altLang="en-US" sz="1350" dirty="0" err="1"/>
              <a:t>kesulitan</a:t>
            </a:r>
            <a:r>
              <a:rPr lang="en-ID" altLang="en-US" sz="1350" dirty="0"/>
              <a:t>, dan </a:t>
            </a:r>
            <a:r>
              <a:rPr lang="en-ID" altLang="en-US" sz="1350" dirty="0" err="1"/>
              <a:t>pengurangan</a:t>
            </a:r>
            <a:r>
              <a:rPr lang="en-ID" altLang="en-US" sz="1350" dirty="0"/>
              <a:t> </a:t>
            </a:r>
            <a:r>
              <a:rPr lang="en-ID" altLang="en-US" sz="1350" dirty="0" err="1"/>
              <a:t>atau</a:t>
            </a:r>
            <a:r>
              <a:rPr lang="en-ID" altLang="en-US" sz="1350" dirty="0"/>
              <a:t> </a:t>
            </a:r>
            <a:r>
              <a:rPr lang="en-ID" altLang="en-US" sz="1350" dirty="0" err="1"/>
              <a:t>bahkan</a:t>
            </a:r>
            <a:r>
              <a:rPr lang="en-ID" altLang="en-US" sz="1350" dirty="0"/>
              <a:t> </a:t>
            </a:r>
            <a:r>
              <a:rPr lang="en-ID" altLang="en-US" sz="1350" dirty="0" err="1"/>
              <a:t>penghilangan</a:t>
            </a:r>
            <a:r>
              <a:rPr lang="en-ID" altLang="en-US" sz="1350" dirty="0"/>
              <a:t> </a:t>
            </a:r>
            <a:r>
              <a:rPr lang="en-ID" altLang="en-US" sz="1350" dirty="0" err="1"/>
              <a:t>hak</a:t>
            </a:r>
            <a:r>
              <a:rPr lang="en-ID" altLang="en-US" sz="1350" dirty="0"/>
              <a:t> </a:t>
            </a:r>
            <a:r>
              <a:rPr lang="en-ID" altLang="en-US" sz="1350" dirty="0" err="1"/>
              <a:t>asasinya</a:t>
            </a:r>
            <a:r>
              <a:rPr lang="en-ID" altLang="en-US" sz="1350" dirty="0"/>
              <a:t>; </a:t>
            </a:r>
          </a:p>
          <a:p>
            <a:pPr marL="0" indent="0" algn="just">
              <a:buNone/>
            </a:pPr>
            <a:r>
              <a:rPr lang="en-ID" altLang="en-US" sz="1350" dirty="0"/>
              <a:t>c. </a:t>
            </a:r>
            <a:r>
              <a:rPr lang="en-ID" altLang="en-US" sz="1350" dirty="0" err="1"/>
              <a:t>bahwa</a:t>
            </a:r>
            <a:r>
              <a:rPr lang="en-ID" altLang="en-US" sz="1350" dirty="0"/>
              <a:t> </a:t>
            </a:r>
            <a:r>
              <a:rPr lang="en-ID" altLang="en-US" sz="1350" dirty="0" err="1"/>
              <a:t>Peraturan</a:t>
            </a:r>
            <a:r>
              <a:rPr lang="en-ID" altLang="en-US" sz="1350" dirty="0"/>
              <a:t> Daerah </a:t>
            </a:r>
            <a:r>
              <a:rPr lang="en-ID" altLang="en-US" sz="1350" dirty="0" err="1"/>
              <a:t>Daerah</a:t>
            </a:r>
            <a:r>
              <a:rPr lang="en-ID" altLang="en-US" sz="1350" dirty="0"/>
              <a:t> Istimewa Yogyakarta </a:t>
            </a:r>
            <a:r>
              <a:rPr lang="en-ID" altLang="en-US" sz="1350" dirty="0" err="1"/>
              <a:t>Nomor</a:t>
            </a:r>
            <a:r>
              <a:rPr lang="en-ID" altLang="en-US" sz="1350" dirty="0"/>
              <a:t> 4 </a:t>
            </a:r>
            <a:r>
              <a:rPr lang="en-ID" altLang="en-US" sz="1350" dirty="0" err="1"/>
              <a:t>Tahun</a:t>
            </a:r>
            <a:r>
              <a:rPr lang="en-ID" altLang="en-US" sz="1350" dirty="0"/>
              <a:t> 2012 </a:t>
            </a:r>
            <a:r>
              <a:rPr lang="en-ID" altLang="en-US" sz="1350" dirty="0" err="1"/>
              <a:t>tentang</a:t>
            </a:r>
            <a:r>
              <a:rPr lang="en-ID" altLang="en-US" sz="1350" dirty="0"/>
              <a:t> </a:t>
            </a:r>
            <a:r>
              <a:rPr lang="en-ID" altLang="en-US" sz="1350" dirty="0" err="1"/>
              <a:t>Perlindungan</a:t>
            </a:r>
            <a:r>
              <a:rPr lang="en-ID" altLang="en-US" sz="1350" dirty="0"/>
              <a:t> dan </a:t>
            </a:r>
            <a:r>
              <a:rPr lang="en-ID" altLang="en-US" sz="1350" dirty="0" err="1"/>
              <a:t>Pemenuhan</a:t>
            </a:r>
            <a:r>
              <a:rPr lang="en-ID" altLang="en-US" sz="1350" dirty="0"/>
              <a:t> Hak-Hak </a:t>
            </a:r>
            <a:r>
              <a:rPr lang="en-ID" altLang="en-US" sz="1350" dirty="0" err="1"/>
              <a:t>Penyandang</a:t>
            </a:r>
            <a:r>
              <a:rPr lang="en-ID" altLang="en-US" sz="1350" dirty="0"/>
              <a:t> </a:t>
            </a:r>
            <a:r>
              <a:rPr lang="en-ID" altLang="en-US" sz="1350" dirty="0" err="1"/>
              <a:t>Disabilitas</a:t>
            </a:r>
            <a:r>
              <a:rPr lang="en-ID" altLang="en-US" sz="1350" dirty="0"/>
              <a:t> </a:t>
            </a:r>
            <a:r>
              <a:rPr lang="en-ID" altLang="en-US" sz="1350" dirty="0" err="1"/>
              <a:t>sudah</a:t>
            </a:r>
            <a:r>
              <a:rPr lang="en-ID" altLang="en-US" sz="1350" dirty="0"/>
              <a:t> </a:t>
            </a:r>
            <a:r>
              <a:rPr lang="en-ID" altLang="en-US" sz="1350" dirty="0" err="1"/>
              <a:t>tidak</a:t>
            </a:r>
            <a:r>
              <a:rPr lang="en-ID" altLang="en-US" sz="1350" dirty="0"/>
              <a:t> </a:t>
            </a:r>
            <a:r>
              <a:rPr lang="en-ID" altLang="en-US" sz="1350" dirty="0" err="1"/>
              <a:t>sesuai</a:t>
            </a:r>
            <a:r>
              <a:rPr lang="en-ID" altLang="en-US" sz="1350" dirty="0"/>
              <a:t> </a:t>
            </a:r>
            <a:r>
              <a:rPr lang="en-ID" altLang="en-US" sz="1350" dirty="0" err="1"/>
              <a:t>lagi</a:t>
            </a:r>
            <a:r>
              <a:rPr lang="en-ID" altLang="en-US" sz="1350" dirty="0"/>
              <a:t> </a:t>
            </a:r>
            <a:r>
              <a:rPr lang="en-ID" altLang="en-US" sz="1350" dirty="0" err="1"/>
              <a:t>dengan</a:t>
            </a:r>
            <a:r>
              <a:rPr lang="en-ID" altLang="en-US" sz="1350" dirty="0"/>
              <a:t> </a:t>
            </a:r>
            <a:r>
              <a:rPr lang="en-ID" altLang="en-US" sz="1350" dirty="0" err="1"/>
              <a:t>peraturan</a:t>
            </a:r>
            <a:r>
              <a:rPr lang="en-ID" altLang="en-US" sz="1350" dirty="0"/>
              <a:t> </a:t>
            </a:r>
            <a:r>
              <a:rPr lang="en-ID" altLang="en-US" sz="1350" dirty="0" err="1"/>
              <a:t>perundangundangan</a:t>
            </a:r>
            <a:r>
              <a:rPr lang="en-ID" altLang="en-US" sz="1350" dirty="0"/>
              <a:t> </a:t>
            </a:r>
            <a:r>
              <a:rPr lang="en-ID" altLang="en-US" sz="1350" dirty="0" err="1"/>
              <a:t>sehingga</a:t>
            </a:r>
            <a:r>
              <a:rPr lang="en-ID" altLang="en-US" sz="1350" dirty="0"/>
              <a:t> </a:t>
            </a:r>
            <a:r>
              <a:rPr lang="en-ID" altLang="en-US" sz="1350" dirty="0" err="1"/>
              <a:t>perlu</a:t>
            </a:r>
            <a:r>
              <a:rPr lang="en-ID" altLang="en-US" sz="1350" dirty="0"/>
              <a:t> </a:t>
            </a:r>
            <a:r>
              <a:rPr lang="en-ID" altLang="en-US" sz="1350" dirty="0" err="1"/>
              <a:t>diganti</a:t>
            </a:r>
            <a:r>
              <a:rPr lang="en-ID" altLang="en-US" sz="1350" dirty="0"/>
              <a:t>; </a:t>
            </a:r>
          </a:p>
          <a:p>
            <a:pPr marL="0" indent="0" algn="just">
              <a:buNone/>
            </a:pPr>
            <a:r>
              <a:rPr lang="en-ID" altLang="en-US" sz="1350" dirty="0"/>
              <a:t>d. </a:t>
            </a:r>
            <a:r>
              <a:rPr lang="en-ID" altLang="en-US" sz="1350" dirty="0" err="1"/>
              <a:t>bahwa</a:t>
            </a:r>
            <a:r>
              <a:rPr lang="en-ID" altLang="en-US" sz="1350" dirty="0"/>
              <a:t> </a:t>
            </a:r>
            <a:r>
              <a:rPr lang="en-ID" altLang="en-US" sz="1350" dirty="0" err="1"/>
              <a:t>berdasarkan</a:t>
            </a:r>
            <a:r>
              <a:rPr lang="en-ID" altLang="en-US" sz="1350" dirty="0"/>
              <a:t> </a:t>
            </a:r>
            <a:r>
              <a:rPr lang="en-ID" altLang="en-US" sz="1350" dirty="0" err="1"/>
              <a:t>pertimbangan</a:t>
            </a:r>
            <a:r>
              <a:rPr lang="en-ID" altLang="en-US" sz="1350" dirty="0"/>
              <a:t> </a:t>
            </a:r>
            <a:r>
              <a:rPr lang="en-ID" altLang="en-US" sz="1350" dirty="0" err="1"/>
              <a:t>sebagaimana</a:t>
            </a:r>
            <a:r>
              <a:rPr lang="en-ID" altLang="en-US" sz="1350" dirty="0"/>
              <a:t> </a:t>
            </a:r>
            <a:r>
              <a:rPr lang="en-ID" altLang="en-US" sz="1350" dirty="0" err="1"/>
              <a:t>dimaksud</a:t>
            </a:r>
            <a:r>
              <a:rPr lang="en-ID" altLang="en-US" sz="1350" dirty="0"/>
              <a:t> </a:t>
            </a:r>
            <a:r>
              <a:rPr lang="en-ID" altLang="en-US" sz="1350" dirty="0" err="1"/>
              <a:t>dalam</a:t>
            </a:r>
            <a:r>
              <a:rPr lang="en-ID" altLang="en-US" sz="1350" dirty="0"/>
              <a:t> </a:t>
            </a:r>
            <a:r>
              <a:rPr lang="en-ID" altLang="en-US" sz="1350" dirty="0" err="1"/>
              <a:t>huruf</a:t>
            </a:r>
            <a:r>
              <a:rPr lang="en-ID" altLang="en-US" sz="1350" dirty="0"/>
              <a:t> a, </a:t>
            </a:r>
            <a:r>
              <a:rPr lang="en-ID" altLang="en-US" sz="1350" dirty="0" err="1"/>
              <a:t>huruf</a:t>
            </a:r>
            <a:r>
              <a:rPr lang="en-ID" altLang="en-US" sz="1350" dirty="0"/>
              <a:t> b, dan </a:t>
            </a:r>
            <a:r>
              <a:rPr lang="en-ID" altLang="en-US" sz="1350" dirty="0" err="1"/>
              <a:t>huruf</a:t>
            </a:r>
            <a:r>
              <a:rPr lang="en-ID" altLang="en-US" sz="1350" dirty="0"/>
              <a:t> c, </a:t>
            </a:r>
            <a:r>
              <a:rPr lang="en-ID" altLang="en-US" sz="1350" dirty="0" err="1"/>
              <a:t>perlu</a:t>
            </a:r>
            <a:r>
              <a:rPr lang="en-ID" altLang="en-US" sz="1350" dirty="0"/>
              <a:t> </a:t>
            </a:r>
            <a:r>
              <a:rPr lang="en-ID" altLang="en-US" sz="1350" dirty="0" err="1"/>
              <a:t>menetapkan</a:t>
            </a:r>
            <a:r>
              <a:rPr lang="en-ID" altLang="en-US" sz="1350" dirty="0"/>
              <a:t> </a:t>
            </a:r>
            <a:r>
              <a:rPr lang="en-ID" altLang="en-US" sz="1350" dirty="0" err="1"/>
              <a:t>Peraturan</a:t>
            </a:r>
            <a:r>
              <a:rPr lang="en-ID" altLang="en-US" sz="1350" dirty="0"/>
              <a:t> Daerah </a:t>
            </a:r>
            <a:r>
              <a:rPr lang="en-ID" altLang="en-US" sz="1350" dirty="0" err="1"/>
              <a:t>tentang</a:t>
            </a:r>
            <a:r>
              <a:rPr lang="en-ID" altLang="en-US" sz="1350" dirty="0"/>
              <a:t> </a:t>
            </a:r>
            <a:r>
              <a:rPr lang="en-ID" altLang="en-US" sz="1350" dirty="0" err="1"/>
              <a:t>Pelaksanaan</a:t>
            </a:r>
            <a:r>
              <a:rPr lang="en-ID" altLang="en-US" sz="1350" dirty="0"/>
              <a:t> </a:t>
            </a:r>
            <a:r>
              <a:rPr lang="en-ID" altLang="en-US" sz="1350" dirty="0" err="1"/>
              <a:t>Penghormatan</a:t>
            </a:r>
            <a:r>
              <a:rPr lang="en-ID" altLang="en-US" sz="1350" dirty="0"/>
              <a:t>, </a:t>
            </a:r>
            <a:r>
              <a:rPr lang="en-ID" altLang="en-US" sz="1350" dirty="0" err="1"/>
              <a:t>Pelindungan</a:t>
            </a:r>
            <a:r>
              <a:rPr lang="en-ID" altLang="en-US" sz="1350" dirty="0"/>
              <a:t>, dan </a:t>
            </a:r>
            <a:r>
              <a:rPr lang="en-ID" altLang="en-US" sz="1350" dirty="0" err="1"/>
              <a:t>Pemenuhan</a:t>
            </a:r>
            <a:r>
              <a:rPr lang="en-ID" altLang="en-US" sz="1350" dirty="0"/>
              <a:t> Hak </a:t>
            </a:r>
            <a:r>
              <a:rPr lang="en-ID" altLang="en-US" sz="1350" dirty="0" err="1"/>
              <a:t>Penyandang</a:t>
            </a:r>
            <a:r>
              <a:rPr lang="en-ID" altLang="en-US" sz="1350" dirty="0"/>
              <a:t> </a:t>
            </a:r>
            <a:r>
              <a:rPr lang="en-ID" altLang="en-US" sz="1350" dirty="0" err="1"/>
              <a:t>Disabilitas</a:t>
            </a:r>
            <a:r>
              <a:rPr lang="en-ID" altLang="en-US" sz="1350" dirty="0"/>
              <a:t>;</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advTm="3000">
        <p:random/>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21650" y="-1101905"/>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4" name="TextBox 3">
            <a:extLst>
              <a:ext uri="{FF2B5EF4-FFF2-40B4-BE49-F238E27FC236}">
                <a16:creationId xmlns:a16="http://schemas.microsoft.com/office/drawing/2014/main" id="{20B64BD8-2D81-26C4-6D87-1ED530FFE039}"/>
              </a:ext>
            </a:extLst>
          </p:cNvPr>
          <p:cNvSpPr txBox="1"/>
          <p:nvPr/>
        </p:nvSpPr>
        <p:spPr>
          <a:xfrm>
            <a:off x="1354581" y="1047750"/>
            <a:ext cx="5791200" cy="2758897"/>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0" indent="0" algn="just">
              <a:lnSpc>
                <a:spcPct val="80000"/>
              </a:lnSpc>
              <a:buNone/>
            </a:pPr>
            <a:r>
              <a:rPr lang="en-US" altLang="en-US" sz="2400" dirty="0" err="1"/>
              <a:t>Konsideran</a:t>
            </a:r>
            <a:r>
              <a:rPr lang="en-US" altLang="en-US" sz="2400" dirty="0"/>
              <a:t> </a:t>
            </a:r>
            <a:r>
              <a:rPr lang="en-US" altLang="en-US" sz="2400" dirty="0" err="1"/>
              <a:t>cukup</a:t>
            </a:r>
            <a:r>
              <a:rPr lang="en-US" altLang="en-US" sz="2400" dirty="0"/>
              <a:t> </a:t>
            </a:r>
            <a:r>
              <a:rPr lang="en-US" altLang="en-US" sz="2400" dirty="0" err="1"/>
              <a:t>memuat</a:t>
            </a:r>
            <a:r>
              <a:rPr lang="en-US" altLang="en-US" sz="2400" dirty="0"/>
              <a:t> </a:t>
            </a:r>
            <a:r>
              <a:rPr lang="en-US" altLang="en-US" sz="2400" dirty="0" err="1"/>
              <a:t>satu</a:t>
            </a:r>
            <a:r>
              <a:rPr lang="en-US" altLang="en-US" sz="2400" dirty="0"/>
              <a:t> </a:t>
            </a:r>
            <a:r>
              <a:rPr lang="en-US" altLang="en-US" sz="2400" dirty="0" err="1"/>
              <a:t>pertimbangan</a:t>
            </a:r>
            <a:r>
              <a:rPr lang="en-US" altLang="en-US" sz="2400" dirty="0"/>
              <a:t> yang </a:t>
            </a:r>
            <a:r>
              <a:rPr lang="en-US" altLang="en-US" sz="2400" dirty="0" err="1"/>
              <a:t>berisi</a:t>
            </a:r>
            <a:r>
              <a:rPr lang="en-US" altLang="en-US" sz="2400" dirty="0"/>
              <a:t> </a:t>
            </a:r>
            <a:r>
              <a:rPr lang="en-US" altLang="en-US" sz="2400" dirty="0" err="1"/>
              <a:t>ketentuan</a:t>
            </a:r>
            <a:r>
              <a:rPr lang="en-US" altLang="en-US" sz="2400" dirty="0"/>
              <a:t> Pasal </a:t>
            </a:r>
            <a:r>
              <a:rPr lang="en-US" altLang="en-US" sz="2400" dirty="0" err="1"/>
              <a:t>atau</a:t>
            </a:r>
            <a:r>
              <a:rPr lang="en-US" altLang="en-US" sz="2400" dirty="0"/>
              <a:t> </a:t>
            </a:r>
            <a:r>
              <a:rPr lang="en-US" altLang="en-US" sz="2400" dirty="0" err="1"/>
              <a:t>beberapa</a:t>
            </a:r>
            <a:r>
              <a:rPr lang="en-US" altLang="en-US" sz="2400" dirty="0"/>
              <a:t> Pasal </a:t>
            </a:r>
            <a:r>
              <a:rPr lang="en-US" altLang="en-US" sz="2400" dirty="0" err="1"/>
              <a:t>dari</a:t>
            </a:r>
            <a:r>
              <a:rPr lang="en-US" altLang="en-US" sz="2400" dirty="0"/>
              <a:t> </a:t>
            </a:r>
            <a:r>
              <a:rPr lang="en-US" altLang="en-US" sz="2400" dirty="0" err="1"/>
              <a:t>peraturan</a:t>
            </a:r>
            <a:r>
              <a:rPr lang="en-US" altLang="en-US" sz="2400" dirty="0"/>
              <a:t> </a:t>
            </a:r>
            <a:r>
              <a:rPr lang="en-US" altLang="en-US" sz="2400" dirty="0" err="1"/>
              <a:t>perundang-undangan</a:t>
            </a:r>
            <a:r>
              <a:rPr lang="en-US" altLang="en-US" sz="2400" dirty="0"/>
              <a:t> yang </a:t>
            </a:r>
            <a:r>
              <a:rPr lang="en-US" altLang="en-US" sz="2400" dirty="0" err="1"/>
              <a:t>memerintahkan</a:t>
            </a:r>
            <a:r>
              <a:rPr lang="en-US" altLang="en-US" sz="2400" dirty="0"/>
              <a:t> </a:t>
            </a:r>
            <a:r>
              <a:rPr lang="en-US" altLang="en-US" sz="2400" dirty="0" err="1"/>
              <a:t>pembentukan</a:t>
            </a:r>
            <a:r>
              <a:rPr lang="en-US" altLang="en-US" sz="2400" dirty="0"/>
              <a:t> </a:t>
            </a:r>
            <a:r>
              <a:rPr lang="en-US" altLang="en-US" sz="2400" dirty="0" err="1"/>
              <a:t>peraturan</a:t>
            </a:r>
            <a:r>
              <a:rPr lang="en-US" altLang="en-US" sz="2400" dirty="0"/>
              <a:t> </a:t>
            </a:r>
            <a:r>
              <a:rPr lang="en-US" altLang="en-US" sz="2400" dirty="0" err="1"/>
              <a:t>perundang-undangan</a:t>
            </a:r>
            <a:r>
              <a:rPr lang="en-US" altLang="en-US" sz="2400" dirty="0"/>
              <a:t> </a:t>
            </a:r>
            <a:r>
              <a:rPr lang="en-US" altLang="en-US" sz="2400" dirty="0" err="1"/>
              <a:t>tersebut</a:t>
            </a:r>
            <a:r>
              <a:rPr lang="en-US" altLang="en-US" sz="2400" dirty="0"/>
              <a:t> </a:t>
            </a:r>
            <a:r>
              <a:rPr lang="en-US" altLang="en-US" sz="2400" dirty="0" err="1"/>
              <a:t>dengan</a:t>
            </a:r>
            <a:r>
              <a:rPr lang="en-US" altLang="en-US" sz="2400" dirty="0"/>
              <a:t> </a:t>
            </a:r>
            <a:r>
              <a:rPr lang="en-US" altLang="en-US" sz="2400" dirty="0" err="1"/>
              <a:t>menunjuk</a:t>
            </a:r>
            <a:r>
              <a:rPr lang="en-US" altLang="en-US" sz="2400" dirty="0"/>
              <a:t> Pasal </a:t>
            </a:r>
            <a:r>
              <a:rPr lang="en-US" altLang="en-US" sz="2400" dirty="0" err="1"/>
              <a:t>atau</a:t>
            </a:r>
            <a:r>
              <a:rPr lang="en-US" altLang="en-US" sz="2400" dirty="0"/>
              <a:t> </a:t>
            </a:r>
            <a:r>
              <a:rPr lang="en-US" altLang="en-US" sz="2400" dirty="0" err="1"/>
              <a:t>beberapa</a:t>
            </a:r>
            <a:r>
              <a:rPr lang="en-US" altLang="en-US" sz="2400" dirty="0"/>
              <a:t> Pasal </a:t>
            </a:r>
            <a:r>
              <a:rPr lang="en-US" altLang="en-US" sz="2400" dirty="0" err="1"/>
              <a:t>dari</a:t>
            </a:r>
            <a:r>
              <a:rPr lang="en-US" altLang="en-US" sz="2400" dirty="0"/>
              <a:t> </a:t>
            </a:r>
            <a:r>
              <a:rPr lang="en-US" altLang="en-US" sz="2400" dirty="0" err="1"/>
              <a:t>peraturan</a:t>
            </a:r>
            <a:r>
              <a:rPr lang="en-US" altLang="en-US" sz="2400" dirty="0"/>
              <a:t> </a:t>
            </a:r>
            <a:r>
              <a:rPr lang="en-US" altLang="en-US" sz="2400" dirty="0" err="1"/>
              <a:t>perundang-undangan</a:t>
            </a:r>
            <a:r>
              <a:rPr lang="en-US" altLang="en-US" sz="2400" dirty="0"/>
              <a:t> yang </a:t>
            </a:r>
            <a:r>
              <a:rPr lang="en-US" altLang="en-US" sz="2400" dirty="0" err="1"/>
              <a:t>memerintahkan</a:t>
            </a:r>
            <a:r>
              <a:rPr lang="en-US" altLang="en-US" sz="2400" dirty="0"/>
              <a:t> </a:t>
            </a:r>
            <a:r>
              <a:rPr lang="en-US" altLang="en-US" sz="2400" dirty="0" err="1"/>
              <a:t>pembentukannya</a:t>
            </a:r>
            <a:r>
              <a:rPr lang="en-US" altLang="en-US" sz="2400" dirty="0"/>
              <a:t>.</a:t>
            </a:r>
          </a:p>
        </p:txBody>
      </p:sp>
    </p:spTree>
    <p:extLst>
      <p:ext uri="{BB962C8B-B14F-4D97-AF65-F5344CB8AC3E}">
        <p14:creationId xmlns:p14="http://schemas.microsoft.com/office/powerpoint/2010/main" val="1689896517"/>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Content Placeholder 1"/>
          <p:cNvSpPr>
            <a:spLocks noGrp="1"/>
          </p:cNvSpPr>
          <p:nvPr>
            <p:ph idx="1"/>
          </p:nvPr>
        </p:nvSpPr>
        <p:spPr>
          <a:xfrm>
            <a:off x="685801" y="465535"/>
            <a:ext cx="7829550" cy="4320778"/>
          </a:xfrm>
          <a:ln/>
        </p:spPr>
        <p:txBody>
          <a:bodyPr vert="horz" wrap="square" lIns="68580" tIns="34290" rIns="68580" bIns="34290" rtlCol="0" anchor="t" anchorCtr="0">
            <a:normAutofit fontScale="70000" lnSpcReduction="20000"/>
          </a:bodyPr>
          <a:lstStyle/>
          <a:p>
            <a:pPr marL="0" indent="0">
              <a:buNone/>
            </a:pPr>
            <a:r>
              <a:rPr lang="en-ID" altLang="en-US" dirty="0">
                <a:solidFill>
                  <a:schemeClr val="bg1"/>
                </a:solidFill>
              </a:rPr>
              <a:t>Contoh: Delegasi</a:t>
            </a:r>
          </a:p>
          <a:p>
            <a:pPr marL="0" indent="0" algn="ctr">
              <a:buNone/>
            </a:pPr>
            <a:r>
              <a:rPr lang="en-ID" altLang="en-US" dirty="0">
                <a:solidFill>
                  <a:schemeClr val="tx1"/>
                </a:solidFill>
              </a:rPr>
              <a:t>PERATURAN DAERAH PROVINSI JAWA TENGAH </a:t>
            </a:r>
          </a:p>
          <a:p>
            <a:pPr marL="0" indent="0" algn="ctr">
              <a:buNone/>
            </a:pPr>
            <a:r>
              <a:rPr lang="en-ID" altLang="en-US" dirty="0">
                <a:solidFill>
                  <a:schemeClr val="tx1"/>
                </a:solidFill>
              </a:rPr>
              <a:t>NOMOR   1 TAHUN 2022 </a:t>
            </a:r>
          </a:p>
          <a:p>
            <a:pPr marL="0" indent="0" algn="ctr">
              <a:buNone/>
            </a:pPr>
            <a:r>
              <a:rPr lang="en-ID" altLang="en-US" dirty="0">
                <a:solidFill>
                  <a:schemeClr val="tx1"/>
                </a:solidFill>
              </a:rPr>
              <a:t>TENTANG </a:t>
            </a:r>
          </a:p>
          <a:p>
            <a:pPr marL="0" indent="0" algn="ctr">
              <a:buNone/>
            </a:pPr>
            <a:r>
              <a:rPr lang="en-ID" altLang="en-US" dirty="0">
                <a:solidFill>
                  <a:schemeClr val="tx1"/>
                </a:solidFill>
              </a:rPr>
              <a:t>PENYELENGGARAAN BANTUAN HUKUM </a:t>
            </a:r>
          </a:p>
          <a:p>
            <a:pPr marL="0" indent="0" algn="ctr">
              <a:buNone/>
            </a:pPr>
            <a:r>
              <a:rPr lang="en-ID" altLang="en-US" dirty="0">
                <a:solidFill>
                  <a:schemeClr val="tx1"/>
                </a:solidFill>
              </a:rPr>
              <a:t>DENGAN RAHMAT TUHAN YANG MAHA ESA </a:t>
            </a:r>
          </a:p>
          <a:p>
            <a:pPr marL="0" indent="0" algn="ctr">
              <a:buNone/>
            </a:pPr>
            <a:r>
              <a:rPr lang="en-ID" altLang="en-US" dirty="0">
                <a:solidFill>
                  <a:schemeClr val="tx1"/>
                </a:solidFill>
              </a:rPr>
              <a:t>GUBERNUR JAWA TENGAH, </a:t>
            </a:r>
          </a:p>
          <a:p>
            <a:pPr marL="0" indent="0" algn="ctr">
              <a:buNone/>
            </a:pPr>
            <a:endParaRPr lang="en-ID" altLang="en-US" dirty="0">
              <a:solidFill>
                <a:schemeClr val="tx1"/>
              </a:solidFill>
            </a:endParaRPr>
          </a:p>
          <a:p>
            <a:pPr marL="0" indent="0" algn="just">
              <a:buNone/>
            </a:pPr>
            <a:r>
              <a:rPr lang="en-ID" altLang="en-US" dirty="0">
                <a:solidFill>
                  <a:schemeClr val="tx1"/>
                </a:solidFill>
              </a:rPr>
              <a:t>Menimbang : </a:t>
            </a:r>
            <a:r>
              <a:rPr lang="en-ID" altLang="en-US" dirty="0" err="1">
                <a:solidFill>
                  <a:schemeClr val="tx1"/>
                </a:solidFill>
              </a:rPr>
              <a:t>bahwa</a:t>
            </a:r>
            <a:r>
              <a:rPr lang="en-ID" altLang="en-US" dirty="0">
                <a:solidFill>
                  <a:schemeClr val="tx1"/>
                </a:solidFill>
              </a:rPr>
              <a:t> </a:t>
            </a:r>
            <a:r>
              <a:rPr lang="en-ID" altLang="en-US" dirty="0" err="1"/>
              <a:t>untuk</a:t>
            </a:r>
            <a:r>
              <a:rPr lang="en-ID" altLang="en-US" dirty="0"/>
              <a:t> </a:t>
            </a:r>
            <a:r>
              <a:rPr lang="en-ID" altLang="en-US" dirty="0" err="1">
                <a:solidFill>
                  <a:schemeClr val="tx1"/>
                </a:solidFill>
              </a:rPr>
              <a:t>melaksanakan</a:t>
            </a:r>
            <a:r>
              <a:rPr lang="en-ID" altLang="en-US" dirty="0">
                <a:solidFill>
                  <a:schemeClr val="tx1"/>
                </a:solidFill>
              </a:rPr>
              <a:t> ketentuan Pasal 19 ayat (2) Undang-Undang 16 Tahun 2011 tentang Bantuan Hukum dan Pasal 19 ayat (3) Peraturan Pemerintah Nomor 42 Tahun 2013 tentang Syarat Dan Tata Cara Pemberian Bantuan Hukum, perlu menetapkan Peraturan Daerah tentang Penyelenggaraan Bantuan Hukum; </a:t>
            </a:r>
          </a:p>
        </p:txBody>
      </p:sp>
      <p:sp>
        <p:nvSpPr>
          <p:cNvPr id="93187" name="Slide Number Placeholder 3"/>
          <p:cNvSpPr txBox="1">
            <a:spLocks noGrp="1"/>
          </p:cNvSpPr>
          <p:nvPr>
            <p:ph type="sldNum" sz="quarter" idx="12"/>
          </p:nvPr>
        </p:nvSpPr>
        <p:spPr>
          <a:noFill/>
          <a:ln>
            <a:noFill/>
          </a:ln>
        </p:spPr>
        <p:txBody>
          <a:bodyPr anchor="ctr" anchorCtr="0"/>
          <a:lstStyle>
            <a:lvl1pPr marL="0" lvl="0" indent="0" algn="l" defTabSz="685800" rtl="0" eaLnBrk="0" fontAlgn="base" latinLnBrk="0" hangingPunct="0">
              <a:lnSpc>
                <a:spcPct val="100000"/>
              </a:lnSpc>
              <a:spcBef>
                <a:spcPct val="0"/>
              </a:spcBef>
              <a:spcAft>
                <a:spcPct val="0"/>
              </a:spcAft>
              <a:buNone/>
              <a:defRPr sz="2100" b="0" i="0" u="none" kern="1200" baseline="0">
                <a:solidFill>
                  <a:schemeClr val="tx1"/>
                </a:solidFill>
                <a:latin typeface="Tahoma" panose="020B0604030504040204" pitchFamily="34" charset="0"/>
                <a:ea typeface="+mn-ea"/>
              </a:defRPr>
            </a:lvl1pPr>
            <a:lvl2pPr marL="342900" lvl="1" indent="0" algn="l" defTabSz="685800" rtl="0" eaLnBrk="0" fontAlgn="base" latinLnBrk="0" hangingPunct="0">
              <a:lnSpc>
                <a:spcPct val="100000"/>
              </a:lnSpc>
              <a:spcBef>
                <a:spcPct val="0"/>
              </a:spcBef>
              <a:spcAft>
                <a:spcPct val="0"/>
              </a:spcAft>
              <a:buNone/>
              <a:defRPr sz="2100" b="0" i="0" u="none" kern="1200" baseline="0">
                <a:solidFill>
                  <a:schemeClr val="tx1"/>
                </a:solidFill>
                <a:latin typeface="Tahoma" panose="020B0604030504040204" pitchFamily="34" charset="0"/>
                <a:ea typeface="+mn-ea"/>
                <a:cs typeface="+mn-cs"/>
              </a:defRPr>
            </a:lvl2pPr>
            <a:lvl3pPr marL="685800" lvl="2" indent="0" algn="l" defTabSz="685800" rtl="0" eaLnBrk="0" fontAlgn="base" latinLnBrk="0" hangingPunct="0">
              <a:lnSpc>
                <a:spcPct val="100000"/>
              </a:lnSpc>
              <a:spcBef>
                <a:spcPct val="0"/>
              </a:spcBef>
              <a:spcAft>
                <a:spcPct val="0"/>
              </a:spcAft>
              <a:buNone/>
              <a:defRPr sz="2100" b="0" i="0" u="none" kern="1200" baseline="0">
                <a:solidFill>
                  <a:schemeClr val="tx1"/>
                </a:solidFill>
                <a:latin typeface="Tahoma" panose="020B0604030504040204" pitchFamily="34" charset="0"/>
                <a:ea typeface="+mn-ea"/>
                <a:cs typeface="+mn-cs"/>
              </a:defRPr>
            </a:lvl3pPr>
            <a:lvl4pPr marL="1028700" lvl="3" indent="0" algn="l" defTabSz="685800" rtl="0" eaLnBrk="0" fontAlgn="base" latinLnBrk="0" hangingPunct="0">
              <a:lnSpc>
                <a:spcPct val="100000"/>
              </a:lnSpc>
              <a:spcBef>
                <a:spcPct val="0"/>
              </a:spcBef>
              <a:spcAft>
                <a:spcPct val="0"/>
              </a:spcAft>
              <a:buNone/>
              <a:defRPr sz="2100" b="0" i="0" u="none" kern="1200" baseline="0">
                <a:solidFill>
                  <a:schemeClr val="tx1"/>
                </a:solidFill>
                <a:latin typeface="Tahoma" panose="020B0604030504040204" pitchFamily="34" charset="0"/>
                <a:ea typeface="+mn-ea"/>
                <a:cs typeface="+mn-cs"/>
              </a:defRPr>
            </a:lvl4pPr>
            <a:lvl5pPr marL="1371600" lvl="4" indent="0" algn="l" defTabSz="685800" rtl="0" eaLnBrk="0" fontAlgn="base" latinLnBrk="0" hangingPunct="0">
              <a:lnSpc>
                <a:spcPct val="100000"/>
              </a:lnSpc>
              <a:spcBef>
                <a:spcPct val="0"/>
              </a:spcBef>
              <a:spcAft>
                <a:spcPct val="0"/>
              </a:spcAft>
              <a:buNone/>
              <a:defRPr sz="2100" b="0" i="0" u="none" kern="1200" baseline="0">
                <a:solidFill>
                  <a:schemeClr val="tx1"/>
                </a:solidFill>
                <a:latin typeface="Tahoma" panose="020B0604030504040204" pitchFamily="34" charset="0"/>
                <a:ea typeface="+mn-ea"/>
                <a:cs typeface="+mn-cs"/>
              </a:defRPr>
            </a:lvl5pPr>
          </a:lstStyle>
          <a:p>
            <a:pPr lvl="0" algn="ctr"/>
            <a:fld id="{9A0DB2DC-4C9A-4742-B13C-FB6460FD3503}" type="slidenum">
              <a:rPr lang="en-GB" altLang="en-US" sz="750" dirty="0">
                <a:solidFill>
                  <a:schemeClr val="tx2"/>
                </a:solidFill>
              </a:rPr>
              <a:t>35</a:t>
            </a:fld>
            <a:endParaRPr lang="en-GB" altLang="en-US" sz="750" dirty="0">
              <a:solidFill>
                <a:schemeClr val="tx2"/>
              </a:solidFill>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advTm="3000">
        <p:random/>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21650" y="-1101905"/>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 name="Rectangle 2">
            <a:extLst>
              <a:ext uri="{FF2B5EF4-FFF2-40B4-BE49-F238E27FC236}">
                <a16:creationId xmlns:a16="http://schemas.microsoft.com/office/drawing/2014/main" id="{26FD1B4E-F1B8-25EE-EB7B-0C3F9EC7608D}"/>
              </a:ext>
            </a:extLst>
          </p:cNvPr>
          <p:cNvSpPr txBox="1">
            <a:spLocks noRot="1"/>
          </p:cNvSpPr>
          <p:nvPr/>
        </p:nvSpPr>
        <p:spPr>
          <a:xfrm>
            <a:off x="1066800" y="636589"/>
            <a:ext cx="3209925" cy="7842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字魂35号-经典雅黑" panose="00000500000000000000" pitchFamily="2" charset="-122"/>
                <a:ea typeface="+mj-ea"/>
                <a:cs typeface="+mj-cs"/>
              </a:defRPr>
            </a:lvl1pPr>
          </a:lstStyle>
          <a:p>
            <a:r>
              <a:rPr lang="en-US" altLang="en-US" sz="3600" b="1">
                <a:latin typeface="+mn-lt"/>
              </a:rPr>
              <a:t>DASAR HUKUM</a:t>
            </a:r>
          </a:p>
        </p:txBody>
      </p:sp>
      <p:sp>
        <p:nvSpPr>
          <p:cNvPr id="3" name="Rectangle 35">
            <a:extLst>
              <a:ext uri="{FF2B5EF4-FFF2-40B4-BE49-F238E27FC236}">
                <a16:creationId xmlns:a16="http://schemas.microsoft.com/office/drawing/2014/main" id="{4E73711F-CFFA-6FFA-EE94-90805731786A}"/>
              </a:ext>
            </a:extLst>
          </p:cNvPr>
          <p:cNvSpPr txBox="1">
            <a:spLocks noChangeArrowheads="1"/>
          </p:cNvSpPr>
          <p:nvPr/>
        </p:nvSpPr>
        <p:spPr>
          <a:xfrm>
            <a:off x="1066800" y="1352550"/>
            <a:ext cx="6723061" cy="2762248"/>
          </a:xfrm>
          <a:prstGeom prst="rect">
            <a:avLst/>
          </a:prstGeom>
        </p:spPr>
        <p:style>
          <a:lnRef idx="2">
            <a:schemeClr val="accent4"/>
          </a:lnRef>
          <a:fillRef idx="1">
            <a:schemeClr val="lt1"/>
          </a:fillRef>
          <a:effectRef idx="0">
            <a:schemeClr val="accent4"/>
          </a:effectRef>
          <a:fontRef idx="minor">
            <a:schemeClr val="dk1"/>
          </a:fontRef>
        </p:style>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09600" indent="-609600" algn="just">
              <a:lnSpc>
                <a:spcPct val="80000"/>
              </a:lnSpc>
              <a:buClr>
                <a:srgbClr val="660066"/>
              </a:buClr>
              <a:buFont typeface="Wingdings" panose="05000000000000000000" pitchFamily="2" charset="2"/>
              <a:buChar char="Ä"/>
              <a:defRPr/>
            </a:pPr>
            <a:r>
              <a:rPr lang="en-US" altLang="en-US" sz="2000">
                <a:latin typeface="+mn-lt"/>
                <a:sym typeface="Wingdings" panose="05000000000000000000" pitchFamily="2" charset="2"/>
              </a:rPr>
              <a:t>Memuat </a:t>
            </a:r>
            <a:r>
              <a:rPr lang="en-US" altLang="en-US" sz="2000">
                <a:solidFill>
                  <a:srgbClr val="FF0000"/>
                </a:solidFill>
                <a:latin typeface="+mn-lt"/>
                <a:sym typeface="Wingdings" panose="05000000000000000000" pitchFamily="2" charset="2"/>
              </a:rPr>
              <a:t>dasar kewenangan </a:t>
            </a:r>
            <a:r>
              <a:rPr lang="en-US" altLang="en-US" sz="2000">
                <a:latin typeface="+mn-lt"/>
                <a:sym typeface="Wingdings" panose="05000000000000000000" pitchFamily="2" charset="2"/>
              </a:rPr>
              <a:t>pembentukan peraturan perundang-undangan dan peraturan peraturan perundang-undangan </a:t>
            </a:r>
            <a:r>
              <a:rPr lang="en-US" altLang="en-US" sz="2000">
                <a:solidFill>
                  <a:srgbClr val="FF0000"/>
                </a:solidFill>
                <a:latin typeface="+mn-lt"/>
                <a:sym typeface="Wingdings" panose="05000000000000000000" pitchFamily="2" charset="2"/>
              </a:rPr>
              <a:t>yang memerintahkan </a:t>
            </a:r>
            <a:r>
              <a:rPr lang="en-US" altLang="en-US" sz="2000">
                <a:latin typeface="+mn-lt"/>
                <a:sym typeface="Wingdings" panose="05000000000000000000" pitchFamily="2" charset="2"/>
              </a:rPr>
              <a:t>pembentukan peraturan perundang-undangan.</a:t>
            </a:r>
          </a:p>
          <a:p>
            <a:pPr marL="609600" indent="-609600" algn="just">
              <a:lnSpc>
                <a:spcPct val="80000"/>
              </a:lnSpc>
              <a:buClr>
                <a:srgbClr val="660066"/>
              </a:buClr>
              <a:buFont typeface="Wingdings" panose="05000000000000000000" pitchFamily="2" charset="2"/>
              <a:buChar char="Ä"/>
              <a:defRPr/>
            </a:pPr>
            <a:r>
              <a:rPr lang="en-US" altLang="en-US" sz="2000">
                <a:latin typeface="+mn-lt"/>
                <a:sym typeface="Wingdings" panose="05000000000000000000" pitchFamily="2" charset="2"/>
              </a:rPr>
              <a:t>Peraturan perundang-undangan yang digunakan sebagai dasar hukum hanya peraturan perundang-undangan </a:t>
            </a:r>
            <a:r>
              <a:rPr lang="en-US" altLang="en-US" sz="2000">
                <a:solidFill>
                  <a:srgbClr val="FF0000"/>
                </a:solidFill>
                <a:latin typeface="+mn-lt"/>
                <a:sym typeface="Wingdings" panose="05000000000000000000" pitchFamily="2" charset="2"/>
              </a:rPr>
              <a:t>yang tingkatannya lebih tinggi atau sama.</a:t>
            </a:r>
          </a:p>
          <a:p>
            <a:pPr marL="609600" indent="-609600" algn="just">
              <a:lnSpc>
                <a:spcPct val="80000"/>
              </a:lnSpc>
              <a:buClr>
                <a:srgbClr val="660066"/>
              </a:buClr>
              <a:buFont typeface="Wingdings" panose="05000000000000000000" pitchFamily="2" charset="2"/>
              <a:buChar char="Ä"/>
              <a:defRPr/>
            </a:pPr>
            <a:r>
              <a:rPr lang="en-US" altLang="en-US" sz="2000">
                <a:latin typeface="+mn-lt"/>
                <a:sym typeface="Wingdings" panose="05000000000000000000" pitchFamily="2" charset="2"/>
              </a:rPr>
              <a:t>Peraturan perundang-undangan yang akan dicabut dengan peraturan perundangan yang dibentuk atau belum resmi berlaku </a:t>
            </a:r>
            <a:r>
              <a:rPr lang="en-US" altLang="en-US" sz="2000">
                <a:solidFill>
                  <a:srgbClr val="FF0000"/>
                </a:solidFill>
                <a:latin typeface="+mn-lt"/>
                <a:sym typeface="Wingdings" panose="05000000000000000000" pitchFamily="2" charset="2"/>
              </a:rPr>
              <a:t>tidak boleh dijadikan dasar hukum</a:t>
            </a:r>
            <a:r>
              <a:rPr lang="en-US" altLang="en-US" sz="2000">
                <a:latin typeface="+mn-lt"/>
                <a:sym typeface="Wingdings" panose="05000000000000000000" pitchFamily="2" charset="2"/>
              </a:rPr>
              <a:t>.</a:t>
            </a:r>
            <a:endParaRPr lang="en-US" altLang="en-US" sz="2000" dirty="0">
              <a:latin typeface="+mn-lt"/>
              <a:sym typeface="Wingdings" panose="05000000000000000000" pitchFamily="2" charset="2"/>
            </a:endParaRPr>
          </a:p>
        </p:txBody>
      </p:sp>
    </p:spTree>
    <p:extLst>
      <p:ext uri="{BB962C8B-B14F-4D97-AF65-F5344CB8AC3E}">
        <p14:creationId xmlns:p14="http://schemas.microsoft.com/office/powerpoint/2010/main" val="2296043499"/>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21650" y="-1101905"/>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 name="Rectangle 2">
            <a:extLst>
              <a:ext uri="{FF2B5EF4-FFF2-40B4-BE49-F238E27FC236}">
                <a16:creationId xmlns:a16="http://schemas.microsoft.com/office/drawing/2014/main" id="{9AE88987-7C68-4698-D5BD-A4529F3CA247}"/>
              </a:ext>
            </a:extLst>
          </p:cNvPr>
          <p:cNvSpPr txBox="1">
            <a:spLocks/>
          </p:cNvSpPr>
          <p:nvPr/>
        </p:nvSpPr>
        <p:spPr>
          <a:xfrm>
            <a:off x="1143000" y="285750"/>
            <a:ext cx="2743200" cy="76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字魂35号-经典雅黑" panose="00000500000000000000" pitchFamily="2" charset="-122"/>
                <a:ea typeface="+mj-ea"/>
                <a:cs typeface="+mj-cs"/>
              </a:defRPr>
            </a:lvl1pPr>
          </a:lstStyle>
          <a:p>
            <a:pPr>
              <a:lnSpc>
                <a:spcPct val="100000"/>
              </a:lnSpc>
            </a:pPr>
            <a:r>
              <a:rPr lang="sv-SE" altLang="en-US" sz="2400" b="1">
                <a:latin typeface="+mn-lt"/>
              </a:rPr>
              <a:t>DASAR HUKUM</a:t>
            </a:r>
            <a:r>
              <a:rPr lang="id-ID" altLang="en-US" sz="2400" b="1">
                <a:latin typeface="+mn-lt"/>
              </a:rPr>
              <a:t> -</a:t>
            </a:r>
            <a:r>
              <a:rPr lang="sv-SE" altLang="en-US" sz="2400" b="1">
                <a:latin typeface="+mn-lt"/>
              </a:rPr>
              <a:t> MENGINGAT:</a:t>
            </a:r>
            <a:endParaRPr lang="en-US" altLang="en-US" sz="2400" b="1">
              <a:latin typeface="+mn-lt"/>
            </a:endParaRPr>
          </a:p>
        </p:txBody>
      </p:sp>
      <p:sp>
        <p:nvSpPr>
          <p:cNvPr id="3" name="Rectangle 3">
            <a:extLst>
              <a:ext uri="{FF2B5EF4-FFF2-40B4-BE49-F238E27FC236}">
                <a16:creationId xmlns:a16="http://schemas.microsoft.com/office/drawing/2014/main" id="{C3112317-3048-D949-F3E8-FF1EDD0B0038}"/>
              </a:ext>
            </a:extLst>
          </p:cNvPr>
          <p:cNvSpPr txBox="1">
            <a:spLocks noChangeArrowheads="1"/>
          </p:cNvSpPr>
          <p:nvPr/>
        </p:nvSpPr>
        <p:spPr>
          <a:xfrm>
            <a:off x="1136577" y="1196753"/>
            <a:ext cx="7474024" cy="3813397"/>
          </a:xfrm>
          <a:prstGeom prst="rect">
            <a:avLst/>
          </a:prstGeom>
        </p:spPr>
        <p:style>
          <a:lnRef idx="2">
            <a:schemeClr val="accent4"/>
          </a:lnRef>
          <a:fillRef idx="1">
            <a:schemeClr val="lt1"/>
          </a:fillRef>
          <a:effectRef idx="0">
            <a:schemeClr val="accent4"/>
          </a:effectRef>
          <a:fontRef idx="minor">
            <a:schemeClr val="dk1"/>
          </a:fontRef>
        </p:style>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39725" indent="-339725">
              <a:lnSpc>
                <a:spcPct val="100000"/>
              </a:lnSpc>
              <a:spcBef>
                <a:spcPts val="0"/>
              </a:spcBef>
              <a:buFont typeface="Wingdings" panose="05000000000000000000" pitchFamily="2" charset="2"/>
              <a:buChar char="q"/>
              <a:defRPr/>
            </a:pPr>
            <a:r>
              <a:rPr lang="sv-SE" altLang="id-ID" sz="1600" b="1"/>
              <a:t>Undang-Undang</a:t>
            </a:r>
          </a:p>
          <a:p>
            <a:pPr marL="690563" indent="-350838">
              <a:lnSpc>
                <a:spcPct val="100000"/>
              </a:lnSpc>
              <a:spcBef>
                <a:spcPts val="0"/>
              </a:spcBef>
              <a:buFont typeface="Wingdings" panose="05000000000000000000" pitchFamily="2" charset="2"/>
              <a:buChar char="§"/>
              <a:defRPr/>
            </a:pPr>
            <a:r>
              <a:rPr lang="sv-SE" altLang="id-ID" sz="1600"/>
              <a:t>Pasal 5 ayat (1) dan Pasal 20 UUD</a:t>
            </a:r>
          </a:p>
          <a:p>
            <a:pPr marL="690563" indent="-350838">
              <a:lnSpc>
                <a:spcPct val="100000"/>
              </a:lnSpc>
              <a:spcBef>
                <a:spcPts val="0"/>
              </a:spcBef>
              <a:buFont typeface="Wingdings" panose="05000000000000000000" pitchFamily="2" charset="2"/>
              <a:buChar char="§"/>
              <a:defRPr/>
            </a:pPr>
            <a:r>
              <a:rPr lang="sv-SE" altLang="id-ID" sz="1600"/>
              <a:t>Pasal 20 dan Pasal 21 UUD</a:t>
            </a:r>
          </a:p>
          <a:p>
            <a:pPr marL="690563" indent="-350838">
              <a:lnSpc>
                <a:spcPct val="100000"/>
              </a:lnSpc>
              <a:spcBef>
                <a:spcPts val="0"/>
              </a:spcBef>
              <a:buFont typeface="Wingdings" panose="05000000000000000000" pitchFamily="2" charset="2"/>
              <a:buChar char="§"/>
              <a:defRPr/>
            </a:pPr>
            <a:r>
              <a:rPr lang="sv-SE" altLang="id-ID" sz="1600"/>
              <a:t>Pasal 20 Pasal 22 D ayat (1) UUD</a:t>
            </a:r>
          </a:p>
          <a:p>
            <a:pPr marL="339725" indent="-339725">
              <a:lnSpc>
                <a:spcPct val="100000"/>
              </a:lnSpc>
              <a:spcBef>
                <a:spcPts val="0"/>
              </a:spcBef>
              <a:buFont typeface="Wingdings" panose="05000000000000000000" pitchFamily="2" charset="2"/>
              <a:buChar char="q"/>
              <a:defRPr/>
            </a:pPr>
            <a:r>
              <a:rPr lang="sv-SE" altLang="id-ID" sz="1600" b="1"/>
              <a:t>Perpu</a:t>
            </a:r>
          </a:p>
          <a:p>
            <a:pPr marL="690563" indent="-350838">
              <a:lnSpc>
                <a:spcPct val="100000"/>
              </a:lnSpc>
              <a:spcBef>
                <a:spcPts val="0"/>
              </a:spcBef>
              <a:buFont typeface="Wingdings" panose="05000000000000000000" pitchFamily="2" charset="2"/>
              <a:buChar char="§"/>
              <a:defRPr/>
            </a:pPr>
            <a:r>
              <a:rPr lang="sv-SE" altLang="id-ID" sz="1600"/>
              <a:t>Pasal 22 UUD</a:t>
            </a:r>
          </a:p>
          <a:p>
            <a:pPr marL="339725" indent="-339725">
              <a:lnSpc>
                <a:spcPct val="100000"/>
              </a:lnSpc>
              <a:spcBef>
                <a:spcPts val="0"/>
              </a:spcBef>
              <a:buFont typeface="Wingdings" panose="05000000000000000000" pitchFamily="2" charset="2"/>
              <a:buChar char="q"/>
              <a:defRPr/>
            </a:pPr>
            <a:r>
              <a:rPr lang="sv-SE" altLang="id-ID" sz="1600" b="1"/>
              <a:t>Peraturan Pemerintah</a:t>
            </a:r>
          </a:p>
          <a:p>
            <a:pPr marL="690563" indent="-350838">
              <a:lnSpc>
                <a:spcPct val="100000"/>
              </a:lnSpc>
              <a:spcBef>
                <a:spcPts val="0"/>
              </a:spcBef>
              <a:buFont typeface="Wingdings" panose="05000000000000000000" pitchFamily="2" charset="2"/>
              <a:buChar char="§"/>
              <a:defRPr/>
            </a:pPr>
            <a:r>
              <a:rPr lang="sv-SE" altLang="id-ID" sz="1600"/>
              <a:t>Pasal 5 ayat (2) UUD</a:t>
            </a:r>
          </a:p>
          <a:p>
            <a:pPr marL="339725" indent="-339725">
              <a:lnSpc>
                <a:spcPct val="100000"/>
              </a:lnSpc>
              <a:spcBef>
                <a:spcPts val="0"/>
              </a:spcBef>
              <a:buFont typeface="Wingdings" panose="05000000000000000000" pitchFamily="2" charset="2"/>
              <a:buChar char="q"/>
              <a:defRPr/>
            </a:pPr>
            <a:r>
              <a:rPr lang="sv-SE" altLang="id-ID" sz="1600" b="1"/>
              <a:t>Perpres</a:t>
            </a:r>
          </a:p>
          <a:p>
            <a:pPr marL="690563" indent="-350838">
              <a:lnSpc>
                <a:spcPct val="100000"/>
              </a:lnSpc>
              <a:spcBef>
                <a:spcPts val="0"/>
              </a:spcBef>
              <a:buFont typeface="Wingdings" panose="05000000000000000000" pitchFamily="2" charset="2"/>
              <a:buChar char="§"/>
              <a:defRPr/>
            </a:pPr>
            <a:r>
              <a:rPr lang="sv-SE" altLang="id-ID" sz="1600"/>
              <a:t>Pasal 4 ayat (1) UUD</a:t>
            </a:r>
          </a:p>
          <a:p>
            <a:pPr marL="339725" indent="-339725">
              <a:lnSpc>
                <a:spcPct val="100000"/>
              </a:lnSpc>
              <a:spcBef>
                <a:spcPts val="0"/>
              </a:spcBef>
              <a:buFont typeface="Wingdings" panose="05000000000000000000" pitchFamily="2" charset="2"/>
              <a:buChar char="q"/>
              <a:defRPr/>
            </a:pPr>
            <a:r>
              <a:rPr lang="sv-SE" altLang="id-ID" sz="1600" b="1"/>
              <a:t>Peraturan Daerah</a:t>
            </a:r>
          </a:p>
          <a:p>
            <a:pPr marL="690563" indent="-350838">
              <a:lnSpc>
                <a:spcPct val="100000"/>
              </a:lnSpc>
              <a:spcBef>
                <a:spcPts val="0"/>
              </a:spcBef>
              <a:buFont typeface="Wingdings" panose="05000000000000000000" pitchFamily="2" charset="2"/>
              <a:buChar char="§"/>
              <a:defRPr/>
            </a:pPr>
            <a:r>
              <a:rPr lang="sv-SE" altLang="id-ID" sz="1600"/>
              <a:t>Pasal 18 ayat (6) UUD </a:t>
            </a:r>
          </a:p>
          <a:p>
            <a:pPr marL="690563" indent="-350838">
              <a:lnSpc>
                <a:spcPct val="100000"/>
              </a:lnSpc>
              <a:spcBef>
                <a:spcPts val="0"/>
              </a:spcBef>
              <a:buFont typeface="Wingdings" panose="05000000000000000000" pitchFamily="2" charset="2"/>
              <a:buChar char="§"/>
              <a:defRPr/>
            </a:pPr>
            <a:r>
              <a:rPr lang="sv-SE" altLang="id-ID" sz="1600"/>
              <a:t>UU Pembentukan Daerah</a:t>
            </a:r>
          </a:p>
          <a:p>
            <a:pPr marL="690563" indent="-350838">
              <a:lnSpc>
                <a:spcPct val="100000"/>
              </a:lnSpc>
              <a:spcBef>
                <a:spcPts val="0"/>
              </a:spcBef>
              <a:buFont typeface="Wingdings" panose="05000000000000000000" pitchFamily="2" charset="2"/>
              <a:buChar char="§"/>
              <a:defRPr/>
            </a:pPr>
            <a:r>
              <a:rPr lang="sv-SE" altLang="id-ID" sz="1600"/>
              <a:t>UU Nomor </a:t>
            </a:r>
            <a:r>
              <a:rPr lang="id-ID" altLang="id-ID" sz="1600"/>
              <a:t>23</a:t>
            </a:r>
            <a:r>
              <a:rPr lang="sv-SE" altLang="id-ID" sz="1600"/>
              <a:t> Tahun 20</a:t>
            </a:r>
            <a:r>
              <a:rPr lang="id-ID" altLang="id-ID" sz="1600"/>
              <a:t>14</a:t>
            </a:r>
            <a:endParaRPr lang="en-US" altLang="id-ID" sz="1600"/>
          </a:p>
          <a:p>
            <a:pPr marL="690563" indent="-350838">
              <a:lnSpc>
                <a:spcPct val="100000"/>
              </a:lnSpc>
              <a:spcBef>
                <a:spcPts val="0"/>
              </a:spcBef>
              <a:buFont typeface="Wingdings" panose="05000000000000000000" pitchFamily="2" charset="2"/>
              <a:buChar char="§"/>
              <a:defRPr/>
            </a:pPr>
            <a:r>
              <a:rPr lang="id-ID" sz="1600">
                <a:cs typeface="Arial" pitchFamily="34" charset="0"/>
              </a:rPr>
              <a:t>PUU dibawah UUD 1945 yang memerintahkan secara langsung</a:t>
            </a:r>
          </a:p>
        </p:txBody>
      </p:sp>
    </p:spTree>
    <p:extLst>
      <p:ext uri="{BB962C8B-B14F-4D97-AF65-F5344CB8AC3E}">
        <p14:creationId xmlns:p14="http://schemas.microsoft.com/office/powerpoint/2010/main" val="19700371"/>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21650" y="-1101905"/>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useBgFill="1">
        <p:nvSpPr>
          <p:cNvPr id="2" name="Rectangle 35">
            <a:extLst>
              <a:ext uri="{FF2B5EF4-FFF2-40B4-BE49-F238E27FC236}">
                <a16:creationId xmlns:a16="http://schemas.microsoft.com/office/drawing/2014/main" id="{D5147AAA-0061-6DE6-365A-5B308E84541E}"/>
              </a:ext>
            </a:extLst>
          </p:cNvPr>
          <p:cNvSpPr txBox="1">
            <a:spLocks/>
          </p:cNvSpPr>
          <p:nvPr/>
        </p:nvSpPr>
        <p:spPr>
          <a:xfrm>
            <a:off x="926832" y="685037"/>
            <a:ext cx="7150368" cy="42489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09600" indent="-609600" algn="just">
              <a:lnSpc>
                <a:spcPct val="100000"/>
              </a:lnSpc>
              <a:spcBef>
                <a:spcPts val="0"/>
              </a:spcBef>
              <a:buClr>
                <a:srgbClr val="660066"/>
              </a:buClr>
              <a:buFont typeface="Wingdings" panose="05000000000000000000" pitchFamily="2" charset="2"/>
              <a:buChar char="Ä"/>
            </a:pPr>
            <a:r>
              <a:rPr lang="en-US" altLang="en-US" sz="2000">
                <a:latin typeface="+mn-lt"/>
                <a:sym typeface="Wingdings" panose="05000000000000000000" pitchFamily="2" charset="2"/>
              </a:rPr>
              <a:t>Apabila lebih dari satu, urutan pencantuman perlu </a:t>
            </a:r>
            <a:r>
              <a:rPr lang="en-US" altLang="en-US" sz="2000">
                <a:solidFill>
                  <a:srgbClr val="FF0000"/>
                </a:solidFill>
                <a:latin typeface="+mn-lt"/>
                <a:sym typeface="Wingdings" panose="05000000000000000000" pitchFamily="2" charset="2"/>
              </a:rPr>
              <a:t>memperhatikan tata urutan peraturan perundang-undangan </a:t>
            </a:r>
            <a:r>
              <a:rPr lang="en-US" altLang="en-US" sz="2000">
                <a:latin typeface="+mn-lt"/>
                <a:sym typeface="Wingdings" panose="05000000000000000000" pitchFamily="2" charset="2"/>
              </a:rPr>
              <a:t>dan jika tingkatannya sama disusun </a:t>
            </a:r>
            <a:r>
              <a:rPr lang="en-US" altLang="en-US" sz="2000">
                <a:solidFill>
                  <a:srgbClr val="FF0000"/>
                </a:solidFill>
                <a:latin typeface="+mn-lt"/>
                <a:sym typeface="Wingdings" panose="05000000000000000000" pitchFamily="2" charset="2"/>
              </a:rPr>
              <a:t>secara kronologis </a:t>
            </a:r>
            <a:r>
              <a:rPr lang="en-US" altLang="en-US" sz="2000">
                <a:latin typeface="+mn-lt"/>
                <a:sym typeface="Wingdings" panose="05000000000000000000" pitchFamily="2" charset="2"/>
              </a:rPr>
              <a:t>berdasarkan saat pengundangan atau penetapannya.</a:t>
            </a:r>
          </a:p>
          <a:p>
            <a:pPr marL="609600" indent="-609600" algn="just">
              <a:lnSpc>
                <a:spcPct val="100000"/>
              </a:lnSpc>
              <a:spcBef>
                <a:spcPts val="0"/>
              </a:spcBef>
              <a:buClr>
                <a:srgbClr val="660066"/>
              </a:buClr>
              <a:buFont typeface="Wingdings" panose="05000000000000000000" pitchFamily="2" charset="2"/>
              <a:buChar char="Ä"/>
            </a:pPr>
            <a:r>
              <a:rPr lang="en-US" altLang="en-US" sz="2000">
                <a:latin typeface="+mn-lt"/>
                <a:sym typeface="Wingdings" panose="05000000000000000000" pitchFamily="2" charset="2"/>
              </a:rPr>
              <a:t>Diikuti dengan penyebutan Lembaran Negara dan Tambahan Lembaran Negara.</a:t>
            </a:r>
          </a:p>
          <a:p>
            <a:pPr marL="609600" indent="-609600" algn="just">
              <a:lnSpc>
                <a:spcPct val="100000"/>
              </a:lnSpc>
              <a:spcBef>
                <a:spcPts val="0"/>
              </a:spcBef>
              <a:buClr>
                <a:srgbClr val="660066"/>
              </a:buClr>
              <a:buFont typeface="Wingdings" panose="05000000000000000000" pitchFamily="2" charset="2"/>
              <a:buChar char="Ä"/>
            </a:pPr>
            <a:r>
              <a:rPr lang="en-US" altLang="en-US" sz="2000">
                <a:latin typeface="+mn-lt"/>
                <a:sym typeface="Wingdings" panose="05000000000000000000" pitchFamily="2" charset="2"/>
              </a:rPr>
              <a:t>Setiap frasa diakhiri dengan tanda baca “titik koma (;) walaupun untuk  akhir frasa huruf terakhir.</a:t>
            </a:r>
          </a:p>
          <a:p>
            <a:pPr marL="0" indent="0" algn="just">
              <a:lnSpc>
                <a:spcPct val="100000"/>
              </a:lnSpc>
              <a:spcBef>
                <a:spcPts val="0"/>
              </a:spcBef>
              <a:buClr>
                <a:srgbClr val="660066"/>
              </a:buClr>
              <a:buNone/>
            </a:pPr>
            <a:endParaRPr lang="en-US" altLang="en-US" sz="2000">
              <a:solidFill>
                <a:srgbClr val="FF0000"/>
              </a:solidFill>
              <a:latin typeface="+mn-lt"/>
              <a:sym typeface="Wingdings" panose="05000000000000000000" pitchFamily="2" charset="2"/>
            </a:endParaRPr>
          </a:p>
          <a:p>
            <a:pPr marL="0" indent="0" algn="just">
              <a:lnSpc>
                <a:spcPct val="100000"/>
              </a:lnSpc>
              <a:spcBef>
                <a:spcPts val="0"/>
              </a:spcBef>
              <a:buClr>
                <a:srgbClr val="660066"/>
              </a:buClr>
              <a:buNone/>
            </a:pPr>
            <a:r>
              <a:rPr lang="en-US" altLang="en-US" sz="2000">
                <a:solidFill>
                  <a:srgbClr val="FF0000"/>
                </a:solidFill>
                <a:latin typeface="+mn-lt"/>
                <a:sym typeface="Wingdings" panose="05000000000000000000" pitchFamily="2" charset="2"/>
              </a:rPr>
              <a:t>Contoh:</a:t>
            </a:r>
          </a:p>
          <a:p>
            <a:pPr marL="0" indent="0" algn="just">
              <a:lnSpc>
                <a:spcPct val="100000"/>
              </a:lnSpc>
              <a:spcBef>
                <a:spcPts val="0"/>
              </a:spcBef>
              <a:buClr>
                <a:srgbClr val="660066"/>
              </a:buClr>
              <a:buNone/>
            </a:pPr>
            <a:r>
              <a:rPr lang="en-US" altLang="en-US" sz="2000">
                <a:latin typeface="+mn-lt"/>
                <a:sym typeface="Wingdings" panose="05000000000000000000" pitchFamily="2" charset="2"/>
              </a:rPr>
              <a:t>Undang-Undang Nomor … Tahun … tentang … (Lembaran Negara … Tahun … Nomor …, Tambahan Lembaran Negara  Nomor …);</a:t>
            </a:r>
          </a:p>
        </p:txBody>
      </p:sp>
    </p:spTree>
    <p:extLst>
      <p:ext uri="{BB962C8B-B14F-4D97-AF65-F5344CB8AC3E}">
        <p14:creationId xmlns:p14="http://schemas.microsoft.com/office/powerpoint/2010/main" val="494910751"/>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Content Placeholder 1"/>
          <p:cNvSpPr>
            <a:spLocks noGrp="1"/>
          </p:cNvSpPr>
          <p:nvPr>
            <p:ph idx="1"/>
          </p:nvPr>
        </p:nvSpPr>
        <p:spPr>
          <a:xfrm>
            <a:off x="2000250" y="2274094"/>
            <a:ext cx="6762750" cy="2869406"/>
          </a:xfrm>
          <a:ln/>
        </p:spPr>
        <p:txBody>
          <a:bodyPr vert="horz" wrap="square" lIns="68580" tIns="34290" rIns="68580" bIns="34290" rtlCol="0" anchor="t" anchorCtr="0">
            <a:normAutofit fontScale="70000" lnSpcReduction="20000"/>
          </a:bodyPr>
          <a:lstStyle/>
          <a:p>
            <a:pPr marL="0" indent="0" algn="just">
              <a:buNone/>
            </a:pPr>
            <a:r>
              <a:rPr lang="en-ID" altLang="en-US" dirty="0"/>
              <a:t>1. Pasal 18 ayat (6) Undang-Undang Dasar Negara Republik  Indonesia Tahun 1945; </a:t>
            </a:r>
          </a:p>
          <a:p>
            <a:pPr marL="0" indent="0" algn="just">
              <a:buNone/>
            </a:pPr>
            <a:r>
              <a:rPr lang="en-ID" altLang="en-US" dirty="0"/>
              <a:t>2. Undang-Undang Nomor 10 Tahun 1950 tentang              Pembentukan Provinsi Jawa Tengah (Himpunan Peraturan-Peraturan Negara Tahun 1950 Halaman 86-92); </a:t>
            </a:r>
          </a:p>
          <a:p>
            <a:pPr marL="0" indent="0" algn="just">
              <a:buNone/>
            </a:pPr>
            <a:r>
              <a:rPr lang="en-ID" altLang="en-US" dirty="0"/>
              <a:t>3. Undang-Undang Nomor 16 Tahun 2011 tentang Bantuan Hukum (Lembaran Negara Republik Indonesia Tahun 2011 Nomor 104, Tambahan Lembaran Negara Republik Indonesia Nomor 5246); </a:t>
            </a:r>
          </a:p>
        </p:txBody>
      </p:sp>
      <p:sp>
        <p:nvSpPr>
          <p:cNvPr id="103427" name="Title 2"/>
          <p:cNvSpPr>
            <a:spLocks noGrp="1"/>
          </p:cNvSpPr>
          <p:nvPr>
            <p:ph type="title"/>
          </p:nvPr>
        </p:nvSpPr>
        <p:spPr>
          <a:xfrm>
            <a:off x="1815704" y="357187"/>
            <a:ext cx="6097190" cy="939404"/>
          </a:xfrm>
          <a:ln/>
        </p:spPr>
        <p:txBody>
          <a:bodyPr vert="horz" wrap="square" lIns="68580" tIns="34290" rIns="68580" bIns="34290" rtlCol="0" anchor="ctr" anchorCtr="0">
            <a:normAutofit fontScale="90000"/>
          </a:bodyPr>
          <a:lstStyle/>
          <a:p>
            <a:pPr algn="ctr"/>
            <a:br>
              <a:rPr lang="en-ID" altLang="en-US" sz="1500" dirty="0"/>
            </a:br>
            <a:br>
              <a:rPr lang="en-ID" altLang="en-US" sz="1500" dirty="0"/>
            </a:br>
            <a:br>
              <a:rPr lang="en-ID" altLang="en-US" sz="1500" dirty="0"/>
            </a:br>
            <a:r>
              <a:rPr lang="en-ID" altLang="en-US" sz="1800" dirty="0"/>
              <a:t>PERATURAN DAERAH PROVINSI JAWA TENGAH </a:t>
            </a:r>
            <a:br>
              <a:rPr lang="en-ID" altLang="en-US" sz="1800" dirty="0">
                <a:solidFill>
                  <a:schemeClr val="bg1"/>
                </a:solidFill>
              </a:rPr>
            </a:br>
            <a:r>
              <a:rPr lang="en-ID" altLang="en-US" sz="1800" dirty="0"/>
              <a:t>NOMOR   1 TAHUN 2022 </a:t>
            </a:r>
            <a:br>
              <a:rPr lang="en-ID" altLang="en-US" sz="1800" dirty="0"/>
            </a:br>
            <a:r>
              <a:rPr lang="en-ID" altLang="en-US" sz="1800" dirty="0"/>
              <a:t>TENTANG </a:t>
            </a:r>
            <a:br>
              <a:rPr lang="en-ID" altLang="en-US" sz="1800" dirty="0"/>
            </a:br>
            <a:r>
              <a:rPr lang="en-ID" altLang="en-US" sz="1800" dirty="0"/>
              <a:t>PENYELENGGARAAN BANTUAN HUKUM </a:t>
            </a:r>
            <a:br>
              <a:rPr lang="en-ID" altLang="en-US" sz="1800" dirty="0"/>
            </a:br>
            <a:r>
              <a:rPr lang="en-ID" altLang="en-US" sz="1800" dirty="0"/>
              <a:t>DENGAN RAHMAT TUHAN YANG MAHA ESA </a:t>
            </a:r>
            <a:br>
              <a:rPr lang="en-ID" altLang="en-US" sz="1800" dirty="0"/>
            </a:br>
            <a:r>
              <a:rPr lang="en-ID" altLang="en-US" sz="1800" dirty="0"/>
              <a:t>GUBERNUR JAWA TENGAH, </a:t>
            </a:r>
            <a:br>
              <a:rPr lang="en-ID" altLang="en-US" sz="1800" dirty="0">
                <a:solidFill>
                  <a:schemeClr val="bg1"/>
                </a:solidFill>
              </a:rPr>
            </a:br>
            <a:endParaRPr lang="en-ID" altLang="en-US" sz="1800" dirty="0">
              <a:solidFill>
                <a:schemeClr val="bg1"/>
              </a:solidFill>
            </a:endParaRPr>
          </a:p>
        </p:txBody>
      </p:sp>
      <p:sp>
        <p:nvSpPr>
          <p:cNvPr id="5" name="Oval 4"/>
          <p:cNvSpPr/>
          <p:nvPr/>
        </p:nvSpPr>
        <p:spPr>
          <a:xfrm>
            <a:off x="871538" y="589360"/>
            <a:ext cx="1241822" cy="6477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defTabSz="685800" eaLnBrk="0" fontAlgn="base" hangingPunct="0">
              <a:spcBef>
                <a:spcPct val="0"/>
              </a:spcBef>
              <a:spcAft>
                <a:spcPct val="0"/>
              </a:spcAft>
              <a:defRPr/>
            </a:pPr>
            <a:r>
              <a:rPr lang="en-ID" altLang="en-US" sz="1500" dirty="0" err="1">
                <a:solidFill>
                  <a:schemeClr val="bg1"/>
                </a:solidFill>
              </a:rPr>
              <a:t>Delegasi</a:t>
            </a:r>
            <a:endParaRPr lang="en-ID" sz="1500" dirty="0">
              <a:solidFill>
                <a:schemeClr val="bg1"/>
              </a:solidFill>
            </a:endParaRPr>
          </a:p>
        </p:txBody>
      </p:sp>
      <p:sp>
        <p:nvSpPr>
          <p:cNvPr id="6" name="Rectangle 5"/>
          <p:cNvSpPr/>
          <p:nvPr/>
        </p:nvSpPr>
        <p:spPr>
          <a:xfrm>
            <a:off x="857250" y="1825229"/>
            <a:ext cx="1067991" cy="896541"/>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defTabSz="685800" eaLnBrk="0" fontAlgn="base" hangingPunct="0">
              <a:spcBef>
                <a:spcPct val="0"/>
              </a:spcBef>
              <a:spcAft>
                <a:spcPct val="0"/>
              </a:spcAft>
              <a:defRPr/>
            </a:pPr>
            <a:r>
              <a:rPr lang="en-US" sz="1500" dirty="0" err="1">
                <a:solidFill>
                  <a:schemeClr val="bg1"/>
                </a:solidFill>
              </a:rPr>
              <a:t>Seharusnya</a:t>
            </a:r>
            <a:endParaRPr lang="en-US" sz="1500" dirty="0">
              <a:solidFill>
                <a:schemeClr val="bg1"/>
              </a:solidFill>
            </a:endParaRPr>
          </a:p>
          <a:p>
            <a:pPr algn="ctr" defTabSz="685800" eaLnBrk="0" fontAlgn="base" hangingPunct="0">
              <a:spcBef>
                <a:spcPct val="0"/>
              </a:spcBef>
              <a:spcAft>
                <a:spcPct val="0"/>
              </a:spcAft>
              <a:defRPr/>
            </a:pPr>
            <a:r>
              <a:rPr lang="en-US" sz="1500" dirty="0" err="1"/>
              <a:t>Mengingat</a:t>
            </a:r>
            <a:r>
              <a:rPr lang="en-US" sz="1500" dirty="0"/>
              <a:t>:</a:t>
            </a:r>
            <a:endParaRPr lang="en-ID" sz="1500" dirty="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advTm="3000">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 name="六边形 28"/>
          <p:cNvSpPr/>
          <p:nvPr/>
        </p:nvSpPr>
        <p:spPr>
          <a:xfrm rot="5400000" flipH="1" flipV="1">
            <a:off x="2019477" y="-1101906"/>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1" name="文本框 50"/>
          <p:cNvSpPr txBox="1"/>
          <p:nvPr/>
        </p:nvSpPr>
        <p:spPr>
          <a:xfrm>
            <a:off x="1169648" y="547445"/>
            <a:ext cx="5612152" cy="707886"/>
          </a:xfrm>
          <a:prstGeom prst="rect">
            <a:avLst/>
          </a:prstGeom>
          <a:noFill/>
        </p:spPr>
        <p:txBody>
          <a:bodyPr wrap="square" rtlCol="0">
            <a:spAutoFit/>
          </a:bodyPr>
          <a:lstStyle/>
          <a:p>
            <a:pPr>
              <a:defRPr/>
            </a:pPr>
            <a:r>
              <a:rPr lang="en-US" altLang="en-US" sz="2000" b="1">
                <a:latin typeface="Berlin Sans FB" pitchFamily="34" charset="0"/>
              </a:rPr>
              <a:t>PENGERTIAN TEKNIK PENYUSUNAN PERATURAN PERUNDANG-UNDANGAN</a:t>
            </a:r>
          </a:p>
        </p:txBody>
      </p:sp>
      <p:sp>
        <p:nvSpPr>
          <p:cNvPr id="52" name="文本框 51"/>
          <p:cNvSpPr txBox="1"/>
          <p:nvPr/>
        </p:nvSpPr>
        <p:spPr>
          <a:xfrm>
            <a:off x="1169648" y="1591411"/>
            <a:ext cx="5950487" cy="2308324"/>
          </a:xfrm>
          <a:prstGeom prst="rect">
            <a:avLst/>
          </a:prstGeom>
          <a:noFill/>
        </p:spPr>
        <p:txBody>
          <a:bodyPr wrap="square" rtlCol="0">
            <a:spAutoFit/>
          </a:bodyPr>
          <a:lstStyle/>
          <a:p>
            <a:pPr algn="just"/>
            <a:r>
              <a:rPr lang="en-US" altLang="zh-CN">
                <a:solidFill>
                  <a:schemeClr val="accent1"/>
                </a:solidFill>
                <a:latin typeface="字魂35号-经典雅黑" panose="00000500000000000000" pitchFamily="2" charset="-122"/>
                <a:ea typeface="字魂35号-经典雅黑" panose="00000500000000000000" pitchFamily="2" charset="-122"/>
              </a:rPr>
              <a:t>Dari segi etimologis, “</a:t>
            </a:r>
            <a:r>
              <a:rPr lang="en-US" altLang="zh-CN" b="1">
                <a:solidFill>
                  <a:schemeClr val="accent1"/>
                </a:solidFill>
                <a:latin typeface="字魂35号-经典雅黑" panose="00000500000000000000" pitchFamily="2" charset="-122"/>
                <a:ea typeface="字魂35号-经典雅黑" panose="00000500000000000000" pitchFamily="2" charset="-122"/>
              </a:rPr>
              <a:t>teknik penyusunan peraturan perundang-undangan</a:t>
            </a:r>
            <a:r>
              <a:rPr lang="en-US" altLang="zh-CN">
                <a:solidFill>
                  <a:schemeClr val="accent1"/>
                </a:solidFill>
                <a:latin typeface="字魂35号-经典雅黑" panose="00000500000000000000" pitchFamily="2" charset="-122"/>
                <a:ea typeface="字魂35号-经典雅黑" panose="00000500000000000000" pitchFamily="2" charset="-122"/>
              </a:rPr>
              <a:t>” dapat diartikan  metode berdasarkan keahlian khusus agar cara menata peraturan tertulis yang dibentuk oleh lembaga negara atau pejabat yg berwenang dan mengikat secara umum, </a:t>
            </a:r>
            <a:r>
              <a:rPr lang="en-US" altLang="zh-CN">
                <a:solidFill>
                  <a:srgbClr val="FF0000"/>
                </a:solidFill>
                <a:latin typeface="字魂35号-经典雅黑" panose="00000500000000000000" pitchFamily="2" charset="-122"/>
                <a:ea typeface="字魂35号-经典雅黑" panose="00000500000000000000" pitchFamily="2" charset="-122"/>
              </a:rPr>
              <a:t>tersusun secara teratur,  sistematis, dan koheren sesuai dgn ketentuan peraturan perundang-undangan. </a:t>
            </a:r>
          </a:p>
        </p:txBody>
      </p:sp>
    </p:spTree>
    <p:extLst>
      <p:ext uri="{BB962C8B-B14F-4D97-AF65-F5344CB8AC3E}">
        <p14:creationId xmlns:p14="http://schemas.microsoft.com/office/powerpoint/2010/main" val="150077056"/>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Content Placeholder 1"/>
          <p:cNvSpPr>
            <a:spLocks noGrp="1"/>
          </p:cNvSpPr>
          <p:nvPr>
            <p:ph idx="1"/>
          </p:nvPr>
        </p:nvSpPr>
        <p:spPr>
          <a:xfrm>
            <a:off x="457200" y="971550"/>
            <a:ext cx="8305801" cy="4010025"/>
          </a:xfrm>
          <a:ln/>
        </p:spPr>
        <p:txBody>
          <a:bodyPr vert="horz" wrap="square" lIns="68580" tIns="34290" rIns="68580" bIns="34290" rtlCol="0" anchor="t" anchorCtr="0">
            <a:normAutofit/>
          </a:bodyPr>
          <a:lstStyle/>
          <a:p>
            <a:pPr marL="0" indent="0" algn="just">
              <a:buNone/>
            </a:pPr>
            <a:r>
              <a:rPr lang="en-ID" altLang="en-US" sz="1500" dirty="0"/>
              <a:t>4.Undang-Undang Nomor 23 Tahun 2014 tentang Pemerintahan Daerah (Lembaran Negara Republik Indonesia Tahun 2014 Nomor 244, Tambahan Lembaran Negara Republik Indonesia Nomor 5587) sebagaimana telah diubah beberapa kali terakhir dengan Undang-Undang Nomor 11 Tahun 2020 tentang Cipta Kerja (Lembaran Negara Republik Indonesia Tahun 2020 Nomor 245, Tambahan Lembaran Negara Republik Indonesia Nomor 6573);</a:t>
            </a:r>
          </a:p>
          <a:p>
            <a:pPr marL="0" indent="0" algn="just">
              <a:buNone/>
            </a:pPr>
            <a:r>
              <a:rPr lang="en-ID" altLang="en-US" sz="1500" dirty="0"/>
              <a:t>5. Peraturan Pemerintah Nomor 42 Tahun 2013 tentang Syarat Dan Tata Cara Pemberian Bantuan Hukum Dan Penyaluran Dana Bantuan Hukum (Lembaran Negara Republik Indonesia Tahun 2013 Nomor 98, Tambahan Lembaran Negara Republik Indonesia Nomor 5421); </a:t>
            </a:r>
          </a:p>
        </p:txBody>
      </p:sp>
      <p:sp>
        <p:nvSpPr>
          <p:cNvPr id="104451" name="Title 2"/>
          <p:cNvSpPr>
            <a:spLocks noGrp="1"/>
          </p:cNvSpPr>
          <p:nvPr>
            <p:ph type="title"/>
          </p:nvPr>
        </p:nvSpPr>
        <p:spPr>
          <a:xfrm>
            <a:off x="1815704" y="357187"/>
            <a:ext cx="6097190" cy="939404"/>
          </a:xfrm>
          <a:ln/>
        </p:spPr>
        <p:txBody>
          <a:bodyPr vert="horz" wrap="square" lIns="68580" tIns="34290" rIns="68580" bIns="34290" rtlCol="0" anchor="ctr" anchorCtr="0">
            <a:normAutofit/>
          </a:bodyPr>
          <a:lstStyle/>
          <a:p>
            <a:r>
              <a:rPr lang="en-ID" altLang="en-US" sz="1500" dirty="0"/>
              <a:t>Lanjutan…</a:t>
            </a:r>
            <a:br>
              <a:rPr lang="en-ID" altLang="en-US" sz="1500" dirty="0"/>
            </a:br>
            <a:br>
              <a:rPr lang="en-ID" altLang="en-US" sz="1500" dirty="0"/>
            </a:br>
            <a:endParaRPr lang="en-ID" altLang="en-US" sz="1500"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advTm="3000">
        <p:random/>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Number Placeholder 3"/>
          <p:cNvSpPr txBox="1">
            <a:spLocks noGrp="1"/>
          </p:cNvSpPr>
          <p:nvPr>
            <p:ph type="sldNum" sz="quarter" idx="12"/>
          </p:nvPr>
        </p:nvSpPr>
        <p:spPr>
          <a:noFill/>
          <a:ln>
            <a:noFill/>
          </a:ln>
        </p:spPr>
        <p:txBody>
          <a:bodyPr anchor="ctr" anchorCtr="0"/>
          <a:lstStyle>
            <a:lvl1pPr marL="0" lvl="0" indent="0" algn="l" defTabSz="685800" rtl="0" eaLnBrk="0" fontAlgn="base" latinLnBrk="0" hangingPunct="0">
              <a:lnSpc>
                <a:spcPct val="100000"/>
              </a:lnSpc>
              <a:spcBef>
                <a:spcPct val="0"/>
              </a:spcBef>
              <a:spcAft>
                <a:spcPct val="0"/>
              </a:spcAft>
              <a:buNone/>
              <a:defRPr sz="2100" b="0" i="0" u="none" kern="1200" baseline="0">
                <a:solidFill>
                  <a:schemeClr val="tx1"/>
                </a:solidFill>
                <a:latin typeface="Tahoma" panose="020B0604030504040204" pitchFamily="34" charset="0"/>
                <a:ea typeface="+mn-ea"/>
              </a:defRPr>
            </a:lvl1pPr>
            <a:lvl2pPr marL="342900" lvl="1" indent="0" algn="l" defTabSz="685800" rtl="0" eaLnBrk="0" fontAlgn="base" latinLnBrk="0" hangingPunct="0">
              <a:lnSpc>
                <a:spcPct val="100000"/>
              </a:lnSpc>
              <a:spcBef>
                <a:spcPct val="0"/>
              </a:spcBef>
              <a:spcAft>
                <a:spcPct val="0"/>
              </a:spcAft>
              <a:buNone/>
              <a:defRPr sz="2100" b="0" i="0" u="none" kern="1200" baseline="0">
                <a:solidFill>
                  <a:schemeClr val="tx1"/>
                </a:solidFill>
                <a:latin typeface="Tahoma" panose="020B0604030504040204" pitchFamily="34" charset="0"/>
                <a:ea typeface="+mn-ea"/>
                <a:cs typeface="+mn-cs"/>
              </a:defRPr>
            </a:lvl2pPr>
            <a:lvl3pPr marL="685800" lvl="2" indent="0" algn="l" defTabSz="685800" rtl="0" eaLnBrk="0" fontAlgn="base" latinLnBrk="0" hangingPunct="0">
              <a:lnSpc>
                <a:spcPct val="100000"/>
              </a:lnSpc>
              <a:spcBef>
                <a:spcPct val="0"/>
              </a:spcBef>
              <a:spcAft>
                <a:spcPct val="0"/>
              </a:spcAft>
              <a:buNone/>
              <a:defRPr sz="2100" b="0" i="0" u="none" kern="1200" baseline="0">
                <a:solidFill>
                  <a:schemeClr val="tx1"/>
                </a:solidFill>
                <a:latin typeface="Tahoma" panose="020B0604030504040204" pitchFamily="34" charset="0"/>
                <a:ea typeface="+mn-ea"/>
                <a:cs typeface="+mn-cs"/>
              </a:defRPr>
            </a:lvl3pPr>
            <a:lvl4pPr marL="1028700" lvl="3" indent="0" algn="l" defTabSz="685800" rtl="0" eaLnBrk="0" fontAlgn="base" latinLnBrk="0" hangingPunct="0">
              <a:lnSpc>
                <a:spcPct val="100000"/>
              </a:lnSpc>
              <a:spcBef>
                <a:spcPct val="0"/>
              </a:spcBef>
              <a:spcAft>
                <a:spcPct val="0"/>
              </a:spcAft>
              <a:buNone/>
              <a:defRPr sz="2100" b="0" i="0" u="none" kern="1200" baseline="0">
                <a:solidFill>
                  <a:schemeClr val="tx1"/>
                </a:solidFill>
                <a:latin typeface="Tahoma" panose="020B0604030504040204" pitchFamily="34" charset="0"/>
                <a:ea typeface="+mn-ea"/>
                <a:cs typeface="+mn-cs"/>
              </a:defRPr>
            </a:lvl4pPr>
            <a:lvl5pPr marL="1371600" lvl="4" indent="0" algn="l" defTabSz="685800" rtl="0" eaLnBrk="0" fontAlgn="base" latinLnBrk="0" hangingPunct="0">
              <a:lnSpc>
                <a:spcPct val="100000"/>
              </a:lnSpc>
              <a:spcBef>
                <a:spcPct val="0"/>
              </a:spcBef>
              <a:spcAft>
                <a:spcPct val="0"/>
              </a:spcAft>
              <a:buNone/>
              <a:defRPr sz="2100" b="0" i="0" u="none" kern="1200" baseline="0">
                <a:solidFill>
                  <a:schemeClr val="tx1"/>
                </a:solidFill>
                <a:latin typeface="Tahoma" panose="020B0604030504040204" pitchFamily="34" charset="0"/>
                <a:ea typeface="+mn-ea"/>
                <a:cs typeface="+mn-cs"/>
              </a:defRPr>
            </a:lvl5pPr>
          </a:lstStyle>
          <a:p>
            <a:pPr lvl="0" algn="ctr"/>
            <a:fld id="{9A0DB2DC-4C9A-4742-B13C-FB6460FD3503}" type="slidenum">
              <a:rPr lang="en-GB" altLang="en-US" sz="750" dirty="0">
                <a:solidFill>
                  <a:schemeClr val="tx2"/>
                </a:solidFill>
              </a:rPr>
              <a:t>41</a:t>
            </a:fld>
            <a:endParaRPr lang="en-GB" altLang="en-US" sz="750" dirty="0">
              <a:solidFill>
                <a:schemeClr val="tx2"/>
              </a:solidFill>
            </a:endParaRPr>
          </a:p>
        </p:txBody>
      </p:sp>
      <p:sp>
        <p:nvSpPr>
          <p:cNvPr id="105475" name="Title 2"/>
          <p:cNvSpPr>
            <a:spLocks noGrp="1"/>
          </p:cNvSpPr>
          <p:nvPr>
            <p:ph idx="1"/>
          </p:nvPr>
        </p:nvSpPr>
        <p:spPr>
          <a:xfrm>
            <a:off x="381000" y="438149"/>
            <a:ext cx="8229600" cy="4572001"/>
          </a:xfrm>
          <a:ln/>
        </p:spPr>
        <p:txBody>
          <a:bodyPr vert="horz" wrap="square" lIns="68580" tIns="34290" rIns="68580" bIns="34290" rtlCol="0" anchor="t" anchorCtr="0">
            <a:normAutofit fontScale="92500" lnSpcReduction="10000"/>
          </a:bodyPr>
          <a:lstStyle/>
          <a:p>
            <a:pPr marL="0" indent="0">
              <a:buNone/>
            </a:pPr>
            <a:r>
              <a:rPr lang="en-ID" altLang="en-US" sz="1200" dirty="0">
                <a:solidFill>
                  <a:schemeClr val="bg1"/>
                </a:solidFill>
              </a:rPr>
              <a:t>Contoh : Atribusi</a:t>
            </a:r>
          </a:p>
          <a:p>
            <a:pPr marL="0" indent="0" algn="ctr">
              <a:buNone/>
            </a:pPr>
            <a:r>
              <a:rPr lang="en-ID" altLang="en-US" sz="1200" dirty="0"/>
              <a:t>GUBERNUR DAERAH ISTIMEWA YOGYAKARTA </a:t>
            </a:r>
          </a:p>
          <a:p>
            <a:pPr marL="0" indent="0" algn="ctr">
              <a:buNone/>
            </a:pPr>
            <a:r>
              <a:rPr lang="en-ID" altLang="en-US" sz="1200" dirty="0"/>
              <a:t>PERATURAN DAERAH DAERAH ISTIMEWA YOGYAKARTA NOMOR 5 TAHUN 2022 </a:t>
            </a:r>
          </a:p>
          <a:p>
            <a:pPr marL="0" indent="0" algn="ctr">
              <a:buNone/>
            </a:pPr>
            <a:r>
              <a:rPr lang="en-ID" altLang="en-US" sz="1200" dirty="0"/>
              <a:t>TENTANG </a:t>
            </a:r>
          </a:p>
          <a:p>
            <a:pPr marL="0" indent="0" algn="ctr">
              <a:buNone/>
            </a:pPr>
            <a:r>
              <a:rPr lang="en-ID" altLang="en-US" sz="1200" dirty="0"/>
              <a:t>PELAKSANAAN PENGHORMATAN, PELINDUNGAN, DAN PEMENUHAN HAK PENYANDANG DISABILITAS </a:t>
            </a:r>
          </a:p>
          <a:p>
            <a:pPr marL="0" indent="0" algn="ctr">
              <a:buNone/>
            </a:pPr>
            <a:r>
              <a:rPr lang="en-ID" altLang="en-US" sz="1200" dirty="0"/>
              <a:t>DENGAN RAHMAT TUHAN YANG MAHA ESA </a:t>
            </a:r>
          </a:p>
          <a:p>
            <a:pPr marL="0" indent="0" algn="ctr">
              <a:buNone/>
            </a:pPr>
            <a:r>
              <a:rPr lang="en-ID" altLang="en-US" sz="1200" dirty="0"/>
              <a:t>GUBERNUR DAERAH ISTIMEWA YOGYAKARTA, </a:t>
            </a:r>
          </a:p>
          <a:p>
            <a:pPr marL="0" indent="0" algn="just">
              <a:buNone/>
            </a:pPr>
            <a:r>
              <a:rPr lang="en-ID" altLang="en-US" sz="1200" dirty="0"/>
              <a:t>Mengingat : 1. Pasal 18 ayat (6) Undang-Undang Dasar Negara Republik Indonesia Tahun 1945; </a:t>
            </a:r>
          </a:p>
          <a:p>
            <a:pPr marL="0" indent="0" algn="just">
              <a:buNone/>
            </a:pPr>
            <a:r>
              <a:rPr lang="en-ID" altLang="en-US" sz="1200" dirty="0"/>
              <a:t>2. Undang-Undang Nomor 3 Tahun 1950 tentang Pembentukan Daerah Istimewa Jogjakarta (Berita Negara Republik Indonesia Tahun 1950 Nomor 3) sebagaimana telah diubah terakhir dengan UndangUndang Nomor 3 jo. Nomor 19 Tahun 1950 tentang Pembentukan Daerah Istimewa Jogjakarta (Lembaran Negara Republik Indonesia Tahun 1955 Nomor 43, Tambahan Lembaran Negara Republik Indonesia Nomor 827);</a:t>
            </a:r>
          </a:p>
          <a:p>
            <a:pPr marL="0" indent="0" algn="just">
              <a:buNone/>
            </a:pPr>
            <a:r>
              <a:rPr lang="en-ID" altLang="en-US" sz="1200" dirty="0"/>
              <a:t>3. Undang-Undang Nomor 13 Tahun 2012 tentang Keistimewaan Daerah Istimewa Yogyakarta (Lembaran Negara Republik Indonesia Tahun 2012 Nomor 170, Tambahan Lembaran Negara Republik Indonesia Nomor 5339);</a:t>
            </a:r>
          </a:p>
          <a:p>
            <a:pPr marL="0" indent="0" algn="just">
              <a:buNone/>
            </a:pPr>
            <a:r>
              <a:rPr lang="en-ID" altLang="en-US" sz="1200" dirty="0"/>
              <a:t>4. Undang-Undang Nomor 23 Tahun 2014 tentang Pemerintahan Daerah (Lembaran Negara Republik Indonesia Tahun 2014 Nomor 244, Tambahan Lembaran Negara Republik Indonesia Nomor 5587) sebagaimana telah diubah terakhir dengan UndangUndang Nomor 11 Tahun 2020 tentang Cipta Kerja (Lembaran Negara Republik Indonesia Tahun 2020 Nomor 245, Tambahan Lembaran Negara Republik Indonesia Nomor 6573);</a:t>
            </a:r>
          </a:p>
          <a:p>
            <a:pPr marL="0" indent="0" algn="just">
              <a:buNone/>
            </a:pPr>
            <a:r>
              <a:rPr lang="en-ID" altLang="en-US" sz="1200" dirty="0"/>
              <a:t>5. Peraturan Pemerintah Nomor 31 Tahun 1950 tentang Berlakunya Undang-Undang Nomor 2 Tahun 1950 tentang Pembentukan Provinsi Djawa Timur, UndangUndang Nomor 3 Tahun 1950 tentang Pembentukan Daerah Istimewa Yogyakarta, Undang-Undang Nomor 10 Tahun 1950 tentang Pembentukan Provinsi Djawa Tengah, Undang-Undang Nomor 11 Tahun 1950 tentang Pembentukan Provinsi Djawa Barat (Berita Negara Republik Indonesia Tahun 1950 Nomor 58); </a:t>
            </a:r>
          </a:p>
          <a:p>
            <a:pPr marL="0" indent="0">
              <a:buNone/>
            </a:pPr>
            <a:endParaRPr lang="en-ID" altLang="en-US" sz="1350" dirty="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advTm="3000">
        <p:random/>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21650" y="-1101906"/>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 name="Title 1">
            <a:extLst>
              <a:ext uri="{FF2B5EF4-FFF2-40B4-BE49-F238E27FC236}">
                <a16:creationId xmlns:a16="http://schemas.microsoft.com/office/drawing/2014/main" id="{A3B97F5A-B1A4-5128-3AD5-4B6BA50298F2}"/>
              </a:ext>
            </a:extLst>
          </p:cNvPr>
          <p:cNvSpPr txBox="1">
            <a:spLocks/>
          </p:cNvSpPr>
          <p:nvPr/>
        </p:nvSpPr>
        <p:spPr>
          <a:xfrm>
            <a:off x="1124425" y="355620"/>
            <a:ext cx="1933575" cy="56038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字魂35号-经典雅黑" panose="00000500000000000000" pitchFamily="2" charset="-122"/>
                <a:ea typeface="+mj-ea"/>
                <a:cs typeface="+mj-cs"/>
              </a:defRPr>
            </a:lvl1pPr>
          </a:lstStyle>
          <a:p>
            <a:r>
              <a:rPr lang="en-US" altLang="en-US" sz="3200" b="1">
                <a:latin typeface="+mn-lt"/>
              </a:rPr>
              <a:t>DIKTUM</a:t>
            </a:r>
          </a:p>
        </p:txBody>
      </p:sp>
      <p:sp>
        <p:nvSpPr>
          <p:cNvPr id="3" name="Content Placeholder 2">
            <a:extLst>
              <a:ext uri="{FF2B5EF4-FFF2-40B4-BE49-F238E27FC236}">
                <a16:creationId xmlns:a16="http://schemas.microsoft.com/office/drawing/2014/main" id="{69DF90CE-76C7-769E-5AD8-B09C20801EAE}"/>
              </a:ext>
            </a:extLst>
          </p:cNvPr>
          <p:cNvSpPr txBox="1">
            <a:spLocks/>
          </p:cNvSpPr>
          <p:nvPr/>
        </p:nvSpPr>
        <p:spPr>
          <a:xfrm>
            <a:off x="1124425" y="1371791"/>
            <a:ext cx="6788150" cy="2322512"/>
          </a:xfrm>
          <a:prstGeom prst="rect">
            <a:avLst/>
          </a:prstGeom>
          <a:ln/>
        </p:spPr>
        <p:style>
          <a:lnRef idx="2">
            <a:schemeClr val="accent4"/>
          </a:lnRef>
          <a:fillRef idx="1">
            <a:schemeClr val="lt1"/>
          </a:fillRef>
          <a:effectRef idx="0">
            <a:schemeClr val="accent4"/>
          </a:effectRef>
          <a:fontRef idx="minor">
            <a:schemeClr val="dk1"/>
          </a:fontRef>
        </p:style>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altLang="en-US" sz="2400">
                <a:latin typeface="+mn-lt"/>
              </a:rPr>
              <a:t>Diktum terdiri atas:</a:t>
            </a:r>
          </a:p>
          <a:p>
            <a:pPr marL="457200" indent="-457200">
              <a:lnSpc>
                <a:spcPct val="100000"/>
              </a:lnSpc>
              <a:spcBef>
                <a:spcPts val="0"/>
              </a:spcBef>
              <a:buFont typeface="+mj-lt"/>
              <a:buAutoNum type="alphaLcPeriod"/>
              <a:defRPr/>
            </a:pPr>
            <a:r>
              <a:rPr lang="en-US" altLang="en-US" sz="2400">
                <a:latin typeface="+mn-lt"/>
              </a:rPr>
              <a:t>Frasa persetujuan bersama (khusus untuk undang-undang dan peraturan daerah)</a:t>
            </a:r>
          </a:p>
          <a:p>
            <a:pPr marL="457200" indent="-457200">
              <a:lnSpc>
                <a:spcPct val="100000"/>
              </a:lnSpc>
              <a:spcBef>
                <a:spcPts val="0"/>
              </a:spcBef>
              <a:buFont typeface="+mj-lt"/>
              <a:buAutoNum type="alphaLcPeriod"/>
              <a:defRPr/>
            </a:pPr>
            <a:r>
              <a:rPr lang="en-US" altLang="en-US" sz="2400">
                <a:latin typeface="+mn-lt"/>
              </a:rPr>
              <a:t>kata memutuskan;</a:t>
            </a:r>
          </a:p>
          <a:p>
            <a:pPr marL="457200" indent="-457200">
              <a:lnSpc>
                <a:spcPct val="100000"/>
              </a:lnSpc>
              <a:spcBef>
                <a:spcPts val="0"/>
              </a:spcBef>
              <a:buFont typeface="+mj-lt"/>
              <a:buAutoNum type="alphaLcPeriod"/>
              <a:defRPr/>
            </a:pPr>
            <a:r>
              <a:rPr lang="en-US" altLang="en-US" sz="2400">
                <a:latin typeface="+mn-lt"/>
              </a:rPr>
              <a:t>kata menetapkan; dan</a:t>
            </a:r>
          </a:p>
          <a:p>
            <a:pPr marL="457200" indent="-457200">
              <a:lnSpc>
                <a:spcPct val="100000"/>
              </a:lnSpc>
              <a:spcBef>
                <a:spcPts val="0"/>
              </a:spcBef>
              <a:buFont typeface="+mj-lt"/>
              <a:buAutoNum type="alphaLcPeriod"/>
              <a:defRPr/>
            </a:pPr>
            <a:r>
              <a:rPr lang="en-US" altLang="en-US" sz="2400">
                <a:latin typeface="+mn-lt"/>
              </a:rPr>
              <a:t>jenis dan nama Peraturan Perundang-undangan.</a:t>
            </a:r>
            <a:r>
              <a:rPr lang="id-ID" altLang="en-US" sz="2400">
                <a:solidFill>
                  <a:schemeClr val="bg2"/>
                </a:solidFill>
                <a:latin typeface="+mn-lt"/>
              </a:rPr>
              <a:t>.</a:t>
            </a:r>
            <a:endParaRPr lang="en-US" altLang="en-US" sz="2400" dirty="0">
              <a:solidFill>
                <a:schemeClr val="bg2"/>
              </a:solidFill>
              <a:latin typeface="+mn-lt"/>
            </a:endParaRPr>
          </a:p>
        </p:txBody>
      </p:sp>
    </p:spTree>
    <p:extLst>
      <p:ext uri="{BB962C8B-B14F-4D97-AF65-F5344CB8AC3E}">
        <p14:creationId xmlns:p14="http://schemas.microsoft.com/office/powerpoint/2010/main" val="3743242007"/>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21650" y="-1101905"/>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 name="Title 1">
            <a:extLst>
              <a:ext uri="{FF2B5EF4-FFF2-40B4-BE49-F238E27FC236}">
                <a16:creationId xmlns:a16="http://schemas.microsoft.com/office/drawing/2014/main" id="{824251CF-13BD-CB82-2143-18BEBC3075F2}"/>
              </a:ext>
            </a:extLst>
          </p:cNvPr>
          <p:cNvSpPr txBox="1">
            <a:spLocks/>
          </p:cNvSpPr>
          <p:nvPr/>
        </p:nvSpPr>
        <p:spPr>
          <a:xfrm>
            <a:off x="1124425" y="317649"/>
            <a:ext cx="3828575" cy="56038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字魂35号-经典雅黑" panose="00000500000000000000" pitchFamily="2" charset="-122"/>
                <a:ea typeface="+mj-ea"/>
                <a:cs typeface="+mj-cs"/>
              </a:defRPr>
            </a:lvl1pPr>
          </a:lstStyle>
          <a:p>
            <a:r>
              <a:rPr lang="en-US" altLang="en-US" sz="3200" b="1">
                <a:latin typeface="+mn-lt"/>
              </a:rPr>
              <a:t>CONTOH DIKTUM</a:t>
            </a:r>
          </a:p>
        </p:txBody>
      </p:sp>
      <p:sp>
        <p:nvSpPr>
          <p:cNvPr id="3" name="Content Placeholder 2">
            <a:extLst>
              <a:ext uri="{FF2B5EF4-FFF2-40B4-BE49-F238E27FC236}">
                <a16:creationId xmlns:a16="http://schemas.microsoft.com/office/drawing/2014/main" id="{C48FD710-28A0-03BC-BE11-0B43B6F734D5}"/>
              </a:ext>
            </a:extLst>
          </p:cNvPr>
          <p:cNvSpPr txBox="1">
            <a:spLocks/>
          </p:cNvSpPr>
          <p:nvPr/>
        </p:nvSpPr>
        <p:spPr>
          <a:xfrm>
            <a:off x="1066800" y="1304260"/>
            <a:ext cx="7304512" cy="2927662"/>
          </a:xfrm>
          <a:prstGeom prst="rect">
            <a:avLst/>
          </a:prstGeom>
          <a:solidFill>
            <a:schemeClr val="accent4">
              <a:lumMod val="20000"/>
              <a:lumOff val="80000"/>
            </a:schemeClr>
          </a:solidFill>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ct val="0"/>
              </a:spcBef>
              <a:buFont typeface="Wingdings" panose="05000000000000000000" pitchFamily="2" charset="2"/>
              <a:buNone/>
              <a:defRPr/>
            </a:pPr>
            <a:br>
              <a:rPr lang="en-US" altLang="en-US" sz="2000">
                <a:solidFill>
                  <a:schemeClr val="accent1"/>
                </a:solidFill>
                <a:latin typeface="Bookman Old Style" panose="02050604050505020204" pitchFamily="18" charset="0"/>
              </a:rPr>
            </a:br>
            <a:r>
              <a:rPr lang="en-US" altLang="en-US" sz="2000">
                <a:latin typeface="Bookman Old Style" pitchFamily="18" charset="0"/>
              </a:rPr>
              <a:t>Dengan Persetujuan Bersama</a:t>
            </a:r>
          </a:p>
          <a:p>
            <a:pPr marL="0" indent="0" algn="ctr">
              <a:lnSpc>
                <a:spcPct val="100000"/>
              </a:lnSpc>
              <a:spcBef>
                <a:spcPct val="0"/>
              </a:spcBef>
              <a:buFont typeface="Wingdings" panose="05000000000000000000" pitchFamily="2" charset="2"/>
              <a:buNone/>
              <a:defRPr/>
            </a:pPr>
            <a:br>
              <a:rPr lang="en-US" altLang="en-US" sz="2000">
                <a:latin typeface="Bookman Old Style" pitchFamily="18" charset="0"/>
              </a:rPr>
            </a:br>
            <a:r>
              <a:rPr lang="en-US" altLang="en-US" sz="2000">
                <a:latin typeface="Bookman Old Style" pitchFamily="18" charset="0"/>
              </a:rPr>
              <a:t>DEWAN PERWAKILAN RAKYAT REPUBLIK INDONESIA</a:t>
            </a:r>
            <a:endParaRPr lang="id-ID" altLang="en-US" sz="2000">
              <a:latin typeface="Bookman Old Style" panose="02050604050505020204" pitchFamily="18" charset="0"/>
            </a:endParaRPr>
          </a:p>
          <a:p>
            <a:pPr marL="0" indent="0" algn="ctr">
              <a:lnSpc>
                <a:spcPct val="100000"/>
              </a:lnSpc>
              <a:spcBef>
                <a:spcPct val="0"/>
              </a:spcBef>
              <a:buFont typeface="Wingdings" panose="05000000000000000000" pitchFamily="2" charset="2"/>
              <a:buNone/>
              <a:defRPr/>
            </a:pPr>
            <a:r>
              <a:rPr lang="en-US" altLang="en-US" sz="2000">
                <a:latin typeface="Bookman Old Style" panose="02050604050505020204" pitchFamily="18" charset="0"/>
              </a:rPr>
              <a:t>dan</a:t>
            </a:r>
            <a:br>
              <a:rPr lang="en-US" altLang="en-US" sz="2000">
                <a:latin typeface="Bookman Old Style" panose="02050604050505020204" pitchFamily="18" charset="0"/>
              </a:rPr>
            </a:br>
            <a:r>
              <a:rPr lang="en-US" altLang="en-US" sz="2000">
                <a:latin typeface="Bookman Old Style" panose="02050604050505020204" pitchFamily="18" charset="0"/>
              </a:rPr>
              <a:t>PRESIDEN REPUBLIK INDONESIA</a:t>
            </a:r>
            <a:endParaRPr lang="id-ID" altLang="en-US" sz="2000">
              <a:latin typeface="Bookman Old Style" panose="02050604050505020204" pitchFamily="18" charset="0"/>
            </a:endParaRPr>
          </a:p>
          <a:p>
            <a:pPr marL="0" indent="0" algn="ctr">
              <a:lnSpc>
                <a:spcPct val="100000"/>
              </a:lnSpc>
              <a:spcBef>
                <a:spcPct val="0"/>
              </a:spcBef>
              <a:buFont typeface="Wingdings" panose="05000000000000000000" pitchFamily="2" charset="2"/>
              <a:buNone/>
              <a:defRPr/>
            </a:pPr>
            <a:br>
              <a:rPr lang="en-US" altLang="en-US" sz="2000">
                <a:latin typeface="Bookman Old Style" pitchFamily="18" charset="0"/>
              </a:rPr>
            </a:br>
            <a:r>
              <a:rPr lang="en-US" altLang="en-US" sz="2000">
                <a:latin typeface="Bookman Old Style" pitchFamily="18" charset="0"/>
              </a:rPr>
              <a:t>MEMUTUSKAN:</a:t>
            </a:r>
          </a:p>
          <a:p>
            <a:pPr marL="0" indent="0" algn="ctr">
              <a:lnSpc>
                <a:spcPct val="100000"/>
              </a:lnSpc>
              <a:spcBef>
                <a:spcPct val="0"/>
              </a:spcBef>
              <a:buFont typeface="Wingdings" panose="05000000000000000000" pitchFamily="2" charset="2"/>
              <a:buNone/>
              <a:defRPr/>
            </a:pPr>
            <a:endParaRPr lang="en-US" altLang="en-US" sz="2000">
              <a:latin typeface="Bookman Old Style" pitchFamily="18" charset="0"/>
            </a:endParaRPr>
          </a:p>
          <a:p>
            <a:pPr marL="0" indent="0">
              <a:lnSpc>
                <a:spcPct val="100000"/>
              </a:lnSpc>
              <a:spcBef>
                <a:spcPct val="0"/>
              </a:spcBef>
              <a:buFont typeface="Wingdings" panose="05000000000000000000" pitchFamily="2" charset="2"/>
              <a:buNone/>
              <a:defRPr/>
            </a:pPr>
            <a:r>
              <a:rPr lang="en-US" altLang="en-US" sz="2000">
                <a:latin typeface="Bookman Old Style" pitchFamily="18" charset="0"/>
              </a:rPr>
              <a:t>   Menetapkan : UNDANG-UNDANG TENTANG …</a:t>
            </a:r>
          </a:p>
        </p:txBody>
      </p:sp>
    </p:spTree>
    <p:extLst>
      <p:ext uri="{BB962C8B-B14F-4D97-AF65-F5344CB8AC3E}">
        <p14:creationId xmlns:p14="http://schemas.microsoft.com/office/powerpoint/2010/main" val="509316851"/>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21650" y="-1101905"/>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800">
                <a:latin typeface="+mn-ea"/>
              </a:rPr>
              <a:t>3</a:t>
            </a:r>
            <a:endParaRPr lang="zh-CN" altLang="en-US" sz="4800">
              <a:latin typeface="+mn-ea"/>
            </a:endParaRPr>
          </a:p>
        </p:txBody>
      </p:sp>
      <p:sp>
        <p:nvSpPr>
          <p:cNvPr id="2" name="Rectangle 3">
            <a:extLst>
              <a:ext uri="{FF2B5EF4-FFF2-40B4-BE49-F238E27FC236}">
                <a16:creationId xmlns:a16="http://schemas.microsoft.com/office/drawing/2014/main" id="{05040662-5FDB-B39E-C774-06450185715E}"/>
              </a:ext>
            </a:extLst>
          </p:cNvPr>
          <p:cNvSpPr txBox="1">
            <a:spLocks noChangeArrowheads="1"/>
          </p:cNvSpPr>
          <p:nvPr/>
        </p:nvSpPr>
        <p:spPr>
          <a:xfrm>
            <a:off x="1167809" y="1369702"/>
            <a:ext cx="5634822" cy="1785937"/>
          </a:xfrm>
          <a:prstGeom prst="rect">
            <a:avLst/>
          </a:prstGeom>
        </p:spPr>
        <p:style>
          <a:lnRef idx="2">
            <a:schemeClr val="accent2"/>
          </a:lnRef>
          <a:fillRef idx="1">
            <a:schemeClr val="lt1"/>
          </a:fillRef>
          <a:effectRef idx="0">
            <a:schemeClr val="accent2"/>
          </a:effectRef>
          <a:fontRef idx="minor">
            <a:schemeClr val="dk1"/>
          </a:fontRef>
        </p:style>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4320" indent="0" algn="just">
              <a:lnSpc>
                <a:spcPct val="100000"/>
              </a:lnSpc>
              <a:spcBef>
                <a:spcPts val="0"/>
              </a:spcBef>
              <a:buClr>
                <a:schemeClr val="accent3"/>
              </a:buClr>
              <a:buFont typeface="Wingdings" pitchFamily="2" charset="2"/>
              <a:buNone/>
              <a:defRPr/>
            </a:pPr>
            <a:r>
              <a:rPr lang="en-US" sz="2400">
                <a:solidFill>
                  <a:srgbClr val="FF0066"/>
                </a:solidFill>
                <a:latin typeface="+mn-lt"/>
              </a:rPr>
              <a:t>Batang tubuh </a:t>
            </a:r>
            <a:r>
              <a:rPr lang="en-US" sz="2400">
                <a:latin typeface="+mn-lt"/>
              </a:rPr>
              <a:t>peraturan perundang-undangan memuat </a:t>
            </a:r>
            <a:r>
              <a:rPr lang="en-US" sz="2400">
                <a:solidFill>
                  <a:srgbClr val="FF0000"/>
                </a:solidFill>
                <a:latin typeface="+mn-lt"/>
              </a:rPr>
              <a:t>semua materi muatan Peraturan Perundang-undangan </a:t>
            </a:r>
            <a:r>
              <a:rPr lang="en-US" sz="2400">
                <a:latin typeface="+mn-lt"/>
              </a:rPr>
              <a:t>yang </a:t>
            </a:r>
            <a:r>
              <a:rPr lang="en-US" sz="2400">
                <a:solidFill>
                  <a:schemeClr val="accent5">
                    <a:lumMod val="25000"/>
                  </a:schemeClr>
                </a:solidFill>
                <a:latin typeface="+mn-lt"/>
              </a:rPr>
              <a:t>dirumuskan dalam pasal atau beberapa pasal</a:t>
            </a:r>
            <a:r>
              <a:rPr lang="en-US" sz="2400">
                <a:latin typeface="+mn-lt"/>
              </a:rPr>
              <a:t>.</a:t>
            </a:r>
            <a:endParaRPr lang="en-US" sz="2400" dirty="0">
              <a:latin typeface="+mn-lt"/>
            </a:endParaRPr>
          </a:p>
        </p:txBody>
      </p:sp>
      <p:sp>
        <p:nvSpPr>
          <p:cNvPr id="3" name="Rectangle 2">
            <a:extLst>
              <a:ext uri="{FF2B5EF4-FFF2-40B4-BE49-F238E27FC236}">
                <a16:creationId xmlns:a16="http://schemas.microsoft.com/office/drawing/2014/main" id="{383956A4-92EA-911E-8774-C7D52F6FEC8A}"/>
              </a:ext>
            </a:extLst>
          </p:cNvPr>
          <p:cNvSpPr txBox="1">
            <a:spLocks noChangeArrowheads="1"/>
          </p:cNvSpPr>
          <p:nvPr/>
        </p:nvSpPr>
        <p:spPr>
          <a:xfrm>
            <a:off x="1143000" y="319726"/>
            <a:ext cx="3205162" cy="730250"/>
          </a:xfrm>
          <a:prstGeom prst="rect">
            <a:avLst/>
          </a:prstGeom>
          <a:noFill/>
          <a:ln>
            <a:noFill/>
          </a:ln>
        </p:spPr>
        <p:style>
          <a:lnRef idx="0">
            <a:scrgbClr r="0" g="0" b="0"/>
          </a:lnRef>
          <a:fillRef idx="0">
            <a:scrgbClr r="0" g="0" b="0"/>
          </a:fillRef>
          <a:effectRef idx="0">
            <a:scrgbClr r="0" g="0" b="0"/>
          </a:effectRef>
          <a:fontRef idx="minor">
            <a:schemeClr val="accen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字魂35号-经典雅黑" panose="00000500000000000000" pitchFamily="2" charset="-122"/>
                <a:ea typeface="+mj-ea"/>
                <a:cs typeface="+mj-cs"/>
              </a:defRPr>
            </a:lvl1pPr>
          </a:lstStyle>
          <a:p>
            <a:pPr>
              <a:defRPr/>
            </a:pPr>
            <a:r>
              <a:rPr lang="en-US" sz="3400" b="1">
                <a:latin typeface="+mn-lt"/>
              </a:rPr>
              <a:t>BATANG TUBUH</a:t>
            </a:r>
            <a:endParaRPr lang="en-US" sz="3400" b="1" dirty="0">
              <a:latin typeface="+mn-lt"/>
            </a:endParaRPr>
          </a:p>
        </p:txBody>
      </p:sp>
    </p:spTree>
    <p:extLst>
      <p:ext uri="{BB962C8B-B14F-4D97-AF65-F5344CB8AC3E}">
        <p14:creationId xmlns:p14="http://schemas.microsoft.com/office/powerpoint/2010/main" val="1343154689"/>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21650" y="-1101905"/>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 name="Rectangle 3">
            <a:extLst>
              <a:ext uri="{FF2B5EF4-FFF2-40B4-BE49-F238E27FC236}">
                <a16:creationId xmlns:a16="http://schemas.microsoft.com/office/drawing/2014/main" id="{3A8E4235-1B56-6A0F-C115-1558CC4ECE1F}"/>
              </a:ext>
            </a:extLst>
          </p:cNvPr>
          <p:cNvSpPr txBox="1">
            <a:spLocks/>
          </p:cNvSpPr>
          <p:nvPr/>
        </p:nvSpPr>
        <p:spPr>
          <a:xfrm>
            <a:off x="1073944" y="1394137"/>
            <a:ext cx="6080697" cy="2847975"/>
          </a:xfrm>
          <a:prstGeom prst="rect">
            <a:avLst/>
          </a:prstGeom>
        </p:spPr>
        <p:style>
          <a:lnRef idx="2">
            <a:schemeClr val="accent2"/>
          </a:lnRef>
          <a:fillRef idx="1">
            <a:schemeClr val="lt1"/>
          </a:fillRef>
          <a:effectRef idx="0">
            <a:schemeClr val="accent2"/>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altLang="en-US" b="1">
                <a:latin typeface="+mj-lt"/>
              </a:rPr>
              <a:t>Batang tubuh terdiri atas:</a:t>
            </a:r>
          </a:p>
          <a:p>
            <a:pPr marL="457200" indent="-404813">
              <a:lnSpc>
                <a:spcPct val="100000"/>
              </a:lnSpc>
              <a:spcBef>
                <a:spcPts val="0"/>
              </a:spcBef>
              <a:buFont typeface="Wingdings" panose="05000000000000000000" pitchFamily="2" charset="2"/>
              <a:buChar char="q"/>
            </a:pPr>
            <a:r>
              <a:rPr lang="en-US" altLang="en-US">
                <a:latin typeface="+mj-lt"/>
              </a:rPr>
              <a:t>Ketentuan Umum</a:t>
            </a:r>
          </a:p>
          <a:p>
            <a:pPr marL="457200" indent="-404813">
              <a:lnSpc>
                <a:spcPct val="100000"/>
              </a:lnSpc>
              <a:spcBef>
                <a:spcPts val="0"/>
              </a:spcBef>
              <a:buFont typeface="Wingdings" panose="05000000000000000000" pitchFamily="2" charset="2"/>
              <a:buChar char="q"/>
            </a:pPr>
            <a:r>
              <a:rPr lang="en-US" altLang="en-US">
                <a:latin typeface="+mj-lt"/>
              </a:rPr>
              <a:t>Materi Pokok Yang Diatur</a:t>
            </a:r>
          </a:p>
          <a:p>
            <a:pPr marL="457200" indent="-404813">
              <a:lnSpc>
                <a:spcPct val="100000"/>
              </a:lnSpc>
              <a:spcBef>
                <a:spcPts val="0"/>
              </a:spcBef>
              <a:buFont typeface="Wingdings" panose="05000000000000000000" pitchFamily="2" charset="2"/>
              <a:buChar char="q"/>
            </a:pPr>
            <a:r>
              <a:rPr lang="en-US" altLang="en-US">
                <a:latin typeface="+mj-lt"/>
              </a:rPr>
              <a:t>Ketentuan Pidana (jika diperlukan)</a:t>
            </a:r>
          </a:p>
          <a:p>
            <a:pPr marL="457200" indent="-404813">
              <a:lnSpc>
                <a:spcPct val="100000"/>
              </a:lnSpc>
              <a:spcBef>
                <a:spcPts val="0"/>
              </a:spcBef>
              <a:buFont typeface="Wingdings" panose="05000000000000000000" pitchFamily="2" charset="2"/>
              <a:buChar char="q"/>
            </a:pPr>
            <a:r>
              <a:rPr lang="en-US" altLang="en-US">
                <a:latin typeface="+mj-lt"/>
              </a:rPr>
              <a:t>Ketentuan Peralihan (jika diperlukan)</a:t>
            </a:r>
          </a:p>
          <a:p>
            <a:pPr marL="457200" indent="-404813">
              <a:lnSpc>
                <a:spcPct val="100000"/>
              </a:lnSpc>
              <a:spcBef>
                <a:spcPts val="0"/>
              </a:spcBef>
              <a:buFont typeface="Wingdings" panose="05000000000000000000" pitchFamily="2" charset="2"/>
              <a:buChar char="q"/>
            </a:pPr>
            <a:r>
              <a:rPr lang="en-US" altLang="en-US">
                <a:latin typeface="+mj-lt"/>
              </a:rPr>
              <a:t>Ketentuan Penutup</a:t>
            </a:r>
          </a:p>
        </p:txBody>
      </p:sp>
    </p:spTree>
    <p:extLst>
      <p:ext uri="{BB962C8B-B14F-4D97-AF65-F5344CB8AC3E}">
        <p14:creationId xmlns:p14="http://schemas.microsoft.com/office/powerpoint/2010/main" val="257374475"/>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21650" y="-1101906"/>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 name="Rectangle 35">
            <a:extLst>
              <a:ext uri="{FF2B5EF4-FFF2-40B4-BE49-F238E27FC236}">
                <a16:creationId xmlns:a16="http://schemas.microsoft.com/office/drawing/2014/main" id="{58F62AFC-0176-76EA-ED88-C925B65A919B}"/>
              </a:ext>
            </a:extLst>
          </p:cNvPr>
          <p:cNvSpPr txBox="1">
            <a:spLocks noChangeArrowheads="1"/>
          </p:cNvSpPr>
          <p:nvPr/>
        </p:nvSpPr>
        <p:spPr>
          <a:xfrm>
            <a:off x="1143000" y="1200150"/>
            <a:ext cx="6602412" cy="2947987"/>
          </a:xfrm>
          <a:prstGeom prst="rect">
            <a:avLst/>
          </a:prstGeom>
          <a:solidFill>
            <a:schemeClr val="bg2">
              <a:lumMod val="50000"/>
              <a:lumOff val="50000"/>
            </a:schemeClr>
          </a:solidFill>
          <a:ln>
            <a:solidFill>
              <a:srgbClr val="FF0000"/>
            </a:solidFill>
          </a:ln>
        </p:spPr>
        <p:txBody>
          <a:bodyPr>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Clr>
                <a:srgbClr val="660066"/>
              </a:buClr>
              <a:buFont typeface="Wingdings" pitchFamily="2" charset="2"/>
              <a:buNone/>
              <a:defRPr/>
            </a:pPr>
            <a:r>
              <a:rPr lang="en-US" altLang="en-US" sz="3600">
                <a:solidFill>
                  <a:srgbClr val="002060"/>
                </a:solidFill>
                <a:latin typeface="+mn-lt"/>
              </a:rPr>
              <a:t>KETENTUAN UMUM berisi:</a:t>
            </a:r>
          </a:p>
          <a:p>
            <a:pPr marL="0" indent="0" algn="ctr">
              <a:lnSpc>
                <a:spcPct val="110000"/>
              </a:lnSpc>
              <a:spcBef>
                <a:spcPts val="0"/>
              </a:spcBef>
              <a:buClr>
                <a:srgbClr val="660066"/>
              </a:buClr>
              <a:buFont typeface="Wingdings" pitchFamily="2" charset="2"/>
              <a:buNone/>
              <a:defRPr/>
            </a:pPr>
            <a:endParaRPr lang="en-US" altLang="en-US" sz="3600">
              <a:solidFill>
                <a:srgbClr val="002060"/>
              </a:solidFill>
              <a:latin typeface="+mn-lt"/>
            </a:endParaRPr>
          </a:p>
          <a:p>
            <a:pPr marL="609600" indent="-265113" algn="just">
              <a:lnSpc>
                <a:spcPct val="110000"/>
              </a:lnSpc>
              <a:spcBef>
                <a:spcPts val="0"/>
              </a:spcBef>
              <a:buClr>
                <a:srgbClr val="660066"/>
              </a:buClr>
              <a:buFont typeface="Wingdings" pitchFamily="2" charset="2"/>
              <a:buAutoNum type="alphaLcPeriod"/>
              <a:defRPr/>
            </a:pPr>
            <a:r>
              <a:rPr lang="en-US" altLang="en-US" sz="3800" b="1">
                <a:latin typeface="+mn-lt"/>
              </a:rPr>
              <a:t>Definisi atau batasan pengertian</a:t>
            </a:r>
          </a:p>
          <a:p>
            <a:pPr marL="627063" indent="0" algn="just">
              <a:lnSpc>
                <a:spcPct val="110000"/>
              </a:lnSpc>
              <a:spcBef>
                <a:spcPts val="0"/>
              </a:spcBef>
              <a:buClr>
                <a:srgbClr val="660066"/>
              </a:buClr>
              <a:buNone/>
              <a:defRPr/>
            </a:pPr>
            <a:r>
              <a:rPr lang="en-US" altLang="en-US" sz="3300">
                <a:solidFill>
                  <a:srgbClr val="FF0000"/>
                </a:solidFill>
                <a:latin typeface="+mn-lt"/>
              </a:rPr>
              <a:t>Definisi:</a:t>
            </a:r>
          </a:p>
          <a:p>
            <a:pPr marL="1254125" indent="-627063" algn="just">
              <a:lnSpc>
                <a:spcPct val="110000"/>
              </a:lnSpc>
              <a:spcBef>
                <a:spcPts val="0"/>
              </a:spcBef>
              <a:buClr>
                <a:schemeClr val="accent3"/>
              </a:buClr>
              <a:buFont typeface="+mj-lt"/>
              <a:buAutoNum type="arabicPeriod"/>
              <a:defRPr/>
            </a:pPr>
            <a:r>
              <a:rPr lang="en-US" altLang="en-US" sz="3300">
                <a:latin typeface="+mn-lt"/>
              </a:rPr>
              <a:t>harus diambil dari definisi yang sudah disebutkan dalam Peraturan Perundang-undangan di atasnya.</a:t>
            </a:r>
          </a:p>
          <a:p>
            <a:pPr marL="1254125" indent="-627063" algn="just">
              <a:lnSpc>
                <a:spcPct val="110000"/>
              </a:lnSpc>
              <a:spcBef>
                <a:spcPts val="0"/>
              </a:spcBef>
              <a:buClr>
                <a:schemeClr val="accent3"/>
              </a:buClr>
              <a:buFont typeface="+mj-lt"/>
              <a:buAutoNum type="arabicPeriod"/>
              <a:defRPr/>
            </a:pPr>
            <a:r>
              <a:rPr lang="en-US" altLang="en-US" sz="3300">
                <a:latin typeface="+mn-lt"/>
              </a:rPr>
              <a:t>tidak boleh dikurangi atau ditambahkan, hanya disesuaikan dengan substansi.</a:t>
            </a:r>
          </a:p>
          <a:p>
            <a:pPr marL="627063" indent="0" algn="just">
              <a:lnSpc>
                <a:spcPct val="110000"/>
              </a:lnSpc>
              <a:spcBef>
                <a:spcPts val="0"/>
              </a:spcBef>
              <a:buClr>
                <a:schemeClr val="accent3"/>
              </a:buClr>
              <a:buNone/>
              <a:defRPr/>
            </a:pPr>
            <a:endParaRPr lang="en-US" altLang="en-US" sz="3300">
              <a:latin typeface="+mn-lt"/>
            </a:endParaRPr>
          </a:p>
          <a:p>
            <a:pPr marL="627063" indent="0" algn="just">
              <a:lnSpc>
                <a:spcPct val="110000"/>
              </a:lnSpc>
              <a:spcBef>
                <a:spcPts val="0"/>
              </a:spcBef>
              <a:buClr>
                <a:schemeClr val="accent3"/>
              </a:buClr>
              <a:buNone/>
              <a:defRPr/>
            </a:pPr>
            <a:r>
              <a:rPr lang="en-US" altLang="en-US" sz="3300">
                <a:solidFill>
                  <a:srgbClr val="FF0000"/>
                </a:solidFill>
                <a:latin typeface="+mn-lt"/>
              </a:rPr>
              <a:t>Batasan Pengertian:</a:t>
            </a:r>
          </a:p>
          <a:p>
            <a:pPr marL="627063" indent="0" algn="just">
              <a:lnSpc>
                <a:spcPct val="110000"/>
              </a:lnSpc>
              <a:spcBef>
                <a:spcPts val="0"/>
              </a:spcBef>
              <a:buClr>
                <a:schemeClr val="accent3"/>
              </a:buClr>
              <a:buNone/>
              <a:defRPr/>
            </a:pPr>
            <a:r>
              <a:rPr lang="en-US" altLang="en-US" sz="3300">
                <a:latin typeface="+mn-lt"/>
              </a:rPr>
              <a:t>dapat berbeda  dengan rumusan PUU yang  lain karena disesuaikan dengan kebutuhan terkait dengan materi muatan yang akan diatur.</a:t>
            </a:r>
          </a:p>
        </p:txBody>
      </p:sp>
    </p:spTree>
    <p:extLst>
      <p:ext uri="{BB962C8B-B14F-4D97-AF65-F5344CB8AC3E}">
        <p14:creationId xmlns:p14="http://schemas.microsoft.com/office/powerpoint/2010/main" val="1682179289"/>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21650" y="-1101905"/>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 name="Content Placeholder 2">
            <a:extLst>
              <a:ext uri="{FF2B5EF4-FFF2-40B4-BE49-F238E27FC236}">
                <a16:creationId xmlns:a16="http://schemas.microsoft.com/office/drawing/2014/main" id="{9B9E7C0A-B260-F516-8629-57388AA45F0C}"/>
              </a:ext>
            </a:extLst>
          </p:cNvPr>
          <p:cNvSpPr txBox="1">
            <a:spLocks/>
          </p:cNvSpPr>
          <p:nvPr/>
        </p:nvSpPr>
        <p:spPr>
          <a:xfrm>
            <a:off x="1255878" y="645350"/>
            <a:ext cx="6667500" cy="4212400"/>
          </a:xfrm>
          <a:prstGeom prst="rect">
            <a:avLst/>
          </a:prstGeom>
        </p:spPr>
        <p:style>
          <a:lnRef idx="2">
            <a:schemeClr val="accent2"/>
          </a:lnRef>
          <a:fillRef idx="1">
            <a:schemeClr val="lt1"/>
          </a:fillRef>
          <a:effectRef idx="0">
            <a:schemeClr val="accent2"/>
          </a:effectRef>
          <a:fontRef idx="minor">
            <a:schemeClr val="dk1"/>
          </a:fontRef>
        </p:style>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buClr>
                <a:schemeClr val="accent3"/>
              </a:buClr>
              <a:buNone/>
              <a:defRPr/>
            </a:pPr>
            <a:r>
              <a:rPr lang="en-US" sz="1800" b="1">
                <a:latin typeface="+mn-lt"/>
              </a:rPr>
              <a:t>CONTOH DEFINISI</a:t>
            </a:r>
          </a:p>
          <a:p>
            <a:pPr marL="0" indent="0" algn="just">
              <a:lnSpc>
                <a:spcPct val="100000"/>
              </a:lnSpc>
              <a:spcBef>
                <a:spcPts val="0"/>
              </a:spcBef>
              <a:buClr>
                <a:schemeClr val="accent3"/>
              </a:buClr>
              <a:buNone/>
              <a:defRPr/>
            </a:pPr>
            <a:endParaRPr lang="en-US" sz="1800">
              <a:latin typeface="+mn-lt"/>
              <a:sym typeface="Wingdings" pitchFamily="2" charset="2"/>
            </a:endParaRPr>
          </a:p>
          <a:p>
            <a:pPr marL="0" indent="0" algn="just">
              <a:lnSpc>
                <a:spcPct val="100000"/>
              </a:lnSpc>
              <a:spcBef>
                <a:spcPts val="0"/>
              </a:spcBef>
              <a:buClr>
                <a:schemeClr val="accent3"/>
              </a:buClr>
              <a:buNone/>
              <a:defRPr/>
            </a:pPr>
            <a:r>
              <a:rPr lang="en-US" sz="1800">
                <a:latin typeface="+mn-lt"/>
                <a:sym typeface="Wingdings" pitchFamily="2" charset="2"/>
              </a:rPr>
              <a:t>UU  NOMOR 12 TAHUN 2011</a:t>
            </a:r>
          </a:p>
          <a:p>
            <a:pPr marL="0" indent="0" algn="just">
              <a:lnSpc>
                <a:spcPct val="100000"/>
              </a:lnSpc>
              <a:spcBef>
                <a:spcPts val="0"/>
              </a:spcBef>
              <a:buClr>
                <a:schemeClr val="accent3"/>
              </a:buClr>
              <a:buNone/>
              <a:defRPr/>
            </a:pPr>
            <a:r>
              <a:rPr lang="en-US" sz="1800">
                <a:solidFill>
                  <a:srgbClr val="FF0000"/>
                </a:solidFill>
                <a:latin typeface="+mn-lt"/>
                <a:sym typeface="Wingdings" pitchFamily="2" charset="2"/>
              </a:rPr>
              <a:t>Naskah Akdemik adalah</a:t>
            </a:r>
            <a:r>
              <a:rPr lang="en-US" sz="1800">
                <a:latin typeface="+mn-lt"/>
                <a:sym typeface="Wingdings" pitchFamily="2" charset="2"/>
              </a:rPr>
              <a:t> naskah hasil penelitian atau pengkajian  hukum dan hasil penelitian lainnya terhadap suatu masalah tertentu  yg dapat dipertanggungjawabkan secara ilmiah mengenai pengaturan  masalah tersebut  dalam suatu RUU, RPerda Provinsi, atau RPerda Kabupaten/kota sebagai solusi terhadap permasalahan dan kebutuhan hukum masyarakat. </a:t>
            </a:r>
          </a:p>
          <a:p>
            <a:pPr marL="0" indent="0" algn="just">
              <a:lnSpc>
                <a:spcPct val="100000"/>
              </a:lnSpc>
              <a:spcBef>
                <a:spcPts val="0"/>
              </a:spcBef>
              <a:buClr>
                <a:schemeClr val="accent3"/>
              </a:buClr>
              <a:buNone/>
              <a:defRPr/>
            </a:pPr>
            <a:endParaRPr lang="en-US" sz="1800">
              <a:latin typeface="+mn-lt"/>
              <a:sym typeface="Wingdings" pitchFamily="2" charset="2"/>
            </a:endParaRPr>
          </a:p>
          <a:p>
            <a:pPr marL="0" indent="0" algn="just">
              <a:lnSpc>
                <a:spcPct val="100000"/>
              </a:lnSpc>
              <a:spcBef>
                <a:spcPts val="0"/>
              </a:spcBef>
              <a:buClr>
                <a:schemeClr val="accent3"/>
              </a:buClr>
              <a:buNone/>
              <a:defRPr/>
            </a:pPr>
            <a:r>
              <a:rPr lang="en-US" sz="1800">
                <a:latin typeface="+mn-lt"/>
                <a:sym typeface="Wingdings" pitchFamily="2" charset="2"/>
              </a:rPr>
              <a:t>PERPRES NOMOR 87 TAHUN 2014 </a:t>
            </a:r>
          </a:p>
          <a:p>
            <a:pPr marL="0" indent="0" algn="just">
              <a:lnSpc>
                <a:spcPct val="100000"/>
              </a:lnSpc>
              <a:spcBef>
                <a:spcPts val="0"/>
              </a:spcBef>
              <a:buClr>
                <a:schemeClr val="accent3"/>
              </a:buClr>
              <a:buNone/>
              <a:defRPr/>
            </a:pPr>
            <a:r>
              <a:rPr lang="en-US" sz="1800">
                <a:solidFill>
                  <a:srgbClr val="FF0000"/>
                </a:solidFill>
                <a:latin typeface="+mn-lt"/>
                <a:sym typeface="Wingdings" pitchFamily="2" charset="2"/>
              </a:rPr>
              <a:t>Naskah Akademik adalah … sama </a:t>
            </a:r>
          </a:p>
          <a:p>
            <a:pPr marL="0" indent="0" algn="just">
              <a:lnSpc>
                <a:spcPct val="100000"/>
              </a:lnSpc>
              <a:spcBef>
                <a:spcPts val="0"/>
              </a:spcBef>
              <a:buClr>
                <a:schemeClr val="accent3"/>
              </a:buClr>
              <a:buNone/>
              <a:defRPr/>
            </a:pPr>
            <a:endParaRPr lang="en-US" sz="1800">
              <a:latin typeface="+mn-lt"/>
              <a:sym typeface="Wingdings" pitchFamily="2" charset="2"/>
            </a:endParaRPr>
          </a:p>
          <a:p>
            <a:pPr marL="0" indent="0" algn="just">
              <a:lnSpc>
                <a:spcPct val="100000"/>
              </a:lnSpc>
              <a:spcBef>
                <a:spcPts val="0"/>
              </a:spcBef>
              <a:buClr>
                <a:schemeClr val="accent3"/>
              </a:buClr>
              <a:buNone/>
              <a:defRPr/>
            </a:pPr>
            <a:r>
              <a:rPr lang="en-US" sz="1800">
                <a:latin typeface="+mn-lt"/>
                <a:sym typeface="Wingdings" pitchFamily="2" charset="2"/>
              </a:rPr>
              <a:t>PERMENDAGRI NOMOR 80 TAHUN 2015</a:t>
            </a:r>
          </a:p>
          <a:p>
            <a:pPr marL="0" indent="0" algn="just">
              <a:lnSpc>
                <a:spcPct val="100000"/>
              </a:lnSpc>
              <a:spcBef>
                <a:spcPts val="0"/>
              </a:spcBef>
              <a:buClr>
                <a:schemeClr val="accent3"/>
              </a:buClr>
              <a:buNone/>
              <a:defRPr/>
            </a:pPr>
            <a:r>
              <a:rPr lang="en-US" sz="1800">
                <a:solidFill>
                  <a:srgbClr val="FF0000"/>
                </a:solidFill>
                <a:latin typeface="+mn-lt"/>
                <a:sym typeface="Wingdings" pitchFamily="2" charset="2"/>
              </a:rPr>
              <a:t>Naskah Akademik adalah ... sama</a:t>
            </a:r>
          </a:p>
        </p:txBody>
      </p:sp>
    </p:spTree>
    <p:extLst>
      <p:ext uri="{BB962C8B-B14F-4D97-AF65-F5344CB8AC3E}">
        <p14:creationId xmlns:p14="http://schemas.microsoft.com/office/powerpoint/2010/main" val="224852670"/>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21650" y="-1101905"/>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 name="Content Placeholder 2">
            <a:extLst>
              <a:ext uri="{FF2B5EF4-FFF2-40B4-BE49-F238E27FC236}">
                <a16:creationId xmlns:a16="http://schemas.microsoft.com/office/drawing/2014/main" id="{9B9E7C0A-B260-F516-8629-57388AA45F0C}"/>
              </a:ext>
            </a:extLst>
          </p:cNvPr>
          <p:cNvSpPr txBox="1">
            <a:spLocks/>
          </p:cNvSpPr>
          <p:nvPr/>
        </p:nvSpPr>
        <p:spPr>
          <a:xfrm>
            <a:off x="1238250" y="971550"/>
            <a:ext cx="6667500" cy="3352800"/>
          </a:xfrm>
          <a:prstGeom prst="rect">
            <a:avLst/>
          </a:prstGeom>
        </p:spPr>
        <p:style>
          <a:lnRef idx="2">
            <a:schemeClr val="accent2"/>
          </a:lnRef>
          <a:fillRef idx="1">
            <a:schemeClr val="lt1"/>
          </a:fillRef>
          <a:effectRef idx="0">
            <a:schemeClr val="accent2"/>
          </a:effectRef>
          <a:fontRef idx="minor">
            <a:schemeClr val="dk1"/>
          </a:fontRef>
        </p:style>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buClr>
                <a:schemeClr val="accent3"/>
              </a:buClr>
              <a:buNone/>
              <a:defRPr/>
            </a:pPr>
            <a:r>
              <a:rPr lang="en-US" sz="1600" b="1">
                <a:latin typeface="+mn-lt"/>
              </a:rPr>
              <a:t>CONTOH BATASAN PENGERTIAN</a:t>
            </a:r>
          </a:p>
          <a:p>
            <a:pPr marL="0" indent="0" algn="just">
              <a:lnSpc>
                <a:spcPct val="100000"/>
              </a:lnSpc>
              <a:spcBef>
                <a:spcPts val="0"/>
              </a:spcBef>
              <a:buClr>
                <a:schemeClr val="accent3"/>
              </a:buClr>
              <a:buNone/>
              <a:defRPr/>
            </a:pPr>
            <a:endParaRPr lang="en-US" sz="1400">
              <a:latin typeface="+mn-lt"/>
              <a:sym typeface="Wingdings" pitchFamily="2" charset="2"/>
            </a:endParaRPr>
          </a:p>
          <a:p>
            <a:pPr marL="0" indent="0" algn="just">
              <a:lnSpc>
                <a:spcPct val="100000"/>
              </a:lnSpc>
              <a:spcBef>
                <a:spcPts val="0"/>
              </a:spcBef>
              <a:buClr>
                <a:schemeClr val="accent3"/>
              </a:buClr>
              <a:buNone/>
              <a:defRPr/>
            </a:pPr>
            <a:r>
              <a:rPr lang="en-US" sz="1600">
                <a:latin typeface="+mn-lt"/>
                <a:sym typeface="Wingdings" pitchFamily="2" charset="2"/>
              </a:rPr>
              <a:t>UU Nomor 39 thn 1999 tentang HAM</a:t>
            </a:r>
          </a:p>
          <a:p>
            <a:pPr marL="0" indent="0" algn="just">
              <a:lnSpc>
                <a:spcPct val="100000"/>
              </a:lnSpc>
              <a:spcBef>
                <a:spcPts val="0"/>
              </a:spcBef>
              <a:buClr>
                <a:schemeClr val="accent3"/>
              </a:buClr>
              <a:buNone/>
              <a:defRPr/>
            </a:pPr>
            <a:r>
              <a:rPr lang="en-US" sz="1600">
                <a:solidFill>
                  <a:srgbClr val="FF0000"/>
                </a:solidFill>
                <a:latin typeface="+mn-lt"/>
                <a:sym typeface="Wingdings" pitchFamily="2" charset="2"/>
              </a:rPr>
              <a:t>Anak adalah </a:t>
            </a:r>
            <a:r>
              <a:rPr lang="en-US" sz="1600">
                <a:latin typeface="+mn-lt"/>
                <a:sym typeface="Wingdings" pitchFamily="2" charset="2"/>
              </a:rPr>
              <a:t>setiap manusia yang berusia di bawah 18 (delapan belas) tahun dan belum menikah, terrnasuk anak yang masih dalam kandungan apabila hal tersebut adalah demi kepentingannya.</a:t>
            </a:r>
          </a:p>
          <a:p>
            <a:pPr marL="0" indent="0" algn="just">
              <a:lnSpc>
                <a:spcPct val="100000"/>
              </a:lnSpc>
              <a:spcBef>
                <a:spcPts val="0"/>
              </a:spcBef>
              <a:buClr>
                <a:schemeClr val="accent3"/>
              </a:buClr>
              <a:buNone/>
              <a:defRPr/>
            </a:pPr>
            <a:endParaRPr lang="en-US" sz="1600">
              <a:latin typeface="+mn-lt"/>
              <a:sym typeface="Wingdings" pitchFamily="2" charset="2"/>
            </a:endParaRPr>
          </a:p>
          <a:p>
            <a:pPr marL="0" indent="0" algn="just">
              <a:lnSpc>
                <a:spcPct val="100000"/>
              </a:lnSpc>
              <a:spcBef>
                <a:spcPts val="0"/>
              </a:spcBef>
              <a:buClr>
                <a:schemeClr val="accent3"/>
              </a:buClr>
              <a:buNone/>
              <a:defRPr/>
            </a:pPr>
            <a:r>
              <a:rPr lang="en-US" sz="1600">
                <a:latin typeface="+mn-lt"/>
                <a:sym typeface="Wingdings" pitchFamily="2" charset="2"/>
              </a:rPr>
              <a:t>UU Nomor 23 Tahun 2002 tentang Perlindungan Anak</a:t>
            </a:r>
          </a:p>
          <a:p>
            <a:pPr marL="0" indent="0" algn="just">
              <a:lnSpc>
                <a:spcPct val="100000"/>
              </a:lnSpc>
              <a:spcBef>
                <a:spcPts val="0"/>
              </a:spcBef>
              <a:buClr>
                <a:schemeClr val="accent3"/>
              </a:buClr>
              <a:buNone/>
              <a:defRPr/>
            </a:pPr>
            <a:r>
              <a:rPr lang="en-US" sz="1600">
                <a:solidFill>
                  <a:srgbClr val="FF0000"/>
                </a:solidFill>
                <a:latin typeface="+mn-lt"/>
                <a:sym typeface="Wingdings" pitchFamily="2" charset="2"/>
              </a:rPr>
              <a:t>Anak adalah </a:t>
            </a:r>
            <a:r>
              <a:rPr lang="en-US" sz="1600">
                <a:latin typeface="+mn-lt"/>
                <a:sym typeface="Wingdings" pitchFamily="2" charset="2"/>
              </a:rPr>
              <a:t>seseorang yang belum berusia 18 (delapan belas) tahun, termasuk anak yang masih dalam kandungan.</a:t>
            </a:r>
          </a:p>
          <a:p>
            <a:pPr marL="0" indent="0" algn="just">
              <a:lnSpc>
                <a:spcPct val="100000"/>
              </a:lnSpc>
              <a:spcBef>
                <a:spcPts val="0"/>
              </a:spcBef>
              <a:buClr>
                <a:schemeClr val="accent3"/>
              </a:buClr>
              <a:buNone/>
              <a:defRPr/>
            </a:pPr>
            <a:endParaRPr lang="en-US" sz="1600">
              <a:latin typeface="+mn-lt"/>
              <a:sym typeface="Wingdings" pitchFamily="2" charset="2"/>
            </a:endParaRPr>
          </a:p>
          <a:p>
            <a:pPr marL="0" indent="0" algn="just">
              <a:lnSpc>
                <a:spcPct val="100000"/>
              </a:lnSpc>
              <a:spcBef>
                <a:spcPts val="0"/>
              </a:spcBef>
              <a:buClr>
                <a:schemeClr val="accent3"/>
              </a:buClr>
              <a:buNone/>
              <a:defRPr/>
            </a:pPr>
            <a:r>
              <a:rPr lang="en-US" sz="1600">
                <a:latin typeface="+mn-lt"/>
                <a:sym typeface="Wingdings" pitchFamily="2" charset="2"/>
              </a:rPr>
              <a:t>UU Nomor 44 Tahun 2008 tentang Pornografi </a:t>
            </a:r>
          </a:p>
          <a:p>
            <a:pPr marL="0" indent="0" algn="just">
              <a:lnSpc>
                <a:spcPct val="100000"/>
              </a:lnSpc>
              <a:spcBef>
                <a:spcPts val="0"/>
              </a:spcBef>
              <a:buClr>
                <a:schemeClr val="accent3"/>
              </a:buClr>
              <a:buNone/>
              <a:defRPr/>
            </a:pPr>
            <a:r>
              <a:rPr lang="en-US" sz="1600">
                <a:solidFill>
                  <a:srgbClr val="FF0000"/>
                </a:solidFill>
                <a:latin typeface="+mn-lt"/>
                <a:sym typeface="Wingdings" pitchFamily="2" charset="2"/>
              </a:rPr>
              <a:t>Anak adalah </a:t>
            </a:r>
            <a:r>
              <a:rPr lang="en-US" sz="1600">
                <a:latin typeface="+mn-lt"/>
                <a:sym typeface="Wingdings" pitchFamily="2" charset="2"/>
              </a:rPr>
              <a:t>seseorang yang belum berusia 18 (delapan belas) tahun.</a:t>
            </a:r>
          </a:p>
        </p:txBody>
      </p:sp>
    </p:spTree>
    <p:extLst>
      <p:ext uri="{BB962C8B-B14F-4D97-AF65-F5344CB8AC3E}">
        <p14:creationId xmlns:p14="http://schemas.microsoft.com/office/powerpoint/2010/main" val="1775931128"/>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21650" y="-1101905"/>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 name="Content Placeholder 2">
            <a:extLst>
              <a:ext uri="{FF2B5EF4-FFF2-40B4-BE49-F238E27FC236}">
                <a16:creationId xmlns:a16="http://schemas.microsoft.com/office/drawing/2014/main" id="{3DB48112-3725-3CE4-A13A-8E3ED0999BA2}"/>
              </a:ext>
            </a:extLst>
          </p:cNvPr>
          <p:cNvSpPr txBox="1">
            <a:spLocks/>
          </p:cNvSpPr>
          <p:nvPr/>
        </p:nvSpPr>
        <p:spPr>
          <a:xfrm>
            <a:off x="1092200" y="514350"/>
            <a:ext cx="6959600" cy="4241800"/>
          </a:xfrm>
          <a:prstGeom prst="rect">
            <a:avLst/>
          </a:prstGeom>
        </p:spPr>
        <p:style>
          <a:lnRef idx="2">
            <a:schemeClr val="accent4"/>
          </a:lnRef>
          <a:fillRef idx="1">
            <a:schemeClr val="lt1"/>
          </a:fillRef>
          <a:effectRef idx="0">
            <a:schemeClr val="accent4"/>
          </a:effectRef>
          <a:fontRef idx="minor">
            <a:schemeClr val="dk1"/>
          </a:fontRef>
        </p:style>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just">
              <a:lnSpc>
                <a:spcPct val="110000"/>
              </a:lnSpc>
              <a:spcBef>
                <a:spcPts val="0"/>
              </a:spcBef>
              <a:buClr>
                <a:srgbClr val="660066"/>
              </a:buClr>
              <a:buFont typeface="+mj-lt"/>
              <a:buAutoNum type="alphaLcPeriod" startAt="2"/>
              <a:defRPr/>
            </a:pPr>
            <a:r>
              <a:rPr lang="en-US" altLang="en-US" sz="2400" b="1">
                <a:latin typeface="+mn-lt"/>
              </a:rPr>
              <a:t>Singkatan atau akronim yang digunakan dalam peraturan</a:t>
            </a:r>
          </a:p>
          <a:p>
            <a:pPr marL="0" indent="0" algn="just">
              <a:lnSpc>
                <a:spcPct val="110000"/>
              </a:lnSpc>
              <a:spcBef>
                <a:spcPts val="0"/>
              </a:spcBef>
              <a:buClr>
                <a:srgbClr val="660066"/>
              </a:buClr>
              <a:buFont typeface="Wingdings" pitchFamily="2" charset="2"/>
              <a:buNone/>
              <a:defRPr/>
            </a:pPr>
            <a:endParaRPr lang="en-US" altLang="en-US" sz="2000" b="1">
              <a:solidFill>
                <a:srgbClr val="002060"/>
              </a:solidFill>
              <a:latin typeface="+mn-lt"/>
            </a:endParaRPr>
          </a:p>
          <a:p>
            <a:pPr marL="274320" indent="-274320">
              <a:lnSpc>
                <a:spcPct val="110000"/>
              </a:lnSpc>
              <a:spcBef>
                <a:spcPts val="0"/>
              </a:spcBef>
              <a:buClr>
                <a:schemeClr val="accent3"/>
              </a:buClr>
              <a:buFontTx/>
              <a:buNone/>
              <a:defRPr/>
            </a:pPr>
            <a:r>
              <a:rPr lang="en-US" altLang="en-US" sz="2000">
                <a:latin typeface="+mn-lt"/>
              </a:rPr>
              <a:t>Contoh singkatan:</a:t>
            </a:r>
          </a:p>
          <a:p>
            <a:pPr marL="274320" indent="-274320">
              <a:lnSpc>
                <a:spcPct val="110000"/>
              </a:lnSpc>
              <a:spcBef>
                <a:spcPts val="0"/>
              </a:spcBef>
              <a:buClr>
                <a:schemeClr val="accent3"/>
              </a:buClr>
              <a:buFontTx/>
              <a:buNone/>
              <a:defRPr/>
            </a:pPr>
            <a:r>
              <a:rPr lang="en-US" altLang="en-US" sz="2000">
                <a:latin typeface="+mn-lt"/>
              </a:rPr>
              <a:t>Anggaran Pendapatan dan Belanja Daerah (APBD)</a:t>
            </a:r>
            <a:endParaRPr lang="id-ID" altLang="en-US" sz="2000">
              <a:latin typeface="+mn-lt"/>
            </a:endParaRPr>
          </a:p>
          <a:p>
            <a:pPr marL="274320" indent="-274320">
              <a:lnSpc>
                <a:spcPct val="110000"/>
              </a:lnSpc>
              <a:spcBef>
                <a:spcPts val="0"/>
              </a:spcBef>
              <a:buClr>
                <a:schemeClr val="accent3"/>
              </a:buClr>
              <a:buFontTx/>
              <a:buNone/>
              <a:defRPr/>
            </a:pPr>
            <a:r>
              <a:rPr lang="en-US" altLang="en-US" sz="2000">
                <a:latin typeface="+mn-lt"/>
              </a:rPr>
              <a:t>Badan Informasi Geospasial (BIG)</a:t>
            </a:r>
          </a:p>
          <a:p>
            <a:pPr marL="274320" indent="-274320">
              <a:lnSpc>
                <a:spcPct val="110000"/>
              </a:lnSpc>
              <a:spcBef>
                <a:spcPts val="0"/>
              </a:spcBef>
              <a:buClr>
                <a:schemeClr val="accent3"/>
              </a:buClr>
              <a:buFontTx/>
              <a:buNone/>
              <a:defRPr/>
            </a:pPr>
            <a:r>
              <a:rPr lang="en-US" altLang="en-US" sz="2000">
                <a:latin typeface="+mn-lt"/>
              </a:rPr>
              <a:t>	</a:t>
            </a:r>
          </a:p>
          <a:p>
            <a:pPr marL="274320" indent="-274320">
              <a:lnSpc>
                <a:spcPct val="110000"/>
              </a:lnSpc>
              <a:spcBef>
                <a:spcPts val="0"/>
              </a:spcBef>
              <a:buClr>
                <a:schemeClr val="accent3"/>
              </a:buClr>
              <a:buFontTx/>
              <a:buNone/>
              <a:defRPr/>
            </a:pPr>
            <a:r>
              <a:rPr lang="en-US" altLang="en-US" sz="2000">
                <a:latin typeface="+mn-lt"/>
              </a:rPr>
              <a:t>Contoh akronim:</a:t>
            </a:r>
          </a:p>
          <a:p>
            <a:pPr marL="274320" indent="-274320">
              <a:lnSpc>
                <a:spcPct val="110000"/>
              </a:lnSpc>
              <a:spcBef>
                <a:spcPts val="0"/>
              </a:spcBef>
              <a:buClr>
                <a:schemeClr val="accent3"/>
              </a:buClr>
              <a:buFontTx/>
              <a:buNone/>
              <a:defRPr/>
            </a:pPr>
            <a:r>
              <a:rPr lang="en-US" altLang="en-US" sz="2000">
                <a:latin typeface="+mn-lt"/>
              </a:rPr>
              <a:t>Lembaga Pertahanan Nasional (Lemhanas)	</a:t>
            </a:r>
            <a:endParaRPr lang="id-ID" altLang="en-US" sz="2000">
              <a:latin typeface="+mn-lt"/>
            </a:endParaRPr>
          </a:p>
          <a:p>
            <a:pPr marL="274320" indent="-274320">
              <a:lnSpc>
                <a:spcPct val="110000"/>
              </a:lnSpc>
              <a:spcBef>
                <a:spcPts val="0"/>
              </a:spcBef>
              <a:buClr>
                <a:schemeClr val="accent3"/>
              </a:buClr>
              <a:buFontTx/>
              <a:buNone/>
              <a:defRPr/>
            </a:pPr>
            <a:r>
              <a:rPr lang="id-ID" altLang="en-US" sz="2000">
                <a:latin typeface="+mn-lt"/>
              </a:rPr>
              <a:t>Badan Koordinasi Survei dan Pemetaan Nasional</a:t>
            </a:r>
            <a:r>
              <a:rPr lang="en-US" altLang="en-US" sz="2000">
                <a:latin typeface="+mn-lt"/>
              </a:rPr>
              <a:t> </a:t>
            </a:r>
            <a:r>
              <a:rPr lang="id-ID" altLang="en-US" sz="2000">
                <a:latin typeface="+mn-lt"/>
              </a:rPr>
              <a:t>(Bakorsurtanal)</a:t>
            </a:r>
            <a:endParaRPr lang="en-US" altLang="en-US" sz="2000">
              <a:latin typeface="+mn-lt"/>
            </a:endParaRPr>
          </a:p>
          <a:p>
            <a:pPr marL="274320" indent="-274320">
              <a:lnSpc>
                <a:spcPct val="110000"/>
              </a:lnSpc>
              <a:spcBef>
                <a:spcPts val="0"/>
              </a:spcBef>
              <a:buClr>
                <a:schemeClr val="accent3"/>
              </a:buClr>
              <a:buFontTx/>
              <a:buNone/>
              <a:defRPr/>
            </a:pPr>
            <a:endParaRPr lang="en-US" altLang="en-US" sz="2000">
              <a:latin typeface="+mn-lt"/>
            </a:endParaRPr>
          </a:p>
          <a:p>
            <a:pPr marL="274320" indent="-274320">
              <a:lnSpc>
                <a:spcPct val="110000"/>
              </a:lnSpc>
              <a:spcBef>
                <a:spcPts val="0"/>
              </a:spcBef>
              <a:buClr>
                <a:schemeClr val="accent3"/>
              </a:buClr>
              <a:buFontTx/>
              <a:buNone/>
              <a:defRPr/>
            </a:pPr>
            <a:r>
              <a:rPr lang="en-US" altLang="en-US" sz="2000">
                <a:latin typeface="+mn-lt"/>
              </a:rPr>
              <a:t>Frasa yang digunakan adalah:</a:t>
            </a:r>
          </a:p>
          <a:p>
            <a:pPr marL="274320" indent="-274320">
              <a:lnSpc>
                <a:spcPct val="110000"/>
              </a:lnSpc>
              <a:spcBef>
                <a:spcPts val="0"/>
              </a:spcBef>
              <a:buClr>
                <a:schemeClr val="accent3"/>
              </a:buClr>
              <a:buFontTx/>
              <a:buNone/>
              <a:defRPr/>
            </a:pPr>
            <a:r>
              <a:rPr lang="en-US" altLang="en-US" sz="2000" b="1">
                <a:latin typeface="+mn-lt"/>
              </a:rPr>
              <a:t>Singkatan </a:t>
            </a:r>
            <a:r>
              <a:rPr lang="en-US" altLang="en-US" sz="2000" b="1">
                <a:latin typeface="Calibri" panose="020F0502020204030204" pitchFamily="34" charset="0"/>
                <a:ea typeface="Calibri" panose="020F0502020204030204" pitchFamily="34" charset="0"/>
                <a:cs typeface="Calibri" panose="020F0502020204030204" pitchFamily="34" charset="0"/>
              </a:rPr>
              <a:t>→ </a:t>
            </a:r>
            <a:r>
              <a:rPr lang="en-US" altLang="en-US" sz="2000" b="1">
                <a:latin typeface="+mn-lt"/>
              </a:rPr>
              <a:t>yang selanjutnya disingkat …</a:t>
            </a:r>
          </a:p>
          <a:p>
            <a:pPr marL="274320" indent="-274320">
              <a:lnSpc>
                <a:spcPct val="110000"/>
              </a:lnSpc>
              <a:spcBef>
                <a:spcPts val="0"/>
              </a:spcBef>
              <a:buClr>
                <a:schemeClr val="accent3"/>
              </a:buClr>
              <a:buFontTx/>
              <a:buNone/>
              <a:defRPr/>
            </a:pPr>
            <a:r>
              <a:rPr lang="en-US" altLang="en-US" sz="2000" b="1">
                <a:latin typeface="+mn-lt"/>
              </a:rPr>
              <a:t>Akronim   </a:t>
            </a:r>
            <a:r>
              <a:rPr lang="en-US" altLang="en-US" sz="2000" b="1">
                <a:latin typeface="Calibri" panose="020F0502020204030204" pitchFamily="34" charset="0"/>
                <a:ea typeface="Calibri" panose="020F0502020204030204" pitchFamily="34" charset="0"/>
                <a:cs typeface="Calibri" panose="020F0502020204030204" pitchFamily="34" charset="0"/>
              </a:rPr>
              <a:t>→ </a:t>
            </a:r>
            <a:r>
              <a:rPr lang="en-US" altLang="en-US" sz="2000" b="1">
                <a:latin typeface="+mn-lt"/>
              </a:rPr>
              <a:t>yang selanjutnya disebut …</a:t>
            </a:r>
          </a:p>
        </p:txBody>
      </p:sp>
    </p:spTree>
    <p:extLst>
      <p:ext uri="{BB962C8B-B14F-4D97-AF65-F5344CB8AC3E}">
        <p14:creationId xmlns:p14="http://schemas.microsoft.com/office/powerpoint/2010/main" val="3858794025"/>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7" name="组合 6"/>
          <p:cNvGrpSpPr/>
          <p:nvPr/>
        </p:nvGrpSpPr>
        <p:grpSpPr>
          <a:xfrm>
            <a:off x="3108225" y="1118005"/>
            <a:ext cx="2968269" cy="4024703"/>
            <a:chOff x="4143697" y="1490074"/>
            <a:chExt cx="3958913" cy="5367926"/>
          </a:xfrm>
        </p:grpSpPr>
        <p:sp>
          <p:nvSpPr>
            <p:cNvPr id="8" name="等腰三角形 7"/>
            <p:cNvSpPr/>
            <p:nvPr/>
          </p:nvSpPr>
          <p:spPr>
            <a:xfrm>
              <a:off x="5676900" y="2619375"/>
              <a:ext cx="838200" cy="4238625"/>
            </a:xfrm>
            <a:prstGeom prst="triangle">
              <a:avLst/>
            </a:prstGeom>
            <a:solidFill>
              <a:schemeClr val="accent1"/>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00" dirty="0">
                <a:latin typeface="字魂35号-经典雅黑" panose="00000500000000000000" pitchFamily="2" charset="-122"/>
                <a:cs typeface="+mn-ea"/>
                <a:sym typeface="+mn-lt"/>
              </a:endParaRPr>
            </a:p>
          </p:txBody>
        </p:sp>
        <p:sp>
          <p:nvSpPr>
            <p:cNvPr id="9" name="等腰三角形 8"/>
            <p:cNvSpPr/>
            <p:nvPr/>
          </p:nvSpPr>
          <p:spPr>
            <a:xfrm rot="19398918" flipH="1">
              <a:off x="5455672" y="5623648"/>
              <a:ext cx="238688" cy="847141"/>
            </a:xfrm>
            <a:prstGeom prst="triangle">
              <a:avLst/>
            </a:prstGeom>
            <a:solidFill>
              <a:schemeClr val="accent1"/>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00" dirty="0">
                <a:latin typeface="字魂35号-经典雅黑" panose="00000500000000000000" pitchFamily="2" charset="-122"/>
                <a:cs typeface="+mn-ea"/>
                <a:sym typeface="+mn-lt"/>
              </a:endParaRPr>
            </a:p>
          </p:txBody>
        </p:sp>
        <p:sp>
          <p:nvSpPr>
            <p:cNvPr id="10" name="等腰三角形 9"/>
            <p:cNvSpPr/>
            <p:nvPr/>
          </p:nvSpPr>
          <p:spPr>
            <a:xfrm rot="18459578" flipH="1">
              <a:off x="5509931" y="3854413"/>
              <a:ext cx="238688" cy="847141"/>
            </a:xfrm>
            <a:prstGeom prst="triangle">
              <a:avLst/>
            </a:prstGeom>
            <a:solidFill>
              <a:schemeClr val="accent1"/>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00" dirty="0">
                <a:latin typeface="字魂35号-经典雅黑" panose="00000500000000000000" pitchFamily="2" charset="-122"/>
                <a:cs typeface="+mn-ea"/>
                <a:sym typeface="+mn-lt"/>
              </a:endParaRPr>
            </a:p>
          </p:txBody>
        </p:sp>
        <p:sp>
          <p:nvSpPr>
            <p:cNvPr id="11" name="等腰三角形 10"/>
            <p:cNvSpPr/>
            <p:nvPr/>
          </p:nvSpPr>
          <p:spPr>
            <a:xfrm rot="2398410" flipH="1">
              <a:off x="6290935" y="3368440"/>
              <a:ext cx="239629" cy="876101"/>
            </a:xfrm>
            <a:prstGeom prst="triangle">
              <a:avLst/>
            </a:prstGeom>
            <a:solidFill>
              <a:schemeClr val="accent1"/>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00" dirty="0">
                <a:latin typeface="字魂35号-经典雅黑" panose="00000500000000000000" pitchFamily="2" charset="-122"/>
                <a:cs typeface="+mn-ea"/>
                <a:sym typeface="+mn-lt"/>
              </a:endParaRPr>
            </a:p>
          </p:txBody>
        </p:sp>
        <p:sp>
          <p:nvSpPr>
            <p:cNvPr id="12" name="等腰三角形 11"/>
            <p:cNvSpPr/>
            <p:nvPr/>
          </p:nvSpPr>
          <p:spPr>
            <a:xfrm rot="2619467" flipH="1">
              <a:off x="6484542" y="4962728"/>
              <a:ext cx="238688" cy="904473"/>
            </a:xfrm>
            <a:prstGeom prst="triangle">
              <a:avLst/>
            </a:prstGeom>
            <a:solidFill>
              <a:schemeClr val="accent1"/>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00" dirty="0">
                <a:latin typeface="字魂35号-经典雅黑" panose="00000500000000000000" pitchFamily="2" charset="-122"/>
                <a:cs typeface="+mn-ea"/>
                <a:sym typeface="+mn-lt"/>
              </a:endParaRPr>
            </a:p>
          </p:txBody>
        </p:sp>
        <p:sp>
          <p:nvSpPr>
            <p:cNvPr id="13" name="椭圆 12"/>
            <p:cNvSpPr/>
            <p:nvPr/>
          </p:nvSpPr>
          <p:spPr>
            <a:xfrm>
              <a:off x="5276850" y="1490074"/>
              <a:ext cx="1638300" cy="1638300"/>
            </a:xfrm>
            <a:prstGeom prst="ellipse">
              <a:avLst/>
            </a:prstGeom>
            <a:solidFill>
              <a:schemeClr val="accent4"/>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800">
                  <a:latin typeface="字魂35号-经典雅黑" panose="00000500000000000000" pitchFamily="2" charset="-122"/>
                  <a:cs typeface="+mn-ea"/>
                  <a:sym typeface="+mn-lt"/>
                </a:rPr>
                <a:t>BAB I</a:t>
              </a:r>
              <a:endParaRPr sz="1800" dirty="0">
                <a:latin typeface="字魂35号-经典雅黑" panose="00000500000000000000" pitchFamily="2" charset="-122"/>
                <a:cs typeface="+mn-ea"/>
                <a:sym typeface="+mn-lt"/>
              </a:endParaRPr>
            </a:p>
          </p:txBody>
        </p:sp>
        <p:sp>
          <p:nvSpPr>
            <p:cNvPr id="14" name="椭圆 13"/>
            <p:cNvSpPr/>
            <p:nvPr/>
          </p:nvSpPr>
          <p:spPr>
            <a:xfrm>
              <a:off x="6587607" y="2759722"/>
              <a:ext cx="1515003" cy="1492920"/>
            </a:xfrm>
            <a:prstGeom prst="ellipse">
              <a:avLst/>
            </a:prstGeom>
            <a:solidFill>
              <a:schemeClr val="accent2"/>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800">
                  <a:latin typeface="字魂35号-经典雅黑" panose="00000500000000000000" pitchFamily="2" charset="-122"/>
                  <a:cs typeface="+mn-ea"/>
                  <a:sym typeface="+mn-lt"/>
                </a:rPr>
                <a:t>BAB III</a:t>
              </a:r>
              <a:endParaRPr sz="1800" dirty="0">
                <a:latin typeface="字魂35号-经典雅黑" panose="00000500000000000000" pitchFamily="2" charset="-122"/>
                <a:cs typeface="+mn-ea"/>
                <a:sym typeface="+mn-lt"/>
              </a:endParaRPr>
            </a:p>
          </p:txBody>
        </p:sp>
        <p:sp>
          <p:nvSpPr>
            <p:cNvPr id="15" name="椭圆 14"/>
            <p:cNvSpPr/>
            <p:nvPr/>
          </p:nvSpPr>
          <p:spPr>
            <a:xfrm>
              <a:off x="6437562" y="4331616"/>
              <a:ext cx="1492920" cy="1492920"/>
            </a:xfrm>
            <a:prstGeom prst="ellipse">
              <a:avLst/>
            </a:prstGeom>
            <a:solidFill>
              <a:schemeClr val="accent1"/>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800">
                  <a:latin typeface="字魂35号-经典雅黑" panose="00000500000000000000" pitchFamily="2" charset="-122"/>
                  <a:cs typeface="+mn-ea"/>
                  <a:sym typeface="+mn-lt"/>
                </a:rPr>
                <a:t>BAB IV</a:t>
              </a:r>
              <a:endParaRPr sz="1800" dirty="0">
                <a:latin typeface="字魂35号-经典雅黑" panose="00000500000000000000" pitchFamily="2" charset="-122"/>
                <a:cs typeface="+mn-ea"/>
                <a:sym typeface="+mn-lt"/>
              </a:endParaRPr>
            </a:p>
          </p:txBody>
        </p:sp>
        <p:sp>
          <p:nvSpPr>
            <p:cNvPr id="16" name="椭圆 15"/>
            <p:cNvSpPr/>
            <p:nvPr/>
          </p:nvSpPr>
          <p:spPr>
            <a:xfrm>
              <a:off x="4782143" y="5236954"/>
              <a:ext cx="877790" cy="877790"/>
            </a:xfrm>
            <a:prstGeom prst="ellipse">
              <a:avLst/>
            </a:prstGeom>
            <a:solidFill>
              <a:schemeClr val="accent2"/>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00" dirty="0">
                <a:latin typeface="字魂35号-经典雅黑" panose="00000500000000000000" pitchFamily="2" charset="-122"/>
                <a:cs typeface="+mn-ea"/>
                <a:sym typeface="+mn-lt"/>
              </a:endParaRPr>
            </a:p>
          </p:txBody>
        </p:sp>
        <p:sp>
          <p:nvSpPr>
            <p:cNvPr id="17" name="椭圆 16"/>
            <p:cNvSpPr/>
            <p:nvPr/>
          </p:nvSpPr>
          <p:spPr>
            <a:xfrm>
              <a:off x="4143697" y="2973566"/>
              <a:ext cx="1657686" cy="1657686"/>
            </a:xfrm>
            <a:prstGeom prst="ellipse">
              <a:avLst/>
            </a:prstGeom>
            <a:solidFill>
              <a:schemeClr val="accent1"/>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800">
                  <a:latin typeface="字魂35号-经典雅黑" panose="00000500000000000000" pitchFamily="2" charset="-122"/>
                  <a:cs typeface="+mn-ea"/>
                  <a:sym typeface="+mn-lt"/>
                </a:rPr>
                <a:t>BAB II</a:t>
              </a:r>
              <a:endParaRPr sz="1800" dirty="0">
                <a:latin typeface="字魂35号-经典雅黑" panose="00000500000000000000" pitchFamily="2" charset="-122"/>
                <a:cs typeface="+mn-ea"/>
                <a:sym typeface="+mn-lt"/>
              </a:endParaRPr>
            </a:p>
          </p:txBody>
        </p:sp>
      </p:grpSp>
      <p:sp>
        <p:nvSpPr>
          <p:cNvPr id="25" name="TextBox 18"/>
          <p:cNvSpPr txBox="1"/>
          <p:nvPr/>
        </p:nvSpPr>
        <p:spPr>
          <a:xfrm flipH="1">
            <a:off x="838200" y="1344342"/>
            <a:ext cx="3065264" cy="707886"/>
          </a:xfrm>
          <a:prstGeom prst="rect">
            <a:avLst/>
          </a:prstGeom>
          <a:noFill/>
        </p:spPr>
        <p:txBody>
          <a:bodyPr wrap="square" rtlCol="0">
            <a:spAutoFit/>
          </a:bodyPr>
          <a:lstStyle/>
          <a:p>
            <a:pPr algn="r"/>
            <a:r>
              <a:rPr lang="en-ID" altLang="zh-CN" sz="2000">
                <a:solidFill>
                  <a:srgbClr val="FF0000"/>
                </a:solidFill>
                <a:latin typeface="字魂35号-经典雅黑" panose="00000500000000000000" pitchFamily="2" charset="-122"/>
                <a:ea typeface="字魂35号-经典雅黑" panose="00000500000000000000" pitchFamily="2" charset="-122"/>
                <a:cs typeface="Roboto Black" charset="0"/>
              </a:rPr>
              <a:t>Kerangka Peraturan Perundang-undangan </a:t>
            </a:r>
          </a:p>
        </p:txBody>
      </p:sp>
      <p:sp>
        <p:nvSpPr>
          <p:cNvPr id="36" name="TextBox 18"/>
          <p:cNvSpPr txBox="1"/>
          <p:nvPr/>
        </p:nvSpPr>
        <p:spPr>
          <a:xfrm flipH="1">
            <a:off x="1049508" y="2629619"/>
            <a:ext cx="2024913" cy="400110"/>
          </a:xfrm>
          <a:prstGeom prst="rect">
            <a:avLst/>
          </a:prstGeom>
          <a:noFill/>
        </p:spPr>
        <p:txBody>
          <a:bodyPr wrap="none" rtlCol="0">
            <a:spAutoFit/>
          </a:bodyPr>
          <a:lstStyle/>
          <a:p>
            <a:r>
              <a:rPr lang="en-US" altLang="zh-CN" sz="2000">
                <a:latin typeface="字魂35号-经典雅黑" panose="00000500000000000000" pitchFamily="2" charset="-122"/>
                <a:ea typeface="字魂35号-经典雅黑" panose="00000500000000000000" pitchFamily="2" charset="-122"/>
                <a:cs typeface="Roboto Black" charset="0"/>
              </a:rPr>
              <a:t>Hal-hal Khusus</a:t>
            </a:r>
            <a:endParaRPr lang="en-US" sz="2000" dirty="0">
              <a:latin typeface="字魂35号-经典雅黑" panose="00000500000000000000" pitchFamily="2" charset="-122"/>
              <a:ea typeface="字魂35号-经典雅黑" panose="00000500000000000000" pitchFamily="2" charset="-122"/>
              <a:cs typeface="Roboto Black" charset="0"/>
            </a:endParaRPr>
          </a:p>
        </p:txBody>
      </p:sp>
      <p:sp>
        <p:nvSpPr>
          <p:cNvPr id="39" name="TextBox 18"/>
          <p:cNvSpPr txBox="1"/>
          <p:nvPr/>
        </p:nvSpPr>
        <p:spPr>
          <a:xfrm flipH="1">
            <a:off x="6072355" y="2167954"/>
            <a:ext cx="2766845" cy="923330"/>
          </a:xfrm>
          <a:prstGeom prst="rect">
            <a:avLst/>
          </a:prstGeom>
          <a:noFill/>
        </p:spPr>
        <p:txBody>
          <a:bodyPr wrap="square" rtlCol="0">
            <a:spAutoFit/>
          </a:bodyPr>
          <a:lstStyle/>
          <a:p>
            <a:r>
              <a:rPr lang="en-ID" altLang="zh-CN">
                <a:latin typeface="字魂35号-经典雅黑" panose="00000500000000000000" pitchFamily="2" charset="-122"/>
                <a:ea typeface="字魂35号-经典雅黑" panose="00000500000000000000" pitchFamily="2" charset="-122"/>
                <a:cs typeface="Roboto Black" charset="0"/>
              </a:rPr>
              <a:t>Ragam Bahasa Peraturan Perundang-undangan</a:t>
            </a:r>
          </a:p>
        </p:txBody>
      </p:sp>
      <p:sp>
        <p:nvSpPr>
          <p:cNvPr id="42" name="TextBox 18"/>
          <p:cNvSpPr txBox="1"/>
          <p:nvPr/>
        </p:nvSpPr>
        <p:spPr>
          <a:xfrm flipH="1">
            <a:off x="5947438" y="3473162"/>
            <a:ext cx="2614445" cy="923330"/>
          </a:xfrm>
          <a:prstGeom prst="rect">
            <a:avLst/>
          </a:prstGeom>
          <a:noFill/>
        </p:spPr>
        <p:txBody>
          <a:bodyPr wrap="square" rtlCol="0">
            <a:spAutoFit/>
          </a:bodyPr>
          <a:lstStyle/>
          <a:p>
            <a:r>
              <a:rPr lang="en-ID" altLang="zh-CN">
                <a:latin typeface="字魂35号-经典雅黑" panose="00000500000000000000" pitchFamily="2" charset="-122"/>
                <a:ea typeface="字魂35号-经典雅黑" panose="00000500000000000000" pitchFamily="2" charset="-122"/>
                <a:cs typeface="Roboto Black" charset="0"/>
              </a:rPr>
              <a:t>Bentuk Rancangan Peraturan-Perundang-undangan</a:t>
            </a:r>
          </a:p>
        </p:txBody>
      </p:sp>
      <p:sp>
        <p:nvSpPr>
          <p:cNvPr id="2" name="Title 1">
            <a:extLst>
              <a:ext uri="{FF2B5EF4-FFF2-40B4-BE49-F238E27FC236}">
                <a16:creationId xmlns:a16="http://schemas.microsoft.com/office/drawing/2014/main" id="{4FBBA76E-84D2-46C3-F6F1-FF1CE2BC34BD}"/>
              </a:ext>
            </a:extLst>
          </p:cNvPr>
          <p:cNvSpPr txBox="1">
            <a:spLocks/>
          </p:cNvSpPr>
          <p:nvPr/>
        </p:nvSpPr>
        <p:spPr>
          <a:xfrm>
            <a:off x="1334103" y="215557"/>
            <a:ext cx="6475794" cy="76051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字魂35号-经典雅黑" panose="00000500000000000000" pitchFamily="2" charset="-122"/>
                <a:ea typeface="+mj-ea"/>
                <a:cs typeface="+mj-cs"/>
              </a:defRPr>
            </a:lvl1pPr>
          </a:lstStyle>
          <a:p>
            <a:pPr algn="ctr">
              <a:buFont typeface="Georgia" panose="02040502050405020303" pitchFamily="18" charset="0"/>
              <a:buNone/>
            </a:pPr>
            <a:r>
              <a:rPr lang="id-ID" altLang="en-US" sz="2400" b="1"/>
              <a:t>LAMPIRAN II UU NO 12 T</a:t>
            </a:r>
            <a:r>
              <a:rPr lang="en-US" altLang="en-US" sz="2400" b="1"/>
              <a:t>A</a:t>
            </a:r>
            <a:r>
              <a:rPr lang="id-ID" altLang="en-US" sz="2400" b="1"/>
              <a:t>H</a:t>
            </a:r>
            <a:r>
              <a:rPr lang="en-US" altLang="en-US" sz="2400" b="1"/>
              <a:t>U</a:t>
            </a:r>
            <a:r>
              <a:rPr lang="id-ID" altLang="en-US" sz="2400" b="1"/>
              <a:t>N 2011</a:t>
            </a:r>
            <a:br>
              <a:rPr lang="id-ID" altLang="en-US" sz="2400" b="1"/>
            </a:br>
            <a:r>
              <a:rPr lang="id-ID" altLang="en-US" sz="2400" b="1"/>
              <a:t>SIST</a:t>
            </a:r>
            <a:r>
              <a:rPr lang="en-US" altLang="en-US" sz="2400" b="1"/>
              <a:t>E</a:t>
            </a:r>
            <a:r>
              <a:rPr lang="id-ID" altLang="en-US" sz="2400" b="1"/>
              <a:t>MATIKA</a:t>
            </a: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21650" y="-1101905"/>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 name="Content Placeholder 2">
            <a:extLst>
              <a:ext uri="{FF2B5EF4-FFF2-40B4-BE49-F238E27FC236}">
                <a16:creationId xmlns:a16="http://schemas.microsoft.com/office/drawing/2014/main" id="{C8FEC60E-7D89-0446-F156-47CBC8AC30F4}"/>
              </a:ext>
            </a:extLst>
          </p:cNvPr>
          <p:cNvSpPr txBox="1">
            <a:spLocks/>
          </p:cNvSpPr>
          <p:nvPr/>
        </p:nvSpPr>
        <p:spPr>
          <a:xfrm>
            <a:off x="1143000" y="1621662"/>
            <a:ext cx="6163459" cy="1857375"/>
          </a:xfrm>
          <a:prstGeom prst="rect">
            <a:avLst/>
          </a:prstGeom>
        </p:spPr>
        <p:style>
          <a:lnRef idx="2">
            <a:schemeClr val="accent2"/>
          </a:lnRef>
          <a:fillRef idx="1">
            <a:schemeClr val="lt1"/>
          </a:fillRef>
          <a:effectRef idx="0">
            <a:schemeClr val="accent2"/>
          </a:effectRef>
          <a:fontRef idx="minor">
            <a:schemeClr val="dk1"/>
          </a:fontRef>
        </p:style>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0050" indent="-400050" algn="just">
              <a:lnSpc>
                <a:spcPct val="120000"/>
              </a:lnSpc>
              <a:spcBef>
                <a:spcPts val="0"/>
              </a:spcBef>
              <a:buClr>
                <a:srgbClr val="660066"/>
              </a:buClr>
              <a:buFont typeface="Wingdings" pitchFamily="2" charset="2"/>
              <a:buNone/>
              <a:defRPr/>
            </a:pPr>
            <a:r>
              <a:rPr lang="en-US" altLang="en-US" sz="3200" b="1">
                <a:latin typeface="+mn-lt"/>
              </a:rPr>
              <a:t>c.	Hal-hal lain yang bersifat umum yang berlaku bagi pasal-pasal berikutnya antara lain ketentuan yang mencerminkan asas, maksud, dan tujuan.</a:t>
            </a:r>
          </a:p>
        </p:txBody>
      </p:sp>
    </p:spTree>
    <p:extLst>
      <p:ext uri="{BB962C8B-B14F-4D97-AF65-F5344CB8AC3E}">
        <p14:creationId xmlns:p14="http://schemas.microsoft.com/office/powerpoint/2010/main" val="1773681769"/>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21650" y="-1101905"/>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 name="Content Placeholder 2">
            <a:extLst>
              <a:ext uri="{FF2B5EF4-FFF2-40B4-BE49-F238E27FC236}">
                <a16:creationId xmlns:a16="http://schemas.microsoft.com/office/drawing/2014/main" id="{DB9B0374-890F-7020-BB91-6978025DBBF8}"/>
              </a:ext>
            </a:extLst>
          </p:cNvPr>
          <p:cNvSpPr txBox="1">
            <a:spLocks/>
          </p:cNvSpPr>
          <p:nvPr/>
        </p:nvSpPr>
        <p:spPr>
          <a:xfrm>
            <a:off x="1166387" y="1336358"/>
            <a:ext cx="6781800" cy="3038475"/>
          </a:xfrm>
          <a:prstGeom prst="rect">
            <a:avLst/>
          </a:prstGeom>
        </p:spPr>
        <p:style>
          <a:lnRef idx="2">
            <a:schemeClr val="accent4"/>
          </a:lnRef>
          <a:fillRef idx="1">
            <a:schemeClr val="lt1"/>
          </a:fillRef>
          <a:effectRef idx="0">
            <a:schemeClr val="accent4"/>
          </a:effectRef>
          <a:fontRef idx="minor">
            <a:schemeClr val="dk1"/>
          </a:fontRef>
        </p:style>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lgn="just">
              <a:lnSpc>
                <a:spcPct val="100000"/>
              </a:lnSpc>
              <a:spcBef>
                <a:spcPts val="0"/>
              </a:spcBef>
              <a:buClr>
                <a:srgbClr val="660066"/>
              </a:buClr>
              <a:buFont typeface="+mj-lt"/>
              <a:buAutoNum type="alphaLcPeriod" startAt="4"/>
              <a:defRPr/>
            </a:pPr>
            <a:r>
              <a:rPr lang="en-US" altLang="en-US" b="1">
                <a:latin typeface="+mn-lt"/>
              </a:rPr>
              <a:t>Frasa Pembuka dalam ketentuan umum peraturan perundang-  undangan yang berbunyi:</a:t>
            </a:r>
          </a:p>
          <a:p>
            <a:pPr marL="796925" indent="-287338" algn="just">
              <a:lnSpc>
                <a:spcPct val="100000"/>
              </a:lnSpc>
              <a:spcBef>
                <a:spcPts val="0"/>
              </a:spcBef>
              <a:buClr>
                <a:srgbClr val="660066"/>
              </a:buClr>
              <a:buFont typeface="+mj-lt"/>
              <a:buAutoNum type="arabicPeriod"/>
              <a:defRPr/>
            </a:pPr>
            <a:r>
              <a:rPr lang="en-US" altLang="en-US">
                <a:latin typeface="+mn-lt"/>
              </a:rPr>
              <a:t>Dalam Undang-Undang ini yang dimaksud dengan:</a:t>
            </a:r>
            <a:endParaRPr lang="id-ID" altLang="en-US">
              <a:latin typeface="+mn-lt"/>
            </a:endParaRPr>
          </a:p>
          <a:p>
            <a:pPr marL="796925" indent="-287338" algn="just">
              <a:lnSpc>
                <a:spcPct val="100000"/>
              </a:lnSpc>
              <a:spcBef>
                <a:spcPts val="0"/>
              </a:spcBef>
              <a:buClr>
                <a:srgbClr val="660066"/>
              </a:buClr>
              <a:buFont typeface="+mj-lt"/>
              <a:buAutoNum type="arabicPeriod"/>
              <a:defRPr/>
            </a:pPr>
            <a:r>
              <a:rPr lang="id-ID" altLang="en-US">
                <a:latin typeface="+mn-lt"/>
              </a:rPr>
              <a:t>Dalam Peraturan Pemerintah ini yang dimaksud dengan:</a:t>
            </a:r>
          </a:p>
          <a:p>
            <a:pPr marL="796925" indent="-287338" algn="just">
              <a:lnSpc>
                <a:spcPct val="100000"/>
              </a:lnSpc>
              <a:spcBef>
                <a:spcPts val="0"/>
              </a:spcBef>
              <a:buClr>
                <a:srgbClr val="660066"/>
              </a:buClr>
              <a:buFont typeface="+mj-lt"/>
              <a:buAutoNum type="arabicPeriod"/>
              <a:defRPr/>
            </a:pPr>
            <a:r>
              <a:rPr lang="id-ID" altLang="en-US">
                <a:latin typeface="+mn-lt"/>
              </a:rPr>
              <a:t>Dalam Peraturan Presiden ini yang dimaksud dengan:</a:t>
            </a:r>
          </a:p>
          <a:p>
            <a:pPr marL="796925" indent="-287338" algn="just">
              <a:lnSpc>
                <a:spcPct val="100000"/>
              </a:lnSpc>
              <a:spcBef>
                <a:spcPts val="0"/>
              </a:spcBef>
              <a:buClr>
                <a:srgbClr val="660066"/>
              </a:buClr>
              <a:buFont typeface="+mj-lt"/>
              <a:buAutoNum type="arabicPeriod"/>
              <a:defRPr/>
            </a:pPr>
            <a:r>
              <a:rPr lang="id-ID" altLang="en-US">
                <a:latin typeface="+mn-lt"/>
              </a:rPr>
              <a:t>Dalam Peraturan Daerah ini yang dimaksud dengan:</a:t>
            </a:r>
          </a:p>
        </p:txBody>
      </p:sp>
    </p:spTree>
    <p:extLst>
      <p:ext uri="{BB962C8B-B14F-4D97-AF65-F5344CB8AC3E}">
        <p14:creationId xmlns:p14="http://schemas.microsoft.com/office/powerpoint/2010/main" val="2122985173"/>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21650" y="-1101905"/>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 name="Content Placeholder 2">
            <a:extLst>
              <a:ext uri="{FF2B5EF4-FFF2-40B4-BE49-F238E27FC236}">
                <a16:creationId xmlns:a16="http://schemas.microsoft.com/office/drawing/2014/main" id="{F6ADB93E-492C-3A17-F2A0-DA0EE9CFB364}"/>
              </a:ext>
            </a:extLst>
          </p:cNvPr>
          <p:cNvSpPr txBox="1">
            <a:spLocks/>
          </p:cNvSpPr>
          <p:nvPr/>
        </p:nvSpPr>
        <p:spPr>
          <a:xfrm>
            <a:off x="1143000" y="514350"/>
            <a:ext cx="6667500" cy="4191000"/>
          </a:xfrm>
          <a:prstGeom prst="rect">
            <a:avLst/>
          </a:prstGeom>
        </p:spPr>
        <p:style>
          <a:lnRef idx="2">
            <a:schemeClr val="accent4"/>
          </a:lnRef>
          <a:fillRef idx="1">
            <a:schemeClr val="lt1"/>
          </a:fillRef>
          <a:effectRef idx="0">
            <a:schemeClr val="accent4"/>
          </a:effectRef>
          <a:fontRef idx="minor">
            <a:schemeClr val="dk1"/>
          </a:fontRef>
        </p:style>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just">
              <a:lnSpc>
                <a:spcPct val="100000"/>
              </a:lnSpc>
              <a:spcBef>
                <a:spcPts val="0"/>
              </a:spcBef>
              <a:buFont typeface="+mj-lt"/>
              <a:buAutoNum type="alphaLcPeriod" startAt="5"/>
            </a:pPr>
            <a:r>
              <a:rPr lang="en-US" altLang="en-US" sz="2400" b="1">
                <a:latin typeface="+mn-lt"/>
              </a:rPr>
              <a:t>Kata atau istilah yang dimuat dalam ketentuan umum hanyalah kata atau istilah </a:t>
            </a:r>
            <a:r>
              <a:rPr lang="en-US" altLang="en-US" sz="2400" b="1">
                <a:solidFill>
                  <a:srgbClr val="FF0000"/>
                </a:solidFill>
                <a:latin typeface="+mn-lt"/>
              </a:rPr>
              <a:t>yang digunakan berulang-ulang di dalam pasal atau beberapa pasal selanjutnya</a:t>
            </a:r>
            <a:r>
              <a:rPr lang="en-US" altLang="en-US" sz="2400" b="1">
                <a:latin typeface="+mn-lt"/>
              </a:rPr>
              <a:t>.</a:t>
            </a:r>
          </a:p>
          <a:p>
            <a:pPr marL="457200" indent="-457200" algn="just">
              <a:lnSpc>
                <a:spcPct val="100000"/>
              </a:lnSpc>
              <a:spcBef>
                <a:spcPts val="0"/>
              </a:spcBef>
              <a:buFont typeface="+mj-lt"/>
              <a:buAutoNum type="alphaLcPeriod" startAt="5"/>
            </a:pPr>
            <a:r>
              <a:rPr lang="en-US" altLang="en-US" sz="2400" b="1">
                <a:latin typeface="+mn-lt"/>
              </a:rPr>
              <a:t>Apabila rumusan definisi dari suatu Peraturan Perundang-undangan dirumuskan kembali dalam Peraturan Perundang-undangan yang akan dibentuk, rumusan definisi tersebut </a:t>
            </a:r>
            <a:r>
              <a:rPr lang="en-US" altLang="en-US" sz="2400" b="1">
                <a:solidFill>
                  <a:srgbClr val="FF0000"/>
                </a:solidFill>
                <a:latin typeface="+mn-lt"/>
              </a:rPr>
              <a:t>harus sama dengan rumusan definisi dalam Peraturan Perundang-undangan yang telah berlaku tersebut.</a:t>
            </a:r>
          </a:p>
        </p:txBody>
      </p:sp>
    </p:spTree>
    <p:extLst>
      <p:ext uri="{BB962C8B-B14F-4D97-AF65-F5344CB8AC3E}">
        <p14:creationId xmlns:p14="http://schemas.microsoft.com/office/powerpoint/2010/main" val="3836323348"/>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21650" y="-1101905"/>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3" name="Rectangle 2">
            <a:extLst>
              <a:ext uri="{FF2B5EF4-FFF2-40B4-BE49-F238E27FC236}">
                <a16:creationId xmlns:a16="http://schemas.microsoft.com/office/drawing/2014/main" id="{65EA7381-541D-2A05-A9DA-2C4773B86070}"/>
              </a:ext>
            </a:extLst>
          </p:cNvPr>
          <p:cNvSpPr txBox="1">
            <a:spLocks/>
          </p:cNvSpPr>
          <p:nvPr/>
        </p:nvSpPr>
        <p:spPr>
          <a:xfrm>
            <a:off x="1132936" y="343538"/>
            <a:ext cx="6487064" cy="762000"/>
          </a:xfrm>
          <a:prstGeom prst="rect">
            <a:avLst/>
          </a:prstGeom>
          <a:noFill/>
          <a:ln>
            <a:noFill/>
          </a:ln>
        </p:spPr>
        <p:style>
          <a:lnRef idx="0">
            <a:scrgbClr r="0" g="0" b="0"/>
          </a:lnRef>
          <a:fillRef idx="0">
            <a:scrgbClr r="0" g="0" b="0"/>
          </a:fillRef>
          <a:effectRef idx="0">
            <a:scrgbClr r="0" g="0" b="0"/>
          </a:effectRef>
          <a:fontRef idx="minor">
            <a:schemeClr val="accent1"/>
          </a:fontRef>
        </p:style>
        <p:txBody>
          <a:bodyPr/>
          <a:lstStyle>
            <a:lvl1pPr algn="l" defTabSz="914400" rtl="0" eaLnBrk="1" latinLnBrk="0" hangingPunct="1">
              <a:lnSpc>
                <a:spcPct val="90000"/>
              </a:lnSpc>
              <a:spcBef>
                <a:spcPct val="0"/>
              </a:spcBef>
              <a:buNone/>
              <a:defRPr sz="4400" kern="1200">
                <a:solidFill>
                  <a:schemeClr val="tx1"/>
                </a:solidFill>
                <a:latin typeface="字魂35号-经典雅黑" panose="00000500000000000000" pitchFamily="2" charset="-122"/>
                <a:ea typeface="+mj-ea"/>
                <a:cs typeface="+mj-cs"/>
              </a:defRPr>
            </a:lvl1pPr>
          </a:lstStyle>
          <a:p>
            <a:pPr>
              <a:lnSpc>
                <a:spcPct val="100000"/>
              </a:lnSpc>
            </a:pPr>
            <a:r>
              <a:rPr lang="en-US" altLang="en-US" sz="3200"/>
              <a:t>MATERI POKOK </a:t>
            </a:r>
            <a:r>
              <a:rPr lang="id-ID" altLang="en-US" sz="3200"/>
              <a:t>YANG DIATUR</a:t>
            </a:r>
            <a:r>
              <a:rPr lang="en-US" altLang="en-US" sz="3200"/>
              <a:t>  </a:t>
            </a:r>
          </a:p>
        </p:txBody>
      </p:sp>
      <p:sp>
        <p:nvSpPr>
          <p:cNvPr id="4" name="Rectangle 3">
            <a:extLst>
              <a:ext uri="{FF2B5EF4-FFF2-40B4-BE49-F238E27FC236}">
                <a16:creationId xmlns:a16="http://schemas.microsoft.com/office/drawing/2014/main" id="{CEA9363D-B3EB-C2A4-DB6D-595E0F2904F9}"/>
              </a:ext>
            </a:extLst>
          </p:cNvPr>
          <p:cNvSpPr txBox="1">
            <a:spLocks noChangeArrowheads="1"/>
          </p:cNvSpPr>
          <p:nvPr/>
        </p:nvSpPr>
        <p:spPr>
          <a:xfrm>
            <a:off x="1132936" y="1105538"/>
            <a:ext cx="6666781" cy="3468784"/>
          </a:xfrm>
          <a:prstGeom prst="rect">
            <a:avLst/>
          </a:prstGeom>
        </p:spPr>
        <p:style>
          <a:lnRef idx="2">
            <a:schemeClr val="accent4"/>
          </a:lnRef>
          <a:fillRef idx="1">
            <a:schemeClr val="lt1"/>
          </a:fillRef>
          <a:effectRef idx="0">
            <a:schemeClr val="accent4"/>
          </a:effectRef>
          <a:fontRef idx="minor">
            <a:schemeClr val="dk1"/>
          </a:fontRef>
        </p:style>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just">
              <a:buFont typeface="Wingdings" pitchFamily="2" charset="2"/>
              <a:buChar char="q"/>
              <a:defRPr/>
            </a:pPr>
            <a:r>
              <a:rPr lang="en-US" sz="2400">
                <a:latin typeface="Cambria" pitchFamily="18" charset="0"/>
              </a:rPr>
              <a:t>Substansi/isi peraturan perundang-undangan yang lebih rendah tidak boleh bertentangan dgn substansi/isi peraturan perundang-undangan yg lebih tinggi.</a:t>
            </a:r>
            <a:endParaRPr lang="id-ID" sz="2400">
              <a:latin typeface="Cambria" pitchFamily="18" charset="0"/>
            </a:endParaRPr>
          </a:p>
          <a:p>
            <a:pPr marL="457200" indent="-457200" algn="just">
              <a:buFont typeface="Wingdings" pitchFamily="2" charset="2"/>
              <a:buChar char="q"/>
              <a:defRPr/>
            </a:pPr>
            <a:r>
              <a:rPr lang="id-ID" sz="2400">
                <a:latin typeface="Cambria" pitchFamily="18" charset="0"/>
              </a:rPr>
              <a:t>Sinkronisasi dan harmonisasi d</a:t>
            </a:r>
            <a:r>
              <a:rPr lang="en-US" sz="2400">
                <a:latin typeface="Cambria" pitchFamily="18" charset="0"/>
              </a:rPr>
              <a:t>en</a:t>
            </a:r>
            <a:r>
              <a:rPr lang="id-ID" sz="2400">
                <a:latin typeface="Cambria" pitchFamily="18" charset="0"/>
              </a:rPr>
              <a:t>g</a:t>
            </a:r>
            <a:r>
              <a:rPr lang="en-US" sz="2400">
                <a:latin typeface="Cambria" pitchFamily="18" charset="0"/>
              </a:rPr>
              <a:t>a</a:t>
            </a:r>
            <a:r>
              <a:rPr lang="id-ID" sz="2400">
                <a:latin typeface="Cambria" pitchFamily="18" charset="0"/>
              </a:rPr>
              <a:t>n peraturan lain.</a:t>
            </a:r>
          </a:p>
          <a:p>
            <a:pPr marL="457200" indent="-457200" algn="just">
              <a:buFont typeface="Wingdings" pitchFamily="2" charset="2"/>
              <a:buChar char="q"/>
              <a:defRPr/>
            </a:pPr>
            <a:r>
              <a:rPr lang="id-ID" sz="2400">
                <a:latin typeface="Cambria" pitchFamily="18" charset="0"/>
              </a:rPr>
              <a:t>Pengelompokan materi muatan dalam bab, bagian</a:t>
            </a:r>
            <a:r>
              <a:rPr lang="en-US" sz="2400">
                <a:latin typeface="Cambria" pitchFamily="18" charset="0"/>
              </a:rPr>
              <a:t>,</a:t>
            </a:r>
            <a:r>
              <a:rPr lang="id-ID" sz="2400">
                <a:latin typeface="Cambria" pitchFamily="18" charset="0"/>
              </a:rPr>
              <a:t> dan paragraf dilakukan atas dasar kesamaan materi</a:t>
            </a:r>
            <a:r>
              <a:rPr lang="en-US" sz="2400" dirty="0">
                <a:latin typeface="Cambria" pitchFamily="18" charset="0"/>
              </a:rPr>
              <a:t>.</a:t>
            </a:r>
            <a:endParaRPr lang="id-ID" sz="2400">
              <a:latin typeface="Cambria" pitchFamily="18" charset="0"/>
            </a:endParaRPr>
          </a:p>
        </p:txBody>
      </p:sp>
    </p:spTree>
    <p:extLst>
      <p:ext uri="{BB962C8B-B14F-4D97-AF65-F5344CB8AC3E}">
        <p14:creationId xmlns:p14="http://schemas.microsoft.com/office/powerpoint/2010/main" val="3976500596"/>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21650" y="-1101905"/>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 name="Rectangle 35">
            <a:extLst>
              <a:ext uri="{FF2B5EF4-FFF2-40B4-BE49-F238E27FC236}">
                <a16:creationId xmlns:a16="http://schemas.microsoft.com/office/drawing/2014/main" id="{A160D5D9-EF5C-5C2B-2E2D-F8E9A1DF18A9}"/>
              </a:ext>
            </a:extLst>
          </p:cNvPr>
          <p:cNvSpPr txBox="1">
            <a:spLocks noChangeArrowheads="1"/>
          </p:cNvSpPr>
          <p:nvPr/>
        </p:nvSpPr>
        <p:spPr>
          <a:xfrm>
            <a:off x="1100137" y="465790"/>
            <a:ext cx="7053263" cy="4391960"/>
          </a:xfrm>
          <a:prstGeom prst="rect">
            <a:avLst/>
          </a:prstGeom>
          <a:ln/>
        </p:spPr>
        <p:style>
          <a:lnRef idx="2">
            <a:schemeClr val="accent4"/>
          </a:lnRef>
          <a:fillRef idx="1">
            <a:schemeClr val="lt1"/>
          </a:fillRef>
          <a:effectRef idx="0">
            <a:schemeClr val="accent4"/>
          </a:effectRef>
          <a:fontRef idx="minor">
            <a:schemeClr val="dk1"/>
          </a:fontRef>
        </p:style>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28650" indent="-363538" algn="just">
              <a:lnSpc>
                <a:spcPct val="100000"/>
              </a:lnSpc>
              <a:spcBef>
                <a:spcPts val="0"/>
              </a:spcBef>
              <a:buClr>
                <a:schemeClr val="tx1"/>
              </a:buClr>
              <a:buFont typeface="Wingdings" panose="05000000000000000000" pitchFamily="2" charset="2"/>
              <a:buChar char="q"/>
              <a:defRPr/>
            </a:pPr>
            <a:r>
              <a:rPr lang="en-US" altLang="en-US" sz="2000">
                <a:latin typeface="Albertus"/>
              </a:rPr>
              <a:t>Pembagian materi pokok yang diatur didasarkan pada kriteria :</a:t>
            </a:r>
          </a:p>
          <a:p>
            <a:pPr marL="914400" lvl="2" indent="-284163" algn="just">
              <a:lnSpc>
                <a:spcPct val="100000"/>
              </a:lnSpc>
              <a:spcBef>
                <a:spcPts val="0"/>
              </a:spcBef>
              <a:buFontTx/>
              <a:buAutoNum type="alphaLcPeriod"/>
              <a:defRPr/>
            </a:pPr>
            <a:r>
              <a:rPr lang="en-US" altLang="en-US">
                <a:latin typeface="Albertus"/>
              </a:rPr>
              <a:t>berdasarkan hak atau kepentingan yang dilindungi (Contoh pembagian dalam KUHP); kejahatan terhadap keamanan negara, terhadap martabat Presiden, terhadap negara sahabat dan wakilnya, terhadap kewajiban dan hak kenegaraan, terhadap ketertiban umum dst.</a:t>
            </a:r>
          </a:p>
          <a:p>
            <a:pPr marL="914400" lvl="2" indent="-284163" algn="just">
              <a:lnSpc>
                <a:spcPct val="100000"/>
              </a:lnSpc>
              <a:spcBef>
                <a:spcPts val="0"/>
              </a:spcBef>
              <a:buFontTx/>
              <a:buAutoNum type="alphaLcPeriod"/>
              <a:defRPr/>
            </a:pPr>
            <a:r>
              <a:rPr lang="en-US" altLang="en-US">
                <a:latin typeface="Albertus"/>
              </a:rPr>
              <a:t>berdasarkan urutan atau kronologis dari tahapan yang dilakukan (contoh pembagian dalam KUHAP); dan</a:t>
            </a:r>
          </a:p>
          <a:p>
            <a:pPr marL="914400" lvl="2" indent="-284163" algn="just">
              <a:lnSpc>
                <a:spcPct val="100000"/>
              </a:lnSpc>
              <a:spcBef>
                <a:spcPts val="0"/>
              </a:spcBef>
              <a:buFontTx/>
              <a:buAutoNum type="alphaLcPeriod"/>
              <a:defRPr/>
            </a:pPr>
            <a:r>
              <a:rPr lang="en-US" altLang="en-US">
                <a:latin typeface="Albertus"/>
              </a:rPr>
              <a:t>berdasarkan urutan jenjang jabatan, misalnya Jaksa Agung, Wakil Jaksa Agung, dan Jaksa Agung Muda.  </a:t>
            </a:r>
          </a:p>
          <a:p>
            <a:pPr marL="628650" lvl="1" indent="-363538" algn="just">
              <a:lnSpc>
                <a:spcPct val="100000"/>
              </a:lnSpc>
              <a:spcBef>
                <a:spcPts val="0"/>
              </a:spcBef>
              <a:buFont typeface="Wingdings" panose="05000000000000000000" pitchFamily="2" charset="2"/>
              <a:buChar char="q"/>
              <a:defRPr/>
            </a:pPr>
            <a:r>
              <a:rPr lang="en-US" altLang="en-US" sz="2000">
                <a:latin typeface="Albertus"/>
              </a:rPr>
              <a:t>Ditempatkan langsung setelah bab ketentuan umum, dan jika tidak ada pengelompokan bab, materi pokok yang diatur diletakkan setelah pasal-pasal ketentuan umum</a:t>
            </a:r>
            <a:r>
              <a:rPr lang="en-US" altLang="en-US" sz="2000" i="1">
                <a:latin typeface="Albertus"/>
              </a:rPr>
              <a:t>.</a:t>
            </a:r>
            <a:endParaRPr lang="en-US" altLang="en-US" sz="2000" i="1" dirty="0">
              <a:latin typeface="Albertus"/>
            </a:endParaRPr>
          </a:p>
        </p:txBody>
      </p:sp>
    </p:spTree>
    <p:extLst>
      <p:ext uri="{BB962C8B-B14F-4D97-AF65-F5344CB8AC3E}">
        <p14:creationId xmlns:p14="http://schemas.microsoft.com/office/powerpoint/2010/main" val="1351129164"/>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21650" y="-1101905"/>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 name="Title 1">
            <a:extLst>
              <a:ext uri="{FF2B5EF4-FFF2-40B4-BE49-F238E27FC236}">
                <a16:creationId xmlns:a16="http://schemas.microsoft.com/office/drawing/2014/main" id="{42C8E198-8EC9-5143-3203-EA46C015D306}"/>
              </a:ext>
            </a:extLst>
          </p:cNvPr>
          <p:cNvSpPr txBox="1">
            <a:spLocks/>
          </p:cNvSpPr>
          <p:nvPr/>
        </p:nvSpPr>
        <p:spPr>
          <a:xfrm>
            <a:off x="1066800" y="242426"/>
            <a:ext cx="3812232" cy="6413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字魂35号-经典雅黑" panose="00000500000000000000" pitchFamily="2" charset="-122"/>
                <a:ea typeface="+mj-ea"/>
                <a:cs typeface="+mj-cs"/>
              </a:defRPr>
            </a:lvl1pPr>
          </a:lstStyle>
          <a:p>
            <a:pPr>
              <a:lnSpc>
                <a:spcPct val="100000"/>
              </a:lnSpc>
            </a:pPr>
            <a:r>
              <a:rPr lang="id-ID" altLang="en-US" sz="2800" b="1">
                <a:latin typeface="Calibri" panose="020F0502020204030204" pitchFamily="34" charset="0"/>
                <a:ea typeface="Calibri" panose="020F0502020204030204" pitchFamily="34" charset="0"/>
                <a:cs typeface="Calibri" panose="020F0502020204030204" pitchFamily="34" charset="0"/>
              </a:rPr>
              <a:t>SANKSI ADMINISTRATIF</a:t>
            </a:r>
          </a:p>
        </p:txBody>
      </p:sp>
      <p:sp>
        <p:nvSpPr>
          <p:cNvPr id="3" name="Content Placeholder 2">
            <a:extLst>
              <a:ext uri="{FF2B5EF4-FFF2-40B4-BE49-F238E27FC236}">
                <a16:creationId xmlns:a16="http://schemas.microsoft.com/office/drawing/2014/main" id="{789848AF-7597-2071-78BE-072A7A5C59B4}"/>
              </a:ext>
            </a:extLst>
          </p:cNvPr>
          <p:cNvSpPr txBox="1">
            <a:spLocks/>
          </p:cNvSpPr>
          <p:nvPr/>
        </p:nvSpPr>
        <p:spPr>
          <a:xfrm>
            <a:off x="1160063" y="880541"/>
            <a:ext cx="6078937" cy="1257300"/>
          </a:xfrm>
          <a:prstGeom prst="rect">
            <a:avLst/>
          </a:prstGeom>
          <a:ln/>
        </p:spPr>
        <p:style>
          <a:lnRef idx="2">
            <a:schemeClr val="accent4"/>
          </a:lnRef>
          <a:fillRef idx="1">
            <a:schemeClr val="lt1"/>
          </a:fillRef>
          <a:effectRef idx="0">
            <a:schemeClr val="accent4"/>
          </a:effectRef>
          <a:fontRef idx="minor">
            <a:schemeClr val="dk1"/>
          </a:fontRef>
        </p:style>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Wingdings 2" pitchFamily="18" charset="2"/>
              <a:buNone/>
              <a:defRPr/>
            </a:pPr>
            <a:r>
              <a:rPr lang="en-US" altLang="en-US" sz="1800">
                <a:latin typeface="Albertus"/>
                <a:sym typeface="Wingdings" panose="05000000000000000000" pitchFamily="2" charset="2"/>
              </a:rPr>
              <a:t>pada hakikatnya merupakan salah satu ketentuan dalam peraturan perundang-undangan yang berfungsi </a:t>
            </a:r>
            <a:r>
              <a:rPr lang="en-US" altLang="en-US" sz="1800" i="1">
                <a:solidFill>
                  <a:srgbClr val="FF0000"/>
                </a:solidFill>
                <a:latin typeface="Albertus"/>
                <a:sym typeface="Wingdings" panose="05000000000000000000" pitchFamily="2" charset="2"/>
              </a:rPr>
              <a:t>menegakkan hukum secara administratif atas pelanggaran terhadap ketentuan yang terkait dengan keharusan pemenuhan suatu persyaratan.</a:t>
            </a:r>
          </a:p>
        </p:txBody>
      </p:sp>
      <p:sp>
        <p:nvSpPr>
          <p:cNvPr id="4" name="Content Placeholder 2">
            <a:extLst>
              <a:ext uri="{FF2B5EF4-FFF2-40B4-BE49-F238E27FC236}">
                <a16:creationId xmlns:a16="http://schemas.microsoft.com/office/drawing/2014/main" id="{74155E59-A8D5-5695-B833-62171B6F8916}"/>
              </a:ext>
            </a:extLst>
          </p:cNvPr>
          <p:cNvSpPr txBox="1">
            <a:spLocks/>
          </p:cNvSpPr>
          <p:nvPr/>
        </p:nvSpPr>
        <p:spPr>
          <a:xfrm>
            <a:off x="1160063" y="2137841"/>
            <a:ext cx="6078937" cy="1729309"/>
          </a:xfrm>
          <a:prstGeom prst="rect">
            <a:avLst/>
          </a:prstGeom>
          <a:ln/>
        </p:spPr>
        <p:style>
          <a:lnRef idx="2">
            <a:schemeClr val="accent4"/>
          </a:lnRef>
          <a:fillRef idx="1">
            <a:schemeClr val="lt1"/>
          </a:fillRef>
          <a:effectRef idx="0">
            <a:schemeClr val="accent4"/>
          </a:effectRef>
          <a:fontRef idx="minor">
            <a:schemeClr val="dk1"/>
          </a:fontRef>
        </p:style>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Wingdings" panose="05000000000000000000" pitchFamily="2" charset="2"/>
              <a:buNone/>
              <a:defRPr/>
            </a:pPr>
            <a:r>
              <a:rPr lang="id-ID" altLang="en-US" sz="1800">
                <a:latin typeface="+mn-lt"/>
              </a:rPr>
              <a:t>Sanksi administratif </a:t>
            </a:r>
            <a:r>
              <a:rPr lang="en-US" altLang="en-US" sz="1800" b="1">
                <a:latin typeface="+mn-lt"/>
              </a:rPr>
              <a:t>(UU Nomor 12 Tahun 2011)</a:t>
            </a:r>
            <a:r>
              <a:rPr lang="en-US" altLang="en-US" sz="1800">
                <a:latin typeface="+mn-lt"/>
              </a:rPr>
              <a:t> </a:t>
            </a:r>
            <a:r>
              <a:rPr lang="id-ID" altLang="en-US" sz="1800">
                <a:latin typeface="+mn-lt"/>
              </a:rPr>
              <a:t>dapat berupa</a:t>
            </a:r>
            <a:r>
              <a:rPr lang="en-US" altLang="en-US" sz="1800">
                <a:latin typeface="+mn-lt"/>
              </a:rPr>
              <a:t>, antara lain</a:t>
            </a:r>
            <a:r>
              <a:rPr lang="id-ID" altLang="en-US" sz="1800">
                <a:latin typeface="+mn-lt"/>
              </a:rPr>
              <a:t>:</a:t>
            </a:r>
          </a:p>
          <a:p>
            <a:pPr marL="344488" indent="-344488">
              <a:lnSpc>
                <a:spcPct val="110000"/>
              </a:lnSpc>
              <a:spcBef>
                <a:spcPts val="0"/>
              </a:spcBef>
              <a:buFont typeface="Wingdings" panose="05000000000000000000" pitchFamily="2" charset="2"/>
              <a:buAutoNum type="alphaLcPeriod"/>
              <a:defRPr/>
            </a:pPr>
            <a:r>
              <a:rPr lang="id-ID" altLang="en-US" sz="1800">
                <a:latin typeface="+mn-lt"/>
              </a:rPr>
              <a:t>Pencabutan izin;</a:t>
            </a:r>
          </a:p>
          <a:p>
            <a:pPr marL="344488" indent="-344488">
              <a:lnSpc>
                <a:spcPct val="110000"/>
              </a:lnSpc>
              <a:spcBef>
                <a:spcPts val="0"/>
              </a:spcBef>
              <a:buFont typeface="Wingdings" panose="05000000000000000000" pitchFamily="2" charset="2"/>
              <a:buAutoNum type="alphaLcPeriod"/>
              <a:defRPr/>
            </a:pPr>
            <a:r>
              <a:rPr lang="id-ID" altLang="en-US" sz="1800">
                <a:latin typeface="+mn-lt"/>
              </a:rPr>
              <a:t>Pembubaran;</a:t>
            </a:r>
          </a:p>
          <a:p>
            <a:pPr marL="344488" indent="-344488">
              <a:lnSpc>
                <a:spcPct val="110000"/>
              </a:lnSpc>
              <a:spcBef>
                <a:spcPts val="0"/>
              </a:spcBef>
              <a:buFont typeface="Wingdings" panose="05000000000000000000" pitchFamily="2" charset="2"/>
              <a:buAutoNum type="alphaLcPeriod"/>
              <a:defRPr/>
            </a:pPr>
            <a:r>
              <a:rPr lang="id-ID" altLang="en-US" sz="1800">
                <a:latin typeface="+mn-lt"/>
              </a:rPr>
              <a:t>Pengawasan;</a:t>
            </a:r>
          </a:p>
          <a:p>
            <a:pPr marL="344488" indent="-344488">
              <a:lnSpc>
                <a:spcPct val="110000"/>
              </a:lnSpc>
              <a:spcBef>
                <a:spcPts val="0"/>
              </a:spcBef>
              <a:buFont typeface="Wingdings" panose="05000000000000000000" pitchFamily="2" charset="2"/>
              <a:buAutoNum type="alphaLcPeriod"/>
              <a:defRPr/>
            </a:pPr>
            <a:r>
              <a:rPr lang="id-ID" altLang="en-US" sz="1800">
                <a:latin typeface="+mn-lt"/>
              </a:rPr>
              <a:t>Pemberhentian sementara;</a:t>
            </a:r>
            <a:r>
              <a:rPr lang="en-US" altLang="en-US" sz="1800">
                <a:latin typeface="+mn-lt"/>
              </a:rPr>
              <a:t> dan/atau</a:t>
            </a:r>
            <a:endParaRPr lang="id-ID" altLang="en-US" sz="1800">
              <a:latin typeface="+mn-lt"/>
            </a:endParaRPr>
          </a:p>
          <a:p>
            <a:pPr marL="344488" indent="-344488">
              <a:lnSpc>
                <a:spcPct val="110000"/>
              </a:lnSpc>
              <a:spcBef>
                <a:spcPts val="0"/>
              </a:spcBef>
              <a:buFont typeface="Wingdings" panose="05000000000000000000" pitchFamily="2" charset="2"/>
              <a:buAutoNum type="alphaLcPeriod"/>
              <a:defRPr/>
            </a:pPr>
            <a:r>
              <a:rPr lang="id-ID" altLang="en-US" sz="1800">
                <a:latin typeface="+mn-lt"/>
              </a:rPr>
              <a:t>Denda administrati</a:t>
            </a:r>
            <a:r>
              <a:rPr lang="en-US" altLang="en-US" sz="1800">
                <a:latin typeface="+mn-lt"/>
              </a:rPr>
              <a:t>f.</a:t>
            </a:r>
            <a:endParaRPr lang="id-ID" altLang="en-US" sz="1800" dirty="0">
              <a:latin typeface="+mn-lt"/>
            </a:endParaRPr>
          </a:p>
        </p:txBody>
      </p:sp>
    </p:spTree>
    <p:extLst>
      <p:ext uri="{BB962C8B-B14F-4D97-AF65-F5344CB8AC3E}">
        <p14:creationId xmlns:p14="http://schemas.microsoft.com/office/powerpoint/2010/main" val="977290265"/>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21650" y="-1101905"/>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 name="Rectangle 3">
            <a:extLst>
              <a:ext uri="{FF2B5EF4-FFF2-40B4-BE49-F238E27FC236}">
                <a16:creationId xmlns:a16="http://schemas.microsoft.com/office/drawing/2014/main" id="{C3570FCF-D4F0-A42B-4933-8E8745758FC0}"/>
              </a:ext>
            </a:extLst>
          </p:cNvPr>
          <p:cNvSpPr txBox="1">
            <a:spLocks noChangeArrowheads="1"/>
          </p:cNvSpPr>
          <p:nvPr/>
        </p:nvSpPr>
        <p:spPr>
          <a:xfrm>
            <a:off x="1219199" y="928688"/>
            <a:ext cx="6477001" cy="3313424"/>
          </a:xfrm>
          <a:prstGeom prst="rect">
            <a:avLst/>
          </a:prstGeom>
        </p:spPr>
        <p:style>
          <a:lnRef idx="2">
            <a:schemeClr val="accent4"/>
          </a:lnRef>
          <a:fillRef idx="1">
            <a:schemeClr val="lt1"/>
          </a:fillRef>
          <a:effectRef idx="0">
            <a:schemeClr val="accent4"/>
          </a:effectRef>
          <a:fontRef idx="minor">
            <a:schemeClr val="dk1"/>
          </a:fontRef>
        </p:style>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Tx/>
              <a:buNone/>
              <a:defRPr/>
            </a:pPr>
            <a:r>
              <a:rPr lang="en-US" altLang="en-US" sz="2400" b="1">
                <a:latin typeface="+mn-lt"/>
              </a:rPr>
              <a:t>CARA PERUMUSAN SANKSI ADMINISTRATIF</a:t>
            </a:r>
          </a:p>
          <a:p>
            <a:pPr indent="-365760" algn="just">
              <a:lnSpc>
                <a:spcPct val="100000"/>
              </a:lnSpc>
              <a:spcBef>
                <a:spcPts val="0"/>
              </a:spcBef>
              <a:buFont typeface="Symbol" panose="05050102010706020507" pitchFamily="18" charset="2"/>
              <a:buNone/>
              <a:defRPr/>
            </a:pPr>
            <a:endParaRPr lang="en-US" altLang="en-US" sz="2400">
              <a:latin typeface="+mn-lt"/>
            </a:endParaRPr>
          </a:p>
          <a:p>
            <a:pPr marL="457200" indent="-457200" algn="just">
              <a:lnSpc>
                <a:spcPct val="100000"/>
              </a:lnSpc>
              <a:spcBef>
                <a:spcPts val="0"/>
              </a:spcBef>
              <a:buFont typeface="Wingdings" pitchFamily="2" charset="2"/>
              <a:buChar char="q"/>
              <a:defRPr/>
            </a:pPr>
            <a:r>
              <a:rPr lang="id-ID" altLang="en-US" sz="2400">
                <a:latin typeface="+mn-lt"/>
              </a:rPr>
              <a:t>dirumuskan menjadi </a:t>
            </a:r>
            <a:r>
              <a:rPr lang="id-ID" altLang="en-US" sz="2400">
                <a:solidFill>
                  <a:srgbClr val="FF0000"/>
                </a:solidFill>
                <a:latin typeface="+mn-lt"/>
              </a:rPr>
              <a:t>satu bagian (Pasal) </a:t>
            </a:r>
            <a:r>
              <a:rPr lang="id-ID" altLang="en-US" sz="2400">
                <a:latin typeface="+mn-lt"/>
              </a:rPr>
              <a:t>dengan norma yang memberikan sanksi administratif.</a:t>
            </a:r>
          </a:p>
          <a:p>
            <a:pPr marL="457200" indent="-457200" algn="just">
              <a:lnSpc>
                <a:spcPct val="100000"/>
              </a:lnSpc>
              <a:spcBef>
                <a:spcPts val="0"/>
              </a:spcBef>
              <a:buFont typeface="Wingdings" pitchFamily="2" charset="2"/>
              <a:buChar char="q"/>
              <a:defRPr/>
            </a:pPr>
            <a:r>
              <a:rPr lang="id-ID" altLang="en-US" sz="2400">
                <a:latin typeface="+mn-lt"/>
              </a:rPr>
              <a:t>Jika norma yang memberikan sanksi administratif terdapat lebih dari satu Pasal, sanksi administratif dirumuskan dalam </a:t>
            </a:r>
            <a:r>
              <a:rPr lang="id-ID" altLang="en-US" sz="2400">
                <a:solidFill>
                  <a:srgbClr val="FF0000"/>
                </a:solidFill>
                <a:latin typeface="+mn-lt"/>
              </a:rPr>
              <a:t>Pasal terakhir dari bagian (Pasal tersebut).</a:t>
            </a:r>
          </a:p>
          <a:p>
            <a:pPr indent="-365760">
              <a:lnSpc>
                <a:spcPct val="100000"/>
              </a:lnSpc>
              <a:spcBef>
                <a:spcPts val="0"/>
              </a:spcBef>
              <a:buFontTx/>
              <a:buNone/>
              <a:defRPr/>
            </a:pPr>
            <a:endParaRPr lang="en-US" altLang="en-US" sz="2400" dirty="0">
              <a:latin typeface="+mn-lt"/>
            </a:endParaRPr>
          </a:p>
        </p:txBody>
      </p:sp>
    </p:spTree>
    <p:extLst>
      <p:ext uri="{BB962C8B-B14F-4D97-AF65-F5344CB8AC3E}">
        <p14:creationId xmlns:p14="http://schemas.microsoft.com/office/powerpoint/2010/main" val="3335689327"/>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21650" y="-1101905"/>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 name="Rectangle 3">
            <a:extLst>
              <a:ext uri="{FF2B5EF4-FFF2-40B4-BE49-F238E27FC236}">
                <a16:creationId xmlns:a16="http://schemas.microsoft.com/office/drawing/2014/main" id="{52621F55-E7B9-E6CD-D294-6E9AB12B672F}"/>
              </a:ext>
            </a:extLst>
          </p:cNvPr>
          <p:cNvSpPr txBox="1">
            <a:spLocks noChangeArrowheads="1"/>
          </p:cNvSpPr>
          <p:nvPr/>
        </p:nvSpPr>
        <p:spPr>
          <a:xfrm>
            <a:off x="1066800" y="438150"/>
            <a:ext cx="7231857" cy="3962400"/>
          </a:xfrm>
          <a:prstGeom prst="rect">
            <a:avLst/>
          </a:prstGeom>
        </p:spPr>
        <p:style>
          <a:lnRef idx="2">
            <a:schemeClr val="accent4"/>
          </a:lnRef>
          <a:fillRef idx="1">
            <a:schemeClr val="lt1"/>
          </a:fillRef>
          <a:effectRef idx="0">
            <a:schemeClr val="accent4"/>
          </a:effectRef>
          <a:fontRef idx="minor">
            <a:schemeClr val="dk1"/>
          </a:fontRef>
        </p:style>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Wingdings 2" pitchFamily="18" charset="2"/>
              <a:buNone/>
              <a:defRPr/>
            </a:pPr>
            <a:r>
              <a:rPr lang="en-US" altLang="en-US" sz="1800" b="1"/>
              <a:t>Contoh:</a:t>
            </a:r>
            <a:endParaRPr lang="en-US" sz="1800" b="1"/>
          </a:p>
          <a:p>
            <a:pPr marL="514350" indent="-514350" algn="just">
              <a:lnSpc>
                <a:spcPct val="100000"/>
              </a:lnSpc>
              <a:spcBef>
                <a:spcPts val="0"/>
              </a:spcBef>
              <a:buFont typeface="Wingdings 2" pitchFamily="18" charset="2"/>
              <a:buAutoNum type="arabicParenBoth"/>
              <a:defRPr/>
            </a:pPr>
            <a:r>
              <a:rPr lang="en-US" sz="1800"/>
              <a:t>Setiap orang yang mendirikan bangunan wajib memiliki izin mendirikan bangunan.</a:t>
            </a:r>
          </a:p>
          <a:p>
            <a:pPr marL="514350" indent="-514350" algn="just">
              <a:lnSpc>
                <a:spcPct val="100000"/>
              </a:lnSpc>
              <a:spcBef>
                <a:spcPts val="0"/>
              </a:spcBef>
              <a:buFont typeface="Wingdings 2" pitchFamily="18" charset="2"/>
              <a:buAutoNum type="arabicParenBoth"/>
              <a:defRPr/>
            </a:pPr>
            <a:r>
              <a:rPr lang="en-US" sz="1800"/>
              <a:t>Untuk memperoleh izin sebagaimana dimaksud pada ayat (1) harus memenuhi persyaratan sebagai berikut:</a:t>
            </a:r>
          </a:p>
          <a:p>
            <a:pPr marL="514350" indent="53975" algn="just">
              <a:lnSpc>
                <a:spcPct val="100000"/>
              </a:lnSpc>
              <a:spcBef>
                <a:spcPts val="0"/>
              </a:spcBef>
              <a:buFont typeface="Wingdings 2" pitchFamily="18" charset="2"/>
              <a:buNone/>
              <a:defRPr/>
            </a:pPr>
            <a:r>
              <a:rPr lang="en-US" sz="1800"/>
              <a:t>a…;</a:t>
            </a:r>
          </a:p>
          <a:p>
            <a:pPr marL="514350" indent="53975" algn="just">
              <a:lnSpc>
                <a:spcPct val="100000"/>
              </a:lnSpc>
              <a:spcBef>
                <a:spcPts val="0"/>
              </a:spcBef>
              <a:buFont typeface="Wingdings 2" pitchFamily="18" charset="2"/>
              <a:buNone/>
              <a:defRPr/>
            </a:pPr>
            <a:r>
              <a:rPr lang="en-US" sz="1800"/>
              <a:t>b…; dan</a:t>
            </a:r>
          </a:p>
          <a:p>
            <a:pPr marL="514350" indent="53975" algn="just">
              <a:lnSpc>
                <a:spcPct val="100000"/>
              </a:lnSpc>
              <a:spcBef>
                <a:spcPts val="0"/>
              </a:spcBef>
              <a:buFont typeface="Wingdings 2" pitchFamily="18" charset="2"/>
              <a:buNone/>
              <a:defRPr/>
            </a:pPr>
            <a:r>
              <a:rPr lang="en-US" sz="1800"/>
              <a:t>c…</a:t>
            </a:r>
          </a:p>
          <a:p>
            <a:pPr marL="514350" indent="-514350" algn="just">
              <a:lnSpc>
                <a:spcPct val="100000"/>
              </a:lnSpc>
              <a:spcBef>
                <a:spcPts val="0"/>
              </a:spcBef>
              <a:buFont typeface="Wingdings 2" pitchFamily="18" charset="2"/>
              <a:buAutoNum type="arabicParenBoth" startAt="3"/>
              <a:defRPr/>
            </a:pPr>
            <a:r>
              <a:rPr lang="en-US" sz="1800"/>
              <a:t>Pelanggaran terhadap ketentuan wajib memiliki izin mendirikan bangunan sebagaimana dimaksud pada ayat (1), </a:t>
            </a:r>
            <a:r>
              <a:rPr lang="en-US" sz="1800">
                <a:solidFill>
                  <a:srgbClr val="FF0000"/>
                </a:solidFill>
              </a:rPr>
              <a:t>dapat dikenai sanksi administratif berupa</a:t>
            </a:r>
            <a:r>
              <a:rPr lang="en-US" sz="1800"/>
              <a:t>:</a:t>
            </a:r>
          </a:p>
          <a:p>
            <a:pPr marL="514350" indent="-514350" algn="just">
              <a:lnSpc>
                <a:spcPct val="100000"/>
              </a:lnSpc>
              <a:spcBef>
                <a:spcPts val="0"/>
              </a:spcBef>
              <a:buFont typeface="Wingdings 2" pitchFamily="18" charset="2"/>
              <a:buNone/>
              <a:defRPr/>
            </a:pPr>
            <a:r>
              <a:rPr lang="en-US" sz="1800"/>
              <a:t>	a. peringatan tertulis;</a:t>
            </a:r>
          </a:p>
          <a:p>
            <a:pPr marL="514350" indent="6350" algn="just">
              <a:lnSpc>
                <a:spcPct val="100000"/>
              </a:lnSpc>
              <a:spcBef>
                <a:spcPts val="0"/>
              </a:spcBef>
              <a:buFont typeface="Wingdings 2" pitchFamily="18" charset="2"/>
              <a:buNone/>
              <a:defRPr/>
            </a:pPr>
            <a:r>
              <a:rPr lang="en-US" sz="1800"/>
              <a:t>b. penghentian pembangunan; dan/atau</a:t>
            </a:r>
          </a:p>
          <a:p>
            <a:pPr marL="514350" indent="6350" algn="just">
              <a:lnSpc>
                <a:spcPct val="100000"/>
              </a:lnSpc>
              <a:spcBef>
                <a:spcPts val="0"/>
              </a:spcBef>
              <a:buFont typeface="Wingdings 2" pitchFamily="18" charset="2"/>
              <a:buNone/>
              <a:defRPr/>
            </a:pPr>
            <a:r>
              <a:rPr lang="en-US" sz="1800"/>
              <a:t>c. pembongkaran bangunan.</a:t>
            </a:r>
            <a:endParaRPr lang="en-US" sz="1800" dirty="0"/>
          </a:p>
        </p:txBody>
      </p:sp>
    </p:spTree>
    <p:extLst>
      <p:ext uri="{BB962C8B-B14F-4D97-AF65-F5344CB8AC3E}">
        <p14:creationId xmlns:p14="http://schemas.microsoft.com/office/powerpoint/2010/main" val="3824029874"/>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714BC-BF00-A643-18E5-797B5B620D03}"/>
              </a:ext>
            </a:extLst>
          </p:cNvPr>
          <p:cNvSpPr txBox="1">
            <a:spLocks/>
          </p:cNvSpPr>
          <p:nvPr/>
        </p:nvSpPr>
        <p:spPr>
          <a:xfrm>
            <a:off x="304800" y="103577"/>
            <a:ext cx="3149600" cy="650875"/>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字魂35号-经典雅黑" panose="00000500000000000000" pitchFamily="2" charset="-122"/>
                <a:ea typeface="+mj-ea"/>
                <a:cs typeface="+mj-cs"/>
              </a:defRPr>
            </a:lvl1pPr>
          </a:lstStyle>
          <a:p>
            <a:pPr>
              <a:lnSpc>
                <a:spcPct val="100000"/>
              </a:lnSpc>
            </a:pPr>
            <a:r>
              <a:rPr lang="id-ID" altLang="en-US" sz="2800" b="1">
                <a:latin typeface="Arial Narrow" panose="020B0606020202030204" pitchFamily="34" charset="0"/>
              </a:rPr>
              <a:t>Ketentuan Pidana</a:t>
            </a:r>
            <a:endParaRPr lang="en-US" altLang="en-US" sz="2800" b="1">
              <a:latin typeface="Arial Narrow" panose="020B0606020202030204" pitchFamily="34" charset="0"/>
            </a:endParaRPr>
          </a:p>
        </p:txBody>
      </p:sp>
      <p:graphicFrame>
        <p:nvGraphicFramePr>
          <p:cNvPr id="3" name="Content Placeholder 3">
            <a:extLst>
              <a:ext uri="{FF2B5EF4-FFF2-40B4-BE49-F238E27FC236}">
                <a16:creationId xmlns:a16="http://schemas.microsoft.com/office/drawing/2014/main" id="{D10A7FF8-EB83-DF3C-3936-9450BEF4E86D}"/>
              </a:ext>
            </a:extLst>
          </p:cNvPr>
          <p:cNvGraphicFramePr>
            <a:graphicFrameLocks/>
          </p:cNvGraphicFramePr>
          <p:nvPr>
            <p:extLst>
              <p:ext uri="{D42A27DB-BD31-4B8C-83A1-F6EECF244321}">
                <p14:modId xmlns:p14="http://schemas.microsoft.com/office/powerpoint/2010/main" val="3464989671"/>
              </p:ext>
            </p:extLst>
          </p:nvPr>
        </p:nvGraphicFramePr>
        <p:xfrm>
          <a:off x="30192" y="742950"/>
          <a:ext cx="9113808" cy="42969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46585647"/>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21650" y="-1101905"/>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3" name="Rectangle 2">
            <a:extLst>
              <a:ext uri="{FF2B5EF4-FFF2-40B4-BE49-F238E27FC236}">
                <a16:creationId xmlns:a16="http://schemas.microsoft.com/office/drawing/2014/main" id="{3413E882-9594-B27A-C81C-0BF9308A1FF3}"/>
              </a:ext>
            </a:extLst>
          </p:cNvPr>
          <p:cNvSpPr txBox="1">
            <a:spLocks noRot="1" noChangeArrowheads="1"/>
          </p:cNvSpPr>
          <p:nvPr/>
        </p:nvSpPr>
        <p:spPr>
          <a:xfrm>
            <a:off x="1143000" y="185426"/>
            <a:ext cx="4648200" cy="539268"/>
          </a:xfrm>
          <a:prstGeom prst="rect">
            <a:avLst/>
          </a:prstGeom>
          <a:solidFill>
            <a:schemeClr val="bg1"/>
          </a:solidFill>
        </p:spPr>
        <p:txBody>
          <a:bodyPr>
            <a:normAutofit/>
          </a:bodyPr>
          <a:lstStyle>
            <a:lvl1pPr algn="l" defTabSz="914400" rtl="0" eaLnBrk="1" latinLnBrk="0" hangingPunct="1">
              <a:lnSpc>
                <a:spcPct val="90000"/>
              </a:lnSpc>
              <a:spcBef>
                <a:spcPct val="0"/>
              </a:spcBef>
              <a:buNone/>
              <a:defRPr sz="4400" kern="1200">
                <a:solidFill>
                  <a:schemeClr val="tx1"/>
                </a:solidFill>
                <a:latin typeface="字魂35号-经典雅黑" panose="00000500000000000000" pitchFamily="2" charset="-122"/>
                <a:ea typeface="+mj-ea"/>
                <a:cs typeface="+mj-cs"/>
              </a:defRPr>
            </a:lvl1pPr>
          </a:lstStyle>
          <a:p>
            <a:pPr algn="just">
              <a:lnSpc>
                <a:spcPct val="100000"/>
              </a:lnSpc>
              <a:defRPr/>
            </a:pPr>
            <a:r>
              <a:rPr lang="en-US" sz="2400" b="1">
                <a:effectLst>
                  <a:outerShdw blurRad="38100" dist="38100" dir="2700000" algn="tl">
                    <a:srgbClr val="C0C0C0"/>
                  </a:outerShdw>
                </a:effectLst>
                <a:latin typeface="+mn-lt"/>
              </a:rPr>
              <a:t>perumusan ketentuan pidana</a:t>
            </a:r>
            <a:endParaRPr lang="en-US" sz="2400" b="1" dirty="0">
              <a:effectLst>
                <a:outerShdw blurRad="38100" dist="38100" dir="2700000" algn="tl">
                  <a:srgbClr val="C0C0C0"/>
                </a:outerShdw>
              </a:effectLst>
              <a:latin typeface="+mn-lt"/>
            </a:endParaRPr>
          </a:p>
        </p:txBody>
      </p:sp>
      <p:sp useBgFill="1">
        <p:nvSpPr>
          <p:cNvPr id="4" name="Rectangle 35">
            <a:extLst>
              <a:ext uri="{FF2B5EF4-FFF2-40B4-BE49-F238E27FC236}">
                <a16:creationId xmlns:a16="http://schemas.microsoft.com/office/drawing/2014/main" id="{E20B1000-6AF9-C1A2-E347-063AD2E4A09A}"/>
              </a:ext>
            </a:extLst>
          </p:cNvPr>
          <p:cNvSpPr txBox="1">
            <a:spLocks noChangeArrowheads="1"/>
          </p:cNvSpPr>
          <p:nvPr/>
        </p:nvSpPr>
        <p:spPr>
          <a:xfrm>
            <a:off x="1066801" y="724695"/>
            <a:ext cx="6781800" cy="3904456"/>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30238" indent="-274638" algn="just">
              <a:lnSpc>
                <a:spcPct val="80000"/>
              </a:lnSpc>
              <a:spcBef>
                <a:spcPts val="1200"/>
              </a:spcBef>
              <a:buClr>
                <a:schemeClr val="tx1"/>
              </a:buClr>
              <a:buFont typeface="Wingdings" panose="05000000000000000000" pitchFamily="2" charset="2"/>
              <a:buChar char="§"/>
            </a:pPr>
            <a:r>
              <a:rPr lang="en-US" altLang="en-US" sz="1800">
                <a:latin typeface="+mn-lt"/>
                <a:cs typeface="Arial" panose="020B0604020202020204" pitchFamily="34" charset="0"/>
                <a:sym typeface="Wingdings" panose="05000000000000000000" pitchFamily="2" charset="2"/>
              </a:rPr>
              <a:t>Perlu diperhatikan asas-asas umum ketentuan pidana</a:t>
            </a:r>
          </a:p>
          <a:p>
            <a:pPr marL="630238" indent="-274638" algn="just">
              <a:lnSpc>
                <a:spcPct val="80000"/>
              </a:lnSpc>
              <a:spcBef>
                <a:spcPts val="1200"/>
              </a:spcBef>
              <a:buClr>
                <a:schemeClr val="tx1"/>
              </a:buClr>
              <a:buFont typeface="Wingdings" panose="05000000000000000000" pitchFamily="2" charset="2"/>
              <a:buChar char="§"/>
            </a:pPr>
            <a:r>
              <a:rPr lang="en-US" altLang="en-US" sz="1800">
                <a:latin typeface="+mn-lt"/>
                <a:cs typeface="Arial" panose="020B0604020202020204" pitchFamily="34" charset="0"/>
                <a:sym typeface="Wingdings" panose="05000000000000000000" pitchFamily="2" charset="2"/>
              </a:rPr>
              <a:t>Perlu dipertimbangkan dampak yang ditimbulkan oleh tindak pidana dalam masyarakat</a:t>
            </a:r>
          </a:p>
          <a:p>
            <a:pPr marL="630238" indent="-274638" algn="just">
              <a:lnSpc>
                <a:spcPct val="80000"/>
              </a:lnSpc>
              <a:spcBef>
                <a:spcPts val="1200"/>
              </a:spcBef>
              <a:buClr>
                <a:schemeClr val="tx1"/>
              </a:buClr>
              <a:buFont typeface="Wingdings" panose="05000000000000000000" pitchFamily="2" charset="2"/>
              <a:buChar char="§"/>
            </a:pPr>
            <a:r>
              <a:rPr lang="id-ID" altLang="en-US" sz="1800">
                <a:latin typeface="+mn-lt"/>
                <a:cs typeface="Arial" panose="020B0604020202020204" pitchFamily="34" charset="0"/>
                <a:sym typeface="Wingdings" panose="05000000000000000000" pitchFamily="2" charset="2"/>
              </a:rPr>
              <a:t>Rumusan harus </a:t>
            </a:r>
            <a:r>
              <a:rPr lang="en-US" altLang="en-US" sz="1800">
                <a:latin typeface="+mn-lt"/>
                <a:cs typeface="Arial" panose="020B0604020202020204" pitchFamily="34" charset="0"/>
                <a:sym typeface="Wingdings" panose="05000000000000000000" pitchFamily="2" charset="2"/>
              </a:rPr>
              <a:t>menyebutkan secara tegas norma larangan atau norma perintah yang dilanggar dan menyebutkan pasal atau beberapa pasal yang memuat norma tersebut.</a:t>
            </a:r>
          </a:p>
          <a:p>
            <a:pPr marL="630238" indent="-274638" algn="just">
              <a:lnSpc>
                <a:spcPct val="80000"/>
              </a:lnSpc>
              <a:spcBef>
                <a:spcPts val="1200"/>
              </a:spcBef>
              <a:buClr>
                <a:schemeClr val="tx1"/>
              </a:buClr>
              <a:buFont typeface="Wingdings" panose="05000000000000000000" pitchFamily="2" charset="2"/>
              <a:buChar char="§"/>
            </a:pPr>
            <a:r>
              <a:rPr lang="en-US" altLang="en-US" sz="1800">
                <a:latin typeface="+mn-lt"/>
                <a:cs typeface="Arial" panose="020B0604020202020204" pitchFamily="34" charset="0"/>
                <a:sym typeface="Wingdings" panose="05000000000000000000" pitchFamily="2" charset="2"/>
              </a:rPr>
              <a:t>Dalam hal berlaku untuk siapa saja, subyek ditulis “setiap orang“.</a:t>
            </a:r>
          </a:p>
          <a:p>
            <a:pPr marL="630238" indent="-274638" algn="just">
              <a:lnSpc>
                <a:spcPct val="80000"/>
              </a:lnSpc>
              <a:spcBef>
                <a:spcPts val="1200"/>
              </a:spcBef>
              <a:buClr>
                <a:schemeClr val="tx1"/>
              </a:buClr>
              <a:buFont typeface="Wingdings" panose="05000000000000000000" pitchFamily="2" charset="2"/>
              <a:buChar char="§"/>
            </a:pPr>
            <a:r>
              <a:rPr lang="en-US" altLang="en-US" sz="1800">
                <a:latin typeface="+mn-lt"/>
                <a:cs typeface="Arial" panose="020B0604020202020204" pitchFamily="34" charset="0"/>
                <a:sym typeface="Wingdings" panose="05000000000000000000" pitchFamily="2" charset="2"/>
              </a:rPr>
              <a:t>Bila berlaku untuk subyek tertentu, maka harus secara tegas disebut subyek tersebut, misalnya Orang Asing, Pegawai Negeri Sipil, dan lain-lain.</a:t>
            </a:r>
            <a:endParaRPr lang="id-ID" altLang="en-US" sz="1800">
              <a:latin typeface="+mn-lt"/>
              <a:cs typeface="Arial" panose="020B0604020202020204" pitchFamily="34" charset="0"/>
              <a:sym typeface="Wingdings" panose="05000000000000000000" pitchFamily="2" charset="2"/>
            </a:endParaRPr>
          </a:p>
          <a:p>
            <a:pPr marL="630238" indent="-274638" algn="just">
              <a:lnSpc>
                <a:spcPct val="80000"/>
              </a:lnSpc>
              <a:spcBef>
                <a:spcPts val="1200"/>
              </a:spcBef>
              <a:buClr>
                <a:schemeClr val="tx1"/>
              </a:buClr>
              <a:buFont typeface="Wingdings" panose="05000000000000000000" pitchFamily="2" charset="2"/>
              <a:buChar char="§"/>
            </a:pPr>
            <a:r>
              <a:rPr lang="en-US" altLang="en-US" sz="1800">
                <a:latin typeface="+mn-lt"/>
                <a:cs typeface="Arial" panose="020B0604020202020204" pitchFamily="34" charset="0"/>
                <a:sym typeface="Wingdings" panose="05000000000000000000" pitchFamily="2" charset="2"/>
              </a:rPr>
              <a:t>Rumusan ketentuan pidana </a:t>
            </a:r>
            <a:r>
              <a:rPr lang="id-ID" altLang="en-US" sz="1800">
                <a:latin typeface="+mn-lt"/>
                <a:cs typeface="Arial" panose="020B0604020202020204" pitchFamily="34" charset="0"/>
                <a:sym typeface="Wingdings" panose="05000000000000000000" pitchFamily="2" charset="2"/>
              </a:rPr>
              <a:t>menyatakan secara tegas kualifikasi pidana yang dijatuhkan bersifat kumulatif, alternatif, atau kumulatif alternatif.</a:t>
            </a:r>
          </a:p>
        </p:txBody>
      </p:sp>
    </p:spTree>
    <p:extLst>
      <p:ext uri="{BB962C8B-B14F-4D97-AF65-F5344CB8AC3E}">
        <p14:creationId xmlns:p14="http://schemas.microsoft.com/office/powerpoint/2010/main" val="3759535572"/>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 name="六边形 28"/>
          <p:cNvSpPr/>
          <p:nvPr/>
        </p:nvSpPr>
        <p:spPr>
          <a:xfrm rot="5400000" flipH="1" flipV="1">
            <a:off x="2021650" y="-1101905"/>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1" name="文本框 50"/>
          <p:cNvSpPr txBox="1"/>
          <p:nvPr/>
        </p:nvSpPr>
        <p:spPr>
          <a:xfrm>
            <a:off x="1169648" y="390446"/>
            <a:ext cx="6602752" cy="400110"/>
          </a:xfrm>
          <a:prstGeom prst="rect">
            <a:avLst/>
          </a:prstGeom>
          <a:noFill/>
        </p:spPr>
        <p:txBody>
          <a:bodyPr wrap="square" rtlCol="0">
            <a:spAutoFit/>
          </a:bodyPr>
          <a:lstStyle/>
          <a:p>
            <a:pPr>
              <a:defRPr/>
            </a:pPr>
            <a:r>
              <a:rPr lang="en-US" altLang="en-US" sz="2000" b="1">
                <a:latin typeface="Berlin Sans FB" pitchFamily="34" charset="0"/>
              </a:rPr>
              <a:t>KERANGKA PERATURAN PERUNDANG-UNDANGAN</a:t>
            </a:r>
          </a:p>
        </p:txBody>
      </p:sp>
      <p:grpSp>
        <p:nvGrpSpPr>
          <p:cNvPr id="2" name="Group 3">
            <a:extLst>
              <a:ext uri="{FF2B5EF4-FFF2-40B4-BE49-F238E27FC236}">
                <a16:creationId xmlns:a16="http://schemas.microsoft.com/office/drawing/2014/main" id="{903612E6-8ACC-F05D-7A08-594B89714A17}"/>
              </a:ext>
            </a:extLst>
          </p:cNvPr>
          <p:cNvGrpSpPr>
            <a:grpSpLocks/>
          </p:cNvGrpSpPr>
          <p:nvPr/>
        </p:nvGrpSpPr>
        <p:grpSpPr bwMode="auto">
          <a:xfrm>
            <a:off x="1295400" y="1092045"/>
            <a:ext cx="6349263" cy="512780"/>
            <a:chOff x="1152" y="1440"/>
            <a:chExt cx="3360" cy="468"/>
          </a:xfrm>
        </p:grpSpPr>
        <p:sp>
          <p:nvSpPr>
            <p:cNvPr id="3" name="AutoShape 4">
              <a:extLst>
                <a:ext uri="{FF2B5EF4-FFF2-40B4-BE49-F238E27FC236}">
                  <a16:creationId xmlns:a16="http://schemas.microsoft.com/office/drawing/2014/main" id="{FBCF8796-41FF-0159-5A76-BC1F98A500E7}"/>
                </a:ext>
              </a:extLst>
            </p:cNvPr>
            <p:cNvSpPr>
              <a:spLocks noChangeArrowheads="1"/>
            </p:cNvSpPr>
            <p:nvPr/>
          </p:nvSpPr>
          <p:spPr bwMode="gray">
            <a:xfrm>
              <a:off x="1382" y="1475"/>
              <a:ext cx="3130" cy="421"/>
            </a:xfrm>
            <a:prstGeom prst="roundRect">
              <a:avLst>
                <a:gd name="adj" fmla="val 50000"/>
              </a:avLst>
            </a:prstGeom>
            <a:noFill/>
            <a:ln w="38100" algn="ctr">
              <a:solidFill>
                <a:schemeClr val="tx2"/>
              </a:solidFill>
              <a:round/>
              <a:headEnd/>
              <a:tailEnd/>
            </a:ln>
            <a:extLst>
              <a:ext uri="{909E8E84-426E-40DD-AFC4-6F175D3DCCD1}">
                <a14:hiddenFill xmlns:a14="http://schemas.microsoft.com/office/drawing/2010/main">
                  <a:solidFill>
                    <a:srgbClr val="FFFFFF"/>
                  </a:solidFill>
                </a14:hiddenFill>
              </a:ext>
            </a:extLst>
          </p:spPr>
          <p:txBody>
            <a:bodyPr vert="eaVert" wrap="none" anchor="ct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eaLnBrk="1" hangingPunct="1">
                <a:spcBef>
                  <a:spcPct val="0"/>
                </a:spcBef>
                <a:buClrTx/>
                <a:buSzTx/>
                <a:buFontTx/>
                <a:buNone/>
              </a:pPr>
              <a:endParaRPr lang="en-US" altLang="en-US" sz="1800">
                <a:solidFill>
                  <a:schemeClr val="tx1"/>
                </a:solidFill>
                <a:latin typeface="Tahoma" panose="020B0604030504040204" pitchFamily="34" charset="0"/>
              </a:endParaRPr>
            </a:p>
          </p:txBody>
        </p:sp>
        <p:grpSp>
          <p:nvGrpSpPr>
            <p:cNvPr id="4" name="Group 5">
              <a:extLst>
                <a:ext uri="{FF2B5EF4-FFF2-40B4-BE49-F238E27FC236}">
                  <a16:creationId xmlns:a16="http://schemas.microsoft.com/office/drawing/2014/main" id="{7D28FC5E-0BAE-E6C3-C002-E3509DE72B68}"/>
                </a:ext>
              </a:extLst>
            </p:cNvPr>
            <p:cNvGrpSpPr>
              <a:grpSpLocks/>
            </p:cNvGrpSpPr>
            <p:nvPr/>
          </p:nvGrpSpPr>
          <p:grpSpPr bwMode="auto">
            <a:xfrm>
              <a:off x="1152" y="1440"/>
              <a:ext cx="581" cy="468"/>
              <a:chOff x="720" y="960"/>
              <a:chExt cx="987" cy="795"/>
            </a:xfrm>
          </p:grpSpPr>
          <p:sp>
            <p:nvSpPr>
              <p:cNvPr id="7" name="Oval 6">
                <a:extLst>
                  <a:ext uri="{FF2B5EF4-FFF2-40B4-BE49-F238E27FC236}">
                    <a16:creationId xmlns:a16="http://schemas.microsoft.com/office/drawing/2014/main" id="{569AB9CC-DF31-D6A9-BC42-46BED0A8FFA7}"/>
                  </a:ext>
                </a:extLst>
              </p:cNvPr>
              <p:cNvSpPr>
                <a:spLocks noChangeArrowheads="1"/>
              </p:cNvSpPr>
              <p:nvPr/>
            </p:nvSpPr>
            <p:spPr bwMode="gray">
              <a:xfrm rot="1758052">
                <a:off x="747" y="987"/>
                <a:ext cx="960" cy="768"/>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eaLnBrk="1" hangingPunct="1">
                  <a:spcBef>
                    <a:spcPct val="0"/>
                  </a:spcBef>
                  <a:buClrTx/>
                  <a:buSzTx/>
                  <a:buFontTx/>
                  <a:buNone/>
                </a:pPr>
                <a:endParaRPr lang="en-US" altLang="en-US" sz="1800">
                  <a:solidFill>
                    <a:schemeClr val="tx1"/>
                  </a:solidFill>
                  <a:latin typeface="Tahoma" panose="020B0604030504040204" pitchFamily="34" charset="0"/>
                </a:endParaRPr>
              </a:p>
            </p:txBody>
          </p:sp>
          <p:sp>
            <p:nvSpPr>
              <p:cNvPr id="8" name="Oval 7">
                <a:extLst>
                  <a:ext uri="{FF2B5EF4-FFF2-40B4-BE49-F238E27FC236}">
                    <a16:creationId xmlns:a16="http://schemas.microsoft.com/office/drawing/2014/main" id="{CCF9D74A-863A-1346-CFD8-4540C9BBE190}"/>
                  </a:ext>
                </a:extLst>
              </p:cNvPr>
              <p:cNvSpPr>
                <a:spLocks noChangeArrowheads="1"/>
              </p:cNvSpPr>
              <p:nvPr/>
            </p:nvSpPr>
            <p:spPr bwMode="gray">
              <a:xfrm rot="1758052">
                <a:off x="720" y="960"/>
                <a:ext cx="958" cy="767"/>
              </a:xfrm>
              <a:prstGeom prst="ellipse">
                <a:avLst/>
              </a:prstGeom>
              <a:gradFill rotWithShape="1">
                <a:gsLst>
                  <a:gs pos="0">
                    <a:schemeClr val="tx2"/>
                  </a:gs>
                  <a:gs pos="100000">
                    <a:schemeClr val="tx2">
                      <a:gamma/>
                      <a:shade val="46275"/>
                      <a:invGamma/>
                    </a:schemeClr>
                  </a:gs>
                </a:gsLst>
                <a:lin ang="5400000" scaled="1"/>
              </a:gradFill>
              <a:ln>
                <a:noFill/>
              </a:ln>
              <a:effectLst/>
            </p:spPr>
            <p:txBody>
              <a:bodyPr wrap="none" anchor="ctr"/>
              <a:lstStyle/>
              <a:p>
                <a:pPr eaLnBrk="1" hangingPunct="1">
                  <a:defRPr/>
                </a:pPr>
                <a:endParaRPr lang="en-US"/>
              </a:p>
            </p:txBody>
          </p:sp>
          <p:sp>
            <p:nvSpPr>
              <p:cNvPr id="9" name="Oval 8">
                <a:extLst>
                  <a:ext uri="{FF2B5EF4-FFF2-40B4-BE49-F238E27FC236}">
                    <a16:creationId xmlns:a16="http://schemas.microsoft.com/office/drawing/2014/main" id="{B282A77D-2135-F0B5-CEB9-1A580D141D2C}"/>
                  </a:ext>
                </a:extLst>
              </p:cNvPr>
              <p:cNvSpPr>
                <a:spLocks noChangeArrowheads="1"/>
              </p:cNvSpPr>
              <p:nvPr/>
            </p:nvSpPr>
            <p:spPr bwMode="gray">
              <a:xfrm>
                <a:off x="816" y="1008"/>
                <a:ext cx="432" cy="432"/>
              </a:xfrm>
              <a:prstGeom prst="ellipse">
                <a:avLst/>
              </a:prstGeom>
              <a:gradFill rotWithShape="1">
                <a:gsLst>
                  <a:gs pos="0">
                    <a:srgbClr val="FFFFFF">
                      <a:alpha val="50000"/>
                    </a:srgbClr>
                  </a:gs>
                  <a:gs pos="100000">
                    <a:srgbClr val="767676">
                      <a:alpha val="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eaLnBrk="1" hangingPunct="1">
                  <a:spcBef>
                    <a:spcPct val="0"/>
                  </a:spcBef>
                  <a:buClrTx/>
                  <a:buSzTx/>
                  <a:buFontTx/>
                  <a:buNone/>
                </a:pPr>
                <a:endParaRPr lang="en-US" altLang="en-US" sz="1800">
                  <a:solidFill>
                    <a:schemeClr val="tx1"/>
                  </a:solidFill>
                  <a:latin typeface="Tahoma" panose="020B0604030504040204" pitchFamily="34" charset="0"/>
                </a:endParaRPr>
              </a:p>
            </p:txBody>
          </p:sp>
        </p:grpSp>
        <p:sp>
          <p:nvSpPr>
            <p:cNvPr id="5" name="Text Box 9">
              <a:extLst>
                <a:ext uri="{FF2B5EF4-FFF2-40B4-BE49-F238E27FC236}">
                  <a16:creationId xmlns:a16="http://schemas.microsoft.com/office/drawing/2014/main" id="{CEFE080D-F993-D020-4CA9-1F8140CA8C71}"/>
                </a:ext>
              </a:extLst>
            </p:cNvPr>
            <p:cNvSpPr txBox="1">
              <a:spLocks noChangeArrowheads="1"/>
            </p:cNvSpPr>
            <p:nvPr/>
          </p:nvSpPr>
          <p:spPr bwMode="gray">
            <a:xfrm>
              <a:off x="1720" y="1550"/>
              <a:ext cx="429" cy="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spcBef>
                  <a:spcPct val="0"/>
                </a:spcBef>
                <a:buClrTx/>
                <a:buSzTx/>
                <a:buFontTx/>
                <a:buNone/>
              </a:pPr>
              <a:r>
                <a:rPr lang="en-US" altLang="en-US" sz="1800" b="1">
                  <a:solidFill>
                    <a:srgbClr val="000000"/>
                  </a:solidFill>
                  <a:latin typeface="Tahoma" panose="020B0604030504040204" pitchFamily="34" charset="0"/>
                </a:rPr>
                <a:t>Judul</a:t>
              </a:r>
            </a:p>
          </p:txBody>
        </p:sp>
        <p:sp>
          <p:nvSpPr>
            <p:cNvPr id="6" name="Text Box 10">
              <a:extLst>
                <a:ext uri="{FF2B5EF4-FFF2-40B4-BE49-F238E27FC236}">
                  <a16:creationId xmlns:a16="http://schemas.microsoft.com/office/drawing/2014/main" id="{E9C31FFC-D0AA-7BE7-8737-32217DE88E05}"/>
                </a:ext>
              </a:extLst>
            </p:cNvPr>
            <p:cNvSpPr txBox="1">
              <a:spLocks noChangeArrowheads="1"/>
            </p:cNvSpPr>
            <p:nvPr/>
          </p:nvSpPr>
          <p:spPr bwMode="gray">
            <a:xfrm>
              <a:off x="1360" y="1475"/>
              <a:ext cx="214" cy="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lgn="ctr">
                <a:spcBef>
                  <a:spcPct val="0"/>
                </a:spcBef>
                <a:buClrTx/>
                <a:buSzTx/>
                <a:buFontTx/>
                <a:buNone/>
              </a:pPr>
              <a:r>
                <a:rPr lang="en-US" altLang="en-US" sz="1800" b="1">
                  <a:solidFill>
                    <a:schemeClr val="bg1"/>
                  </a:solidFill>
                  <a:latin typeface="Tahoma" panose="020B0604030504040204" pitchFamily="34" charset="0"/>
                </a:rPr>
                <a:t>1.</a:t>
              </a:r>
            </a:p>
          </p:txBody>
        </p:sp>
      </p:grpSp>
      <p:grpSp>
        <p:nvGrpSpPr>
          <p:cNvPr id="10" name="Group 11">
            <a:extLst>
              <a:ext uri="{FF2B5EF4-FFF2-40B4-BE49-F238E27FC236}">
                <a16:creationId xmlns:a16="http://schemas.microsoft.com/office/drawing/2014/main" id="{C943BFDB-A321-AD07-9425-3F9504147B49}"/>
              </a:ext>
            </a:extLst>
          </p:cNvPr>
          <p:cNvGrpSpPr>
            <a:grpSpLocks/>
          </p:cNvGrpSpPr>
          <p:nvPr/>
        </p:nvGrpSpPr>
        <p:grpSpPr bwMode="auto">
          <a:xfrm>
            <a:off x="1295400" y="1721691"/>
            <a:ext cx="6349263" cy="511588"/>
            <a:chOff x="1152" y="1440"/>
            <a:chExt cx="3360" cy="468"/>
          </a:xfrm>
        </p:grpSpPr>
        <p:sp>
          <p:nvSpPr>
            <p:cNvPr id="11" name="AutoShape 12">
              <a:extLst>
                <a:ext uri="{FF2B5EF4-FFF2-40B4-BE49-F238E27FC236}">
                  <a16:creationId xmlns:a16="http://schemas.microsoft.com/office/drawing/2014/main" id="{5CE5AF9E-6F61-6DD5-9684-74775D0D3D63}"/>
                </a:ext>
              </a:extLst>
            </p:cNvPr>
            <p:cNvSpPr>
              <a:spLocks noChangeArrowheads="1"/>
            </p:cNvSpPr>
            <p:nvPr/>
          </p:nvSpPr>
          <p:spPr bwMode="gray">
            <a:xfrm>
              <a:off x="1382" y="1475"/>
              <a:ext cx="3130" cy="421"/>
            </a:xfrm>
            <a:prstGeom prst="roundRect">
              <a:avLst>
                <a:gd name="adj" fmla="val 50000"/>
              </a:avLst>
            </a:prstGeom>
            <a:noFill/>
            <a:ln w="38100" algn="ctr">
              <a:solidFill>
                <a:schemeClr val="hlink"/>
              </a:solidFill>
              <a:round/>
              <a:headEnd/>
              <a:tailEnd/>
            </a:ln>
            <a:extLst>
              <a:ext uri="{909E8E84-426E-40DD-AFC4-6F175D3DCCD1}">
                <a14:hiddenFill xmlns:a14="http://schemas.microsoft.com/office/drawing/2010/main">
                  <a:solidFill>
                    <a:srgbClr val="FFFFFF"/>
                  </a:solidFill>
                </a14:hiddenFill>
              </a:ext>
            </a:extLst>
          </p:spPr>
          <p:txBody>
            <a:bodyPr vert="eaVert" wrap="none" anchor="ct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eaLnBrk="1" hangingPunct="1">
                <a:spcBef>
                  <a:spcPct val="0"/>
                </a:spcBef>
                <a:buClrTx/>
                <a:buSzTx/>
                <a:buFontTx/>
                <a:buNone/>
              </a:pPr>
              <a:endParaRPr lang="en-US" altLang="en-US" sz="1800">
                <a:solidFill>
                  <a:schemeClr val="tx1"/>
                </a:solidFill>
                <a:latin typeface="Tahoma" panose="020B0604030504040204" pitchFamily="34" charset="0"/>
              </a:endParaRPr>
            </a:p>
          </p:txBody>
        </p:sp>
        <p:grpSp>
          <p:nvGrpSpPr>
            <p:cNvPr id="12" name="Group 13">
              <a:extLst>
                <a:ext uri="{FF2B5EF4-FFF2-40B4-BE49-F238E27FC236}">
                  <a16:creationId xmlns:a16="http://schemas.microsoft.com/office/drawing/2014/main" id="{C13131D6-1A62-325E-98E8-BBF84AD3C5C1}"/>
                </a:ext>
              </a:extLst>
            </p:cNvPr>
            <p:cNvGrpSpPr>
              <a:grpSpLocks/>
            </p:cNvGrpSpPr>
            <p:nvPr/>
          </p:nvGrpSpPr>
          <p:grpSpPr bwMode="auto">
            <a:xfrm>
              <a:off x="1152" y="1440"/>
              <a:ext cx="581" cy="468"/>
              <a:chOff x="720" y="960"/>
              <a:chExt cx="987" cy="795"/>
            </a:xfrm>
          </p:grpSpPr>
          <p:sp>
            <p:nvSpPr>
              <p:cNvPr id="15" name="Oval 14">
                <a:extLst>
                  <a:ext uri="{FF2B5EF4-FFF2-40B4-BE49-F238E27FC236}">
                    <a16:creationId xmlns:a16="http://schemas.microsoft.com/office/drawing/2014/main" id="{8511DB9D-F6F2-0341-73F3-C5D4291DCE41}"/>
                  </a:ext>
                </a:extLst>
              </p:cNvPr>
              <p:cNvSpPr>
                <a:spLocks noChangeArrowheads="1"/>
              </p:cNvSpPr>
              <p:nvPr/>
            </p:nvSpPr>
            <p:spPr bwMode="gray">
              <a:xfrm rot="1758052">
                <a:off x="747" y="987"/>
                <a:ext cx="960" cy="768"/>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eaLnBrk="1" hangingPunct="1">
                  <a:spcBef>
                    <a:spcPct val="0"/>
                  </a:spcBef>
                  <a:buClrTx/>
                  <a:buSzTx/>
                  <a:buFontTx/>
                  <a:buNone/>
                </a:pPr>
                <a:endParaRPr lang="en-US" altLang="en-US" sz="1800">
                  <a:solidFill>
                    <a:schemeClr val="tx1"/>
                  </a:solidFill>
                  <a:latin typeface="Tahoma" panose="020B0604030504040204" pitchFamily="34" charset="0"/>
                </a:endParaRPr>
              </a:p>
            </p:txBody>
          </p:sp>
          <p:sp>
            <p:nvSpPr>
              <p:cNvPr id="16" name="Oval 15">
                <a:extLst>
                  <a:ext uri="{FF2B5EF4-FFF2-40B4-BE49-F238E27FC236}">
                    <a16:creationId xmlns:a16="http://schemas.microsoft.com/office/drawing/2014/main" id="{59B9933A-079A-D52A-B396-B9DB961ED8C4}"/>
                  </a:ext>
                </a:extLst>
              </p:cNvPr>
              <p:cNvSpPr>
                <a:spLocks noChangeArrowheads="1"/>
              </p:cNvSpPr>
              <p:nvPr/>
            </p:nvSpPr>
            <p:spPr bwMode="gray">
              <a:xfrm rot="1758052">
                <a:off x="720" y="960"/>
                <a:ext cx="958" cy="767"/>
              </a:xfrm>
              <a:prstGeom prst="ellipse">
                <a:avLst/>
              </a:prstGeom>
              <a:gradFill rotWithShape="1">
                <a:gsLst>
                  <a:gs pos="0">
                    <a:schemeClr val="hlink"/>
                  </a:gs>
                  <a:gs pos="100000">
                    <a:schemeClr val="hlink">
                      <a:gamma/>
                      <a:shade val="46275"/>
                      <a:invGamma/>
                    </a:schemeClr>
                  </a:gs>
                </a:gsLst>
                <a:lin ang="5400000" scaled="1"/>
              </a:gradFill>
              <a:ln>
                <a:noFill/>
              </a:ln>
              <a:effectLst/>
            </p:spPr>
            <p:txBody>
              <a:bodyPr wrap="none" anchor="ctr"/>
              <a:lstStyle/>
              <a:p>
                <a:pPr eaLnBrk="1" hangingPunct="1">
                  <a:defRPr/>
                </a:pPr>
                <a:endParaRPr lang="en-US"/>
              </a:p>
            </p:txBody>
          </p:sp>
          <p:sp>
            <p:nvSpPr>
              <p:cNvPr id="17" name="Oval 16">
                <a:extLst>
                  <a:ext uri="{FF2B5EF4-FFF2-40B4-BE49-F238E27FC236}">
                    <a16:creationId xmlns:a16="http://schemas.microsoft.com/office/drawing/2014/main" id="{1F6083D9-57EB-6D03-C39E-A42785BC4E83}"/>
                  </a:ext>
                </a:extLst>
              </p:cNvPr>
              <p:cNvSpPr>
                <a:spLocks noChangeArrowheads="1"/>
              </p:cNvSpPr>
              <p:nvPr/>
            </p:nvSpPr>
            <p:spPr bwMode="gray">
              <a:xfrm>
                <a:off x="816" y="1008"/>
                <a:ext cx="432" cy="432"/>
              </a:xfrm>
              <a:prstGeom prst="ellipse">
                <a:avLst/>
              </a:prstGeom>
              <a:gradFill rotWithShape="1">
                <a:gsLst>
                  <a:gs pos="0">
                    <a:srgbClr val="FFFFFF">
                      <a:alpha val="50000"/>
                    </a:srgbClr>
                  </a:gs>
                  <a:gs pos="100000">
                    <a:srgbClr val="767676">
                      <a:alpha val="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eaLnBrk="1" hangingPunct="1">
                  <a:spcBef>
                    <a:spcPct val="0"/>
                  </a:spcBef>
                  <a:buClrTx/>
                  <a:buSzTx/>
                  <a:buFontTx/>
                  <a:buNone/>
                </a:pPr>
                <a:endParaRPr lang="en-US" altLang="en-US" sz="1800">
                  <a:solidFill>
                    <a:schemeClr val="tx1"/>
                  </a:solidFill>
                  <a:latin typeface="Tahoma" panose="020B0604030504040204" pitchFamily="34" charset="0"/>
                </a:endParaRPr>
              </a:p>
            </p:txBody>
          </p:sp>
        </p:grpSp>
        <p:sp>
          <p:nvSpPr>
            <p:cNvPr id="13" name="Text Box 17">
              <a:extLst>
                <a:ext uri="{FF2B5EF4-FFF2-40B4-BE49-F238E27FC236}">
                  <a16:creationId xmlns:a16="http://schemas.microsoft.com/office/drawing/2014/main" id="{5F1D0A1E-DBC1-7D14-8D3D-6C14F1FC0F34}"/>
                </a:ext>
              </a:extLst>
            </p:cNvPr>
            <p:cNvSpPr txBox="1">
              <a:spLocks noChangeArrowheads="1"/>
            </p:cNvSpPr>
            <p:nvPr/>
          </p:nvSpPr>
          <p:spPr bwMode="gray">
            <a:xfrm>
              <a:off x="1720" y="1550"/>
              <a:ext cx="820" cy="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spcBef>
                  <a:spcPct val="0"/>
                </a:spcBef>
                <a:buClrTx/>
                <a:buSzTx/>
                <a:buFontTx/>
                <a:buNone/>
              </a:pPr>
              <a:r>
                <a:rPr lang="en-US" altLang="en-US" sz="1800" b="1">
                  <a:solidFill>
                    <a:srgbClr val="000000"/>
                  </a:solidFill>
                  <a:latin typeface="Tahoma" panose="020B0604030504040204" pitchFamily="34" charset="0"/>
                </a:rPr>
                <a:t>Pembukaan</a:t>
              </a:r>
            </a:p>
          </p:txBody>
        </p:sp>
        <p:sp>
          <p:nvSpPr>
            <p:cNvPr id="14" name="Text Box 18">
              <a:extLst>
                <a:ext uri="{FF2B5EF4-FFF2-40B4-BE49-F238E27FC236}">
                  <a16:creationId xmlns:a16="http://schemas.microsoft.com/office/drawing/2014/main" id="{49E0CF13-BA9D-C4DA-60EA-0CE812159F76}"/>
                </a:ext>
              </a:extLst>
            </p:cNvPr>
            <p:cNvSpPr txBox="1">
              <a:spLocks noChangeArrowheads="1"/>
            </p:cNvSpPr>
            <p:nvPr/>
          </p:nvSpPr>
          <p:spPr bwMode="gray">
            <a:xfrm>
              <a:off x="1360" y="1475"/>
              <a:ext cx="214" cy="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lgn="ctr">
                <a:spcBef>
                  <a:spcPct val="0"/>
                </a:spcBef>
                <a:buClrTx/>
                <a:buSzTx/>
                <a:buFontTx/>
                <a:buNone/>
              </a:pPr>
              <a:r>
                <a:rPr lang="en-US" altLang="en-US" sz="1800" b="1">
                  <a:solidFill>
                    <a:schemeClr val="bg1"/>
                  </a:solidFill>
                  <a:latin typeface="Tahoma" panose="020B0604030504040204" pitchFamily="34" charset="0"/>
                </a:rPr>
                <a:t>2.</a:t>
              </a:r>
            </a:p>
          </p:txBody>
        </p:sp>
      </p:grpSp>
      <p:sp>
        <p:nvSpPr>
          <p:cNvPr id="19" name="AutoShape 20">
            <a:extLst>
              <a:ext uri="{FF2B5EF4-FFF2-40B4-BE49-F238E27FC236}">
                <a16:creationId xmlns:a16="http://schemas.microsoft.com/office/drawing/2014/main" id="{EAB0DC18-9BFA-9133-EF64-E04D7D0B0C70}"/>
              </a:ext>
            </a:extLst>
          </p:cNvPr>
          <p:cNvSpPr>
            <a:spLocks noChangeArrowheads="1"/>
          </p:cNvSpPr>
          <p:nvPr/>
        </p:nvSpPr>
        <p:spPr bwMode="gray">
          <a:xfrm>
            <a:off x="1729277" y="2392670"/>
            <a:ext cx="5914641" cy="460211"/>
          </a:xfrm>
          <a:prstGeom prst="roundRect">
            <a:avLst>
              <a:gd name="adj" fmla="val 50000"/>
            </a:avLst>
          </a:prstGeom>
          <a:solidFill>
            <a:schemeClr val="bg1"/>
          </a:solidFill>
          <a:ln w="38100" algn="ctr">
            <a:solidFill>
              <a:schemeClr val="accent4"/>
            </a:solidFill>
            <a:round/>
            <a:headEnd/>
            <a:tailEnd/>
          </a:ln>
        </p:spPr>
        <p:txBody>
          <a:bodyPr vert="eaVert" wrap="none" anchor="ct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eaLnBrk="1" hangingPunct="1">
              <a:spcBef>
                <a:spcPct val="0"/>
              </a:spcBef>
              <a:buClrTx/>
              <a:buSzTx/>
              <a:buFontTx/>
              <a:buNone/>
            </a:pPr>
            <a:endParaRPr lang="en-US" altLang="en-US" sz="1800">
              <a:solidFill>
                <a:schemeClr val="tx1"/>
              </a:solidFill>
              <a:latin typeface="Tahoma" panose="020B0604030504040204" pitchFamily="34" charset="0"/>
            </a:endParaRPr>
          </a:p>
        </p:txBody>
      </p:sp>
      <p:grpSp>
        <p:nvGrpSpPr>
          <p:cNvPr id="20" name="Group 21">
            <a:extLst>
              <a:ext uri="{FF2B5EF4-FFF2-40B4-BE49-F238E27FC236}">
                <a16:creationId xmlns:a16="http://schemas.microsoft.com/office/drawing/2014/main" id="{98C0BA37-DB27-7925-6A67-93EDD78032E5}"/>
              </a:ext>
            </a:extLst>
          </p:cNvPr>
          <p:cNvGrpSpPr>
            <a:grpSpLocks/>
          </p:cNvGrpSpPr>
          <p:nvPr/>
        </p:nvGrpSpPr>
        <p:grpSpPr bwMode="auto">
          <a:xfrm>
            <a:off x="1294655" y="2354410"/>
            <a:ext cx="1097893" cy="511588"/>
            <a:chOff x="720" y="960"/>
            <a:chExt cx="987" cy="795"/>
          </a:xfrm>
        </p:grpSpPr>
        <p:sp>
          <p:nvSpPr>
            <p:cNvPr id="23" name="Oval 22">
              <a:extLst>
                <a:ext uri="{FF2B5EF4-FFF2-40B4-BE49-F238E27FC236}">
                  <a16:creationId xmlns:a16="http://schemas.microsoft.com/office/drawing/2014/main" id="{40192CC0-3446-BF75-C9C0-7734E6849205}"/>
                </a:ext>
              </a:extLst>
            </p:cNvPr>
            <p:cNvSpPr>
              <a:spLocks noChangeArrowheads="1"/>
            </p:cNvSpPr>
            <p:nvPr/>
          </p:nvSpPr>
          <p:spPr bwMode="gray">
            <a:xfrm rot="1758052">
              <a:off x="747" y="987"/>
              <a:ext cx="960" cy="768"/>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eaLnBrk="1" hangingPunct="1">
                <a:spcBef>
                  <a:spcPct val="0"/>
                </a:spcBef>
                <a:buClrTx/>
                <a:buSzTx/>
                <a:buFontTx/>
                <a:buNone/>
              </a:pPr>
              <a:endParaRPr lang="en-US" altLang="en-US" sz="1800">
                <a:solidFill>
                  <a:schemeClr val="tx1"/>
                </a:solidFill>
                <a:latin typeface="Tahoma" panose="020B0604030504040204" pitchFamily="34" charset="0"/>
              </a:endParaRPr>
            </a:p>
          </p:txBody>
        </p:sp>
        <p:sp>
          <p:nvSpPr>
            <p:cNvPr id="24" name="Oval 23">
              <a:extLst>
                <a:ext uri="{FF2B5EF4-FFF2-40B4-BE49-F238E27FC236}">
                  <a16:creationId xmlns:a16="http://schemas.microsoft.com/office/drawing/2014/main" id="{4A3BF4CE-FE72-385F-D0DA-5E2B78540030}"/>
                </a:ext>
              </a:extLst>
            </p:cNvPr>
            <p:cNvSpPr>
              <a:spLocks noChangeArrowheads="1"/>
            </p:cNvSpPr>
            <p:nvPr/>
          </p:nvSpPr>
          <p:spPr bwMode="gray">
            <a:xfrm rot="1758052">
              <a:off x="720" y="960"/>
              <a:ext cx="958" cy="767"/>
            </a:xfrm>
            <a:prstGeom prst="ellipse">
              <a:avLst/>
            </a:prstGeom>
            <a:gradFill rotWithShape="1">
              <a:gsLst>
                <a:gs pos="0">
                  <a:schemeClr val="accent1"/>
                </a:gs>
                <a:gs pos="100000">
                  <a:schemeClr val="accent1">
                    <a:gamma/>
                    <a:shade val="46275"/>
                    <a:invGamma/>
                  </a:schemeClr>
                </a:gs>
              </a:gsLst>
              <a:lin ang="5400000" scaled="1"/>
            </a:gradFill>
            <a:ln>
              <a:noFill/>
            </a:ln>
            <a:effectLst/>
          </p:spPr>
          <p:txBody>
            <a:bodyPr wrap="none" anchor="ctr"/>
            <a:lstStyle/>
            <a:p>
              <a:pPr eaLnBrk="1" hangingPunct="1">
                <a:defRPr/>
              </a:pPr>
              <a:endParaRPr lang="en-US"/>
            </a:p>
          </p:txBody>
        </p:sp>
        <p:sp>
          <p:nvSpPr>
            <p:cNvPr id="25" name="Oval 24">
              <a:extLst>
                <a:ext uri="{FF2B5EF4-FFF2-40B4-BE49-F238E27FC236}">
                  <a16:creationId xmlns:a16="http://schemas.microsoft.com/office/drawing/2014/main" id="{A785DB90-7B34-11FD-E143-EDF7CB4DD4E7}"/>
                </a:ext>
              </a:extLst>
            </p:cNvPr>
            <p:cNvSpPr>
              <a:spLocks noChangeArrowheads="1"/>
            </p:cNvSpPr>
            <p:nvPr/>
          </p:nvSpPr>
          <p:spPr bwMode="gray">
            <a:xfrm>
              <a:off x="816" y="1008"/>
              <a:ext cx="432" cy="432"/>
            </a:xfrm>
            <a:prstGeom prst="ellipse">
              <a:avLst/>
            </a:prstGeom>
            <a:gradFill rotWithShape="1">
              <a:gsLst>
                <a:gs pos="0">
                  <a:srgbClr val="FFFFFF">
                    <a:alpha val="50000"/>
                  </a:srgbClr>
                </a:gs>
                <a:gs pos="100000">
                  <a:srgbClr val="767676">
                    <a:alpha val="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eaLnBrk="1" hangingPunct="1">
                <a:spcBef>
                  <a:spcPct val="0"/>
                </a:spcBef>
                <a:buClrTx/>
                <a:buSzTx/>
                <a:buFontTx/>
                <a:buNone/>
              </a:pPr>
              <a:endParaRPr lang="en-US" altLang="en-US" sz="1800">
                <a:solidFill>
                  <a:schemeClr val="tx1"/>
                </a:solidFill>
                <a:latin typeface="Tahoma" panose="020B0604030504040204" pitchFamily="34" charset="0"/>
              </a:endParaRPr>
            </a:p>
          </p:txBody>
        </p:sp>
      </p:grpSp>
      <p:sp>
        <p:nvSpPr>
          <p:cNvPr id="21" name="Text Box 25">
            <a:extLst>
              <a:ext uri="{FF2B5EF4-FFF2-40B4-BE49-F238E27FC236}">
                <a16:creationId xmlns:a16="http://schemas.microsoft.com/office/drawing/2014/main" id="{67F40FAA-73B2-286B-5256-27639E21FCA0}"/>
              </a:ext>
            </a:extLst>
          </p:cNvPr>
          <p:cNvSpPr txBox="1">
            <a:spLocks noChangeArrowheads="1"/>
          </p:cNvSpPr>
          <p:nvPr/>
        </p:nvSpPr>
        <p:spPr bwMode="gray">
          <a:xfrm>
            <a:off x="2367983" y="2474655"/>
            <a:ext cx="1804627" cy="369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spcBef>
                <a:spcPct val="0"/>
              </a:spcBef>
              <a:buClrTx/>
              <a:buSzTx/>
              <a:buFontTx/>
              <a:buNone/>
            </a:pPr>
            <a:r>
              <a:rPr lang="en-US" altLang="en-US" sz="1800" b="1">
                <a:solidFill>
                  <a:schemeClr val="tx1"/>
                </a:solidFill>
                <a:latin typeface="Tahoma" panose="020B0604030504040204" pitchFamily="34" charset="0"/>
              </a:rPr>
              <a:t>Batang</a:t>
            </a:r>
            <a:r>
              <a:rPr lang="en-US" altLang="en-US" sz="1800" b="1">
                <a:solidFill>
                  <a:srgbClr val="FF0066"/>
                </a:solidFill>
                <a:latin typeface="Tahoma" panose="020B0604030504040204" pitchFamily="34" charset="0"/>
              </a:rPr>
              <a:t> </a:t>
            </a:r>
            <a:r>
              <a:rPr lang="en-US" altLang="en-US" sz="1800" b="1">
                <a:solidFill>
                  <a:schemeClr val="tx1"/>
                </a:solidFill>
                <a:latin typeface="Tahoma" panose="020B0604030504040204" pitchFamily="34" charset="0"/>
              </a:rPr>
              <a:t>Tubuh</a:t>
            </a:r>
          </a:p>
        </p:txBody>
      </p:sp>
      <p:sp>
        <p:nvSpPr>
          <p:cNvPr id="22" name="Text Box 26">
            <a:extLst>
              <a:ext uri="{FF2B5EF4-FFF2-40B4-BE49-F238E27FC236}">
                <a16:creationId xmlns:a16="http://schemas.microsoft.com/office/drawing/2014/main" id="{71E3C46F-6FF3-D7B7-483B-F3037B4B8039}"/>
              </a:ext>
            </a:extLst>
          </p:cNvPr>
          <p:cNvSpPr txBox="1">
            <a:spLocks noChangeArrowheads="1"/>
          </p:cNvSpPr>
          <p:nvPr/>
        </p:nvSpPr>
        <p:spPr bwMode="gray">
          <a:xfrm>
            <a:off x="1687705" y="2392670"/>
            <a:ext cx="404388" cy="369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lgn="ctr">
              <a:spcBef>
                <a:spcPct val="0"/>
              </a:spcBef>
              <a:buClrTx/>
              <a:buSzTx/>
              <a:buFontTx/>
              <a:buNone/>
            </a:pPr>
            <a:r>
              <a:rPr lang="en-US" altLang="en-US" sz="1800" b="1">
                <a:solidFill>
                  <a:schemeClr val="bg1"/>
                </a:solidFill>
                <a:latin typeface="Tahoma" panose="020B0604030504040204" pitchFamily="34" charset="0"/>
              </a:rPr>
              <a:t>3.</a:t>
            </a:r>
          </a:p>
        </p:txBody>
      </p:sp>
      <p:grpSp>
        <p:nvGrpSpPr>
          <p:cNvPr id="26" name="Group 27">
            <a:extLst>
              <a:ext uri="{FF2B5EF4-FFF2-40B4-BE49-F238E27FC236}">
                <a16:creationId xmlns:a16="http://schemas.microsoft.com/office/drawing/2014/main" id="{27D66B04-EA06-A82E-26A8-4DFBD9F50BC2}"/>
              </a:ext>
            </a:extLst>
          </p:cNvPr>
          <p:cNvGrpSpPr>
            <a:grpSpLocks/>
          </p:cNvGrpSpPr>
          <p:nvPr/>
        </p:nvGrpSpPr>
        <p:grpSpPr bwMode="auto">
          <a:xfrm>
            <a:off x="1325634" y="3000897"/>
            <a:ext cx="6319029" cy="495249"/>
            <a:chOff x="1168" y="1456"/>
            <a:chExt cx="3344" cy="452"/>
          </a:xfrm>
        </p:grpSpPr>
        <p:sp>
          <p:nvSpPr>
            <p:cNvPr id="27" name="AutoShape 28">
              <a:extLst>
                <a:ext uri="{FF2B5EF4-FFF2-40B4-BE49-F238E27FC236}">
                  <a16:creationId xmlns:a16="http://schemas.microsoft.com/office/drawing/2014/main" id="{F5B94D56-E51C-A644-904E-42F4412A8350}"/>
                </a:ext>
              </a:extLst>
            </p:cNvPr>
            <p:cNvSpPr>
              <a:spLocks noChangeArrowheads="1"/>
            </p:cNvSpPr>
            <p:nvPr/>
          </p:nvSpPr>
          <p:spPr bwMode="gray">
            <a:xfrm>
              <a:off x="1382" y="1475"/>
              <a:ext cx="3130" cy="421"/>
            </a:xfrm>
            <a:prstGeom prst="roundRect">
              <a:avLst>
                <a:gd name="adj" fmla="val 50000"/>
              </a:avLst>
            </a:prstGeom>
            <a:noFill/>
            <a:ln w="38100" algn="ctr">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vert="eaVert" wrap="none" anchor="ct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eaLnBrk="1" hangingPunct="1">
                <a:spcBef>
                  <a:spcPct val="0"/>
                </a:spcBef>
                <a:buClrTx/>
                <a:buSzTx/>
                <a:buFontTx/>
                <a:buNone/>
              </a:pPr>
              <a:endParaRPr lang="en-US" altLang="en-US" sz="1800">
                <a:solidFill>
                  <a:schemeClr val="tx1"/>
                </a:solidFill>
                <a:latin typeface="Tahoma" panose="020B0604030504040204" pitchFamily="34" charset="0"/>
              </a:endParaRPr>
            </a:p>
          </p:txBody>
        </p:sp>
        <p:grpSp>
          <p:nvGrpSpPr>
            <p:cNvPr id="28" name="Group 29">
              <a:extLst>
                <a:ext uri="{FF2B5EF4-FFF2-40B4-BE49-F238E27FC236}">
                  <a16:creationId xmlns:a16="http://schemas.microsoft.com/office/drawing/2014/main" id="{DD555490-5CF4-4184-0F6C-C1E17E76E538}"/>
                </a:ext>
              </a:extLst>
            </p:cNvPr>
            <p:cNvGrpSpPr>
              <a:grpSpLocks/>
            </p:cNvGrpSpPr>
            <p:nvPr/>
          </p:nvGrpSpPr>
          <p:grpSpPr bwMode="auto">
            <a:xfrm>
              <a:off x="1168" y="1456"/>
              <a:ext cx="565" cy="452"/>
              <a:chOff x="747" y="987"/>
              <a:chExt cx="960" cy="768"/>
            </a:xfrm>
          </p:grpSpPr>
          <p:sp>
            <p:nvSpPr>
              <p:cNvPr id="32" name="Oval 30">
                <a:extLst>
                  <a:ext uri="{FF2B5EF4-FFF2-40B4-BE49-F238E27FC236}">
                    <a16:creationId xmlns:a16="http://schemas.microsoft.com/office/drawing/2014/main" id="{83A69113-6842-1823-1EDB-C231D0B3B8EA}"/>
                  </a:ext>
                </a:extLst>
              </p:cNvPr>
              <p:cNvSpPr>
                <a:spLocks noChangeArrowheads="1"/>
              </p:cNvSpPr>
              <p:nvPr/>
            </p:nvSpPr>
            <p:spPr bwMode="gray">
              <a:xfrm rot="1758052">
                <a:off x="747" y="987"/>
                <a:ext cx="960" cy="768"/>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eaLnBrk="1" hangingPunct="1">
                  <a:spcBef>
                    <a:spcPct val="0"/>
                  </a:spcBef>
                  <a:buClrTx/>
                  <a:buSzTx/>
                  <a:buFontTx/>
                  <a:buNone/>
                </a:pPr>
                <a:endParaRPr lang="en-US" altLang="en-US" sz="1800">
                  <a:solidFill>
                    <a:schemeClr val="tx1"/>
                  </a:solidFill>
                  <a:latin typeface="Tahoma" panose="020B0604030504040204" pitchFamily="34" charset="0"/>
                </a:endParaRPr>
              </a:p>
            </p:txBody>
          </p:sp>
          <p:sp>
            <p:nvSpPr>
              <p:cNvPr id="34" name="Oval 32">
                <a:extLst>
                  <a:ext uri="{FF2B5EF4-FFF2-40B4-BE49-F238E27FC236}">
                    <a16:creationId xmlns:a16="http://schemas.microsoft.com/office/drawing/2014/main" id="{AD484739-0834-5D24-77D2-7AF731B89D24}"/>
                  </a:ext>
                </a:extLst>
              </p:cNvPr>
              <p:cNvSpPr>
                <a:spLocks noChangeArrowheads="1"/>
              </p:cNvSpPr>
              <p:nvPr/>
            </p:nvSpPr>
            <p:spPr bwMode="gray">
              <a:xfrm>
                <a:off x="816" y="1008"/>
                <a:ext cx="432" cy="432"/>
              </a:xfrm>
              <a:prstGeom prst="ellipse">
                <a:avLst/>
              </a:prstGeom>
              <a:gradFill rotWithShape="1">
                <a:gsLst>
                  <a:gs pos="0">
                    <a:srgbClr val="FFFFFF">
                      <a:alpha val="50000"/>
                    </a:srgbClr>
                  </a:gs>
                  <a:gs pos="100000">
                    <a:srgbClr val="767676">
                      <a:alpha val="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eaLnBrk="1" hangingPunct="1">
                  <a:spcBef>
                    <a:spcPct val="0"/>
                  </a:spcBef>
                  <a:buClrTx/>
                  <a:buSzTx/>
                  <a:buFontTx/>
                  <a:buNone/>
                </a:pPr>
                <a:endParaRPr lang="en-US" altLang="en-US" sz="1800">
                  <a:solidFill>
                    <a:schemeClr val="tx1"/>
                  </a:solidFill>
                  <a:latin typeface="Tahoma" panose="020B0604030504040204" pitchFamily="34" charset="0"/>
                </a:endParaRPr>
              </a:p>
            </p:txBody>
          </p:sp>
        </p:grpSp>
        <p:sp>
          <p:nvSpPr>
            <p:cNvPr id="30" name="Text Box 33">
              <a:extLst>
                <a:ext uri="{FF2B5EF4-FFF2-40B4-BE49-F238E27FC236}">
                  <a16:creationId xmlns:a16="http://schemas.microsoft.com/office/drawing/2014/main" id="{6A8B25E1-1242-7BBC-5B10-B6BB95C522F1}"/>
                </a:ext>
              </a:extLst>
            </p:cNvPr>
            <p:cNvSpPr txBox="1">
              <a:spLocks noChangeArrowheads="1"/>
            </p:cNvSpPr>
            <p:nvPr/>
          </p:nvSpPr>
          <p:spPr bwMode="gray">
            <a:xfrm>
              <a:off x="1720" y="1550"/>
              <a:ext cx="613" cy="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spcBef>
                  <a:spcPct val="0"/>
                </a:spcBef>
                <a:buClrTx/>
                <a:buSzTx/>
                <a:buFontTx/>
                <a:buNone/>
              </a:pPr>
              <a:r>
                <a:rPr lang="en-US" altLang="en-US" sz="1800" b="1">
                  <a:solidFill>
                    <a:srgbClr val="000000"/>
                  </a:solidFill>
                  <a:latin typeface="Tahoma" panose="020B0604030504040204" pitchFamily="34" charset="0"/>
                </a:rPr>
                <a:t>Penutup</a:t>
              </a:r>
            </a:p>
          </p:txBody>
        </p:sp>
        <p:sp>
          <p:nvSpPr>
            <p:cNvPr id="31" name="Text Box 34">
              <a:extLst>
                <a:ext uri="{FF2B5EF4-FFF2-40B4-BE49-F238E27FC236}">
                  <a16:creationId xmlns:a16="http://schemas.microsoft.com/office/drawing/2014/main" id="{92EB6C27-75AC-B4A2-4656-CEF59B09702C}"/>
                </a:ext>
              </a:extLst>
            </p:cNvPr>
            <p:cNvSpPr txBox="1">
              <a:spLocks noChangeArrowheads="1"/>
            </p:cNvSpPr>
            <p:nvPr/>
          </p:nvSpPr>
          <p:spPr bwMode="gray">
            <a:xfrm>
              <a:off x="1360" y="1475"/>
              <a:ext cx="214" cy="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lgn="ctr">
                <a:spcBef>
                  <a:spcPct val="0"/>
                </a:spcBef>
                <a:buClrTx/>
                <a:buSzTx/>
                <a:buFontTx/>
                <a:buNone/>
              </a:pPr>
              <a:r>
                <a:rPr lang="en-US" altLang="en-US" sz="1800" b="1">
                  <a:solidFill>
                    <a:schemeClr val="bg1"/>
                  </a:solidFill>
                  <a:latin typeface="Tahoma" panose="020B0604030504040204" pitchFamily="34" charset="0"/>
                </a:rPr>
                <a:t>4.</a:t>
              </a:r>
            </a:p>
          </p:txBody>
        </p:sp>
      </p:grpSp>
      <p:grpSp>
        <p:nvGrpSpPr>
          <p:cNvPr id="35" name="Group 35">
            <a:extLst>
              <a:ext uri="{FF2B5EF4-FFF2-40B4-BE49-F238E27FC236}">
                <a16:creationId xmlns:a16="http://schemas.microsoft.com/office/drawing/2014/main" id="{18091613-0F1B-39CF-6C6B-9B40F643DA14}"/>
              </a:ext>
            </a:extLst>
          </p:cNvPr>
          <p:cNvGrpSpPr>
            <a:grpSpLocks/>
          </p:cNvGrpSpPr>
          <p:nvPr/>
        </p:nvGrpSpPr>
        <p:grpSpPr bwMode="auto">
          <a:xfrm>
            <a:off x="1295400" y="3610628"/>
            <a:ext cx="6348518" cy="511588"/>
            <a:chOff x="1152" y="1440"/>
            <a:chExt cx="3360" cy="468"/>
          </a:xfrm>
        </p:grpSpPr>
        <p:sp>
          <p:nvSpPr>
            <p:cNvPr id="36" name="AutoShape 36">
              <a:extLst>
                <a:ext uri="{FF2B5EF4-FFF2-40B4-BE49-F238E27FC236}">
                  <a16:creationId xmlns:a16="http://schemas.microsoft.com/office/drawing/2014/main" id="{8D800F16-894F-F280-8AF2-B9B3BF283245}"/>
                </a:ext>
              </a:extLst>
            </p:cNvPr>
            <p:cNvSpPr>
              <a:spLocks noChangeArrowheads="1"/>
            </p:cNvSpPr>
            <p:nvPr/>
          </p:nvSpPr>
          <p:spPr bwMode="gray">
            <a:xfrm>
              <a:off x="1382" y="1475"/>
              <a:ext cx="3130" cy="421"/>
            </a:xfrm>
            <a:prstGeom prst="roundRect">
              <a:avLst>
                <a:gd name="adj" fmla="val 50000"/>
              </a:avLst>
            </a:prstGeom>
            <a:noFill/>
            <a:ln w="38100" algn="ctr">
              <a:solidFill>
                <a:schemeClr val="hlink"/>
              </a:solidFill>
              <a:round/>
              <a:headEnd/>
              <a:tailEnd/>
            </a:ln>
            <a:extLst>
              <a:ext uri="{909E8E84-426E-40DD-AFC4-6F175D3DCCD1}">
                <a14:hiddenFill xmlns:a14="http://schemas.microsoft.com/office/drawing/2010/main">
                  <a:solidFill>
                    <a:srgbClr val="FFFFFF"/>
                  </a:solidFill>
                </a14:hiddenFill>
              </a:ext>
            </a:extLst>
          </p:spPr>
          <p:txBody>
            <a:bodyPr vert="eaVert" wrap="none" anchor="ct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eaLnBrk="1" hangingPunct="1">
                <a:spcBef>
                  <a:spcPct val="0"/>
                </a:spcBef>
                <a:buClrTx/>
                <a:buSzTx/>
                <a:buFontTx/>
                <a:buNone/>
              </a:pPr>
              <a:endParaRPr lang="en-US" altLang="en-US" sz="1800">
                <a:solidFill>
                  <a:schemeClr val="tx1"/>
                </a:solidFill>
                <a:latin typeface="Tahoma" panose="020B0604030504040204" pitchFamily="34" charset="0"/>
              </a:endParaRPr>
            </a:p>
          </p:txBody>
        </p:sp>
        <p:grpSp>
          <p:nvGrpSpPr>
            <p:cNvPr id="37" name="Group 37">
              <a:extLst>
                <a:ext uri="{FF2B5EF4-FFF2-40B4-BE49-F238E27FC236}">
                  <a16:creationId xmlns:a16="http://schemas.microsoft.com/office/drawing/2014/main" id="{E580CB20-45BF-1F02-8E97-EF63C9EAE02C}"/>
                </a:ext>
              </a:extLst>
            </p:cNvPr>
            <p:cNvGrpSpPr>
              <a:grpSpLocks/>
            </p:cNvGrpSpPr>
            <p:nvPr/>
          </p:nvGrpSpPr>
          <p:grpSpPr bwMode="auto">
            <a:xfrm>
              <a:off x="1152" y="1440"/>
              <a:ext cx="581" cy="468"/>
              <a:chOff x="720" y="960"/>
              <a:chExt cx="987" cy="795"/>
            </a:xfrm>
          </p:grpSpPr>
          <p:sp>
            <p:nvSpPr>
              <p:cNvPr id="40" name="Oval 38">
                <a:extLst>
                  <a:ext uri="{FF2B5EF4-FFF2-40B4-BE49-F238E27FC236}">
                    <a16:creationId xmlns:a16="http://schemas.microsoft.com/office/drawing/2014/main" id="{C5D8803E-C703-BEF2-8CB4-448295130A59}"/>
                  </a:ext>
                </a:extLst>
              </p:cNvPr>
              <p:cNvSpPr>
                <a:spLocks noChangeArrowheads="1"/>
              </p:cNvSpPr>
              <p:nvPr/>
            </p:nvSpPr>
            <p:spPr bwMode="gray">
              <a:xfrm rot="1758052">
                <a:off x="747" y="987"/>
                <a:ext cx="960" cy="768"/>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eaLnBrk="1" hangingPunct="1">
                  <a:spcBef>
                    <a:spcPct val="0"/>
                  </a:spcBef>
                  <a:buClrTx/>
                  <a:buSzTx/>
                  <a:buFontTx/>
                  <a:buNone/>
                </a:pPr>
                <a:endParaRPr lang="en-US" altLang="en-US" sz="1800">
                  <a:solidFill>
                    <a:schemeClr val="tx1"/>
                  </a:solidFill>
                  <a:latin typeface="Tahoma" panose="020B0604030504040204" pitchFamily="34" charset="0"/>
                </a:endParaRPr>
              </a:p>
            </p:txBody>
          </p:sp>
          <p:sp>
            <p:nvSpPr>
              <p:cNvPr id="41" name="Oval 39">
                <a:extLst>
                  <a:ext uri="{FF2B5EF4-FFF2-40B4-BE49-F238E27FC236}">
                    <a16:creationId xmlns:a16="http://schemas.microsoft.com/office/drawing/2014/main" id="{C31EBF8B-E711-8C4B-03FC-526FB4AC973E}"/>
                  </a:ext>
                </a:extLst>
              </p:cNvPr>
              <p:cNvSpPr>
                <a:spLocks noChangeArrowheads="1"/>
              </p:cNvSpPr>
              <p:nvPr/>
            </p:nvSpPr>
            <p:spPr bwMode="gray">
              <a:xfrm rot="1758052">
                <a:off x="720" y="960"/>
                <a:ext cx="958" cy="767"/>
              </a:xfrm>
              <a:prstGeom prst="ellipse">
                <a:avLst/>
              </a:prstGeom>
              <a:gradFill rotWithShape="1">
                <a:gsLst>
                  <a:gs pos="0">
                    <a:schemeClr val="hlink"/>
                  </a:gs>
                  <a:gs pos="100000">
                    <a:schemeClr val="hlink">
                      <a:gamma/>
                      <a:shade val="46275"/>
                      <a:invGamma/>
                    </a:schemeClr>
                  </a:gs>
                </a:gsLst>
                <a:lin ang="5400000" scaled="1"/>
              </a:gradFill>
              <a:ln>
                <a:noFill/>
              </a:ln>
              <a:effectLst/>
            </p:spPr>
            <p:txBody>
              <a:bodyPr wrap="none" anchor="ctr"/>
              <a:lstStyle/>
              <a:p>
                <a:pPr eaLnBrk="1" hangingPunct="1">
                  <a:defRPr/>
                </a:pPr>
                <a:endParaRPr lang="en-US"/>
              </a:p>
            </p:txBody>
          </p:sp>
          <p:sp>
            <p:nvSpPr>
              <p:cNvPr id="42" name="Oval 40">
                <a:extLst>
                  <a:ext uri="{FF2B5EF4-FFF2-40B4-BE49-F238E27FC236}">
                    <a16:creationId xmlns:a16="http://schemas.microsoft.com/office/drawing/2014/main" id="{32A0ADF7-147A-216E-A2A4-0E216D383F17}"/>
                  </a:ext>
                </a:extLst>
              </p:cNvPr>
              <p:cNvSpPr>
                <a:spLocks noChangeArrowheads="1"/>
              </p:cNvSpPr>
              <p:nvPr/>
            </p:nvSpPr>
            <p:spPr bwMode="gray">
              <a:xfrm>
                <a:off x="816" y="1008"/>
                <a:ext cx="432" cy="432"/>
              </a:xfrm>
              <a:prstGeom prst="ellipse">
                <a:avLst/>
              </a:prstGeom>
              <a:gradFill rotWithShape="1">
                <a:gsLst>
                  <a:gs pos="0">
                    <a:srgbClr val="FFFFFF">
                      <a:alpha val="50000"/>
                    </a:srgbClr>
                  </a:gs>
                  <a:gs pos="100000">
                    <a:srgbClr val="767676">
                      <a:alpha val="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eaLnBrk="1" hangingPunct="1">
                  <a:spcBef>
                    <a:spcPct val="0"/>
                  </a:spcBef>
                  <a:buClrTx/>
                  <a:buSzTx/>
                  <a:buFontTx/>
                  <a:buNone/>
                </a:pPr>
                <a:endParaRPr lang="en-US" altLang="en-US" sz="1800">
                  <a:solidFill>
                    <a:schemeClr val="tx1"/>
                  </a:solidFill>
                  <a:latin typeface="Tahoma" panose="020B0604030504040204" pitchFamily="34" charset="0"/>
                </a:endParaRPr>
              </a:p>
            </p:txBody>
          </p:sp>
        </p:grpSp>
        <p:sp>
          <p:nvSpPr>
            <p:cNvPr id="38" name="Text Box 41">
              <a:extLst>
                <a:ext uri="{FF2B5EF4-FFF2-40B4-BE49-F238E27FC236}">
                  <a16:creationId xmlns:a16="http://schemas.microsoft.com/office/drawing/2014/main" id="{735891C1-94E5-B449-15DF-AB11423643C2}"/>
                </a:ext>
              </a:extLst>
            </p:cNvPr>
            <p:cNvSpPr txBox="1">
              <a:spLocks noChangeArrowheads="1"/>
            </p:cNvSpPr>
            <p:nvPr/>
          </p:nvSpPr>
          <p:spPr bwMode="gray">
            <a:xfrm>
              <a:off x="1720" y="1550"/>
              <a:ext cx="1834" cy="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spcBef>
                  <a:spcPct val="0"/>
                </a:spcBef>
                <a:buClrTx/>
                <a:buSzTx/>
                <a:buFontTx/>
                <a:buNone/>
              </a:pPr>
              <a:r>
                <a:rPr lang="en-US" altLang="en-US" sz="1800" b="1">
                  <a:solidFill>
                    <a:srgbClr val="000000"/>
                  </a:solidFill>
                  <a:latin typeface="Tahoma" panose="020B0604030504040204" pitchFamily="34" charset="0"/>
                </a:rPr>
                <a:t>Penjelasan (jika diperlukan)</a:t>
              </a:r>
            </a:p>
          </p:txBody>
        </p:sp>
        <p:sp>
          <p:nvSpPr>
            <p:cNvPr id="39" name="Text Box 42">
              <a:extLst>
                <a:ext uri="{FF2B5EF4-FFF2-40B4-BE49-F238E27FC236}">
                  <a16:creationId xmlns:a16="http://schemas.microsoft.com/office/drawing/2014/main" id="{E4E73108-89FC-4908-6F33-CEABDED777D6}"/>
                </a:ext>
              </a:extLst>
            </p:cNvPr>
            <p:cNvSpPr txBox="1">
              <a:spLocks noChangeArrowheads="1"/>
            </p:cNvSpPr>
            <p:nvPr/>
          </p:nvSpPr>
          <p:spPr bwMode="gray">
            <a:xfrm>
              <a:off x="1360" y="1475"/>
              <a:ext cx="214" cy="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lgn="ctr">
                <a:spcBef>
                  <a:spcPct val="0"/>
                </a:spcBef>
                <a:buClrTx/>
                <a:buSzTx/>
                <a:buFontTx/>
                <a:buNone/>
              </a:pPr>
              <a:r>
                <a:rPr lang="en-US" altLang="en-US" sz="1800" b="1">
                  <a:solidFill>
                    <a:schemeClr val="bg1"/>
                  </a:solidFill>
                  <a:latin typeface="Tahoma" panose="020B0604030504040204" pitchFamily="34" charset="0"/>
                </a:rPr>
                <a:t>5.</a:t>
              </a:r>
            </a:p>
          </p:txBody>
        </p:sp>
      </p:grpSp>
      <p:grpSp>
        <p:nvGrpSpPr>
          <p:cNvPr id="43" name="Group 43">
            <a:extLst>
              <a:ext uri="{FF2B5EF4-FFF2-40B4-BE49-F238E27FC236}">
                <a16:creationId xmlns:a16="http://schemas.microsoft.com/office/drawing/2014/main" id="{F3CA4909-6423-205B-3E0D-0C46EA2B8A01}"/>
              </a:ext>
            </a:extLst>
          </p:cNvPr>
          <p:cNvGrpSpPr>
            <a:grpSpLocks/>
          </p:cNvGrpSpPr>
          <p:nvPr/>
        </p:nvGrpSpPr>
        <p:grpSpPr bwMode="auto">
          <a:xfrm>
            <a:off x="1295400" y="4240274"/>
            <a:ext cx="6349263" cy="512780"/>
            <a:chOff x="1152" y="1440"/>
            <a:chExt cx="3360" cy="468"/>
          </a:xfrm>
        </p:grpSpPr>
        <p:sp>
          <p:nvSpPr>
            <p:cNvPr id="44" name="AutoShape 44">
              <a:extLst>
                <a:ext uri="{FF2B5EF4-FFF2-40B4-BE49-F238E27FC236}">
                  <a16:creationId xmlns:a16="http://schemas.microsoft.com/office/drawing/2014/main" id="{8EAE20B5-2F9E-D00D-0423-B890AA2CE51E}"/>
                </a:ext>
              </a:extLst>
            </p:cNvPr>
            <p:cNvSpPr>
              <a:spLocks noChangeArrowheads="1"/>
            </p:cNvSpPr>
            <p:nvPr/>
          </p:nvSpPr>
          <p:spPr bwMode="gray">
            <a:xfrm>
              <a:off x="1382" y="1475"/>
              <a:ext cx="3130" cy="421"/>
            </a:xfrm>
            <a:prstGeom prst="roundRect">
              <a:avLst>
                <a:gd name="adj" fmla="val 50000"/>
              </a:avLst>
            </a:prstGeom>
            <a:noFill/>
            <a:ln w="38100" algn="ctr">
              <a:solidFill>
                <a:schemeClr val="tx2"/>
              </a:solidFill>
              <a:round/>
              <a:headEnd/>
              <a:tailEnd/>
            </a:ln>
            <a:extLst>
              <a:ext uri="{909E8E84-426E-40DD-AFC4-6F175D3DCCD1}">
                <a14:hiddenFill xmlns:a14="http://schemas.microsoft.com/office/drawing/2010/main">
                  <a:solidFill>
                    <a:srgbClr val="FFFFFF"/>
                  </a:solidFill>
                </a14:hiddenFill>
              </a:ext>
            </a:extLst>
          </p:spPr>
          <p:txBody>
            <a:bodyPr vert="eaVert" wrap="none" anchor="ct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eaLnBrk="1" hangingPunct="1">
                <a:spcBef>
                  <a:spcPct val="0"/>
                </a:spcBef>
                <a:buClrTx/>
                <a:buSzTx/>
                <a:buFontTx/>
                <a:buNone/>
              </a:pPr>
              <a:endParaRPr lang="en-US" altLang="en-US" sz="1800">
                <a:solidFill>
                  <a:schemeClr val="tx1"/>
                </a:solidFill>
                <a:latin typeface="Tahoma" panose="020B0604030504040204" pitchFamily="34" charset="0"/>
              </a:endParaRPr>
            </a:p>
          </p:txBody>
        </p:sp>
        <p:grpSp>
          <p:nvGrpSpPr>
            <p:cNvPr id="45" name="Group 45">
              <a:extLst>
                <a:ext uri="{FF2B5EF4-FFF2-40B4-BE49-F238E27FC236}">
                  <a16:creationId xmlns:a16="http://schemas.microsoft.com/office/drawing/2014/main" id="{F585996A-2B32-35F0-E530-074186F6AF3A}"/>
                </a:ext>
              </a:extLst>
            </p:cNvPr>
            <p:cNvGrpSpPr>
              <a:grpSpLocks/>
            </p:cNvGrpSpPr>
            <p:nvPr/>
          </p:nvGrpSpPr>
          <p:grpSpPr bwMode="auto">
            <a:xfrm>
              <a:off x="1152" y="1440"/>
              <a:ext cx="581" cy="468"/>
              <a:chOff x="720" y="960"/>
              <a:chExt cx="987" cy="795"/>
            </a:xfrm>
          </p:grpSpPr>
          <p:sp>
            <p:nvSpPr>
              <p:cNvPr id="48" name="Oval 46">
                <a:extLst>
                  <a:ext uri="{FF2B5EF4-FFF2-40B4-BE49-F238E27FC236}">
                    <a16:creationId xmlns:a16="http://schemas.microsoft.com/office/drawing/2014/main" id="{C747E1F5-6654-829E-F7F4-57CCBFA4AA73}"/>
                  </a:ext>
                </a:extLst>
              </p:cNvPr>
              <p:cNvSpPr>
                <a:spLocks noChangeArrowheads="1"/>
              </p:cNvSpPr>
              <p:nvPr/>
            </p:nvSpPr>
            <p:spPr bwMode="gray">
              <a:xfrm rot="1758052">
                <a:off x="747" y="987"/>
                <a:ext cx="960" cy="768"/>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eaLnBrk="1" hangingPunct="1">
                  <a:spcBef>
                    <a:spcPct val="0"/>
                  </a:spcBef>
                  <a:buClrTx/>
                  <a:buSzTx/>
                  <a:buFontTx/>
                  <a:buNone/>
                </a:pPr>
                <a:endParaRPr lang="en-US" altLang="en-US" sz="1800">
                  <a:solidFill>
                    <a:schemeClr val="tx1"/>
                  </a:solidFill>
                  <a:latin typeface="Tahoma" panose="020B0604030504040204" pitchFamily="34" charset="0"/>
                </a:endParaRPr>
              </a:p>
            </p:txBody>
          </p:sp>
          <p:sp>
            <p:nvSpPr>
              <p:cNvPr id="49" name="Oval 47">
                <a:extLst>
                  <a:ext uri="{FF2B5EF4-FFF2-40B4-BE49-F238E27FC236}">
                    <a16:creationId xmlns:a16="http://schemas.microsoft.com/office/drawing/2014/main" id="{32888118-EDF5-FC01-B36D-93EBAFE3EBBB}"/>
                  </a:ext>
                </a:extLst>
              </p:cNvPr>
              <p:cNvSpPr>
                <a:spLocks noChangeArrowheads="1"/>
              </p:cNvSpPr>
              <p:nvPr/>
            </p:nvSpPr>
            <p:spPr bwMode="gray">
              <a:xfrm rot="1758052">
                <a:off x="720" y="960"/>
                <a:ext cx="958" cy="767"/>
              </a:xfrm>
              <a:prstGeom prst="ellipse">
                <a:avLst/>
              </a:prstGeom>
              <a:gradFill rotWithShape="1">
                <a:gsLst>
                  <a:gs pos="0">
                    <a:schemeClr val="tx2"/>
                  </a:gs>
                  <a:gs pos="100000">
                    <a:schemeClr val="tx2">
                      <a:gamma/>
                      <a:shade val="46275"/>
                      <a:invGamma/>
                    </a:schemeClr>
                  </a:gs>
                </a:gsLst>
                <a:lin ang="5400000" scaled="1"/>
              </a:gradFill>
              <a:ln>
                <a:noFill/>
              </a:ln>
              <a:effectLst/>
            </p:spPr>
            <p:txBody>
              <a:bodyPr wrap="none" anchor="ctr"/>
              <a:lstStyle/>
              <a:p>
                <a:pPr eaLnBrk="1" hangingPunct="1">
                  <a:defRPr/>
                </a:pPr>
                <a:endParaRPr lang="en-US"/>
              </a:p>
            </p:txBody>
          </p:sp>
          <p:sp>
            <p:nvSpPr>
              <p:cNvPr id="50" name="Oval 48">
                <a:extLst>
                  <a:ext uri="{FF2B5EF4-FFF2-40B4-BE49-F238E27FC236}">
                    <a16:creationId xmlns:a16="http://schemas.microsoft.com/office/drawing/2014/main" id="{065FF5D2-BA3A-CC65-0844-2BB8AF81D4DC}"/>
                  </a:ext>
                </a:extLst>
              </p:cNvPr>
              <p:cNvSpPr>
                <a:spLocks noChangeArrowheads="1"/>
              </p:cNvSpPr>
              <p:nvPr/>
            </p:nvSpPr>
            <p:spPr bwMode="gray">
              <a:xfrm>
                <a:off x="816" y="1008"/>
                <a:ext cx="432" cy="432"/>
              </a:xfrm>
              <a:prstGeom prst="ellipse">
                <a:avLst/>
              </a:prstGeom>
              <a:gradFill rotWithShape="1">
                <a:gsLst>
                  <a:gs pos="0">
                    <a:srgbClr val="FFFFFF">
                      <a:alpha val="50000"/>
                    </a:srgbClr>
                  </a:gs>
                  <a:gs pos="100000">
                    <a:srgbClr val="767676">
                      <a:alpha val="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eaLnBrk="1" hangingPunct="1">
                  <a:spcBef>
                    <a:spcPct val="0"/>
                  </a:spcBef>
                  <a:buClrTx/>
                  <a:buSzTx/>
                  <a:buFontTx/>
                  <a:buNone/>
                </a:pPr>
                <a:endParaRPr lang="en-US" altLang="en-US" sz="1800">
                  <a:solidFill>
                    <a:schemeClr val="tx1"/>
                  </a:solidFill>
                  <a:latin typeface="Tahoma" panose="020B0604030504040204" pitchFamily="34" charset="0"/>
                </a:endParaRPr>
              </a:p>
            </p:txBody>
          </p:sp>
        </p:grpSp>
        <p:sp>
          <p:nvSpPr>
            <p:cNvPr id="46" name="Text Box 49">
              <a:extLst>
                <a:ext uri="{FF2B5EF4-FFF2-40B4-BE49-F238E27FC236}">
                  <a16:creationId xmlns:a16="http://schemas.microsoft.com/office/drawing/2014/main" id="{688FA7B6-EAA0-2033-166F-FB9030C765FF}"/>
                </a:ext>
              </a:extLst>
            </p:cNvPr>
            <p:cNvSpPr txBox="1">
              <a:spLocks noChangeArrowheads="1"/>
            </p:cNvSpPr>
            <p:nvPr/>
          </p:nvSpPr>
          <p:spPr bwMode="gray">
            <a:xfrm>
              <a:off x="1720" y="1550"/>
              <a:ext cx="1738" cy="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spcBef>
                  <a:spcPct val="0"/>
                </a:spcBef>
                <a:buClrTx/>
                <a:buSzTx/>
                <a:buFontTx/>
                <a:buNone/>
              </a:pPr>
              <a:r>
                <a:rPr lang="en-US" altLang="en-US" sz="1800" b="1">
                  <a:solidFill>
                    <a:srgbClr val="000000"/>
                  </a:solidFill>
                  <a:latin typeface="Tahoma" panose="020B0604030504040204" pitchFamily="34" charset="0"/>
                </a:rPr>
                <a:t>Lampiran (jika diperlukan)</a:t>
              </a:r>
            </a:p>
          </p:txBody>
        </p:sp>
        <p:sp>
          <p:nvSpPr>
            <p:cNvPr id="47" name="Text Box 50">
              <a:extLst>
                <a:ext uri="{FF2B5EF4-FFF2-40B4-BE49-F238E27FC236}">
                  <a16:creationId xmlns:a16="http://schemas.microsoft.com/office/drawing/2014/main" id="{73AF2F7F-D709-BB2C-E404-121EDC54A288}"/>
                </a:ext>
              </a:extLst>
            </p:cNvPr>
            <p:cNvSpPr txBox="1">
              <a:spLocks noChangeArrowheads="1"/>
            </p:cNvSpPr>
            <p:nvPr/>
          </p:nvSpPr>
          <p:spPr bwMode="gray">
            <a:xfrm>
              <a:off x="1360" y="1475"/>
              <a:ext cx="214" cy="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lgn="ctr">
                <a:spcBef>
                  <a:spcPct val="0"/>
                </a:spcBef>
                <a:buClrTx/>
                <a:buSzTx/>
                <a:buFontTx/>
                <a:buNone/>
              </a:pPr>
              <a:r>
                <a:rPr lang="en-US" altLang="en-US" sz="1800" b="1">
                  <a:solidFill>
                    <a:schemeClr val="bg1"/>
                  </a:solidFill>
                  <a:latin typeface="Tahoma" panose="020B0604030504040204" pitchFamily="34" charset="0"/>
                </a:rPr>
                <a:t>6.</a:t>
              </a:r>
            </a:p>
          </p:txBody>
        </p:sp>
      </p:grpSp>
    </p:spTree>
    <p:extLst>
      <p:ext uri="{BB962C8B-B14F-4D97-AF65-F5344CB8AC3E}">
        <p14:creationId xmlns:p14="http://schemas.microsoft.com/office/powerpoint/2010/main" val="3512293279"/>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21650" y="-1101905"/>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 name="Title 1">
            <a:extLst>
              <a:ext uri="{FF2B5EF4-FFF2-40B4-BE49-F238E27FC236}">
                <a16:creationId xmlns:a16="http://schemas.microsoft.com/office/drawing/2014/main" id="{A6E2F428-BAA9-CCEF-FBFA-D16DD6D66472}"/>
              </a:ext>
            </a:extLst>
          </p:cNvPr>
          <p:cNvSpPr txBox="1">
            <a:spLocks/>
          </p:cNvSpPr>
          <p:nvPr/>
        </p:nvSpPr>
        <p:spPr>
          <a:xfrm>
            <a:off x="1138687" y="542386"/>
            <a:ext cx="4724400" cy="708025"/>
          </a:xfrm>
          <a:prstGeom prst="rect">
            <a:avLst/>
          </a:prstGeom>
          <a:noFill/>
          <a:ln>
            <a:noFill/>
          </a:ln>
        </p:spPr>
        <p:style>
          <a:lnRef idx="0">
            <a:scrgbClr r="0" g="0" b="0"/>
          </a:lnRef>
          <a:fillRef idx="0">
            <a:scrgbClr r="0" g="0" b="0"/>
          </a:fillRef>
          <a:effectRef idx="0">
            <a:scrgbClr r="0" g="0" b="0"/>
          </a:effectRef>
          <a:fontRef idx="minor">
            <a:schemeClr val="dk1"/>
          </a:fontRef>
        </p:style>
        <p:txBody>
          <a:bodyPr/>
          <a:lstStyle>
            <a:lvl1pPr algn="l" defTabSz="914400" rtl="0" eaLnBrk="1" latinLnBrk="0" hangingPunct="1">
              <a:lnSpc>
                <a:spcPct val="90000"/>
              </a:lnSpc>
              <a:spcBef>
                <a:spcPct val="0"/>
              </a:spcBef>
              <a:buNone/>
              <a:defRPr sz="4400" kern="1200">
                <a:solidFill>
                  <a:schemeClr val="tx1"/>
                </a:solidFill>
                <a:latin typeface="字魂35号-经典雅黑" panose="00000500000000000000" pitchFamily="2" charset="-122"/>
                <a:ea typeface="+mj-ea"/>
                <a:cs typeface="+mj-cs"/>
              </a:defRPr>
            </a:lvl1pPr>
          </a:lstStyle>
          <a:p>
            <a:r>
              <a:rPr lang="en-US" altLang="en-US" sz="2400" b="1"/>
              <a:t>KETENTUAN PERALIHAN</a:t>
            </a:r>
          </a:p>
        </p:txBody>
      </p:sp>
      <p:sp>
        <p:nvSpPr>
          <p:cNvPr id="3" name="Content Placeholder 2">
            <a:extLst>
              <a:ext uri="{FF2B5EF4-FFF2-40B4-BE49-F238E27FC236}">
                <a16:creationId xmlns:a16="http://schemas.microsoft.com/office/drawing/2014/main" id="{EC421D56-AC62-08C8-1C11-98DF432A0E09}"/>
              </a:ext>
            </a:extLst>
          </p:cNvPr>
          <p:cNvSpPr txBox="1">
            <a:spLocks/>
          </p:cNvSpPr>
          <p:nvPr/>
        </p:nvSpPr>
        <p:spPr>
          <a:xfrm>
            <a:off x="1143000" y="1279525"/>
            <a:ext cx="6629400" cy="3578225"/>
          </a:xfrm>
          <a:prstGeom prst="rect">
            <a:avLst/>
          </a:prstGeom>
          <a:ln/>
        </p:spPr>
        <p:style>
          <a:lnRef idx="2">
            <a:schemeClr val="accent4"/>
          </a:lnRef>
          <a:fillRef idx="1">
            <a:schemeClr val="lt1"/>
          </a:fillRef>
          <a:effectRef idx="0">
            <a:schemeClr val="accent4"/>
          </a:effectRef>
          <a:fontRef idx="minor">
            <a:schemeClr val="dk1"/>
          </a:fontRef>
        </p:style>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buClr>
                <a:schemeClr val="accent3"/>
              </a:buClr>
              <a:buFont typeface="Wingdings 3"/>
              <a:buNone/>
              <a:defRPr/>
            </a:pPr>
            <a:r>
              <a:rPr lang="en-US" sz="2000">
                <a:latin typeface="+mn-lt"/>
              </a:rPr>
              <a:t>M</a:t>
            </a:r>
            <a:r>
              <a:rPr lang="fi-FI" sz="2000">
                <a:latin typeface="+mn-lt"/>
              </a:rPr>
              <a:t>emuat penyesuaian pengaturan tindakan</a:t>
            </a:r>
            <a:r>
              <a:rPr lang="id-ID" sz="2000">
                <a:latin typeface="+mn-lt"/>
              </a:rPr>
              <a:t> </a:t>
            </a:r>
            <a:r>
              <a:rPr lang="fi-FI" sz="2000">
                <a:latin typeface="+mn-lt"/>
              </a:rPr>
              <a:t>hukum atau hubungan hukum yang sudah ada berdasarkan Peraturan Perundang-undangan yang lama terhadap </a:t>
            </a:r>
            <a:r>
              <a:rPr lang="en-US" sz="2000">
                <a:latin typeface="+mn-lt"/>
              </a:rPr>
              <a:t>P</a:t>
            </a:r>
            <a:r>
              <a:rPr lang="fi-FI" sz="2000">
                <a:latin typeface="+mn-lt"/>
              </a:rPr>
              <a:t>eraturan </a:t>
            </a:r>
            <a:r>
              <a:rPr lang="en-US" sz="2000">
                <a:latin typeface="+mn-lt"/>
              </a:rPr>
              <a:t>P</a:t>
            </a:r>
            <a:r>
              <a:rPr lang="fi-FI" sz="2000">
                <a:latin typeface="+mn-lt"/>
              </a:rPr>
              <a:t>erundang-undangan yang baru,  yang bertujuan untuk:</a:t>
            </a:r>
            <a:endParaRPr lang="id-ID" sz="2000">
              <a:latin typeface="+mn-lt"/>
            </a:endParaRPr>
          </a:p>
          <a:p>
            <a:pPr marL="444500" indent="-444500" algn="just">
              <a:lnSpc>
                <a:spcPct val="100000"/>
              </a:lnSpc>
              <a:spcBef>
                <a:spcPts val="0"/>
              </a:spcBef>
              <a:buFont typeface="+mj-lt"/>
              <a:buAutoNum type="alphaLcPeriod"/>
              <a:defRPr/>
            </a:pPr>
            <a:r>
              <a:rPr lang="fi-FI" sz="2000">
                <a:latin typeface="+mn-lt"/>
              </a:rPr>
              <a:t>menghindari terjadinya kekosongan hukum;</a:t>
            </a:r>
            <a:endParaRPr lang="id-ID" sz="2000">
              <a:latin typeface="+mn-lt"/>
            </a:endParaRPr>
          </a:p>
          <a:p>
            <a:pPr marL="444500" indent="-444500" algn="just">
              <a:lnSpc>
                <a:spcPct val="100000"/>
              </a:lnSpc>
              <a:spcBef>
                <a:spcPts val="0"/>
              </a:spcBef>
              <a:buFont typeface="+mj-lt"/>
              <a:buAutoNum type="alphaLcPeriod"/>
              <a:defRPr/>
            </a:pPr>
            <a:r>
              <a:rPr lang="fi-FI" sz="2000">
                <a:latin typeface="+mn-lt"/>
              </a:rPr>
              <a:t>menjamin kepastian hukum; </a:t>
            </a:r>
            <a:endParaRPr lang="id-ID" sz="2000">
              <a:latin typeface="+mn-lt"/>
            </a:endParaRPr>
          </a:p>
          <a:p>
            <a:pPr marL="444500" indent="-444500" algn="just">
              <a:lnSpc>
                <a:spcPct val="100000"/>
              </a:lnSpc>
              <a:spcBef>
                <a:spcPts val="0"/>
              </a:spcBef>
              <a:buFont typeface="+mj-lt"/>
              <a:buAutoNum type="alphaLcPeriod"/>
              <a:defRPr/>
            </a:pPr>
            <a:r>
              <a:rPr lang="fi-FI" sz="2000">
                <a:latin typeface="+mn-lt"/>
              </a:rPr>
              <a:t>memberikan perlindungan hukum bagi pihak yang terkena dampak perubahan ketentuan Peraturan Perundang-undangan;  dan </a:t>
            </a:r>
            <a:endParaRPr lang="id-ID" sz="2000">
              <a:latin typeface="+mn-lt"/>
            </a:endParaRPr>
          </a:p>
          <a:p>
            <a:pPr marL="444500" indent="-444500" algn="just">
              <a:lnSpc>
                <a:spcPct val="100000"/>
              </a:lnSpc>
              <a:spcBef>
                <a:spcPts val="0"/>
              </a:spcBef>
              <a:buFont typeface="+mj-lt"/>
              <a:buAutoNum type="alphaLcPeriod"/>
              <a:defRPr/>
            </a:pPr>
            <a:r>
              <a:rPr lang="fi-FI" sz="2000">
                <a:latin typeface="+mn-lt"/>
              </a:rPr>
              <a:t>mengatur hal-hal yang bersifat transisional atau bersifat sementara.</a:t>
            </a:r>
            <a:endParaRPr lang="id-ID" sz="2000">
              <a:latin typeface="+mn-lt"/>
            </a:endParaRPr>
          </a:p>
        </p:txBody>
      </p:sp>
    </p:spTree>
    <p:extLst>
      <p:ext uri="{BB962C8B-B14F-4D97-AF65-F5344CB8AC3E}">
        <p14:creationId xmlns:p14="http://schemas.microsoft.com/office/powerpoint/2010/main" val="3607176442"/>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21650" y="-1101905"/>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 name="Content Placeholder 2">
            <a:extLst>
              <a:ext uri="{FF2B5EF4-FFF2-40B4-BE49-F238E27FC236}">
                <a16:creationId xmlns:a16="http://schemas.microsoft.com/office/drawing/2014/main" id="{059DC2EB-4FAC-54C8-ADCA-1FA3674D5511}"/>
              </a:ext>
            </a:extLst>
          </p:cNvPr>
          <p:cNvSpPr txBox="1">
            <a:spLocks/>
          </p:cNvSpPr>
          <p:nvPr/>
        </p:nvSpPr>
        <p:spPr>
          <a:xfrm>
            <a:off x="1136763" y="438150"/>
            <a:ext cx="6858000" cy="4038600"/>
          </a:xfrm>
          <a:prstGeom prst="rect">
            <a:avLst/>
          </a:prstGeom>
          <a:ln/>
        </p:spPr>
        <p:style>
          <a:lnRef idx="2">
            <a:schemeClr val="accent4"/>
          </a:lnRef>
          <a:fillRef idx="1">
            <a:schemeClr val="lt1"/>
          </a:fillRef>
          <a:effectRef idx="0">
            <a:schemeClr val="accent4"/>
          </a:effectRef>
          <a:fontRef idx="minor">
            <a:schemeClr val="dk1"/>
          </a:fontRef>
        </p:style>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95250">
              <a:lnSpc>
                <a:spcPct val="100000"/>
              </a:lnSpc>
              <a:spcBef>
                <a:spcPts val="0"/>
              </a:spcBef>
              <a:buClr>
                <a:schemeClr val="accent3"/>
              </a:buClr>
              <a:buFont typeface="Wingdings 3"/>
              <a:buNone/>
              <a:defRPr/>
            </a:pPr>
            <a:r>
              <a:rPr lang="fi-FI" sz="1600" b="1">
                <a:latin typeface="+mn-lt"/>
              </a:rPr>
              <a:t>Contoh 1:</a:t>
            </a:r>
            <a:endParaRPr lang="id-ID" sz="1600" b="1">
              <a:latin typeface="+mn-lt"/>
            </a:endParaRPr>
          </a:p>
          <a:p>
            <a:pPr marL="365760" indent="-256032">
              <a:lnSpc>
                <a:spcPct val="100000"/>
              </a:lnSpc>
              <a:spcBef>
                <a:spcPts val="0"/>
              </a:spcBef>
              <a:buClr>
                <a:schemeClr val="accent3"/>
              </a:buClr>
              <a:buFont typeface="Wingdings 3"/>
              <a:buNone/>
              <a:defRPr/>
            </a:pPr>
            <a:r>
              <a:rPr lang="fi-FI" sz="1600">
                <a:latin typeface="+mn-lt"/>
              </a:rPr>
              <a:t>Undang-Undang Nomor 25 Tahun 2007 tentang Penanaman Modal. </a:t>
            </a:r>
            <a:endParaRPr lang="id-ID" sz="1600">
              <a:latin typeface="+mn-lt"/>
            </a:endParaRPr>
          </a:p>
          <a:p>
            <a:pPr marL="365760" indent="-256032" algn="ctr">
              <a:lnSpc>
                <a:spcPct val="100000"/>
              </a:lnSpc>
              <a:spcBef>
                <a:spcPts val="0"/>
              </a:spcBef>
              <a:buClr>
                <a:schemeClr val="accent3"/>
              </a:buClr>
              <a:buFont typeface="Wingdings 3"/>
              <a:buNone/>
              <a:defRPr/>
            </a:pPr>
            <a:r>
              <a:rPr lang="fi-FI" sz="1600">
                <a:latin typeface="+mn-lt"/>
              </a:rPr>
              <a:t> </a:t>
            </a:r>
            <a:r>
              <a:rPr lang="id-ID" sz="1600">
                <a:latin typeface="+mn-lt"/>
              </a:rPr>
              <a:t>	</a:t>
            </a:r>
            <a:r>
              <a:rPr lang="fi-FI" sz="1600">
                <a:latin typeface="+mn-lt"/>
              </a:rPr>
              <a:t>Pasal 35</a:t>
            </a:r>
            <a:endParaRPr lang="id-ID" sz="1600">
              <a:latin typeface="+mn-lt"/>
            </a:endParaRPr>
          </a:p>
          <a:p>
            <a:pPr marL="365760" indent="-256032" algn="just">
              <a:lnSpc>
                <a:spcPct val="100000"/>
              </a:lnSpc>
              <a:spcBef>
                <a:spcPts val="0"/>
              </a:spcBef>
              <a:buClr>
                <a:schemeClr val="accent3"/>
              </a:buClr>
              <a:buFont typeface="Wingdings 3"/>
              <a:buNone/>
              <a:defRPr/>
            </a:pPr>
            <a:r>
              <a:rPr lang="fi-FI" sz="1600" b="1">
                <a:latin typeface="+mn-lt"/>
              </a:rPr>
              <a:t>	</a:t>
            </a:r>
            <a:r>
              <a:rPr lang="fi-FI" sz="1600">
                <a:latin typeface="+mn-lt"/>
              </a:rPr>
              <a:t>Perjanjian Internasional, baik bilateral, regional, maupun multilateral, dalam bidang penanaman modal yang telah disetujui oleh Pemerintah Indonesia sebelum Undang-Undang ini berlaku, tetap berlaku sampai dengan berakhirnya perjanjian tersebut.  </a:t>
            </a:r>
          </a:p>
          <a:p>
            <a:pPr marL="365760" indent="-256032" algn="just">
              <a:lnSpc>
                <a:spcPct val="100000"/>
              </a:lnSpc>
              <a:spcBef>
                <a:spcPts val="0"/>
              </a:spcBef>
              <a:buClr>
                <a:schemeClr val="accent3"/>
              </a:buClr>
              <a:buFont typeface="Wingdings 3"/>
              <a:buNone/>
              <a:defRPr/>
            </a:pPr>
            <a:endParaRPr lang="id-ID" sz="1600">
              <a:latin typeface="+mn-lt"/>
            </a:endParaRPr>
          </a:p>
          <a:p>
            <a:pPr marL="365760" indent="-256032">
              <a:lnSpc>
                <a:spcPct val="100000"/>
              </a:lnSpc>
              <a:spcBef>
                <a:spcPts val="0"/>
              </a:spcBef>
              <a:buClr>
                <a:schemeClr val="accent3"/>
              </a:buClr>
              <a:buFont typeface="Wingdings 3"/>
              <a:buNone/>
              <a:defRPr/>
            </a:pPr>
            <a:r>
              <a:rPr lang="fi-FI" sz="1600" b="1">
                <a:latin typeface="+mn-lt"/>
              </a:rPr>
              <a:t> Contoh 2:</a:t>
            </a:r>
            <a:endParaRPr lang="id-ID" sz="1600" b="1">
              <a:latin typeface="+mn-lt"/>
            </a:endParaRPr>
          </a:p>
          <a:p>
            <a:pPr marL="112713" indent="0" algn="just">
              <a:lnSpc>
                <a:spcPct val="100000"/>
              </a:lnSpc>
              <a:spcBef>
                <a:spcPts val="0"/>
              </a:spcBef>
              <a:buClr>
                <a:schemeClr val="accent3"/>
              </a:buClr>
              <a:buFont typeface="Wingdings 3"/>
              <a:buNone/>
              <a:defRPr/>
            </a:pPr>
            <a:r>
              <a:rPr lang="fi-FI" sz="1600">
                <a:latin typeface="+mn-lt"/>
              </a:rPr>
              <a:t>Peraturan Daerah Kabupaten Kuantan Singingi Nomor 10 Tahun 2009 tentang Pemeliharaan Kesehatan Hewan</a:t>
            </a:r>
            <a:endParaRPr lang="id-ID" sz="1600">
              <a:latin typeface="+mn-lt"/>
            </a:endParaRPr>
          </a:p>
          <a:p>
            <a:pPr marL="365760" indent="-256032" algn="ctr">
              <a:lnSpc>
                <a:spcPct val="100000"/>
              </a:lnSpc>
              <a:spcBef>
                <a:spcPts val="0"/>
              </a:spcBef>
              <a:buClr>
                <a:schemeClr val="accent3"/>
              </a:buClr>
              <a:buFont typeface="Wingdings 3"/>
              <a:buNone/>
              <a:defRPr/>
            </a:pPr>
            <a:r>
              <a:rPr lang="id-ID" sz="1600">
                <a:latin typeface="+mn-lt"/>
              </a:rPr>
              <a:t>	</a:t>
            </a:r>
            <a:r>
              <a:rPr lang="fi-FI" sz="1600">
                <a:latin typeface="+mn-lt"/>
              </a:rPr>
              <a:t>Pasal 38</a:t>
            </a:r>
            <a:endParaRPr lang="id-ID" sz="1600">
              <a:latin typeface="+mn-lt"/>
            </a:endParaRPr>
          </a:p>
          <a:p>
            <a:pPr marL="365760" indent="-256032" algn="just">
              <a:lnSpc>
                <a:spcPct val="100000"/>
              </a:lnSpc>
              <a:spcBef>
                <a:spcPts val="0"/>
              </a:spcBef>
              <a:buClr>
                <a:schemeClr val="accent3"/>
              </a:buClr>
              <a:buFont typeface="Wingdings 3"/>
              <a:buNone/>
              <a:defRPr/>
            </a:pPr>
            <a:r>
              <a:rPr lang="fi-FI" sz="1600">
                <a:latin typeface="+mn-lt"/>
              </a:rPr>
              <a:t>	Orang atau Badan yang telah memiliki izin usaha pemeliharaan kesehatan hewan yang telah ada sebelum berlakunya Peraturan Daerah ini, tetap berlaku dan dalam jangka waktu paling lama 1 (satu) tahun harus menyesuaikan dengan Peraturan Daerah ini.</a:t>
            </a:r>
            <a:endParaRPr lang="id-ID" sz="1600">
              <a:latin typeface="+mn-lt"/>
            </a:endParaRPr>
          </a:p>
        </p:txBody>
      </p:sp>
    </p:spTree>
    <p:extLst>
      <p:ext uri="{BB962C8B-B14F-4D97-AF65-F5344CB8AC3E}">
        <p14:creationId xmlns:p14="http://schemas.microsoft.com/office/powerpoint/2010/main" val="2961173389"/>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C5CD2-14E0-EFBA-3E47-B84C6FB73117}"/>
              </a:ext>
            </a:extLst>
          </p:cNvPr>
          <p:cNvSpPr txBox="1">
            <a:spLocks/>
          </p:cNvSpPr>
          <p:nvPr/>
        </p:nvSpPr>
        <p:spPr>
          <a:xfrm>
            <a:off x="153838" y="209550"/>
            <a:ext cx="3810000" cy="503238"/>
          </a:xfrm>
          <a:prstGeom prst="rect">
            <a:avLst/>
          </a:prstGeom>
          <a:noFill/>
          <a:ln>
            <a:noFill/>
          </a:ln>
        </p:spPr>
        <p:style>
          <a:lnRef idx="0">
            <a:scrgbClr r="0" g="0" b="0"/>
          </a:lnRef>
          <a:fillRef idx="0">
            <a:scrgbClr r="0" g="0" b="0"/>
          </a:fillRef>
          <a:effectRef idx="0">
            <a:scrgbClr r="0" g="0" b="0"/>
          </a:effectRef>
          <a:fontRef idx="minor">
            <a:schemeClr val="accent1"/>
          </a:fontRef>
        </p:style>
        <p:txBody>
          <a:bodyPr/>
          <a:lstStyle>
            <a:lvl1pPr algn="l" defTabSz="914400" rtl="0" eaLnBrk="1" latinLnBrk="0" hangingPunct="1">
              <a:lnSpc>
                <a:spcPct val="90000"/>
              </a:lnSpc>
              <a:spcBef>
                <a:spcPct val="0"/>
              </a:spcBef>
              <a:buNone/>
              <a:defRPr sz="4400" kern="1200">
                <a:solidFill>
                  <a:schemeClr val="tx1"/>
                </a:solidFill>
                <a:latin typeface="字魂35号-经典雅黑" panose="00000500000000000000" pitchFamily="2" charset="-122"/>
                <a:ea typeface="+mj-ea"/>
                <a:cs typeface="+mj-cs"/>
              </a:defRPr>
            </a:lvl1pPr>
          </a:lstStyle>
          <a:p>
            <a:pPr>
              <a:lnSpc>
                <a:spcPct val="100000"/>
              </a:lnSpc>
              <a:defRPr/>
            </a:pPr>
            <a:r>
              <a:rPr lang="en-US" sz="2400" b="1"/>
              <a:t>KETENTUAN PENUTUP</a:t>
            </a:r>
            <a:endParaRPr lang="en-US" sz="2400" b="1" dirty="0"/>
          </a:p>
        </p:txBody>
      </p:sp>
      <p:sp>
        <p:nvSpPr>
          <p:cNvPr id="3" name="Content Placeholder 2">
            <a:extLst>
              <a:ext uri="{FF2B5EF4-FFF2-40B4-BE49-F238E27FC236}">
                <a16:creationId xmlns:a16="http://schemas.microsoft.com/office/drawing/2014/main" id="{00C8D202-AD43-7830-1680-D986140A83A7}"/>
              </a:ext>
            </a:extLst>
          </p:cNvPr>
          <p:cNvSpPr txBox="1">
            <a:spLocks/>
          </p:cNvSpPr>
          <p:nvPr/>
        </p:nvSpPr>
        <p:spPr>
          <a:xfrm>
            <a:off x="189781" y="731119"/>
            <a:ext cx="8915400" cy="3916737"/>
          </a:xfrm>
          <a:prstGeom prst="rect">
            <a:avLst/>
          </a:prstGeom>
        </p:spPr>
        <p:style>
          <a:lnRef idx="2">
            <a:schemeClr val="accent4"/>
          </a:lnRef>
          <a:fillRef idx="1">
            <a:schemeClr val="lt1"/>
          </a:fillRef>
          <a:effectRef idx="0">
            <a:schemeClr val="accent4"/>
          </a:effectRef>
          <a:fontRef idx="minor">
            <a:schemeClr val="dk1"/>
          </a:fontRef>
        </p:style>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363" indent="-233363" algn="just">
              <a:lnSpc>
                <a:spcPct val="120000"/>
              </a:lnSpc>
              <a:spcBef>
                <a:spcPts val="0"/>
              </a:spcBef>
              <a:buFont typeface="+mj-lt"/>
              <a:buAutoNum type="alphaLcPeriod"/>
              <a:defRPr/>
            </a:pPr>
            <a:r>
              <a:rPr lang="id-ID" sz="1400" b="1">
                <a:latin typeface="+mn-lt"/>
                <a:ea typeface="Batang" pitchFamily="18" charset="-127"/>
              </a:rPr>
              <a:t>penunjukan organ atau alat kelengkapan yang melaksanakan Peraturan Perundang-undangan;</a:t>
            </a:r>
            <a:endParaRPr lang="en-US" sz="1400" b="1">
              <a:latin typeface="+mn-lt"/>
              <a:ea typeface="Batang" pitchFamily="18" charset="-127"/>
            </a:endParaRPr>
          </a:p>
          <a:p>
            <a:pPr marL="233363" indent="0" algn="just">
              <a:lnSpc>
                <a:spcPct val="120000"/>
              </a:lnSpc>
              <a:spcBef>
                <a:spcPts val="0"/>
              </a:spcBef>
              <a:buNone/>
              <a:defRPr/>
            </a:pPr>
            <a:r>
              <a:rPr lang="en-US" sz="1400" b="1">
                <a:latin typeface="+mn-lt"/>
                <a:ea typeface="Batang" pitchFamily="18" charset="-127"/>
              </a:rPr>
              <a:t>Contoh:</a:t>
            </a:r>
            <a:r>
              <a:rPr lang="en-US" sz="1400">
                <a:latin typeface="+mn-lt"/>
                <a:ea typeface="Batang" pitchFamily="18" charset="-127"/>
              </a:rPr>
              <a:t> </a:t>
            </a:r>
            <a:r>
              <a:rPr lang="en-US" sz="1400">
                <a:latin typeface="+mn-lt"/>
              </a:rPr>
              <a:t>Pengadilan Niaga pada Pengadilan Negeri Jakarta Pusat yang dibentuk berdasarkan ketentuan Pasal 281 ayat (1) Peraturan Pemerintah</a:t>
            </a:r>
            <a:r>
              <a:rPr lang="id-ID" sz="1400">
                <a:latin typeface="+mn-lt"/>
              </a:rPr>
              <a:t> </a:t>
            </a:r>
            <a:r>
              <a:rPr lang="en-US" sz="1400">
                <a:latin typeface="+mn-lt"/>
              </a:rPr>
              <a:t>Pengganti Undang-Undang Nomor 1 Tahun 1998 tentang Perubahan Atas Undang-Undang tentang Kepailitan sebagaimana telah ditetapkan menjadi Undang-Undang Nomor 4 Tahun 1998, dinyatakan tetap berwenang memeriksa dan memutus perkara yang menjadi lingkup tugas Pengadilan Niaga</a:t>
            </a:r>
          </a:p>
          <a:p>
            <a:pPr marL="233363" indent="-233363">
              <a:lnSpc>
                <a:spcPct val="120000"/>
              </a:lnSpc>
              <a:spcBef>
                <a:spcPts val="0"/>
              </a:spcBef>
              <a:buFont typeface="+mj-lt"/>
              <a:buAutoNum type="alphaLcPeriod" startAt="2"/>
              <a:defRPr/>
            </a:pPr>
            <a:r>
              <a:rPr lang="id-ID" sz="1400" b="1">
                <a:latin typeface="+mn-lt"/>
                <a:ea typeface="Batang" pitchFamily="18" charset="-127"/>
              </a:rPr>
              <a:t>nama singkat </a:t>
            </a:r>
            <a:r>
              <a:rPr lang="en-US" sz="1400" b="1">
                <a:latin typeface="+mn-lt"/>
                <a:ea typeface="Batang" pitchFamily="18" charset="-127"/>
              </a:rPr>
              <a:t>P</a:t>
            </a:r>
            <a:r>
              <a:rPr lang="id-ID" sz="1400" b="1">
                <a:latin typeface="+mn-lt"/>
                <a:ea typeface="Batang" pitchFamily="18" charset="-127"/>
              </a:rPr>
              <a:t>eraturan </a:t>
            </a:r>
            <a:r>
              <a:rPr lang="en-US" sz="1400" b="1">
                <a:latin typeface="+mn-lt"/>
                <a:ea typeface="Batang" pitchFamily="18" charset="-127"/>
              </a:rPr>
              <a:t>P</a:t>
            </a:r>
            <a:r>
              <a:rPr lang="id-ID" sz="1400" b="1">
                <a:latin typeface="+mn-lt"/>
                <a:ea typeface="Batang" pitchFamily="18" charset="-127"/>
              </a:rPr>
              <a:t>erundang-undangan; </a:t>
            </a:r>
            <a:endParaRPr lang="en-US" sz="1400" b="1">
              <a:latin typeface="+mn-lt"/>
              <a:ea typeface="Batang" pitchFamily="18" charset="-127"/>
            </a:endParaRPr>
          </a:p>
          <a:p>
            <a:pPr marL="233363" indent="0">
              <a:lnSpc>
                <a:spcPct val="120000"/>
              </a:lnSpc>
              <a:spcBef>
                <a:spcPts val="0"/>
              </a:spcBef>
              <a:buNone/>
              <a:defRPr/>
            </a:pPr>
            <a:r>
              <a:rPr lang="en-US" sz="1400" b="1">
                <a:latin typeface="+mn-lt"/>
                <a:ea typeface="Batang" pitchFamily="18" charset="-127"/>
              </a:rPr>
              <a:t>Contoh:</a:t>
            </a:r>
            <a:r>
              <a:rPr lang="en-US" sz="1400">
                <a:latin typeface="+mn-lt"/>
                <a:ea typeface="Batang" pitchFamily="18" charset="-127"/>
              </a:rPr>
              <a:t> </a:t>
            </a:r>
            <a:r>
              <a:rPr lang="sv-SE" sz="1400">
                <a:latin typeface="+mn-lt"/>
              </a:rPr>
              <a:t>Undang-Undang ini dapat disebut dengan KUHP</a:t>
            </a:r>
          </a:p>
          <a:p>
            <a:pPr>
              <a:lnSpc>
                <a:spcPct val="120000"/>
              </a:lnSpc>
              <a:spcBef>
                <a:spcPts val="0"/>
              </a:spcBef>
              <a:buFont typeface="Symbol" panose="05050102010706020507" pitchFamily="18" charset="2"/>
              <a:buAutoNum type="alphaLcPeriod" startAt="3"/>
              <a:defRPr/>
            </a:pPr>
            <a:r>
              <a:rPr lang="id-ID" sz="1400" b="1">
                <a:latin typeface="+mn-lt"/>
                <a:ea typeface="Batang" pitchFamily="18" charset="-127"/>
              </a:rPr>
              <a:t>status Peraturan Perundang-undangan yang sudah ada; dan</a:t>
            </a:r>
            <a:endParaRPr lang="en-US" sz="1400" b="1">
              <a:latin typeface="+mn-lt"/>
              <a:ea typeface="Batang" pitchFamily="18" charset="-127"/>
            </a:endParaRPr>
          </a:p>
          <a:p>
            <a:pPr marL="233363" indent="0">
              <a:lnSpc>
                <a:spcPct val="120000"/>
              </a:lnSpc>
              <a:spcBef>
                <a:spcPts val="0"/>
              </a:spcBef>
              <a:buNone/>
              <a:defRPr/>
            </a:pPr>
            <a:r>
              <a:rPr lang="en-US" sz="1400" b="1">
                <a:latin typeface="+mn-lt"/>
                <a:ea typeface="Batang" pitchFamily="18" charset="-127"/>
              </a:rPr>
              <a:t>Contoh:</a:t>
            </a:r>
            <a:r>
              <a:rPr lang="en-US" sz="1400">
                <a:latin typeface="+mn-lt"/>
                <a:ea typeface="Batang" pitchFamily="18" charset="-127"/>
              </a:rPr>
              <a:t> Pada saat Undang-Undang ini mulai berlaku, Undang-Undang Nomor 10 Tahun 2004 tentang Pembentukan Peraturan Perundang-undangan (Lembaran Negara Republik Indonesia Tahun 2004 Nomor 53, Tambahan Lembaran Negara Republik Indonesia Nomor 4389), dicabut dan dinyatakan tidak berlaku.</a:t>
            </a:r>
          </a:p>
          <a:p>
            <a:pPr marL="233363" indent="-233363">
              <a:lnSpc>
                <a:spcPct val="120000"/>
              </a:lnSpc>
              <a:spcBef>
                <a:spcPts val="0"/>
              </a:spcBef>
              <a:buFont typeface="+mj-lt"/>
              <a:buAutoNum type="alphaLcPeriod" startAt="4"/>
              <a:defRPr/>
            </a:pPr>
            <a:r>
              <a:rPr lang="id-ID" sz="1400" b="1">
                <a:latin typeface="+mn-lt"/>
                <a:ea typeface="Batang" pitchFamily="18" charset="-127"/>
              </a:rPr>
              <a:t>saat mulai berlaku Peraturan Perundang-undangan.</a:t>
            </a:r>
            <a:endParaRPr lang="en-US" sz="1400" b="1">
              <a:latin typeface="+mn-lt"/>
              <a:ea typeface="Batang" pitchFamily="18" charset="-127"/>
            </a:endParaRPr>
          </a:p>
          <a:p>
            <a:pPr marL="233363" indent="0">
              <a:lnSpc>
                <a:spcPct val="120000"/>
              </a:lnSpc>
              <a:spcBef>
                <a:spcPts val="0"/>
              </a:spcBef>
              <a:buNone/>
              <a:defRPr/>
            </a:pPr>
            <a:r>
              <a:rPr lang="en-US" sz="1400">
                <a:latin typeface="+mn-lt"/>
                <a:ea typeface="Batang" pitchFamily="18" charset="-127"/>
              </a:rPr>
              <a:t>contoh:</a:t>
            </a:r>
          </a:p>
          <a:p>
            <a:pPr marL="517525" indent="-284163">
              <a:lnSpc>
                <a:spcPct val="120000"/>
              </a:lnSpc>
              <a:spcBef>
                <a:spcPts val="0"/>
              </a:spcBef>
              <a:buClr>
                <a:schemeClr val="accent1">
                  <a:lumMod val="60000"/>
                  <a:lumOff val="40000"/>
                </a:schemeClr>
              </a:buClr>
              <a:buFont typeface="Wingdings" panose="05000000000000000000" pitchFamily="2" charset="2"/>
              <a:buChar char="§"/>
              <a:defRPr/>
            </a:pPr>
            <a:r>
              <a:rPr lang="en-US" sz="1400">
                <a:latin typeface="+mn-lt"/>
              </a:rPr>
              <a:t>Undang-Undang ini mulai berlaku 1 (satu) tahun sejak tanggal diundangkan.</a:t>
            </a:r>
            <a:endParaRPr lang="id-ID" sz="1400">
              <a:latin typeface="+mn-lt"/>
            </a:endParaRPr>
          </a:p>
          <a:p>
            <a:pPr marL="517525" indent="-284163">
              <a:lnSpc>
                <a:spcPct val="120000"/>
              </a:lnSpc>
              <a:spcBef>
                <a:spcPts val="0"/>
              </a:spcBef>
              <a:buClr>
                <a:schemeClr val="accent1">
                  <a:lumMod val="60000"/>
                  <a:lumOff val="40000"/>
                </a:schemeClr>
              </a:buClr>
              <a:buFont typeface="Wingdings" panose="05000000000000000000" pitchFamily="2" charset="2"/>
              <a:buChar char="§"/>
              <a:defRPr/>
            </a:pPr>
            <a:r>
              <a:rPr lang="en-US" sz="1400">
                <a:latin typeface="+mn-lt"/>
              </a:rPr>
              <a:t>Undang-Undang ini mulai berlaku pada tanggal diundangkan.</a:t>
            </a:r>
            <a:endParaRPr lang="id-ID" sz="1400">
              <a:latin typeface="+mn-lt"/>
            </a:endParaRPr>
          </a:p>
        </p:txBody>
      </p:sp>
    </p:spTree>
    <p:extLst>
      <p:ext uri="{BB962C8B-B14F-4D97-AF65-F5344CB8AC3E}">
        <p14:creationId xmlns:p14="http://schemas.microsoft.com/office/powerpoint/2010/main" val="3859825199"/>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19477" y="-1101906"/>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 name="Content Placeholder 3">
            <a:extLst>
              <a:ext uri="{FF2B5EF4-FFF2-40B4-BE49-F238E27FC236}">
                <a16:creationId xmlns:a16="http://schemas.microsoft.com/office/drawing/2014/main" id="{C925C702-847D-3C07-2E0E-DA7535729757}"/>
              </a:ext>
            </a:extLst>
          </p:cNvPr>
          <p:cNvSpPr txBox="1">
            <a:spLocks/>
          </p:cNvSpPr>
          <p:nvPr/>
        </p:nvSpPr>
        <p:spPr>
          <a:xfrm>
            <a:off x="1171783" y="744633"/>
            <a:ext cx="6796087" cy="3611431"/>
          </a:xfrm>
          <a:prstGeom prst="rect">
            <a:avLst/>
          </a:prstGeom>
          <a:ln/>
        </p:spPr>
        <p:style>
          <a:lnRef idx="2">
            <a:schemeClr val="accent4"/>
          </a:lnRef>
          <a:fillRef idx="1">
            <a:schemeClr val="lt1"/>
          </a:fillRef>
          <a:effectRef idx="0">
            <a:schemeClr val="accent4"/>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0050" indent="-400050">
              <a:spcBef>
                <a:spcPct val="0"/>
              </a:spcBef>
              <a:buClr>
                <a:schemeClr val="accent3"/>
              </a:buClr>
              <a:buFont typeface="Wingdings" panose="05000000000000000000" pitchFamily="2" charset="2"/>
              <a:buNone/>
              <a:defRPr/>
            </a:pPr>
            <a:endParaRPr lang="en-US" altLang="en-US" sz="1800" b="1">
              <a:latin typeface="+mn-lt"/>
              <a:ea typeface="Batang" panose="02030600000101010101" pitchFamily="18" charset="-127"/>
            </a:endParaRPr>
          </a:p>
          <a:p>
            <a:pPr marL="400050" indent="-400050" algn="just">
              <a:buClr>
                <a:srgbClr val="000000"/>
              </a:buClr>
              <a:buFont typeface="Wingdings" panose="05000000000000000000" pitchFamily="2" charset="2"/>
              <a:buChar char="Ø"/>
              <a:defRPr/>
            </a:pPr>
            <a:r>
              <a:rPr lang="en-US" altLang="en-US" sz="1800">
                <a:latin typeface="+mn-lt"/>
              </a:rPr>
              <a:t>Tidak </a:t>
            </a:r>
            <a:r>
              <a:rPr lang="en-US" altLang="en-US" sz="1800">
                <a:solidFill>
                  <a:srgbClr val="FF0000"/>
                </a:solidFill>
                <a:latin typeface="+mn-lt"/>
              </a:rPr>
              <a:t>menggunakan frasa </a:t>
            </a:r>
            <a:r>
              <a:rPr lang="en-US" altLang="en-US" sz="1800">
                <a:latin typeface="+mn-lt"/>
              </a:rPr>
              <a:t>….. mulai berlaku efektif pada tanggal ….. atau yang sejenisnya, karena frasa ini menimbulkan ketidakpastian mengenai saat berlakunya suatu Peraturan Perundang-undangan yaitu saat diundangkan atau saat berlaku efektif.</a:t>
            </a:r>
          </a:p>
          <a:p>
            <a:pPr marL="400050" indent="-400050" algn="just">
              <a:buClr>
                <a:srgbClr val="000000"/>
              </a:buClr>
              <a:buFont typeface="Wingdings" panose="05000000000000000000" pitchFamily="2" charset="2"/>
              <a:buChar char="Ø"/>
              <a:defRPr/>
            </a:pPr>
            <a:r>
              <a:rPr lang="en-US" altLang="en-US" sz="1800">
                <a:latin typeface="+mn-lt"/>
              </a:rPr>
              <a:t>Saat mulai berlakunya Peraturan Perundang-undangan, pelaksanaannya </a:t>
            </a:r>
            <a:r>
              <a:rPr lang="en-US" altLang="en-US" sz="1800">
                <a:solidFill>
                  <a:srgbClr val="FF0000"/>
                </a:solidFill>
                <a:latin typeface="+mn-lt"/>
              </a:rPr>
              <a:t>tidak boleh ditetapkan lebih awal </a:t>
            </a:r>
            <a:r>
              <a:rPr lang="en-US" altLang="en-US" sz="1800">
                <a:latin typeface="+mn-lt"/>
              </a:rPr>
              <a:t>daripada saat mulai berlaku Peraturan Perundang-undangan yang mendasarinya.</a:t>
            </a:r>
          </a:p>
          <a:p>
            <a:pPr marL="400050" indent="-400050" algn="just">
              <a:buClr>
                <a:srgbClr val="000000"/>
              </a:buClr>
              <a:buFont typeface="Wingdings" panose="05000000000000000000" pitchFamily="2" charset="2"/>
              <a:buChar char="Ø"/>
              <a:defRPr/>
            </a:pPr>
            <a:r>
              <a:rPr lang="en-US" altLang="en-US" sz="1800">
                <a:latin typeface="+mn-lt"/>
              </a:rPr>
              <a:t>Peraturan Perundang-undangan </a:t>
            </a:r>
            <a:r>
              <a:rPr lang="en-US" altLang="en-US" sz="1800">
                <a:solidFill>
                  <a:srgbClr val="FF0000"/>
                </a:solidFill>
                <a:latin typeface="+mn-lt"/>
              </a:rPr>
              <a:t>hanya dapat dicabut dengan Peraturan Perundang-undangan yang tingkatannya sama atau lebih tinggi.</a:t>
            </a:r>
            <a:endParaRPr lang="id-ID" altLang="en-US" sz="1800" dirty="0">
              <a:solidFill>
                <a:srgbClr val="FF0000"/>
              </a:solidFill>
              <a:latin typeface="+mn-lt"/>
            </a:endParaRPr>
          </a:p>
        </p:txBody>
      </p:sp>
    </p:spTree>
    <p:extLst>
      <p:ext uri="{BB962C8B-B14F-4D97-AF65-F5344CB8AC3E}">
        <p14:creationId xmlns:p14="http://schemas.microsoft.com/office/powerpoint/2010/main" val="1437842425"/>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 name="六边形 28"/>
          <p:cNvSpPr/>
          <p:nvPr/>
        </p:nvSpPr>
        <p:spPr>
          <a:xfrm rot="5400000" flipH="1" flipV="1">
            <a:off x="2019477" y="-1101906"/>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 name="Title 1">
            <a:extLst>
              <a:ext uri="{FF2B5EF4-FFF2-40B4-BE49-F238E27FC236}">
                <a16:creationId xmlns:a16="http://schemas.microsoft.com/office/drawing/2014/main" id="{32F52B46-940C-22DD-933C-D0080FC8BBD7}"/>
              </a:ext>
            </a:extLst>
          </p:cNvPr>
          <p:cNvSpPr txBox="1">
            <a:spLocks/>
          </p:cNvSpPr>
          <p:nvPr/>
        </p:nvSpPr>
        <p:spPr>
          <a:xfrm>
            <a:off x="1066800" y="460910"/>
            <a:ext cx="4858966" cy="636588"/>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字魂35号-经典雅黑" panose="00000500000000000000" pitchFamily="2" charset="-122"/>
                <a:ea typeface="+mj-ea"/>
                <a:cs typeface="+mj-cs"/>
              </a:defRPr>
            </a:lvl1pPr>
          </a:lstStyle>
          <a:p>
            <a:pPr>
              <a:defRPr/>
            </a:pPr>
            <a:r>
              <a:rPr lang="en-US" altLang="en-US" sz="2800" b="1">
                <a:latin typeface="+mn-lt"/>
                <a:ea typeface="Batang" pitchFamily="18" charset="-127"/>
              </a:rPr>
              <a:t>CONTOH </a:t>
            </a:r>
            <a:r>
              <a:rPr lang="id-ID" altLang="en-US" sz="2800" b="1">
                <a:latin typeface="+mn-lt"/>
                <a:ea typeface="Batang" pitchFamily="18" charset="-127"/>
              </a:rPr>
              <a:t>KETENTUAN PENUTUP</a:t>
            </a:r>
            <a:endParaRPr lang="id-ID" altLang="en-US" sz="2800" b="1" dirty="0">
              <a:latin typeface="+mn-lt"/>
              <a:ea typeface="Batang" pitchFamily="18" charset="-127"/>
            </a:endParaRPr>
          </a:p>
        </p:txBody>
      </p:sp>
      <p:sp>
        <p:nvSpPr>
          <p:cNvPr id="3" name="Content Placeholder 3">
            <a:extLst>
              <a:ext uri="{FF2B5EF4-FFF2-40B4-BE49-F238E27FC236}">
                <a16:creationId xmlns:a16="http://schemas.microsoft.com/office/drawing/2014/main" id="{9BF5BFDA-4FE2-6DC9-DADA-97EC9140C2BC}"/>
              </a:ext>
            </a:extLst>
          </p:cNvPr>
          <p:cNvSpPr txBox="1">
            <a:spLocks/>
          </p:cNvSpPr>
          <p:nvPr/>
        </p:nvSpPr>
        <p:spPr>
          <a:xfrm>
            <a:off x="1066800" y="1084631"/>
            <a:ext cx="6250894" cy="2514600"/>
          </a:xfrm>
          <a:prstGeom prst="rect">
            <a:avLst/>
          </a:prstGeom>
          <a:ln>
            <a:solidFill>
              <a:schemeClr val="bg2">
                <a:lumMod val="75000"/>
              </a:schemeClr>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buClr>
                <a:srgbClr val="000000"/>
              </a:buClr>
              <a:buNone/>
              <a:defRPr/>
            </a:pPr>
            <a:r>
              <a:rPr lang="en-US" altLang="en-US" sz="2000">
                <a:latin typeface="+mn-lt"/>
              </a:rPr>
              <a:t>Kalau terdapat penyimpangan terhadap saat mulai berlakunya, maka harus disebutkan dengan tegas.</a:t>
            </a:r>
          </a:p>
          <a:p>
            <a:pPr marL="285750" indent="-285750" algn="just">
              <a:lnSpc>
                <a:spcPct val="100000"/>
              </a:lnSpc>
              <a:spcBef>
                <a:spcPts val="0"/>
              </a:spcBef>
              <a:buClr>
                <a:schemeClr val="accent3"/>
              </a:buClr>
              <a:buFontTx/>
              <a:buNone/>
              <a:defRPr/>
            </a:pPr>
            <a:r>
              <a:rPr lang="en-US" altLang="en-US" sz="2000" b="1">
                <a:latin typeface="+mn-lt"/>
              </a:rPr>
              <a:t>Contoh:</a:t>
            </a:r>
          </a:p>
          <a:p>
            <a:pPr marL="457200" indent="-457200" algn="just">
              <a:lnSpc>
                <a:spcPct val="100000"/>
              </a:lnSpc>
              <a:spcBef>
                <a:spcPts val="0"/>
              </a:spcBef>
              <a:buClr>
                <a:schemeClr val="accent3"/>
              </a:buClr>
              <a:buFont typeface="+mj-lt"/>
              <a:buAutoNum type="arabicPeriod"/>
              <a:defRPr/>
            </a:pPr>
            <a:r>
              <a:rPr lang="en-US" altLang="en-US" sz="2000">
                <a:latin typeface="+mn-lt"/>
              </a:rPr>
              <a:t>Peraturan Pemerintah ini mulai berlaku pada tanggal 17 Agustus 2018.</a:t>
            </a:r>
          </a:p>
          <a:p>
            <a:pPr marL="457200" indent="-457200" algn="just">
              <a:lnSpc>
                <a:spcPct val="100000"/>
              </a:lnSpc>
              <a:spcBef>
                <a:spcPts val="0"/>
              </a:spcBef>
              <a:buClr>
                <a:schemeClr val="accent3"/>
              </a:buClr>
              <a:buFont typeface="+mj-lt"/>
              <a:buAutoNum type="arabicPeriod"/>
              <a:defRPr/>
            </a:pPr>
            <a:r>
              <a:rPr lang="en-US" altLang="en-US" sz="2000">
                <a:latin typeface="+mn-lt"/>
              </a:rPr>
              <a:t>Peraturan Pemerintah ini mulai berlaku setelah 1 (satu) tahun 	terhitung sejak tanggal diundangkan.</a:t>
            </a:r>
            <a:endParaRPr lang="id-ID" altLang="en-US" sz="2000" dirty="0">
              <a:latin typeface="+mn-lt"/>
            </a:endParaRP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19477" y="-1101906"/>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 name="Rectangle 3">
            <a:extLst>
              <a:ext uri="{FF2B5EF4-FFF2-40B4-BE49-F238E27FC236}">
                <a16:creationId xmlns:a16="http://schemas.microsoft.com/office/drawing/2014/main" id="{39F3AE26-A60B-A197-6F34-C628F2B250C5}"/>
              </a:ext>
            </a:extLst>
          </p:cNvPr>
          <p:cNvSpPr txBox="1">
            <a:spLocks/>
          </p:cNvSpPr>
          <p:nvPr/>
        </p:nvSpPr>
        <p:spPr>
          <a:xfrm>
            <a:off x="998255" y="883776"/>
            <a:ext cx="6172201" cy="27765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buFontTx/>
              <a:buNone/>
            </a:pPr>
            <a:r>
              <a:rPr lang="en-US" altLang="en-US" sz="2000" b="1" i="1">
                <a:solidFill>
                  <a:srgbClr val="FF0000"/>
                </a:solidFill>
              </a:rPr>
              <a:t>Contoh yang salah </a:t>
            </a:r>
            <a:r>
              <a:rPr lang="en-US" altLang="en-US" sz="2000" b="1">
                <a:solidFill>
                  <a:srgbClr val="FF0000"/>
                </a:solidFill>
              </a:rPr>
              <a:t>:</a:t>
            </a:r>
          </a:p>
          <a:p>
            <a:pPr algn="ctr">
              <a:lnSpc>
                <a:spcPct val="100000"/>
              </a:lnSpc>
              <a:spcBef>
                <a:spcPts val="0"/>
              </a:spcBef>
              <a:buFontTx/>
              <a:buNone/>
            </a:pPr>
            <a:endParaRPr lang="en-US" altLang="en-US" sz="2000"/>
          </a:p>
          <a:p>
            <a:pPr>
              <a:lnSpc>
                <a:spcPct val="100000"/>
              </a:lnSpc>
              <a:spcBef>
                <a:spcPts val="0"/>
              </a:spcBef>
              <a:buFontTx/>
              <a:buNone/>
            </a:pPr>
            <a:r>
              <a:rPr lang="en-US" altLang="en-US" sz="2000"/>
              <a:t>	Dalam ketentuan Penutup memuat ketentuan mengenai delegasi blangko sebagai berikut:</a:t>
            </a:r>
          </a:p>
          <a:p>
            <a:pPr>
              <a:lnSpc>
                <a:spcPct val="100000"/>
              </a:lnSpc>
              <a:spcBef>
                <a:spcPts val="0"/>
              </a:spcBef>
              <a:buFontTx/>
              <a:buNone/>
            </a:pPr>
            <a:endParaRPr lang="en-US" altLang="en-US" sz="2000"/>
          </a:p>
          <a:p>
            <a:pPr algn="just">
              <a:lnSpc>
                <a:spcPct val="100000"/>
              </a:lnSpc>
              <a:spcBef>
                <a:spcPts val="0"/>
              </a:spcBef>
              <a:buFontTx/>
              <a:buNone/>
            </a:pPr>
            <a:r>
              <a:rPr lang="en-US" altLang="en-US" sz="2000">
                <a:solidFill>
                  <a:srgbClr val="FF0000"/>
                </a:solidFill>
              </a:rPr>
              <a:t>	</a:t>
            </a:r>
            <a:r>
              <a:rPr lang="en-US" altLang="en-US" sz="2000" b="1">
                <a:solidFill>
                  <a:srgbClr val="FF0000"/>
                </a:solidFill>
              </a:rPr>
              <a:t>Hal-hal yang belum cukup</a:t>
            </a:r>
            <a:r>
              <a:rPr lang="en-US" altLang="en-US" sz="2000"/>
              <a:t> diatur dalam Undang-Undang ini akan diatur lebih lanjut dengan Peraturan Perundang-undangan. (??)</a:t>
            </a:r>
          </a:p>
        </p:txBody>
      </p:sp>
    </p:spTree>
    <p:extLst>
      <p:ext uri="{BB962C8B-B14F-4D97-AF65-F5344CB8AC3E}">
        <p14:creationId xmlns:p14="http://schemas.microsoft.com/office/powerpoint/2010/main" val="1833848451"/>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 name="六边形 28"/>
          <p:cNvSpPr/>
          <p:nvPr/>
        </p:nvSpPr>
        <p:spPr>
          <a:xfrm rot="5400000" flipH="1" flipV="1">
            <a:off x="2019477" y="-1101906"/>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535641" y="590550"/>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15" name="文本框 14"/>
          <p:cNvSpPr txBox="1"/>
          <p:nvPr/>
        </p:nvSpPr>
        <p:spPr>
          <a:xfrm>
            <a:off x="7849942" y="945311"/>
            <a:ext cx="979755" cy="707886"/>
          </a:xfrm>
          <a:prstGeom prst="rect">
            <a:avLst/>
          </a:prstGeom>
          <a:noFill/>
        </p:spPr>
        <p:txBody>
          <a:bodyPr wrap="none" rtlCol="0">
            <a:spAutoFit/>
          </a:bodyPr>
          <a:lstStyle/>
          <a:p>
            <a:r>
              <a:rPr lang="en-US" altLang="zh-CN" sz="4000" dirty="0">
                <a:solidFill>
                  <a:schemeClr val="bg1"/>
                </a:solidFill>
                <a:latin typeface="+mn-ea"/>
              </a:rPr>
              <a:t>04</a:t>
            </a:r>
            <a:endParaRPr lang="zh-CN" altLang="en-US" sz="3200" dirty="0">
              <a:solidFill>
                <a:schemeClr val="bg1"/>
              </a:solidFill>
              <a:latin typeface="+mn-ea"/>
            </a:endParaRPr>
          </a:p>
        </p:txBody>
      </p:sp>
      <p:sp>
        <p:nvSpPr>
          <p:cNvPr id="51" name="文本框 50"/>
          <p:cNvSpPr txBox="1"/>
          <p:nvPr/>
        </p:nvSpPr>
        <p:spPr>
          <a:xfrm>
            <a:off x="934824" y="240894"/>
            <a:ext cx="2452916" cy="646331"/>
          </a:xfrm>
          <a:prstGeom prst="rect">
            <a:avLst/>
          </a:prstGeom>
          <a:noFill/>
        </p:spPr>
        <p:txBody>
          <a:bodyPr wrap="none" rtlCol="0">
            <a:spAutoFit/>
          </a:bodyPr>
          <a:lstStyle/>
          <a:p>
            <a:r>
              <a:rPr lang="en-ID" altLang="zh-CN" sz="3600" b="1">
                <a:solidFill>
                  <a:schemeClr val="accent1"/>
                </a:solidFill>
                <a:latin typeface="字魂35号-经典雅黑" panose="00000500000000000000" pitchFamily="2" charset="-122"/>
                <a:ea typeface="字魂35号-经典雅黑" panose="00000500000000000000" pitchFamily="2" charset="-122"/>
              </a:rPr>
              <a:t>PENUTUP</a:t>
            </a:r>
            <a:endParaRPr lang="zh-CN" altLang="en-US" sz="3600" b="1" dirty="0">
              <a:solidFill>
                <a:schemeClr val="accent1"/>
              </a:solidFill>
              <a:latin typeface="字魂35号-经典雅黑" panose="00000500000000000000" pitchFamily="2" charset="-122"/>
              <a:ea typeface="字魂35号-经典雅黑" panose="00000500000000000000" pitchFamily="2" charset="-122"/>
            </a:endParaRPr>
          </a:p>
        </p:txBody>
      </p:sp>
      <p:sp>
        <p:nvSpPr>
          <p:cNvPr id="2" name="Content Placeholder 2">
            <a:extLst>
              <a:ext uri="{FF2B5EF4-FFF2-40B4-BE49-F238E27FC236}">
                <a16:creationId xmlns:a16="http://schemas.microsoft.com/office/drawing/2014/main" id="{1A6031F7-7A8D-4CD0-82E3-68B59AE67BEE}"/>
              </a:ext>
            </a:extLst>
          </p:cNvPr>
          <p:cNvSpPr txBox="1">
            <a:spLocks/>
          </p:cNvSpPr>
          <p:nvPr/>
        </p:nvSpPr>
        <p:spPr>
          <a:xfrm>
            <a:off x="414095" y="932803"/>
            <a:ext cx="7177886" cy="3969444"/>
          </a:xfrm>
          <a:prstGeom prst="rect">
            <a:avLst/>
          </a:prstGeom>
        </p:spPr>
        <p:style>
          <a:lnRef idx="2">
            <a:schemeClr val="accent4"/>
          </a:lnRef>
          <a:fillRef idx="1">
            <a:schemeClr val="lt1"/>
          </a:fillRef>
          <a:effectRef idx="0">
            <a:schemeClr val="accent4"/>
          </a:effectRef>
          <a:fontRef idx="minor">
            <a:schemeClr val="dk1"/>
          </a:fontRef>
        </p:style>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5250" indent="-6350" algn="just">
              <a:lnSpc>
                <a:spcPct val="100000"/>
              </a:lnSpc>
              <a:spcBef>
                <a:spcPts val="0"/>
              </a:spcBef>
              <a:buClr>
                <a:schemeClr val="accent3"/>
              </a:buClr>
              <a:buFont typeface="Wingdings 3"/>
              <a:buNone/>
              <a:defRPr/>
            </a:pPr>
            <a:r>
              <a:rPr lang="id-ID" sz="2000">
                <a:latin typeface="+mn-lt"/>
                <a:ea typeface="Batang" pitchFamily="18" charset="-127"/>
              </a:rPr>
              <a:t>Penutup merupakan bagian akhir Peraturan Perundang-undangan yang memuat:</a:t>
            </a:r>
          </a:p>
          <a:p>
            <a:pPr marL="628650" indent="-450850" algn="just">
              <a:lnSpc>
                <a:spcPct val="100000"/>
              </a:lnSpc>
              <a:spcBef>
                <a:spcPts val="0"/>
              </a:spcBef>
              <a:buFont typeface="+mj-lt"/>
              <a:buAutoNum type="alphaLcPeriod"/>
              <a:defRPr/>
            </a:pPr>
            <a:r>
              <a:rPr lang="id-ID" sz="2000">
                <a:latin typeface="+mn-lt"/>
                <a:ea typeface="Batang" pitchFamily="18" charset="-127"/>
              </a:rPr>
              <a:t>rumusan perintah pengundangan dan penempatan Peraturan Perundang-undangan dalam Lembaran Negara Republik Indonesia,  </a:t>
            </a:r>
            <a:r>
              <a:rPr lang="en-US" sz="2000">
                <a:latin typeface="+mn-lt"/>
                <a:ea typeface="Batang" pitchFamily="18" charset="-127"/>
              </a:rPr>
              <a:t>Berita Negara Republik Indonesia, </a:t>
            </a:r>
            <a:r>
              <a:rPr lang="id-ID" sz="2000">
                <a:latin typeface="+mn-lt"/>
                <a:ea typeface="Batang" pitchFamily="18" charset="-127"/>
              </a:rPr>
              <a:t> Lembaran Daerah Provinsi,  Lembaran Daerah Kabupaten/Kota, Berita Daerah Provinsi</a:t>
            </a:r>
            <a:r>
              <a:rPr lang="en-US" sz="2000">
                <a:latin typeface="+mn-lt"/>
                <a:ea typeface="Batang" pitchFamily="18" charset="-127"/>
              </a:rPr>
              <a:t>,</a:t>
            </a:r>
            <a:r>
              <a:rPr lang="id-ID" sz="2000">
                <a:latin typeface="+mn-lt"/>
                <a:ea typeface="Batang" pitchFamily="18" charset="-127"/>
              </a:rPr>
              <a:t> atau Berita Daerah Kabupaten/Kota;</a:t>
            </a:r>
          </a:p>
          <a:p>
            <a:pPr marL="628650" indent="-450850" algn="just">
              <a:lnSpc>
                <a:spcPct val="100000"/>
              </a:lnSpc>
              <a:spcBef>
                <a:spcPts val="0"/>
              </a:spcBef>
              <a:buFont typeface="+mj-lt"/>
              <a:buAutoNum type="alphaLcPeriod"/>
              <a:defRPr/>
            </a:pPr>
            <a:r>
              <a:rPr lang="id-ID" sz="2000">
                <a:latin typeface="+mn-lt"/>
                <a:ea typeface="Batang" pitchFamily="18" charset="-127"/>
              </a:rPr>
              <a:t>penandatanganan pengesahan atau penetapan Peraturan Perundang-undangan;</a:t>
            </a:r>
          </a:p>
          <a:p>
            <a:pPr marL="628650" indent="-450850" algn="just">
              <a:lnSpc>
                <a:spcPct val="100000"/>
              </a:lnSpc>
              <a:spcBef>
                <a:spcPts val="0"/>
              </a:spcBef>
              <a:buFont typeface="+mj-lt"/>
              <a:buAutoNum type="alphaLcPeriod"/>
              <a:defRPr/>
            </a:pPr>
            <a:r>
              <a:rPr lang="en-US" sz="2000">
                <a:latin typeface="+mn-lt"/>
                <a:ea typeface="Batang" pitchFamily="18" charset="-127"/>
              </a:rPr>
              <a:t>pengundangan atau penetapan peraturan perundang-undangan; dan</a:t>
            </a:r>
            <a:endParaRPr lang="id-ID" sz="2000">
              <a:latin typeface="+mn-lt"/>
              <a:ea typeface="Batang" pitchFamily="18" charset="-127"/>
            </a:endParaRPr>
          </a:p>
          <a:p>
            <a:pPr marL="628650" indent="-450850" algn="just">
              <a:lnSpc>
                <a:spcPct val="100000"/>
              </a:lnSpc>
              <a:spcBef>
                <a:spcPts val="0"/>
              </a:spcBef>
              <a:buFont typeface="+mj-lt"/>
              <a:buAutoNum type="alphaLcPeriod"/>
              <a:defRPr/>
            </a:pPr>
            <a:r>
              <a:rPr lang="en-US" sz="2000">
                <a:latin typeface="+mn-lt"/>
                <a:ea typeface="Batang" pitchFamily="18" charset="-127"/>
              </a:rPr>
              <a:t>akhir bagian penutup.</a:t>
            </a:r>
            <a:endParaRPr lang="en-US" sz="2000" dirty="0">
              <a:latin typeface="+mn-lt"/>
            </a:endParaRP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19477" y="-1101906"/>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 name="Content Placeholder 3">
            <a:extLst>
              <a:ext uri="{FF2B5EF4-FFF2-40B4-BE49-F238E27FC236}">
                <a16:creationId xmlns:a16="http://schemas.microsoft.com/office/drawing/2014/main" id="{428A4344-E450-DFC9-AC21-3420C9F79EC3}"/>
              </a:ext>
            </a:extLst>
          </p:cNvPr>
          <p:cNvSpPr txBox="1">
            <a:spLocks/>
          </p:cNvSpPr>
          <p:nvPr/>
        </p:nvSpPr>
        <p:spPr>
          <a:xfrm>
            <a:off x="1066800" y="1047750"/>
            <a:ext cx="6819900" cy="2724150"/>
          </a:xfrm>
          <a:prstGeom prst="rect">
            <a:avLst/>
          </a:prstGeom>
        </p:spPr>
        <p:style>
          <a:lnRef idx="2">
            <a:schemeClr val="accent4"/>
          </a:lnRef>
          <a:fillRef idx="1">
            <a:schemeClr val="lt1"/>
          </a:fillRef>
          <a:effectRef idx="0">
            <a:schemeClr val="accent4"/>
          </a:effectRef>
          <a:fontRef idx="minor">
            <a:schemeClr val="dk1"/>
          </a:fontRef>
        </p:style>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buNone/>
              <a:defRPr/>
            </a:pPr>
            <a:r>
              <a:rPr lang="en-US" altLang="en-US" sz="2400">
                <a:latin typeface="+mn-lt"/>
              </a:rPr>
              <a:t>Rumusan perintah pengundangan dan penempatan Undang-Undang dalam Lembaran Negara atau Tambahan Lembaran Negara</a:t>
            </a:r>
          </a:p>
          <a:p>
            <a:pPr algn="just">
              <a:lnSpc>
                <a:spcPct val="100000"/>
              </a:lnSpc>
              <a:spcBef>
                <a:spcPts val="0"/>
              </a:spcBef>
              <a:defRPr/>
            </a:pPr>
            <a:endParaRPr lang="en-US" altLang="en-US" sz="2400">
              <a:latin typeface="+mn-lt"/>
            </a:endParaRPr>
          </a:p>
          <a:p>
            <a:pPr algn="just">
              <a:lnSpc>
                <a:spcPct val="100000"/>
              </a:lnSpc>
              <a:spcBef>
                <a:spcPts val="0"/>
              </a:spcBef>
              <a:buFontTx/>
              <a:buNone/>
              <a:defRPr/>
            </a:pPr>
            <a:r>
              <a:rPr lang="en-US" altLang="en-US" sz="2400">
                <a:latin typeface="+mn-lt"/>
              </a:rPr>
              <a:t>	</a:t>
            </a:r>
            <a:r>
              <a:rPr lang="en-US" altLang="en-US" sz="2400" b="1">
                <a:latin typeface="+mn-lt"/>
              </a:rPr>
              <a:t>Contoh:</a:t>
            </a:r>
          </a:p>
          <a:p>
            <a:pPr algn="just">
              <a:lnSpc>
                <a:spcPct val="100000"/>
              </a:lnSpc>
              <a:spcBef>
                <a:spcPts val="0"/>
              </a:spcBef>
              <a:buFontTx/>
              <a:buNone/>
              <a:defRPr/>
            </a:pPr>
            <a:r>
              <a:rPr lang="en-US" altLang="en-US" sz="2400">
                <a:latin typeface="+mn-lt"/>
              </a:rPr>
              <a:t>	Agar setiap orang mengetahuinya, memerintahkan pengundangan Undang-Undang ini dengan penempatannya dalam Lembaran Negara Republik Indonesia.</a:t>
            </a:r>
          </a:p>
        </p:txBody>
      </p:sp>
    </p:spTree>
    <p:extLst>
      <p:ext uri="{BB962C8B-B14F-4D97-AF65-F5344CB8AC3E}">
        <p14:creationId xmlns:p14="http://schemas.microsoft.com/office/powerpoint/2010/main" val="1908737154"/>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 name="六边形 28"/>
          <p:cNvSpPr/>
          <p:nvPr/>
        </p:nvSpPr>
        <p:spPr>
          <a:xfrm rot="5400000" flipH="1" flipV="1">
            <a:off x="2019477" y="-1101906"/>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15" name="文本框 14"/>
          <p:cNvSpPr txBox="1"/>
          <p:nvPr/>
        </p:nvSpPr>
        <p:spPr>
          <a:xfrm>
            <a:off x="7478445" y="1256149"/>
            <a:ext cx="787395" cy="707886"/>
          </a:xfrm>
          <a:prstGeom prst="rect">
            <a:avLst/>
          </a:prstGeom>
          <a:noFill/>
        </p:spPr>
        <p:txBody>
          <a:bodyPr wrap="none" rtlCol="0">
            <a:spAutoFit/>
          </a:bodyPr>
          <a:lstStyle/>
          <a:p>
            <a:r>
              <a:rPr lang="en-US" altLang="zh-CN" sz="4000">
                <a:solidFill>
                  <a:schemeClr val="bg1"/>
                </a:solidFill>
                <a:latin typeface="+mn-ea"/>
              </a:rPr>
              <a:t>05</a:t>
            </a:r>
            <a:endParaRPr lang="zh-CN" altLang="en-US" sz="3200" dirty="0">
              <a:solidFill>
                <a:schemeClr val="bg1"/>
              </a:solidFill>
              <a:latin typeface="+mn-ea"/>
            </a:endParaRPr>
          </a:p>
        </p:txBody>
      </p:sp>
      <p:sp>
        <p:nvSpPr>
          <p:cNvPr id="51" name="文本框 50"/>
          <p:cNvSpPr txBox="1"/>
          <p:nvPr/>
        </p:nvSpPr>
        <p:spPr>
          <a:xfrm>
            <a:off x="1066800" y="282015"/>
            <a:ext cx="3253070" cy="646331"/>
          </a:xfrm>
          <a:prstGeom prst="rect">
            <a:avLst/>
          </a:prstGeom>
          <a:noFill/>
        </p:spPr>
        <p:txBody>
          <a:bodyPr wrap="none" rtlCol="0">
            <a:spAutoFit/>
          </a:bodyPr>
          <a:lstStyle/>
          <a:p>
            <a:r>
              <a:rPr lang="en-US" altLang="zh-CN" sz="3600" b="1">
                <a:solidFill>
                  <a:schemeClr val="accent1"/>
                </a:solidFill>
                <a:latin typeface="字魂35号-经典雅黑" panose="00000500000000000000" pitchFamily="2" charset="-122"/>
                <a:ea typeface="字魂35号-经典雅黑" panose="00000500000000000000" pitchFamily="2" charset="-122"/>
              </a:rPr>
              <a:t>PENJELASAN</a:t>
            </a:r>
            <a:endParaRPr lang="zh-CN" altLang="en-US" sz="3600" b="1" dirty="0">
              <a:solidFill>
                <a:schemeClr val="accent1"/>
              </a:solidFill>
              <a:latin typeface="字魂35号-经典雅黑" panose="00000500000000000000" pitchFamily="2" charset="-122"/>
              <a:ea typeface="字魂35号-经典雅黑" panose="00000500000000000000" pitchFamily="2" charset="-122"/>
            </a:endParaRPr>
          </a:p>
        </p:txBody>
      </p:sp>
      <p:sp>
        <p:nvSpPr>
          <p:cNvPr id="52" name="文本框 51"/>
          <p:cNvSpPr txBox="1"/>
          <p:nvPr/>
        </p:nvSpPr>
        <p:spPr>
          <a:xfrm>
            <a:off x="1430139" y="1256149"/>
            <a:ext cx="5562600" cy="2554545"/>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342900" indent="-342900" algn="just">
              <a:buFont typeface="Wingdings" panose="05000000000000000000" pitchFamily="2" charset="2"/>
              <a:buChar char="q"/>
            </a:pPr>
            <a:r>
              <a:rPr lang="en-US" altLang="zh-CN" sz="2000">
                <a:solidFill>
                  <a:schemeClr val="accent1"/>
                </a:solidFill>
                <a:latin typeface="字魂35号-经典雅黑" panose="00000500000000000000" pitchFamily="2" charset="-122"/>
                <a:ea typeface="字魂35号-经典雅黑" panose="00000500000000000000" pitchFamily="2" charset="-122"/>
              </a:rPr>
              <a:t>Setiap Undang-Undang, Peraturan Daerah Provinsi dan Peraturan Daerah Kabupaten/Kota diberi penjelasan.</a:t>
            </a:r>
          </a:p>
          <a:p>
            <a:pPr algn="just"/>
            <a:endParaRPr lang="en-US" altLang="zh-CN" sz="2000">
              <a:solidFill>
                <a:schemeClr val="accent1"/>
              </a:solidFill>
              <a:latin typeface="字魂35号-经典雅黑" panose="00000500000000000000" pitchFamily="2" charset="-122"/>
              <a:ea typeface="字魂35号-经典雅黑" panose="00000500000000000000" pitchFamily="2" charset="-122"/>
            </a:endParaRPr>
          </a:p>
          <a:p>
            <a:pPr marL="342900" indent="-342900" algn="just">
              <a:buFont typeface="Wingdings" panose="05000000000000000000" pitchFamily="2" charset="2"/>
              <a:buChar char="q"/>
            </a:pPr>
            <a:r>
              <a:rPr lang="en-US" altLang="zh-CN" sz="2000">
                <a:solidFill>
                  <a:schemeClr val="accent1"/>
                </a:solidFill>
                <a:latin typeface="字魂35号-经典雅黑" panose="00000500000000000000" pitchFamily="2" charset="-122"/>
                <a:ea typeface="字魂35号-经典雅黑" panose="00000500000000000000" pitchFamily="2" charset="-122"/>
              </a:rPr>
              <a:t>Peraturan Perundang-undangan di bawah Undang-Undang (selain Peraturan Daerah Provinsi dan Kabupaten/Kota) dapat diberi penjelasan jika diperlukan.</a:t>
            </a: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19477" y="-1101906"/>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2" name="文本框 51"/>
          <p:cNvSpPr txBox="1"/>
          <p:nvPr/>
        </p:nvSpPr>
        <p:spPr>
          <a:xfrm>
            <a:off x="1430138" y="503635"/>
            <a:ext cx="5808861" cy="4401205"/>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342900" indent="-342900" algn="just">
              <a:buFont typeface="Wingdings" panose="05000000000000000000" pitchFamily="2" charset="2"/>
              <a:buChar char="q"/>
            </a:pPr>
            <a:r>
              <a:rPr lang="en-US" altLang="zh-CN" sz="2000">
                <a:solidFill>
                  <a:schemeClr val="accent1"/>
                </a:solidFill>
                <a:latin typeface="字魂35号-经典雅黑" panose="00000500000000000000" pitchFamily="2" charset="-122"/>
                <a:ea typeface="字魂35号-经典雅黑" panose="00000500000000000000" pitchFamily="2" charset="-122"/>
              </a:rPr>
              <a:t>Penjelasan berfungsi sebagai tafsiran resmi pembentuk Peraturan Perundang-undangan atas norma tertentu dalam batang tubuh.  Oleh karena itu, penjelasan hanya memuat uraian atau jabaran lebih lanjut dari norma yang diatur dalam batang tubuh.</a:t>
            </a:r>
          </a:p>
          <a:p>
            <a:pPr algn="just"/>
            <a:endParaRPr lang="en-US" altLang="zh-CN" sz="2000">
              <a:solidFill>
                <a:schemeClr val="accent1"/>
              </a:solidFill>
              <a:latin typeface="字魂35号-经典雅黑" panose="00000500000000000000" pitchFamily="2" charset="-122"/>
              <a:ea typeface="字魂35号-经典雅黑" panose="00000500000000000000" pitchFamily="2" charset="-122"/>
            </a:endParaRPr>
          </a:p>
          <a:p>
            <a:pPr marL="342900" indent="-342900" algn="just">
              <a:buFont typeface="Wingdings" panose="05000000000000000000" pitchFamily="2" charset="2"/>
              <a:buChar char="q"/>
            </a:pPr>
            <a:r>
              <a:rPr lang="en-US" altLang="zh-CN" sz="2000">
                <a:solidFill>
                  <a:schemeClr val="accent1"/>
                </a:solidFill>
                <a:latin typeface="字魂35号-经典雅黑" panose="00000500000000000000" pitchFamily="2" charset="-122"/>
                <a:ea typeface="字魂35号-经典雅黑" panose="00000500000000000000" pitchFamily="2" charset="-122"/>
              </a:rPr>
              <a:t>Dengan demikian penjelasan sebagai sarana untuk memperjelas norma dalam batang tubuh tidak boleh mengakibatkan terjadinya ketidakjelasan dari norma yang dijelaskan.</a:t>
            </a:r>
          </a:p>
          <a:p>
            <a:pPr marL="342900" indent="-342900" algn="just">
              <a:buFont typeface="Wingdings" panose="05000000000000000000" pitchFamily="2" charset="2"/>
              <a:buChar char="q"/>
            </a:pPr>
            <a:endParaRPr lang="en-US" altLang="zh-CN" sz="2000">
              <a:solidFill>
                <a:schemeClr val="accent1"/>
              </a:solidFill>
              <a:latin typeface="字魂35号-经典雅黑" panose="00000500000000000000" pitchFamily="2" charset="-122"/>
              <a:ea typeface="字魂35号-经典雅黑" panose="00000500000000000000" pitchFamily="2" charset="-122"/>
            </a:endParaRPr>
          </a:p>
        </p:txBody>
      </p:sp>
    </p:spTree>
    <p:extLst>
      <p:ext uri="{BB962C8B-B14F-4D97-AF65-F5344CB8AC3E}">
        <p14:creationId xmlns:p14="http://schemas.microsoft.com/office/powerpoint/2010/main" val="3795666414"/>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69D8A9D8-3142-5416-1BD4-EFA9E8022801}"/>
              </a:ext>
            </a:extLst>
          </p:cNvPr>
          <p:cNvSpPr>
            <a:spLocks noGrp="1" noChangeArrowheads="1"/>
          </p:cNvSpPr>
          <p:nvPr>
            <p:ph type="ctrTitle"/>
          </p:nvPr>
        </p:nvSpPr>
        <p:spPr>
          <a:xfrm>
            <a:off x="389672" y="309135"/>
            <a:ext cx="6553200" cy="2369772"/>
          </a:xfrm>
          <a:solidFill>
            <a:schemeClr val="accent4">
              <a:lumMod val="20000"/>
              <a:lumOff val="80000"/>
            </a:schemeClr>
          </a:solidFill>
        </p:spPr>
        <p:txBody>
          <a:bodyPr>
            <a:normAutofit fontScale="90000"/>
          </a:bodyPr>
          <a:lstStyle/>
          <a:p>
            <a:pPr algn="ctr">
              <a:lnSpc>
                <a:spcPct val="100000"/>
              </a:lnSpc>
              <a:defRPr/>
            </a:pPr>
            <a:br>
              <a:rPr lang="en-US" sz="1500" dirty="0">
                <a:solidFill>
                  <a:schemeClr val="tx1"/>
                </a:solidFill>
                <a:latin typeface="Bookman Old Style" panose="02050604050505020204" pitchFamily="18" charset="0"/>
              </a:rPr>
            </a:br>
            <a:r>
              <a:rPr lang="en-US" sz="1500" dirty="0">
                <a:solidFill>
                  <a:schemeClr val="tx1"/>
                </a:solidFill>
                <a:latin typeface="Bookman Old Style" panose="02050604050505020204" pitchFamily="18" charset="0"/>
              </a:rPr>
              <a:t>RANCANGAN</a:t>
            </a:r>
            <a:br>
              <a:rPr lang="en-US" sz="1500" dirty="0">
                <a:solidFill>
                  <a:schemeClr val="tx1"/>
                </a:solidFill>
                <a:latin typeface="Bookman Old Style" panose="02050604050505020204" pitchFamily="18" charset="0"/>
              </a:rPr>
            </a:br>
            <a:r>
              <a:rPr lang="en-US" sz="1500" dirty="0">
                <a:solidFill>
                  <a:schemeClr val="tx1"/>
                </a:solidFill>
                <a:latin typeface="Bookman Old Style" panose="02050604050505020204" pitchFamily="18" charset="0"/>
              </a:rPr>
              <a:t>UNDANG-UNDANG REPUBLIK INDONESIA</a:t>
            </a:r>
            <a:br>
              <a:rPr lang="en-US" sz="1500" dirty="0">
                <a:solidFill>
                  <a:schemeClr val="tx1"/>
                </a:solidFill>
                <a:latin typeface="Bookman Old Style" panose="02050604050505020204" pitchFamily="18" charset="0"/>
              </a:rPr>
            </a:br>
            <a:r>
              <a:rPr lang="en-US" sz="1500" dirty="0">
                <a:solidFill>
                  <a:schemeClr val="tx1"/>
                </a:solidFill>
                <a:latin typeface="Bookman Old Style" panose="02050604050505020204" pitchFamily="18" charset="0"/>
              </a:rPr>
              <a:t>NOMOR … TAHUN …</a:t>
            </a:r>
            <a:br>
              <a:rPr lang="en-US" sz="1500">
                <a:solidFill>
                  <a:schemeClr val="tx1"/>
                </a:solidFill>
                <a:latin typeface="Bookman Old Style" panose="02050604050505020204" pitchFamily="18" charset="0"/>
              </a:rPr>
            </a:br>
            <a:r>
              <a:rPr lang="en-US" sz="1500">
                <a:solidFill>
                  <a:schemeClr val="tx1"/>
                </a:solidFill>
                <a:latin typeface="Bookman Old Style" panose="02050604050505020204" pitchFamily="18" charset="0"/>
              </a:rPr>
              <a:t>TENTANG</a:t>
            </a:r>
            <a:br>
              <a:rPr lang="en-US" sz="1500" dirty="0">
                <a:solidFill>
                  <a:schemeClr val="tx1"/>
                </a:solidFill>
                <a:latin typeface="Bookman Old Style" panose="02050604050505020204" pitchFamily="18" charset="0"/>
              </a:rPr>
            </a:br>
            <a:r>
              <a:rPr lang="en-US" sz="1500" dirty="0">
                <a:solidFill>
                  <a:schemeClr val="tx1"/>
                </a:solidFill>
                <a:latin typeface="Bookman Old Style" panose="02050604050505020204" pitchFamily="18" charset="0"/>
              </a:rPr>
              <a:t>…</a:t>
            </a:r>
            <a:br>
              <a:rPr lang="en-US" sz="1500" dirty="0">
                <a:solidFill>
                  <a:schemeClr val="tx1"/>
                </a:solidFill>
                <a:latin typeface="Bookman Old Style" panose="02050604050505020204" pitchFamily="18" charset="0"/>
              </a:rPr>
            </a:br>
            <a:r>
              <a:rPr lang="en-US" sz="1500" dirty="0">
                <a:solidFill>
                  <a:schemeClr val="tx1"/>
                </a:solidFill>
                <a:latin typeface="Bookman Old Style" panose="02050604050505020204" pitchFamily="18" charset="0"/>
              </a:rPr>
              <a:t>(</a:t>
            </a:r>
            <a:r>
              <a:rPr lang="en-US" sz="1500" dirty="0" err="1">
                <a:solidFill>
                  <a:schemeClr val="tx1"/>
                </a:solidFill>
                <a:latin typeface="Bookman Old Style" panose="02050604050505020204" pitchFamily="18" charset="0"/>
              </a:rPr>
              <a:t>Nama</a:t>
            </a:r>
            <a:r>
              <a:rPr lang="en-US" sz="1500" dirty="0">
                <a:solidFill>
                  <a:schemeClr val="tx1"/>
                </a:solidFill>
                <a:latin typeface="Bookman Old Style" panose="02050604050505020204" pitchFamily="18" charset="0"/>
              </a:rPr>
              <a:t> </a:t>
            </a:r>
            <a:r>
              <a:rPr lang="en-US" sz="1500" dirty="0" err="1">
                <a:solidFill>
                  <a:schemeClr val="tx1"/>
                </a:solidFill>
                <a:latin typeface="Bookman Old Style" panose="02050604050505020204" pitchFamily="18" charset="0"/>
              </a:rPr>
              <a:t>Undang-Undang</a:t>
            </a:r>
            <a:r>
              <a:rPr lang="en-US" sz="1500" dirty="0">
                <a:solidFill>
                  <a:schemeClr val="tx1"/>
                </a:solidFill>
                <a:latin typeface="Bookman Old Style" panose="02050604050505020204" pitchFamily="18" charset="0"/>
              </a:rPr>
              <a:t>)</a:t>
            </a:r>
            <a:br>
              <a:rPr lang="en-US" sz="1500" dirty="0">
                <a:solidFill>
                  <a:schemeClr val="tx1"/>
                </a:solidFill>
                <a:latin typeface="Bookman Old Style" panose="02050604050505020204" pitchFamily="18" charset="0"/>
              </a:rPr>
            </a:br>
            <a:r>
              <a:rPr lang="en-US" sz="1500" dirty="0">
                <a:solidFill>
                  <a:schemeClr val="tx1"/>
                </a:solidFill>
                <a:latin typeface="Bookman Old Style" panose="02050604050505020204" pitchFamily="18" charset="0"/>
              </a:rPr>
              <a:t>DENGAN RAHMAT TUHAN YANG MAHA ESA</a:t>
            </a:r>
            <a:br>
              <a:rPr lang="en-US" sz="1500" dirty="0">
                <a:solidFill>
                  <a:schemeClr val="tx1"/>
                </a:solidFill>
                <a:latin typeface="Bookman Old Style" panose="02050604050505020204" pitchFamily="18" charset="0"/>
              </a:rPr>
            </a:br>
            <a:br>
              <a:rPr lang="en-US" sz="1500" dirty="0">
                <a:solidFill>
                  <a:schemeClr val="tx1"/>
                </a:solidFill>
                <a:latin typeface="Bookman Old Style" panose="02050604050505020204" pitchFamily="18" charset="0"/>
              </a:rPr>
            </a:br>
            <a:r>
              <a:rPr lang="en-US" sz="1500" dirty="0">
                <a:solidFill>
                  <a:schemeClr val="tx1"/>
                </a:solidFill>
                <a:latin typeface="Bookman Old Style" panose="02050604050505020204" pitchFamily="18" charset="0"/>
              </a:rPr>
              <a:t>PRESIDEN REPUBLIK </a:t>
            </a:r>
            <a:r>
              <a:rPr lang="en-US" sz="1500">
                <a:solidFill>
                  <a:schemeClr val="tx1"/>
                </a:solidFill>
                <a:latin typeface="Bookman Old Style" panose="02050604050505020204" pitchFamily="18" charset="0"/>
              </a:rPr>
              <a:t>INDONESIA,</a:t>
            </a:r>
            <a:br>
              <a:rPr lang="en-US" sz="1500">
                <a:solidFill>
                  <a:schemeClr val="tx1"/>
                </a:solidFill>
                <a:latin typeface="Bookman Old Style" panose="02050604050505020204" pitchFamily="18" charset="0"/>
              </a:rPr>
            </a:br>
            <a:endParaRPr lang="en-US" sz="1500" dirty="0">
              <a:solidFill>
                <a:schemeClr val="tx1"/>
              </a:solidFill>
              <a:latin typeface="Bookman Old Style" panose="02050604050505020204" pitchFamily="18" charset="0"/>
            </a:endParaRPr>
          </a:p>
        </p:txBody>
      </p:sp>
      <p:sp>
        <p:nvSpPr>
          <p:cNvPr id="15363" name="Rectangle 3">
            <a:extLst>
              <a:ext uri="{FF2B5EF4-FFF2-40B4-BE49-F238E27FC236}">
                <a16:creationId xmlns:a16="http://schemas.microsoft.com/office/drawing/2014/main" id="{D826F65C-DBB7-2518-28EB-2D2C9E504ED0}"/>
              </a:ext>
            </a:extLst>
          </p:cNvPr>
          <p:cNvSpPr>
            <a:spLocks noGrp="1" noChangeArrowheads="1"/>
          </p:cNvSpPr>
          <p:nvPr>
            <p:ph type="subTitle" idx="1"/>
          </p:nvPr>
        </p:nvSpPr>
        <p:spPr>
          <a:xfrm>
            <a:off x="381000" y="2678907"/>
            <a:ext cx="6553200" cy="2464594"/>
          </a:xfrm>
          <a:solidFill>
            <a:schemeClr val="accent4">
              <a:lumMod val="20000"/>
              <a:lumOff val="80000"/>
            </a:schemeClr>
          </a:solidFill>
        </p:spPr>
        <p:txBody>
          <a:bodyPr>
            <a:normAutofit fontScale="92500" lnSpcReduction="10000"/>
          </a:bodyPr>
          <a:lstStyle/>
          <a:p>
            <a:pPr algn="l" eaLnBrk="1" hangingPunct="1">
              <a:lnSpc>
                <a:spcPct val="120000"/>
              </a:lnSpc>
              <a:spcBef>
                <a:spcPts val="0"/>
              </a:spcBef>
              <a:defRPr/>
            </a:pPr>
            <a:r>
              <a:rPr lang="en-US" sz="1350" dirty="0">
                <a:solidFill>
                  <a:schemeClr val="bg1"/>
                </a:solidFill>
                <a:latin typeface="Bookman Old Style" panose="02050604050505020204" pitchFamily="18" charset="0"/>
              </a:rPr>
              <a:t>  </a:t>
            </a:r>
            <a:r>
              <a:rPr lang="en-US" sz="1350" dirty="0" err="1">
                <a:solidFill>
                  <a:schemeClr val="tx1"/>
                </a:solidFill>
                <a:latin typeface="Bookman Old Style" panose="02050604050505020204" pitchFamily="18" charset="0"/>
              </a:rPr>
              <a:t>Menimbang</a:t>
            </a:r>
            <a:r>
              <a:rPr lang="id-ID" sz="1350" dirty="0">
                <a:solidFill>
                  <a:schemeClr val="tx1"/>
                </a:solidFill>
                <a:latin typeface="Bookman Old Style" panose="02050604050505020204" pitchFamily="18" charset="0"/>
              </a:rPr>
              <a:t>  </a:t>
            </a:r>
            <a:r>
              <a:rPr lang="en-US" sz="1350" dirty="0">
                <a:solidFill>
                  <a:schemeClr val="tx1"/>
                </a:solidFill>
                <a:latin typeface="Bookman Old Style" panose="02050604050505020204" pitchFamily="18" charset="0"/>
              </a:rPr>
              <a:t>:</a:t>
            </a:r>
            <a:r>
              <a:rPr lang="id-ID" sz="1350" dirty="0">
                <a:solidFill>
                  <a:schemeClr val="tx1"/>
                </a:solidFill>
                <a:latin typeface="Bookman Old Style" panose="02050604050505020204" pitchFamily="18" charset="0"/>
              </a:rPr>
              <a:t>  </a:t>
            </a:r>
            <a:r>
              <a:rPr lang="en-US" sz="1350" dirty="0">
                <a:solidFill>
                  <a:schemeClr val="tx1"/>
                </a:solidFill>
                <a:latin typeface="Bookman Old Style" panose="02050604050505020204" pitchFamily="18" charset="0"/>
              </a:rPr>
              <a:t>a. </a:t>
            </a:r>
            <a:r>
              <a:rPr lang="en-US" sz="1350" dirty="0" err="1">
                <a:solidFill>
                  <a:schemeClr val="tx1"/>
                </a:solidFill>
                <a:latin typeface="Bookman Old Style" panose="02050604050505020204" pitchFamily="18" charset="0"/>
              </a:rPr>
              <a:t>bahwa</a:t>
            </a:r>
            <a:r>
              <a:rPr lang="en-US" sz="1350" dirty="0">
                <a:solidFill>
                  <a:schemeClr val="tx1"/>
                </a:solidFill>
                <a:latin typeface="Bookman Old Style" panose="02050604050505020204" pitchFamily="18" charset="0"/>
              </a:rPr>
              <a:t> …;</a:t>
            </a:r>
          </a:p>
          <a:p>
            <a:pPr algn="l" eaLnBrk="1" hangingPunct="1">
              <a:lnSpc>
                <a:spcPct val="120000"/>
              </a:lnSpc>
              <a:spcBef>
                <a:spcPts val="0"/>
              </a:spcBef>
              <a:defRPr/>
            </a:pPr>
            <a:r>
              <a:rPr lang="en-US" sz="1350" dirty="0">
                <a:solidFill>
                  <a:schemeClr val="tx1"/>
                </a:solidFill>
                <a:latin typeface="Bookman Old Style" panose="02050604050505020204" pitchFamily="18" charset="0"/>
              </a:rPr>
              <a:t>	</a:t>
            </a:r>
            <a:r>
              <a:rPr lang="id-ID" sz="1350">
                <a:solidFill>
                  <a:schemeClr val="tx1"/>
                </a:solidFill>
                <a:latin typeface="Bookman Old Style" panose="02050604050505020204" pitchFamily="18" charset="0"/>
              </a:rPr>
              <a:t> </a:t>
            </a:r>
            <a:r>
              <a:rPr lang="en-US" sz="1350">
                <a:solidFill>
                  <a:schemeClr val="tx1"/>
                </a:solidFill>
                <a:latin typeface="Bookman Old Style" panose="02050604050505020204" pitchFamily="18" charset="0"/>
              </a:rPr>
              <a:t>     b</a:t>
            </a:r>
            <a:r>
              <a:rPr lang="en-US" sz="1350" dirty="0">
                <a:solidFill>
                  <a:schemeClr val="tx1"/>
                </a:solidFill>
                <a:latin typeface="Bookman Old Style" panose="02050604050505020204" pitchFamily="18" charset="0"/>
              </a:rPr>
              <a:t>. </a:t>
            </a:r>
            <a:r>
              <a:rPr lang="en-US" sz="1350" dirty="0" err="1">
                <a:solidFill>
                  <a:schemeClr val="tx1"/>
                </a:solidFill>
                <a:latin typeface="Bookman Old Style" panose="02050604050505020204" pitchFamily="18" charset="0"/>
              </a:rPr>
              <a:t>bahwa</a:t>
            </a:r>
            <a:r>
              <a:rPr lang="en-US" sz="1350" dirty="0">
                <a:solidFill>
                  <a:schemeClr val="tx1"/>
                </a:solidFill>
                <a:latin typeface="Bookman Old Style" panose="02050604050505020204" pitchFamily="18" charset="0"/>
              </a:rPr>
              <a:t> …;</a:t>
            </a:r>
          </a:p>
          <a:p>
            <a:pPr algn="l" eaLnBrk="1" hangingPunct="1">
              <a:lnSpc>
                <a:spcPct val="120000"/>
              </a:lnSpc>
              <a:spcBef>
                <a:spcPts val="0"/>
              </a:spcBef>
              <a:defRPr/>
            </a:pPr>
            <a:r>
              <a:rPr lang="en-US" sz="1350" dirty="0">
                <a:solidFill>
                  <a:schemeClr val="tx1"/>
                </a:solidFill>
                <a:latin typeface="Bookman Old Style" panose="02050604050505020204" pitchFamily="18" charset="0"/>
              </a:rPr>
              <a:t>	</a:t>
            </a:r>
            <a:r>
              <a:rPr lang="id-ID" sz="1350">
                <a:solidFill>
                  <a:schemeClr val="tx1"/>
                </a:solidFill>
                <a:latin typeface="Bookman Old Style" panose="02050604050505020204" pitchFamily="18" charset="0"/>
              </a:rPr>
              <a:t>  </a:t>
            </a:r>
            <a:r>
              <a:rPr lang="en-US" sz="1350">
                <a:solidFill>
                  <a:schemeClr val="tx1"/>
                </a:solidFill>
                <a:latin typeface="Bookman Old Style" panose="02050604050505020204" pitchFamily="18" charset="0"/>
              </a:rPr>
              <a:t>    c</a:t>
            </a:r>
            <a:r>
              <a:rPr lang="en-US" sz="1350" dirty="0">
                <a:solidFill>
                  <a:schemeClr val="tx1"/>
                </a:solidFill>
                <a:latin typeface="Bookman Old Style" panose="02050604050505020204" pitchFamily="18" charset="0"/>
              </a:rPr>
              <a:t>. </a:t>
            </a:r>
            <a:r>
              <a:rPr lang="en-US" sz="1350" dirty="0" err="1">
                <a:solidFill>
                  <a:schemeClr val="tx1"/>
                </a:solidFill>
                <a:latin typeface="Bookman Old Style" panose="02050604050505020204" pitchFamily="18" charset="0"/>
              </a:rPr>
              <a:t>bahwa</a:t>
            </a:r>
            <a:r>
              <a:rPr lang="en-US" sz="1350" dirty="0">
                <a:solidFill>
                  <a:schemeClr val="tx1"/>
                </a:solidFill>
                <a:latin typeface="Bookman Old Style" panose="02050604050505020204" pitchFamily="18" charset="0"/>
              </a:rPr>
              <a:t> </a:t>
            </a:r>
            <a:r>
              <a:rPr lang="en-US" sz="1350" dirty="0" err="1">
                <a:solidFill>
                  <a:schemeClr val="tx1"/>
                </a:solidFill>
                <a:latin typeface="Bookman Old Style" panose="02050604050505020204" pitchFamily="18" charset="0"/>
              </a:rPr>
              <a:t>berdasarkan</a:t>
            </a:r>
            <a:r>
              <a:rPr lang="en-US" sz="1350" dirty="0">
                <a:solidFill>
                  <a:schemeClr val="tx1"/>
                </a:solidFill>
                <a:latin typeface="Bookman Old Style" panose="02050604050505020204" pitchFamily="18" charset="0"/>
              </a:rPr>
              <a:t> </a:t>
            </a:r>
            <a:r>
              <a:rPr lang="en-US" sz="1350" dirty="0" err="1">
                <a:solidFill>
                  <a:schemeClr val="tx1"/>
                </a:solidFill>
                <a:latin typeface="Bookman Old Style" panose="02050604050505020204" pitchFamily="18" charset="0"/>
              </a:rPr>
              <a:t>pertimbangan</a:t>
            </a:r>
            <a:r>
              <a:rPr lang="en-US" sz="1350" dirty="0">
                <a:solidFill>
                  <a:schemeClr val="tx1"/>
                </a:solidFill>
                <a:latin typeface="Bookman Old Style" panose="02050604050505020204" pitchFamily="18" charset="0"/>
              </a:rPr>
              <a:t> </a:t>
            </a:r>
            <a:r>
              <a:rPr lang="en-US" sz="1350" dirty="0" err="1">
                <a:solidFill>
                  <a:schemeClr val="tx1"/>
                </a:solidFill>
                <a:latin typeface="Bookman Old Style" panose="02050604050505020204" pitchFamily="18" charset="0"/>
              </a:rPr>
              <a:t>sebagaimana</a:t>
            </a:r>
            <a:r>
              <a:rPr lang="en-US" sz="1350" dirty="0">
                <a:solidFill>
                  <a:schemeClr val="tx1"/>
                </a:solidFill>
                <a:latin typeface="Bookman Old Style" panose="02050604050505020204" pitchFamily="18" charset="0"/>
              </a:rPr>
              <a:t>                    </a:t>
            </a:r>
          </a:p>
          <a:p>
            <a:pPr algn="l" eaLnBrk="1" hangingPunct="1">
              <a:lnSpc>
                <a:spcPct val="120000"/>
              </a:lnSpc>
              <a:spcBef>
                <a:spcPts val="0"/>
              </a:spcBef>
              <a:defRPr/>
            </a:pPr>
            <a:r>
              <a:rPr lang="en-US" sz="1350">
                <a:solidFill>
                  <a:schemeClr val="tx1"/>
                </a:solidFill>
                <a:latin typeface="Bookman Old Style" panose="02050604050505020204" pitchFamily="18" charset="0"/>
              </a:rPr>
              <a:t>                           </a:t>
            </a:r>
            <a:r>
              <a:rPr lang="id-ID" sz="1350">
                <a:solidFill>
                  <a:schemeClr val="tx1"/>
                </a:solidFill>
                <a:latin typeface="Bookman Old Style" panose="02050604050505020204" pitchFamily="18" charset="0"/>
              </a:rPr>
              <a:t> </a:t>
            </a:r>
            <a:r>
              <a:rPr lang="en-US" sz="1350" dirty="0" err="1">
                <a:solidFill>
                  <a:schemeClr val="tx1"/>
                </a:solidFill>
                <a:latin typeface="Bookman Old Style" panose="02050604050505020204" pitchFamily="18" charset="0"/>
              </a:rPr>
              <a:t>dimaksud</a:t>
            </a:r>
            <a:r>
              <a:rPr lang="en-US" sz="1350" dirty="0">
                <a:solidFill>
                  <a:schemeClr val="tx1"/>
                </a:solidFill>
                <a:latin typeface="Bookman Old Style" panose="02050604050505020204" pitchFamily="18" charset="0"/>
              </a:rPr>
              <a:t> </a:t>
            </a:r>
            <a:r>
              <a:rPr lang="en-US" sz="1350" dirty="0" err="1">
                <a:solidFill>
                  <a:schemeClr val="tx1"/>
                </a:solidFill>
                <a:latin typeface="Bookman Old Style" panose="02050604050505020204" pitchFamily="18" charset="0"/>
              </a:rPr>
              <a:t>dalam</a:t>
            </a:r>
            <a:r>
              <a:rPr lang="en-US" sz="1350" dirty="0">
                <a:solidFill>
                  <a:schemeClr val="tx1"/>
                </a:solidFill>
                <a:latin typeface="Bookman Old Style" panose="02050604050505020204" pitchFamily="18" charset="0"/>
              </a:rPr>
              <a:t> </a:t>
            </a:r>
            <a:r>
              <a:rPr lang="en-US" sz="1350" dirty="0" err="1">
                <a:solidFill>
                  <a:schemeClr val="tx1"/>
                </a:solidFill>
                <a:latin typeface="Bookman Old Style" panose="02050604050505020204" pitchFamily="18" charset="0"/>
              </a:rPr>
              <a:t>huruf</a:t>
            </a:r>
            <a:r>
              <a:rPr lang="en-US" sz="1350" dirty="0">
                <a:solidFill>
                  <a:schemeClr val="tx1"/>
                </a:solidFill>
                <a:latin typeface="Bookman Old Style" panose="02050604050505020204" pitchFamily="18" charset="0"/>
              </a:rPr>
              <a:t> a </a:t>
            </a:r>
            <a:r>
              <a:rPr lang="en-US" sz="1350" dirty="0" err="1">
                <a:solidFill>
                  <a:schemeClr val="tx1"/>
                </a:solidFill>
                <a:latin typeface="Bookman Old Style" panose="02050604050505020204" pitchFamily="18" charset="0"/>
              </a:rPr>
              <a:t>dan</a:t>
            </a:r>
            <a:r>
              <a:rPr lang="en-US" sz="1350" dirty="0">
                <a:solidFill>
                  <a:schemeClr val="tx1"/>
                </a:solidFill>
                <a:latin typeface="Bookman Old Style" panose="02050604050505020204" pitchFamily="18" charset="0"/>
              </a:rPr>
              <a:t> </a:t>
            </a:r>
            <a:r>
              <a:rPr lang="en-US" sz="1350" dirty="0" err="1">
                <a:solidFill>
                  <a:schemeClr val="tx1"/>
                </a:solidFill>
                <a:latin typeface="Bookman Old Style" panose="02050604050505020204" pitchFamily="18" charset="0"/>
              </a:rPr>
              <a:t>huruf</a:t>
            </a:r>
            <a:r>
              <a:rPr lang="en-US" sz="1350" dirty="0">
                <a:solidFill>
                  <a:schemeClr val="tx1"/>
                </a:solidFill>
                <a:latin typeface="Bookman Old Style" panose="02050604050505020204" pitchFamily="18" charset="0"/>
              </a:rPr>
              <a:t> b, </a:t>
            </a:r>
            <a:r>
              <a:rPr lang="en-US" sz="1350" dirty="0" err="1">
                <a:solidFill>
                  <a:schemeClr val="tx1"/>
                </a:solidFill>
                <a:latin typeface="Bookman Old Style" panose="02050604050505020204" pitchFamily="18" charset="0"/>
              </a:rPr>
              <a:t>perlu</a:t>
            </a:r>
            <a:r>
              <a:rPr lang="en-US" sz="1350" dirty="0">
                <a:solidFill>
                  <a:schemeClr val="tx1"/>
                </a:solidFill>
                <a:latin typeface="Bookman Old Style" panose="02050604050505020204" pitchFamily="18" charset="0"/>
              </a:rPr>
              <a:t> …;</a:t>
            </a:r>
          </a:p>
          <a:p>
            <a:pPr algn="l" eaLnBrk="1" hangingPunct="1">
              <a:lnSpc>
                <a:spcPct val="120000"/>
              </a:lnSpc>
              <a:spcBef>
                <a:spcPts val="0"/>
              </a:spcBef>
              <a:defRPr/>
            </a:pPr>
            <a:endParaRPr lang="en-US" sz="1350" dirty="0">
              <a:solidFill>
                <a:schemeClr val="tx1"/>
              </a:solidFill>
              <a:latin typeface="Bookman Old Style" panose="02050604050505020204" pitchFamily="18" charset="0"/>
            </a:endParaRPr>
          </a:p>
          <a:p>
            <a:pPr algn="l" eaLnBrk="1" hangingPunct="1">
              <a:lnSpc>
                <a:spcPct val="120000"/>
              </a:lnSpc>
              <a:spcBef>
                <a:spcPts val="0"/>
              </a:spcBef>
              <a:defRPr/>
            </a:pPr>
            <a:r>
              <a:rPr lang="en-US" sz="1350" dirty="0">
                <a:solidFill>
                  <a:schemeClr val="tx1"/>
                </a:solidFill>
                <a:latin typeface="Bookman Old Style" panose="02050604050505020204" pitchFamily="18" charset="0"/>
              </a:rPr>
              <a:t>   </a:t>
            </a:r>
            <a:r>
              <a:rPr lang="en-US" sz="1350" dirty="0" err="1">
                <a:solidFill>
                  <a:schemeClr val="tx1"/>
                </a:solidFill>
                <a:latin typeface="Bookman Old Style" panose="02050604050505020204" pitchFamily="18" charset="0"/>
              </a:rPr>
              <a:t>Mengingat</a:t>
            </a:r>
            <a:r>
              <a:rPr lang="id-ID" sz="1350" dirty="0">
                <a:solidFill>
                  <a:schemeClr val="tx1"/>
                </a:solidFill>
                <a:latin typeface="Bookman Old Style" panose="02050604050505020204" pitchFamily="18" charset="0"/>
              </a:rPr>
              <a:t>  </a:t>
            </a:r>
            <a:r>
              <a:rPr lang="en-US" sz="1350" dirty="0">
                <a:solidFill>
                  <a:schemeClr val="tx1"/>
                </a:solidFill>
                <a:latin typeface="Bookman Old Style" panose="02050604050505020204" pitchFamily="18" charset="0"/>
              </a:rPr>
              <a:t>:</a:t>
            </a:r>
            <a:r>
              <a:rPr lang="id-ID" sz="1350" dirty="0">
                <a:solidFill>
                  <a:schemeClr val="tx1"/>
                </a:solidFill>
                <a:latin typeface="Bookman Old Style" panose="02050604050505020204" pitchFamily="18" charset="0"/>
              </a:rPr>
              <a:t>  </a:t>
            </a:r>
            <a:r>
              <a:rPr lang="en-US" sz="1350" dirty="0">
                <a:solidFill>
                  <a:schemeClr val="tx1"/>
                </a:solidFill>
                <a:latin typeface="Bookman Old Style" panose="02050604050505020204" pitchFamily="18" charset="0"/>
              </a:rPr>
              <a:t>1. </a:t>
            </a:r>
            <a:r>
              <a:rPr lang="en-US" sz="1350" dirty="0" err="1">
                <a:solidFill>
                  <a:schemeClr val="tx1"/>
                </a:solidFill>
                <a:latin typeface="Bookman Old Style" panose="02050604050505020204" pitchFamily="18" charset="0"/>
              </a:rPr>
              <a:t>Pasal</a:t>
            </a:r>
            <a:r>
              <a:rPr lang="en-US" sz="1350" dirty="0">
                <a:solidFill>
                  <a:schemeClr val="tx1"/>
                </a:solidFill>
                <a:latin typeface="Bookman Old Style" panose="02050604050505020204" pitchFamily="18" charset="0"/>
              </a:rPr>
              <a:t> 5 </a:t>
            </a:r>
            <a:r>
              <a:rPr lang="en-US" sz="1350" dirty="0" err="1">
                <a:solidFill>
                  <a:schemeClr val="tx1"/>
                </a:solidFill>
                <a:latin typeface="Bookman Old Style" panose="02050604050505020204" pitchFamily="18" charset="0"/>
              </a:rPr>
              <a:t>ayat</a:t>
            </a:r>
            <a:r>
              <a:rPr lang="en-US" sz="1350" dirty="0">
                <a:solidFill>
                  <a:schemeClr val="tx1"/>
                </a:solidFill>
                <a:latin typeface="Bookman Old Style" panose="02050604050505020204" pitchFamily="18" charset="0"/>
              </a:rPr>
              <a:t> (1) </a:t>
            </a:r>
            <a:r>
              <a:rPr lang="en-US" sz="1350" dirty="0" err="1">
                <a:solidFill>
                  <a:schemeClr val="tx1"/>
                </a:solidFill>
                <a:latin typeface="Bookman Old Style" panose="02050604050505020204" pitchFamily="18" charset="0"/>
              </a:rPr>
              <a:t>dan</a:t>
            </a:r>
            <a:r>
              <a:rPr lang="en-US" sz="1350" dirty="0">
                <a:solidFill>
                  <a:schemeClr val="tx1"/>
                </a:solidFill>
                <a:latin typeface="Bookman Old Style" panose="02050604050505020204" pitchFamily="18" charset="0"/>
              </a:rPr>
              <a:t> </a:t>
            </a:r>
            <a:r>
              <a:rPr lang="en-US" sz="1350" dirty="0" err="1">
                <a:solidFill>
                  <a:schemeClr val="tx1"/>
                </a:solidFill>
                <a:latin typeface="Bookman Old Style" panose="02050604050505020204" pitchFamily="18" charset="0"/>
              </a:rPr>
              <a:t>Pasal</a:t>
            </a:r>
            <a:r>
              <a:rPr lang="en-US" sz="1350" dirty="0">
                <a:solidFill>
                  <a:schemeClr val="tx1"/>
                </a:solidFill>
                <a:latin typeface="Bookman Old Style" panose="02050604050505020204" pitchFamily="18" charset="0"/>
              </a:rPr>
              <a:t> </a:t>
            </a:r>
            <a:r>
              <a:rPr lang="en-US" sz="1350">
                <a:solidFill>
                  <a:schemeClr val="tx1"/>
                </a:solidFill>
                <a:latin typeface="Bookman Old Style" panose="02050604050505020204" pitchFamily="18" charset="0"/>
              </a:rPr>
              <a:t>20 Undang-Undang Dasar</a:t>
            </a:r>
          </a:p>
          <a:p>
            <a:pPr algn="l" eaLnBrk="1" hangingPunct="1">
              <a:lnSpc>
                <a:spcPct val="120000"/>
              </a:lnSpc>
              <a:spcBef>
                <a:spcPts val="0"/>
              </a:spcBef>
              <a:defRPr/>
            </a:pPr>
            <a:r>
              <a:rPr lang="en-US" sz="1350">
                <a:solidFill>
                  <a:schemeClr val="tx1"/>
                </a:solidFill>
                <a:latin typeface="Bookman Old Style" panose="02050604050505020204" pitchFamily="18" charset="0"/>
              </a:rPr>
              <a:t>                              Negara </a:t>
            </a:r>
            <a:r>
              <a:rPr lang="en-US" sz="1350" dirty="0" err="1">
                <a:solidFill>
                  <a:schemeClr val="tx1"/>
                </a:solidFill>
                <a:latin typeface="Bookman Old Style" panose="02050604050505020204" pitchFamily="18" charset="0"/>
              </a:rPr>
              <a:t>Republik</a:t>
            </a:r>
            <a:r>
              <a:rPr lang="en-US" sz="1350" dirty="0">
                <a:solidFill>
                  <a:schemeClr val="tx1"/>
                </a:solidFill>
                <a:latin typeface="Bookman Old Style" panose="02050604050505020204" pitchFamily="18" charset="0"/>
              </a:rPr>
              <a:t> Indonesia </a:t>
            </a:r>
            <a:r>
              <a:rPr lang="en-US" sz="1350" err="1">
                <a:solidFill>
                  <a:schemeClr val="tx1"/>
                </a:solidFill>
                <a:latin typeface="Bookman Old Style" panose="02050604050505020204" pitchFamily="18" charset="0"/>
              </a:rPr>
              <a:t>Tahun</a:t>
            </a:r>
            <a:r>
              <a:rPr lang="en-US" sz="1350">
                <a:solidFill>
                  <a:schemeClr val="tx1"/>
                </a:solidFill>
                <a:latin typeface="Bookman Old Style" panose="02050604050505020204" pitchFamily="18" charset="0"/>
              </a:rPr>
              <a:t> 1945;</a:t>
            </a:r>
          </a:p>
          <a:p>
            <a:pPr marL="1311275" indent="-163513" algn="l" eaLnBrk="1" hangingPunct="1">
              <a:lnSpc>
                <a:spcPct val="120000"/>
              </a:lnSpc>
              <a:spcBef>
                <a:spcPts val="0"/>
              </a:spcBef>
              <a:buFont typeface="+mj-lt"/>
              <a:buAutoNum type="arabicPeriod" startAt="2"/>
              <a:defRPr/>
            </a:pPr>
            <a:r>
              <a:rPr lang="en-US" sz="1350">
                <a:solidFill>
                  <a:schemeClr val="tx1"/>
                </a:solidFill>
                <a:latin typeface="Bookman Old Style" panose="02050604050505020204" pitchFamily="18" charset="0"/>
              </a:rPr>
              <a:t>Undang-Undang Nomor … Tahun … tentang … (</a:t>
            </a:r>
            <a:r>
              <a:rPr lang="en-US" sz="1350" dirty="0" err="1">
                <a:solidFill>
                  <a:schemeClr val="tx1"/>
                </a:solidFill>
                <a:latin typeface="Bookman Old Style" panose="02050604050505020204" pitchFamily="18" charset="0"/>
              </a:rPr>
              <a:t>Lembaran</a:t>
            </a:r>
            <a:r>
              <a:rPr lang="en-US" sz="1350" dirty="0">
                <a:solidFill>
                  <a:schemeClr val="tx1"/>
                </a:solidFill>
                <a:latin typeface="Bookman Old Style" panose="02050604050505020204" pitchFamily="18" charset="0"/>
              </a:rPr>
              <a:t> Negara </a:t>
            </a:r>
            <a:r>
              <a:rPr lang="en-US" sz="1350" dirty="0" err="1">
                <a:solidFill>
                  <a:schemeClr val="tx1"/>
                </a:solidFill>
                <a:latin typeface="Bookman Old Style" panose="02050604050505020204" pitchFamily="18" charset="0"/>
              </a:rPr>
              <a:t>Republik</a:t>
            </a:r>
            <a:r>
              <a:rPr lang="en-US" sz="1350" dirty="0">
                <a:solidFill>
                  <a:schemeClr val="tx1"/>
                </a:solidFill>
                <a:latin typeface="Bookman Old Style" panose="02050604050505020204" pitchFamily="18" charset="0"/>
              </a:rPr>
              <a:t> Indonesia</a:t>
            </a:r>
            <a:r>
              <a:rPr lang="id-ID" sz="1350" dirty="0">
                <a:solidFill>
                  <a:schemeClr val="tx1"/>
                </a:solidFill>
                <a:latin typeface="Bookman Old Style" panose="02050604050505020204" pitchFamily="18" charset="0"/>
              </a:rPr>
              <a:t> </a:t>
            </a:r>
            <a:r>
              <a:rPr lang="en-US" sz="1350" err="1">
                <a:solidFill>
                  <a:schemeClr val="tx1"/>
                </a:solidFill>
                <a:latin typeface="Bookman Old Style" panose="02050604050505020204" pitchFamily="18" charset="0"/>
              </a:rPr>
              <a:t>Tahun</a:t>
            </a:r>
            <a:r>
              <a:rPr lang="en-US" sz="1350">
                <a:solidFill>
                  <a:schemeClr val="tx1"/>
                </a:solidFill>
                <a:latin typeface="Bookman Old Style" panose="02050604050505020204" pitchFamily="18" charset="0"/>
              </a:rPr>
              <a:t>… Nomor…, Tambahan </a:t>
            </a:r>
            <a:r>
              <a:rPr lang="en-US" sz="1350" dirty="0" err="1">
                <a:solidFill>
                  <a:schemeClr val="tx1"/>
                </a:solidFill>
                <a:latin typeface="Bookman Old Style" panose="02050604050505020204" pitchFamily="18" charset="0"/>
              </a:rPr>
              <a:t>Lembaran</a:t>
            </a:r>
            <a:r>
              <a:rPr lang="en-US" sz="1350" dirty="0">
                <a:solidFill>
                  <a:schemeClr val="tx1"/>
                </a:solidFill>
                <a:latin typeface="Bookman Old Style" panose="02050604050505020204" pitchFamily="18" charset="0"/>
              </a:rPr>
              <a:t> Negara </a:t>
            </a:r>
            <a:r>
              <a:rPr lang="en-US" sz="1350" err="1">
                <a:solidFill>
                  <a:schemeClr val="tx1"/>
                </a:solidFill>
                <a:latin typeface="Bookman Old Style" panose="02050604050505020204" pitchFamily="18" charset="0"/>
              </a:rPr>
              <a:t>Republik</a:t>
            </a:r>
            <a:r>
              <a:rPr lang="en-US" sz="1350">
                <a:solidFill>
                  <a:schemeClr val="tx1"/>
                </a:solidFill>
                <a:latin typeface="Bookman Old Style" panose="02050604050505020204" pitchFamily="18" charset="0"/>
              </a:rPr>
              <a:t> Indonesia Nomor …)</a:t>
            </a:r>
          </a:p>
          <a:p>
            <a:pPr marL="1311275" indent="-163513" algn="l" eaLnBrk="1" hangingPunct="1">
              <a:lnSpc>
                <a:spcPct val="120000"/>
              </a:lnSpc>
              <a:spcBef>
                <a:spcPts val="0"/>
              </a:spcBef>
              <a:buFont typeface="+mj-lt"/>
              <a:buAutoNum type="arabicPeriod" startAt="2"/>
              <a:defRPr/>
            </a:pPr>
            <a:r>
              <a:rPr lang="en-US" sz="1350">
                <a:solidFill>
                  <a:schemeClr val="tx1"/>
                </a:solidFill>
                <a:latin typeface="Bookman Old Style" panose="02050604050505020204" pitchFamily="18" charset="0"/>
              </a:rPr>
              <a:t>dan </a:t>
            </a:r>
            <a:r>
              <a:rPr lang="en-US" sz="1350" dirty="0" err="1">
                <a:solidFill>
                  <a:schemeClr val="tx1"/>
                </a:solidFill>
                <a:latin typeface="Bookman Old Style" panose="02050604050505020204" pitchFamily="18" charset="0"/>
              </a:rPr>
              <a:t>seterusnya</a:t>
            </a:r>
            <a:r>
              <a:rPr lang="en-US" sz="1350" dirty="0">
                <a:solidFill>
                  <a:schemeClr val="tx1"/>
                </a:solidFill>
                <a:latin typeface="Bookman Old Style" panose="02050604050505020204" pitchFamily="18" charset="0"/>
              </a:rPr>
              <a:t> …;</a:t>
            </a:r>
          </a:p>
        </p:txBody>
      </p:sp>
      <p:sp>
        <p:nvSpPr>
          <p:cNvPr id="34820" name="AutoShape 5">
            <a:extLst>
              <a:ext uri="{FF2B5EF4-FFF2-40B4-BE49-F238E27FC236}">
                <a16:creationId xmlns:a16="http://schemas.microsoft.com/office/drawing/2014/main" id="{EC444FD6-742C-A5BA-1576-171EF4F4DA12}"/>
              </a:ext>
            </a:extLst>
          </p:cNvPr>
          <p:cNvSpPr>
            <a:spLocks/>
          </p:cNvSpPr>
          <p:nvPr/>
        </p:nvSpPr>
        <p:spPr bwMode="auto">
          <a:xfrm>
            <a:off x="6862763" y="285750"/>
            <a:ext cx="247650" cy="1600200"/>
          </a:xfrm>
          <a:prstGeom prst="rightBrace">
            <a:avLst>
              <a:gd name="adj1" fmla="val 58333"/>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eaLnBrk="1" hangingPunct="1">
              <a:spcBef>
                <a:spcPct val="0"/>
              </a:spcBef>
              <a:buClrTx/>
              <a:buSzTx/>
              <a:buFontTx/>
              <a:buNone/>
            </a:pPr>
            <a:endParaRPr lang="en-US" altLang="en-US" sz="2100">
              <a:solidFill>
                <a:schemeClr val="tx1"/>
              </a:solidFill>
              <a:latin typeface="Tahoma" panose="020B0604030504040204" pitchFamily="34" charset="0"/>
            </a:endParaRPr>
          </a:p>
        </p:txBody>
      </p:sp>
      <p:sp>
        <p:nvSpPr>
          <p:cNvPr id="34821" name="Text Box 6">
            <a:extLst>
              <a:ext uri="{FF2B5EF4-FFF2-40B4-BE49-F238E27FC236}">
                <a16:creationId xmlns:a16="http://schemas.microsoft.com/office/drawing/2014/main" id="{2A860CD4-7295-292E-75AE-46F1FCABA651}"/>
              </a:ext>
            </a:extLst>
          </p:cNvPr>
          <p:cNvSpPr txBox="1">
            <a:spLocks noChangeArrowheads="1"/>
          </p:cNvSpPr>
          <p:nvPr/>
        </p:nvSpPr>
        <p:spPr bwMode="auto">
          <a:xfrm>
            <a:off x="7172325" y="914400"/>
            <a:ext cx="742950"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eaLnBrk="1" hangingPunct="1">
              <a:spcBef>
                <a:spcPct val="0"/>
              </a:spcBef>
              <a:buClrTx/>
              <a:buSzTx/>
              <a:buFontTx/>
              <a:buNone/>
            </a:pPr>
            <a:r>
              <a:rPr lang="en-US" altLang="en-US" sz="1350" b="1">
                <a:solidFill>
                  <a:srgbClr val="FF0000"/>
                </a:solidFill>
                <a:latin typeface="Tahoma" panose="020B0604030504040204" pitchFamily="34" charset="0"/>
              </a:rPr>
              <a:t>Judul</a:t>
            </a:r>
          </a:p>
        </p:txBody>
      </p:sp>
      <p:sp>
        <p:nvSpPr>
          <p:cNvPr id="34822" name="Freeform 13">
            <a:extLst>
              <a:ext uri="{FF2B5EF4-FFF2-40B4-BE49-F238E27FC236}">
                <a16:creationId xmlns:a16="http://schemas.microsoft.com/office/drawing/2014/main" id="{C88D5AE6-4412-B93D-D1D8-4EC9C6F3860F}"/>
              </a:ext>
            </a:extLst>
          </p:cNvPr>
          <p:cNvSpPr>
            <a:spLocks/>
          </p:cNvSpPr>
          <p:nvPr/>
        </p:nvSpPr>
        <p:spPr bwMode="auto">
          <a:xfrm>
            <a:off x="6862762" y="1943100"/>
            <a:ext cx="557213" cy="2857500"/>
          </a:xfrm>
          <a:custGeom>
            <a:avLst/>
            <a:gdLst>
              <a:gd name="T0" fmla="*/ 0 w 336"/>
              <a:gd name="T1" fmla="*/ 2147483646 h 2480"/>
              <a:gd name="T2" fmla="*/ 2147483646 w 336"/>
              <a:gd name="T3" fmla="*/ 2147483646 h 2480"/>
              <a:gd name="T4" fmla="*/ 2147483646 w 336"/>
              <a:gd name="T5" fmla="*/ 2147483646 h 2480"/>
              <a:gd name="T6" fmla="*/ 2147483646 w 336"/>
              <a:gd name="T7" fmla="*/ 2147483646 h 2480"/>
              <a:gd name="T8" fmla="*/ 2147483646 w 336"/>
              <a:gd name="T9" fmla="*/ 2147483646 h 2480"/>
              <a:gd name="T10" fmla="*/ 2147483646 w 336"/>
              <a:gd name="T11" fmla="*/ 2147483646 h 2480"/>
              <a:gd name="T12" fmla="*/ 0 60000 65536"/>
              <a:gd name="T13" fmla="*/ 0 60000 65536"/>
              <a:gd name="T14" fmla="*/ 0 60000 65536"/>
              <a:gd name="T15" fmla="*/ 0 60000 65536"/>
              <a:gd name="T16" fmla="*/ 0 60000 65536"/>
              <a:gd name="T17" fmla="*/ 0 60000 65536"/>
              <a:gd name="T18" fmla="*/ 0 w 336"/>
              <a:gd name="T19" fmla="*/ 0 h 2480"/>
              <a:gd name="T20" fmla="*/ 336 w 336"/>
              <a:gd name="T21" fmla="*/ 2480 h 2480"/>
            </a:gdLst>
            <a:ahLst/>
            <a:cxnLst>
              <a:cxn ang="T12">
                <a:pos x="T0" y="T1"/>
              </a:cxn>
              <a:cxn ang="T13">
                <a:pos x="T2" y="T3"/>
              </a:cxn>
              <a:cxn ang="T14">
                <a:pos x="T4" y="T5"/>
              </a:cxn>
              <a:cxn ang="T15">
                <a:pos x="T6" y="T7"/>
              </a:cxn>
              <a:cxn ang="T16">
                <a:pos x="T8" y="T9"/>
              </a:cxn>
              <a:cxn ang="T17">
                <a:pos x="T10" y="T11"/>
              </a:cxn>
            </a:cxnLst>
            <a:rect l="T18" t="T19" r="T20" b="T21"/>
            <a:pathLst>
              <a:path w="336" h="2480">
                <a:moveTo>
                  <a:pt x="0" y="128"/>
                </a:moveTo>
                <a:cubicBezTo>
                  <a:pt x="60" y="64"/>
                  <a:pt x="120" y="0"/>
                  <a:pt x="144" y="176"/>
                </a:cubicBezTo>
                <a:cubicBezTo>
                  <a:pt x="168" y="352"/>
                  <a:pt x="112" y="976"/>
                  <a:pt x="144" y="1184"/>
                </a:cubicBezTo>
                <a:cubicBezTo>
                  <a:pt x="176" y="1392"/>
                  <a:pt x="336" y="1352"/>
                  <a:pt x="336" y="1424"/>
                </a:cubicBezTo>
                <a:cubicBezTo>
                  <a:pt x="336" y="1496"/>
                  <a:pt x="176" y="1440"/>
                  <a:pt x="144" y="1616"/>
                </a:cubicBezTo>
                <a:cubicBezTo>
                  <a:pt x="112" y="1792"/>
                  <a:pt x="144" y="2336"/>
                  <a:pt x="144" y="2480"/>
                </a:cubicBez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1350"/>
          </a:p>
        </p:txBody>
      </p:sp>
      <p:sp>
        <p:nvSpPr>
          <p:cNvPr id="34823" name="Text Box 15">
            <a:extLst>
              <a:ext uri="{FF2B5EF4-FFF2-40B4-BE49-F238E27FC236}">
                <a16:creationId xmlns:a16="http://schemas.microsoft.com/office/drawing/2014/main" id="{38B0375C-993C-2A4D-3708-8A0E7E0A84B5}"/>
              </a:ext>
            </a:extLst>
          </p:cNvPr>
          <p:cNvSpPr txBox="1">
            <a:spLocks noChangeArrowheads="1"/>
          </p:cNvSpPr>
          <p:nvPr/>
        </p:nvSpPr>
        <p:spPr bwMode="auto">
          <a:xfrm>
            <a:off x="7419975" y="1943100"/>
            <a:ext cx="309563" cy="1546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eaLnBrk="1" hangingPunct="1">
              <a:spcBef>
                <a:spcPct val="0"/>
              </a:spcBef>
              <a:buClrTx/>
              <a:buSzTx/>
              <a:buFontTx/>
              <a:buNone/>
            </a:pPr>
            <a:r>
              <a:rPr lang="en-US" altLang="en-US" sz="1050" b="1">
                <a:solidFill>
                  <a:srgbClr val="FF0000"/>
                </a:solidFill>
                <a:latin typeface="Tahoma" panose="020B0604030504040204" pitchFamily="34" charset="0"/>
              </a:rPr>
              <a:t>P</a:t>
            </a:r>
          </a:p>
          <a:p>
            <a:pPr eaLnBrk="1" hangingPunct="1">
              <a:spcBef>
                <a:spcPct val="0"/>
              </a:spcBef>
              <a:buClrTx/>
              <a:buSzTx/>
              <a:buFontTx/>
              <a:buNone/>
            </a:pPr>
            <a:r>
              <a:rPr lang="en-US" altLang="en-US" sz="1050" b="1">
                <a:solidFill>
                  <a:srgbClr val="FF0000"/>
                </a:solidFill>
                <a:latin typeface="Tahoma" panose="020B0604030504040204" pitchFamily="34" charset="0"/>
              </a:rPr>
              <a:t>E</a:t>
            </a:r>
          </a:p>
          <a:p>
            <a:pPr eaLnBrk="1" hangingPunct="1">
              <a:spcBef>
                <a:spcPct val="0"/>
              </a:spcBef>
              <a:buClrTx/>
              <a:buSzTx/>
              <a:buFontTx/>
              <a:buNone/>
            </a:pPr>
            <a:r>
              <a:rPr lang="en-US" altLang="en-US" sz="1050" b="1">
                <a:solidFill>
                  <a:srgbClr val="FF0000"/>
                </a:solidFill>
                <a:latin typeface="Tahoma" panose="020B0604030504040204" pitchFamily="34" charset="0"/>
              </a:rPr>
              <a:t>M</a:t>
            </a:r>
          </a:p>
          <a:p>
            <a:pPr eaLnBrk="1" hangingPunct="1">
              <a:spcBef>
                <a:spcPct val="0"/>
              </a:spcBef>
              <a:buClrTx/>
              <a:buSzTx/>
              <a:buFontTx/>
              <a:buNone/>
            </a:pPr>
            <a:r>
              <a:rPr lang="en-US" altLang="en-US" sz="1050" b="1">
                <a:solidFill>
                  <a:srgbClr val="FF0000"/>
                </a:solidFill>
                <a:latin typeface="Tahoma" panose="020B0604030504040204" pitchFamily="34" charset="0"/>
              </a:rPr>
              <a:t>B</a:t>
            </a:r>
          </a:p>
          <a:p>
            <a:pPr eaLnBrk="1" hangingPunct="1">
              <a:spcBef>
                <a:spcPct val="0"/>
              </a:spcBef>
              <a:buClrTx/>
              <a:buSzTx/>
              <a:buFontTx/>
              <a:buNone/>
            </a:pPr>
            <a:r>
              <a:rPr lang="en-US" altLang="en-US" sz="1050" b="1">
                <a:solidFill>
                  <a:srgbClr val="FF0000"/>
                </a:solidFill>
                <a:latin typeface="Tahoma" panose="020B0604030504040204" pitchFamily="34" charset="0"/>
              </a:rPr>
              <a:t>U</a:t>
            </a:r>
          </a:p>
          <a:p>
            <a:pPr eaLnBrk="1" hangingPunct="1">
              <a:spcBef>
                <a:spcPct val="0"/>
              </a:spcBef>
              <a:buClrTx/>
              <a:buSzTx/>
              <a:buFontTx/>
              <a:buNone/>
            </a:pPr>
            <a:r>
              <a:rPr lang="en-US" altLang="en-US" sz="1050" b="1">
                <a:solidFill>
                  <a:srgbClr val="FF0000"/>
                </a:solidFill>
                <a:latin typeface="Tahoma" panose="020B0604030504040204" pitchFamily="34" charset="0"/>
              </a:rPr>
              <a:t>K</a:t>
            </a:r>
          </a:p>
          <a:p>
            <a:pPr eaLnBrk="1" hangingPunct="1">
              <a:spcBef>
                <a:spcPct val="0"/>
              </a:spcBef>
              <a:buClrTx/>
              <a:buSzTx/>
              <a:buFontTx/>
              <a:buNone/>
            </a:pPr>
            <a:r>
              <a:rPr lang="en-US" altLang="en-US" sz="1050" b="1">
                <a:solidFill>
                  <a:srgbClr val="FF0000"/>
                </a:solidFill>
                <a:latin typeface="Tahoma" panose="020B0604030504040204" pitchFamily="34" charset="0"/>
              </a:rPr>
              <a:t>A</a:t>
            </a:r>
          </a:p>
          <a:p>
            <a:pPr eaLnBrk="1" hangingPunct="1">
              <a:spcBef>
                <a:spcPct val="0"/>
              </a:spcBef>
              <a:buClrTx/>
              <a:buSzTx/>
              <a:buFontTx/>
              <a:buNone/>
            </a:pPr>
            <a:r>
              <a:rPr lang="en-US" altLang="en-US" sz="1050" b="1">
                <a:solidFill>
                  <a:srgbClr val="FF0000"/>
                </a:solidFill>
                <a:latin typeface="Tahoma" panose="020B0604030504040204" pitchFamily="34" charset="0"/>
              </a:rPr>
              <a:t>A</a:t>
            </a:r>
          </a:p>
          <a:p>
            <a:pPr eaLnBrk="1" hangingPunct="1">
              <a:spcBef>
                <a:spcPct val="0"/>
              </a:spcBef>
              <a:buClrTx/>
              <a:buSzTx/>
              <a:buFontTx/>
              <a:buNone/>
            </a:pPr>
            <a:r>
              <a:rPr lang="en-US" altLang="en-US" sz="1050" b="1">
                <a:solidFill>
                  <a:srgbClr val="FF0000"/>
                </a:solidFill>
                <a:latin typeface="Tahoma" panose="020B0604030504040204" pitchFamily="34" charset="0"/>
              </a:rPr>
              <a:t>N</a:t>
            </a:r>
          </a:p>
        </p:txBody>
      </p:sp>
      <p:sp>
        <p:nvSpPr>
          <p:cNvPr id="34824" name="Text Box 16">
            <a:extLst>
              <a:ext uri="{FF2B5EF4-FFF2-40B4-BE49-F238E27FC236}">
                <a16:creationId xmlns:a16="http://schemas.microsoft.com/office/drawing/2014/main" id="{5C036910-39ED-1B96-8F78-2063EDEFE725}"/>
              </a:ext>
            </a:extLst>
          </p:cNvPr>
          <p:cNvSpPr txBox="1">
            <a:spLocks noChangeArrowheads="1"/>
          </p:cNvSpPr>
          <p:nvPr/>
        </p:nvSpPr>
        <p:spPr bwMode="auto">
          <a:xfrm>
            <a:off x="7059215" y="3829051"/>
            <a:ext cx="1433511" cy="1073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eaLnBrk="1" hangingPunct="1">
              <a:spcBef>
                <a:spcPct val="0"/>
              </a:spcBef>
              <a:buClrTx/>
              <a:buSzTx/>
              <a:buFontTx/>
              <a:buNone/>
            </a:pPr>
            <a:r>
              <a:rPr lang="en-US" altLang="en-US" sz="1275">
                <a:solidFill>
                  <a:srgbClr val="FF0000"/>
                </a:solidFill>
                <a:latin typeface="Tahoma" panose="020B0604030504040204" pitchFamily="34" charset="0"/>
              </a:rPr>
              <a:t>1. Frase</a:t>
            </a:r>
          </a:p>
          <a:p>
            <a:pPr eaLnBrk="1" hangingPunct="1">
              <a:spcBef>
                <a:spcPct val="0"/>
              </a:spcBef>
              <a:buClrTx/>
              <a:buSzTx/>
              <a:buFontTx/>
              <a:buNone/>
            </a:pPr>
            <a:r>
              <a:rPr lang="en-US" altLang="en-US" sz="1275">
                <a:solidFill>
                  <a:srgbClr val="FF0000"/>
                </a:solidFill>
                <a:latin typeface="Tahoma" panose="020B0604030504040204" pitchFamily="34" charset="0"/>
              </a:rPr>
              <a:t>2. Jabatan</a:t>
            </a:r>
          </a:p>
          <a:p>
            <a:pPr eaLnBrk="1" hangingPunct="1">
              <a:spcBef>
                <a:spcPct val="0"/>
              </a:spcBef>
              <a:buClrTx/>
              <a:buSzTx/>
              <a:buFontTx/>
              <a:buNone/>
            </a:pPr>
            <a:r>
              <a:rPr lang="en-US" altLang="en-US" sz="1275">
                <a:solidFill>
                  <a:srgbClr val="FF0000"/>
                </a:solidFill>
                <a:latin typeface="Tahoma" panose="020B0604030504040204" pitchFamily="34" charset="0"/>
              </a:rPr>
              <a:t>3. Konsideran</a:t>
            </a:r>
          </a:p>
          <a:p>
            <a:pPr eaLnBrk="1" hangingPunct="1">
              <a:spcBef>
                <a:spcPct val="0"/>
              </a:spcBef>
              <a:buClrTx/>
              <a:buSzTx/>
              <a:buFontTx/>
              <a:buNone/>
            </a:pPr>
            <a:r>
              <a:rPr lang="en-US" altLang="en-US" sz="1275">
                <a:solidFill>
                  <a:srgbClr val="FF0000"/>
                </a:solidFill>
                <a:latin typeface="Tahoma" panose="020B0604030504040204" pitchFamily="34" charset="0"/>
              </a:rPr>
              <a:t>4. Dasar Hukum</a:t>
            </a:r>
          </a:p>
          <a:p>
            <a:pPr eaLnBrk="1" hangingPunct="1">
              <a:spcBef>
                <a:spcPct val="0"/>
              </a:spcBef>
              <a:buClrTx/>
              <a:buSzTx/>
              <a:buFontTx/>
              <a:buNone/>
            </a:pPr>
            <a:r>
              <a:rPr lang="en-US" altLang="en-US" sz="1275">
                <a:solidFill>
                  <a:srgbClr val="FF0000"/>
                </a:solidFill>
                <a:latin typeface="Tahoma" panose="020B0604030504040204" pitchFamily="34" charset="0"/>
              </a:rPr>
              <a:t>5. Diktum</a:t>
            </a:r>
          </a:p>
        </p:txBody>
      </p:sp>
      <p:sp>
        <p:nvSpPr>
          <p:cNvPr id="34825" name="Text Box 18">
            <a:extLst>
              <a:ext uri="{FF2B5EF4-FFF2-40B4-BE49-F238E27FC236}">
                <a16:creationId xmlns:a16="http://schemas.microsoft.com/office/drawing/2014/main" id="{9A48BEC3-9FAB-0A64-4928-5AA64CDD15D3}"/>
              </a:ext>
            </a:extLst>
          </p:cNvPr>
          <p:cNvSpPr txBox="1">
            <a:spLocks noChangeArrowheads="1"/>
          </p:cNvSpPr>
          <p:nvPr/>
        </p:nvSpPr>
        <p:spPr bwMode="auto">
          <a:xfrm>
            <a:off x="1166813" y="114300"/>
            <a:ext cx="5460021"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eaLnBrk="1" hangingPunct="1">
              <a:spcBef>
                <a:spcPct val="0"/>
              </a:spcBef>
              <a:buClrTx/>
              <a:buSzTx/>
              <a:buFontTx/>
              <a:buNone/>
            </a:pPr>
            <a:r>
              <a:rPr lang="en-US" altLang="en-US" sz="1800">
                <a:solidFill>
                  <a:srgbClr val="FF0000"/>
                </a:solidFill>
                <a:latin typeface="Tahoma" panose="020B0604030504040204" pitchFamily="34" charset="0"/>
              </a:rPr>
              <a:t>Contoh : Kerangka Peraturan Perundang-undangan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19477" y="-1101906"/>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2" name="文本框 51"/>
          <p:cNvSpPr txBox="1"/>
          <p:nvPr/>
        </p:nvSpPr>
        <p:spPr>
          <a:xfrm>
            <a:off x="1066800" y="514350"/>
            <a:ext cx="5943600" cy="2985433"/>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n-US" altLang="zh-CN" sz="2800" i="1">
                <a:solidFill>
                  <a:srgbClr val="FF0000"/>
                </a:solidFill>
                <a:latin typeface="字魂35号-经典雅黑" panose="00000500000000000000" pitchFamily="2" charset="-122"/>
                <a:ea typeface="字魂35号-经典雅黑" panose="00000500000000000000" pitchFamily="2" charset="-122"/>
              </a:rPr>
              <a:t>Hindari:</a:t>
            </a:r>
          </a:p>
          <a:p>
            <a:pPr marL="342900" indent="-342900" algn="just">
              <a:buFont typeface="Wingdings" panose="05000000000000000000" pitchFamily="2" charset="2"/>
              <a:buChar char="q"/>
            </a:pPr>
            <a:endParaRPr lang="en-US" altLang="zh-CN" sz="2000">
              <a:solidFill>
                <a:schemeClr val="accent1"/>
              </a:solidFill>
              <a:latin typeface="字魂35号-经典雅黑" panose="00000500000000000000" pitchFamily="2" charset="-122"/>
              <a:ea typeface="字魂35号-经典雅黑" panose="00000500000000000000" pitchFamily="2" charset="-122"/>
            </a:endParaRPr>
          </a:p>
          <a:p>
            <a:pPr marL="342900" indent="-342900" algn="just">
              <a:buFont typeface="Wingdings" panose="05000000000000000000" pitchFamily="2" charset="2"/>
              <a:buChar char="q"/>
            </a:pPr>
            <a:r>
              <a:rPr lang="en-US" altLang="zh-CN" sz="2000">
                <a:solidFill>
                  <a:schemeClr val="accent1"/>
                </a:solidFill>
                <a:latin typeface="字魂35号-经典雅黑" panose="00000500000000000000" pitchFamily="2" charset="-122"/>
                <a:ea typeface="字魂35号-经典雅黑" panose="00000500000000000000" pitchFamily="2" charset="-122"/>
              </a:rPr>
              <a:t>Membuat rumusan norma di dalam bagian penjelasan, karena penjelasan tidak dapat digunakan sebagai dasar hukum untuk membuat peraturan lebih lanjut.</a:t>
            </a:r>
          </a:p>
          <a:p>
            <a:pPr marL="342900" indent="-342900" algn="just">
              <a:buFont typeface="Wingdings" panose="05000000000000000000" pitchFamily="2" charset="2"/>
              <a:buChar char="q"/>
            </a:pPr>
            <a:endParaRPr lang="en-US" altLang="zh-CN" sz="2000">
              <a:solidFill>
                <a:schemeClr val="accent1"/>
              </a:solidFill>
              <a:latin typeface="字魂35号-经典雅黑" panose="00000500000000000000" pitchFamily="2" charset="-122"/>
              <a:ea typeface="字魂35号-经典雅黑" panose="00000500000000000000" pitchFamily="2" charset="-122"/>
            </a:endParaRPr>
          </a:p>
          <a:p>
            <a:pPr marL="342900" indent="-342900" algn="just">
              <a:buFont typeface="Wingdings" panose="05000000000000000000" pitchFamily="2" charset="2"/>
              <a:buChar char="q"/>
            </a:pPr>
            <a:r>
              <a:rPr lang="en-US" altLang="zh-CN" sz="2000">
                <a:solidFill>
                  <a:schemeClr val="accent1"/>
                </a:solidFill>
                <a:latin typeface="字魂35号-经典雅黑" panose="00000500000000000000" pitchFamily="2" charset="-122"/>
                <a:ea typeface="字魂35号-经典雅黑" panose="00000500000000000000" pitchFamily="2" charset="-122"/>
              </a:rPr>
              <a:t>Rumusan yang isinya memuat perubahan terselubung terhadap ketentuan Peraturan.</a:t>
            </a:r>
          </a:p>
        </p:txBody>
      </p:sp>
    </p:spTree>
    <p:extLst>
      <p:ext uri="{BB962C8B-B14F-4D97-AF65-F5344CB8AC3E}">
        <p14:creationId xmlns:p14="http://schemas.microsoft.com/office/powerpoint/2010/main" val="125023585"/>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六边形 54"/>
          <p:cNvSpPr/>
          <p:nvPr/>
        </p:nvSpPr>
        <p:spPr>
          <a:xfrm flipH="1" flipV="1">
            <a:off x="7467600" y="133350"/>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15" name="文本框 14"/>
          <p:cNvSpPr txBox="1"/>
          <p:nvPr/>
        </p:nvSpPr>
        <p:spPr>
          <a:xfrm>
            <a:off x="7791404" y="488111"/>
            <a:ext cx="787395" cy="707886"/>
          </a:xfrm>
          <a:prstGeom prst="rect">
            <a:avLst/>
          </a:prstGeom>
          <a:noFill/>
        </p:spPr>
        <p:txBody>
          <a:bodyPr wrap="none" rtlCol="0">
            <a:spAutoFit/>
          </a:bodyPr>
          <a:lstStyle/>
          <a:p>
            <a:r>
              <a:rPr lang="en-US" altLang="zh-CN" sz="4000">
                <a:solidFill>
                  <a:schemeClr val="bg1"/>
                </a:solidFill>
                <a:latin typeface="+mn-ea"/>
              </a:rPr>
              <a:t>06</a:t>
            </a:r>
            <a:endParaRPr lang="zh-CN" altLang="en-US" sz="3200" dirty="0">
              <a:solidFill>
                <a:schemeClr val="bg1"/>
              </a:solidFill>
              <a:latin typeface="+mn-ea"/>
            </a:endParaRPr>
          </a:p>
        </p:txBody>
      </p:sp>
      <p:sp>
        <p:nvSpPr>
          <p:cNvPr id="51" name="文本框 50"/>
          <p:cNvSpPr txBox="1"/>
          <p:nvPr/>
        </p:nvSpPr>
        <p:spPr>
          <a:xfrm>
            <a:off x="304800" y="244201"/>
            <a:ext cx="2791405" cy="646331"/>
          </a:xfrm>
          <a:prstGeom prst="rect">
            <a:avLst/>
          </a:prstGeom>
          <a:noFill/>
        </p:spPr>
        <p:txBody>
          <a:bodyPr wrap="none" rtlCol="0">
            <a:spAutoFit/>
          </a:bodyPr>
          <a:lstStyle/>
          <a:p>
            <a:r>
              <a:rPr lang="en-US" altLang="zh-CN" sz="3600" b="1">
                <a:solidFill>
                  <a:schemeClr val="accent1"/>
                </a:solidFill>
                <a:latin typeface="字魂35号-经典雅黑" panose="00000500000000000000" pitchFamily="2" charset="-122"/>
                <a:ea typeface="字魂35号-经典雅黑" panose="00000500000000000000" pitchFamily="2" charset="-122"/>
              </a:rPr>
              <a:t>LAMPIRAN</a:t>
            </a:r>
            <a:endParaRPr lang="zh-CN" altLang="en-US" sz="3600" b="1" dirty="0">
              <a:solidFill>
                <a:schemeClr val="accent1"/>
              </a:solidFill>
              <a:latin typeface="字魂35号-经典雅黑" panose="00000500000000000000" pitchFamily="2" charset="-122"/>
              <a:ea typeface="字魂35号-经典雅黑" panose="00000500000000000000" pitchFamily="2" charset="-122"/>
            </a:endParaRPr>
          </a:p>
        </p:txBody>
      </p:sp>
      <p:sp>
        <p:nvSpPr>
          <p:cNvPr id="52" name="文本框 51"/>
          <p:cNvSpPr txBox="1"/>
          <p:nvPr/>
        </p:nvSpPr>
        <p:spPr>
          <a:xfrm>
            <a:off x="457200" y="898080"/>
            <a:ext cx="7334204" cy="353943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457200" indent="-457200" algn="just">
              <a:buFont typeface="+mj-lt"/>
              <a:buAutoNum type="arabicPeriod"/>
            </a:pPr>
            <a:r>
              <a:rPr lang="en-US" altLang="zh-CN" sz="1600">
                <a:solidFill>
                  <a:schemeClr val="accent1"/>
                </a:solidFill>
                <a:latin typeface="字魂35号-经典雅黑" panose="00000500000000000000" pitchFamily="2" charset="-122"/>
                <a:ea typeface="字魂35号-经典雅黑" panose="00000500000000000000" pitchFamily="2" charset="-122"/>
              </a:rPr>
              <a:t>Dalam hal Peraturan Perundang-undangan memerlukan lampiran,   hal tersebut </a:t>
            </a:r>
            <a:r>
              <a:rPr lang="en-US" altLang="zh-CN" sz="1600">
                <a:solidFill>
                  <a:srgbClr val="FF0000"/>
                </a:solidFill>
                <a:latin typeface="字魂35号-经典雅黑" panose="00000500000000000000" pitchFamily="2" charset="-122"/>
                <a:ea typeface="字魂35号-经典雅黑" panose="00000500000000000000" pitchFamily="2" charset="-122"/>
              </a:rPr>
              <a:t>dinyatakan dalam batang tubuh bahwa lampiran  dimaksud merupakan bagian yang tidak terpisahkan dari Peraturan Perundang-undangan.</a:t>
            </a:r>
          </a:p>
          <a:p>
            <a:pPr marL="457200" indent="-457200" algn="just">
              <a:buFont typeface="+mj-lt"/>
              <a:buAutoNum type="arabicPeriod"/>
            </a:pPr>
            <a:r>
              <a:rPr lang="en-US" altLang="zh-CN" sz="1600">
                <a:solidFill>
                  <a:schemeClr val="accent1"/>
                </a:solidFill>
                <a:latin typeface="字魂35号-经典雅黑" panose="00000500000000000000" pitchFamily="2" charset="-122"/>
                <a:ea typeface="字魂35号-经典雅黑" panose="00000500000000000000" pitchFamily="2" charset="-122"/>
              </a:rPr>
              <a:t>Lampiran dapat memuat uraian, daftar, table, gambar, peta dan sketsa;</a:t>
            </a:r>
          </a:p>
          <a:p>
            <a:pPr marL="457200" indent="-457200" algn="just">
              <a:buFont typeface="+mj-lt"/>
              <a:buAutoNum type="arabicPeriod"/>
            </a:pPr>
            <a:r>
              <a:rPr lang="en-US" altLang="zh-CN" sz="1600">
                <a:solidFill>
                  <a:schemeClr val="accent1"/>
                </a:solidFill>
                <a:latin typeface="字魂35号-经典雅黑" panose="00000500000000000000" pitchFamily="2" charset="-122"/>
                <a:ea typeface="字魂35号-经典雅黑" panose="00000500000000000000" pitchFamily="2" charset="-122"/>
              </a:rPr>
              <a:t>Setiap </a:t>
            </a:r>
            <a:r>
              <a:rPr lang="en-US" altLang="zh-CN" sz="1600">
                <a:solidFill>
                  <a:srgbClr val="FF0000"/>
                </a:solidFill>
                <a:latin typeface="字魂35号-经典雅黑" panose="00000500000000000000" pitchFamily="2" charset="-122"/>
                <a:ea typeface="字魂35号-经典雅黑" panose="00000500000000000000" pitchFamily="2" charset="-122"/>
              </a:rPr>
              <a:t>lampiran diberikan nomor urut </a:t>
            </a:r>
            <a:r>
              <a:rPr lang="en-US" altLang="zh-CN" sz="1600">
                <a:solidFill>
                  <a:schemeClr val="accent1"/>
                </a:solidFill>
                <a:latin typeface="字魂35号-经典雅黑" panose="00000500000000000000" pitchFamily="2" charset="-122"/>
                <a:ea typeface="字魂35号-经典雅黑" panose="00000500000000000000" pitchFamily="2" charset="-122"/>
              </a:rPr>
              <a:t>dengan menggunakan angka romawi, misalnya: LAMPIRAN I, LAMPIRAN II</a:t>
            </a:r>
          </a:p>
          <a:p>
            <a:pPr marL="457200" indent="-457200" algn="just">
              <a:buFont typeface="+mj-lt"/>
              <a:buAutoNum type="arabicPeriod"/>
            </a:pPr>
            <a:r>
              <a:rPr lang="en-US" altLang="zh-CN" sz="1600">
                <a:solidFill>
                  <a:schemeClr val="accent1"/>
                </a:solidFill>
                <a:latin typeface="字魂35号-经典雅黑" panose="00000500000000000000" pitchFamily="2" charset="-122"/>
                <a:ea typeface="字魂35号-经典雅黑" panose="00000500000000000000" pitchFamily="2" charset="-122"/>
              </a:rPr>
              <a:t>Pada halaman akhir tiap lampiran </a:t>
            </a:r>
            <a:r>
              <a:rPr lang="en-US" altLang="zh-CN" sz="1600">
                <a:solidFill>
                  <a:srgbClr val="FF0000"/>
                </a:solidFill>
                <a:latin typeface="字魂35号-经典雅黑" panose="00000500000000000000" pitchFamily="2" charset="-122"/>
                <a:ea typeface="字魂35号-经典雅黑" panose="00000500000000000000" pitchFamily="2" charset="-122"/>
              </a:rPr>
              <a:t>harus dicantumkan nama dan tanda tangan pejabat yang mengesahkan atau menetapkan Peraturan Perundang-undangan </a:t>
            </a:r>
            <a:r>
              <a:rPr lang="en-US" altLang="zh-CN" sz="1600">
                <a:solidFill>
                  <a:schemeClr val="accent1"/>
                </a:solidFill>
                <a:latin typeface="字魂35号-经典雅黑" panose="00000500000000000000" pitchFamily="2" charset="-122"/>
                <a:ea typeface="字魂35号-经典雅黑" panose="00000500000000000000" pitchFamily="2" charset="-122"/>
              </a:rPr>
              <a:t>ditulis dengan huruf kapital yang diletakkan di sudut kanan bawah dan diakhiri dengan tanda baca koma setelah nama pejabat yang mengesahkan atau menetapkan Peraturan Perundang-undangan.</a:t>
            </a:r>
          </a:p>
        </p:txBody>
      </p:sp>
    </p:spTree>
    <p:extLst>
      <p:ext uri="{BB962C8B-B14F-4D97-AF65-F5344CB8AC3E}">
        <p14:creationId xmlns:p14="http://schemas.microsoft.com/office/powerpoint/2010/main" val="36629954"/>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六边形 28"/>
          <p:cNvSpPr/>
          <p:nvPr/>
        </p:nvSpPr>
        <p:spPr>
          <a:xfrm rot="5400000" flipH="1" flipV="1">
            <a:off x="2019477" y="-1101906"/>
            <a:ext cx="5100700" cy="7304511"/>
          </a:xfrm>
          <a:prstGeom prst="hexagon">
            <a:avLst>
              <a:gd name="adj" fmla="val 0"/>
              <a:gd name="vf" fmla="val 115470"/>
            </a:avLst>
          </a:prstGeom>
          <a:solidFill>
            <a:schemeClr val="bg1"/>
          </a:solidFill>
          <a:ln>
            <a:solidFill>
              <a:schemeClr val="bg1">
                <a:lumMod val="95000"/>
              </a:schemeClr>
            </a:solidFill>
          </a:ln>
          <a:effectLst>
            <a:outerShdw blurRad="330200" dist="38100" dir="5400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六边形 54"/>
          <p:cNvSpPr/>
          <p:nvPr/>
        </p:nvSpPr>
        <p:spPr>
          <a:xfrm flipH="1" flipV="1">
            <a:off x="7154641" y="901388"/>
            <a:ext cx="1608359" cy="1386517"/>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3" name="Content Placeholder 3">
            <a:extLst>
              <a:ext uri="{FF2B5EF4-FFF2-40B4-BE49-F238E27FC236}">
                <a16:creationId xmlns:a16="http://schemas.microsoft.com/office/drawing/2014/main" id="{11D33D14-18AB-C056-F96E-FB96AC2C59BB}"/>
              </a:ext>
            </a:extLst>
          </p:cNvPr>
          <p:cNvSpPr txBox="1">
            <a:spLocks/>
          </p:cNvSpPr>
          <p:nvPr/>
        </p:nvSpPr>
        <p:spPr>
          <a:xfrm>
            <a:off x="1216998" y="742950"/>
            <a:ext cx="6707802" cy="3249607"/>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5号-经典雅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5号-经典雅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5号-经典雅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5号-经典雅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2713" indent="0" algn="just">
              <a:lnSpc>
                <a:spcPct val="100000"/>
              </a:lnSpc>
              <a:spcBef>
                <a:spcPts val="0"/>
              </a:spcBef>
              <a:buFont typeface="Wingdings" panose="05000000000000000000" pitchFamily="2" charset="2"/>
              <a:buNone/>
              <a:defRPr/>
            </a:pPr>
            <a:r>
              <a:rPr lang="en-US" altLang="en-US" sz="1800">
                <a:latin typeface="+mn-lt"/>
              </a:rPr>
              <a:t>Judul lampiran ditulis seluruhnya dengan huruf kapital yang diletakkan dI sudut kanan atas tanpa diakhiri tanda baca dengan rata kiri.</a:t>
            </a:r>
          </a:p>
          <a:p>
            <a:pPr marL="112713" indent="0" algn="just">
              <a:lnSpc>
                <a:spcPct val="100000"/>
              </a:lnSpc>
              <a:spcBef>
                <a:spcPts val="0"/>
              </a:spcBef>
              <a:buFont typeface="Wingdings" panose="05000000000000000000" pitchFamily="2" charset="2"/>
              <a:buNone/>
              <a:defRPr/>
            </a:pPr>
            <a:r>
              <a:rPr lang="en-US" altLang="en-US" sz="1800" b="1">
                <a:latin typeface="+mn-lt"/>
              </a:rPr>
              <a:t>Contoh:</a:t>
            </a:r>
          </a:p>
          <a:p>
            <a:pPr marL="1604963" indent="0">
              <a:lnSpc>
                <a:spcPct val="100000"/>
              </a:lnSpc>
              <a:spcBef>
                <a:spcPts val="0"/>
              </a:spcBef>
              <a:buFont typeface="Wingdings" panose="05000000000000000000" pitchFamily="2" charset="2"/>
              <a:buNone/>
              <a:defRPr/>
            </a:pPr>
            <a:r>
              <a:rPr lang="en-US" altLang="en-US" sz="1800">
                <a:latin typeface="Bookman Old Style" panose="02050604050505020204" pitchFamily="18" charset="0"/>
              </a:rPr>
              <a:t>LAMPIRAN </a:t>
            </a:r>
          </a:p>
          <a:p>
            <a:pPr marL="1604963" indent="0">
              <a:lnSpc>
                <a:spcPct val="100000"/>
              </a:lnSpc>
              <a:spcBef>
                <a:spcPts val="0"/>
              </a:spcBef>
              <a:buFont typeface="Wingdings" panose="05000000000000000000" pitchFamily="2" charset="2"/>
              <a:buNone/>
              <a:defRPr/>
            </a:pPr>
            <a:r>
              <a:rPr lang="en-US" altLang="en-US" sz="1800">
                <a:latin typeface="Bookman Old Style" panose="02050604050505020204" pitchFamily="18" charset="0"/>
              </a:rPr>
              <a:t>UNDANG-UNDANG REPUBLIK INDONESIA</a:t>
            </a:r>
          </a:p>
          <a:p>
            <a:pPr marL="1604963" indent="0">
              <a:lnSpc>
                <a:spcPct val="100000"/>
              </a:lnSpc>
              <a:spcBef>
                <a:spcPts val="0"/>
              </a:spcBef>
              <a:buFont typeface="Wingdings" panose="05000000000000000000" pitchFamily="2" charset="2"/>
              <a:buNone/>
              <a:defRPr/>
            </a:pPr>
            <a:r>
              <a:rPr lang="en-US" altLang="en-US" sz="1800">
                <a:latin typeface="Bookman Old Style" panose="02050604050505020204" pitchFamily="18" charset="0"/>
              </a:rPr>
              <a:t>NOMOR 12 TAHUN 2011</a:t>
            </a:r>
          </a:p>
          <a:p>
            <a:pPr marL="1604963" indent="0">
              <a:lnSpc>
                <a:spcPct val="100000"/>
              </a:lnSpc>
              <a:spcBef>
                <a:spcPts val="0"/>
              </a:spcBef>
              <a:buFont typeface="Wingdings" panose="05000000000000000000" pitchFamily="2" charset="2"/>
              <a:buNone/>
              <a:defRPr/>
            </a:pPr>
            <a:r>
              <a:rPr lang="en-US" altLang="en-US" sz="1800">
                <a:latin typeface="Bookman Old Style" panose="02050604050505020204" pitchFamily="18" charset="0"/>
              </a:rPr>
              <a:t>TENTANG</a:t>
            </a:r>
          </a:p>
          <a:p>
            <a:pPr marL="1604963" indent="0">
              <a:lnSpc>
                <a:spcPct val="100000"/>
              </a:lnSpc>
              <a:spcBef>
                <a:spcPts val="0"/>
              </a:spcBef>
              <a:buFont typeface="Wingdings" panose="05000000000000000000" pitchFamily="2" charset="2"/>
              <a:buNone/>
              <a:defRPr/>
            </a:pPr>
            <a:r>
              <a:rPr lang="en-US" altLang="en-US" sz="1800">
                <a:latin typeface="Bookman Old Style" panose="02050604050505020204" pitchFamily="18" charset="0"/>
              </a:rPr>
              <a:t>PEMBENTUKAN PERATURAN</a:t>
            </a:r>
            <a:r>
              <a:rPr lang="id-ID" altLang="en-US" sz="1800">
                <a:latin typeface="Bookman Old Style" panose="02050604050505020204" pitchFamily="18" charset="0"/>
              </a:rPr>
              <a:t> </a:t>
            </a:r>
            <a:r>
              <a:rPr lang="en-US" altLang="en-US" sz="1800">
                <a:latin typeface="Bookman Old Style" panose="02050604050505020204" pitchFamily="18" charset="0"/>
              </a:rPr>
              <a:t>PERUNDANG-UNDANGAN</a:t>
            </a:r>
            <a:endParaRPr lang="id-ID" altLang="en-US" sz="1800" dirty="0">
              <a:latin typeface="Bookman Old Style" panose="02050604050505020204" pitchFamily="18" charset="0"/>
            </a:endParaRPr>
          </a:p>
        </p:txBody>
      </p:sp>
    </p:spTree>
    <p:extLst>
      <p:ext uri="{BB962C8B-B14F-4D97-AF65-F5344CB8AC3E}">
        <p14:creationId xmlns:p14="http://schemas.microsoft.com/office/powerpoint/2010/main" val="1056885955"/>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flipH="1">
            <a:off x="-1" y="401054"/>
            <a:ext cx="9144001" cy="4228096"/>
            <a:chOff x="-1" y="401054"/>
            <a:chExt cx="9144001" cy="4228096"/>
          </a:xfrm>
        </p:grpSpPr>
        <p:sp>
          <p:nvSpPr>
            <p:cNvPr id="17" name="任意多边形 16"/>
            <p:cNvSpPr/>
            <p:nvPr/>
          </p:nvSpPr>
          <p:spPr>
            <a:xfrm>
              <a:off x="1" y="3844133"/>
              <a:ext cx="4648199" cy="336072"/>
            </a:xfrm>
            <a:custGeom>
              <a:avLst/>
              <a:gdLst>
                <a:gd name="connsiteX0" fmla="*/ 3695700 w 3695700"/>
                <a:gd name="connsiteY0" fmla="*/ 0 h 855590"/>
                <a:gd name="connsiteX1" fmla="*/ 0 w 3695700"/>
                <a:gd name="connsiteY1" fmla="*/ 0 h 855590"/>
                <a:gd name="connsiteX2" fmla="*/ 0 w 3695700"/>
                <a:gd name="connsiteY2" fmla="*/ 855590 h 855590"/>
                <a:gd name="connsiteX3" fmla="*/ 3145025 w 3695700"/>
                <a:gd name="connsiteY3" fmla="*/ 855590 h 855590"/>
                <a:gd name="connsiteX0-1" fmla="*/ 3695700 w 3695700"/>
                <a:gd name="connsiteY0-2" fmla="*/ 0 h 855590"/>
                <a:gd name="connsiteX1-3" fmla="*/ 0 w 3695700"/>
                <a:gd name="connsiteY1-4" fmla="*/ 0 h 855590"/>
                <a:gd name="connsiteX2-5" fmla="*/ 0 w 3695700"/>
                <a:gd name="connsiteY2-6" fmla="*/ 855590 h 855590"/>
                <a:gd name="connsiteX3-7" fmla="*/ 3427414 w 3695700"/>
                <a:gd name="connsiteY3-8" fmla="*/ 855590 h 855590"/>
                <a:gd name="connsiteX4" fmla="*/ 3695700 w 3695700"/>
                <a:gd name="connsiteY4" fmla="*/ 0 h 855590"/>
                <a:gd name="connsiteX0-9" fmla="*/ 3695700 w 3695700"/>
                <a:gd name="connsiteY0-10" fmla="*/ 0 h 855590"/>
                <a:gd name="connsiteX1-11" fmla="*/ 0 w 3695700"/>
                <a:gd name="connsiteY1-12" fmla="*/ 0 h 855590"/>
                <a:gd name="connsiteX2-13" fmla="*/ 0 w 3695700"/>
                <a:gd name="connsiteY2-14" fmla="*/ 855590 h 855590"/>
                <a:gd name="connsiteX3-15" fmla="*/ 3427414 w 3695700"/>
                <a:gd name="connsiteY3-16" fmla="*/ 855590 h 855590"/>
                <a:gd name="connsiteX4-17" fmla="*/ 3695700 w 3695700"/>
                <a:gd name="connsiteY4-18" fmla="*/ 0 h 855590"/>
                <a:gd name="connsiteX0-19" fmla="*/ 3695700 w 3695700"/>
                <a:gd name="connsiteY0-20" fmla="*/ 0 h 855590"/>
                <a:gd name="connsiteX1-21" fmla="*/ 0 w 3695700"/>
                <a:gd name="connsiteY1-22" fmla="*/ 0 h 855590"/>
                <a:gd name="connsiteX2-23" fmla="*/ 0 w 3695700"/>
                <a:gd name="connsiteY2-24" fmla="*/ 855590 h 855590"/>
                <a:gd name="connsiteX3-25" fmla="*/ 3427414 w 3695700"/>
                <a:gd name="connsiteY3-26" fmla="*/ 855590 h 855590"/>
                <a:gd name="connsiteX4-27" fmla="*/ 3695700 w 3695700"/>
                <a:gd name="connsiteY4-28" fmla="*/ 0 h 855590"/>
              </a:gdLst>
              <a:ahLst/>
              <a:cxnLst>
                <a:cxn ang="0">
                  <a:pos x="connsiteX0-1" y="connsiteY0-2"/>
                </a:cxn>
                <a:cxn ang="0">
                  <a:pos x="connsiteX1-3" y="connsiteY1-4"/>
                </a:cxn>
                <a:cxn ang="0">
                  <a:pos x="connsiteX2-5" y="connsiteY2-6"/>
                </a:cxn>
                <a:cxn ang="0">
                  <a:pos x="connsiteX3-7" y="connsiteY3-8"/>
                </a:cxn>
                <a:cxn ang="0">
                  <a:pos x="connsiteX4-17" y="connsiteY4-18"/>
                </a:cxn>
              </a:cxnLst>
              <a:rect l="l" t="t" r="r" b="b"/>
              <a:pathLst>
                <a:path w="3695700" h="855590">
                  <a:moveTo>
                    <a:pt x="3695700" y="0"/>
                  </a:moveTo>
                  <a:lnTo>
                    <a:pt x="0" y="0"/>
                  </a:lnTo>
                  <a:lnTo>
                    <a:pt x="0" y="855590"/>
                  </a:lnTo>
                  <a:lnTo>
                    <a:pt x="3427414" y="855590"/>
                  </a:lnTo>
                  <a:lnTo>
                    <a:pt x="369570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18"/>
            <p:cNvSpPr/>
            <p:nvPr/>
          </p:nvSpPr>
          <p:spPr>
            <a:xfrm>
              <a:off x="4495799" y="401054"/>
              <a:ext cx="4648201" cy="4228096"/>
            </a:xfrm>
            <a:custGeom>
              <a:avLst/>
              <a:gdLst>
                <a:gd name="connsiteX0" fmla="*/ 5410200 w 5410200"/>
                <a:gd name="connsiteY0" fmla="*/ 0 h 4228096"/>
                <a:gd name="connsiteX1" fmla="*/ 3313432 w 5410200"/>
                <a:gd name="connsiteY1" fmla="*/ 0 h 4228096"/>
                <a:gd name="connsiteX2" fmla="*/ 0 w 5410200"/>
                <a:gd name="connsiteY2" fmla="*/ 4228096 h 4228096"/>
                <a:gd name="connsiteX3" fmla="*/ 5410200 w 5410200"/>
                <a:gd name="connsiteY3" fmla="*/ 4228096 h 4228096"/>
              </a:gdLst>
              <a:ahLst/>
              <a:cxnLst>
                <a:cxn ang="0">
                  <a:pos x="connsiteX0" y="connsiteY0"/>
                </a:cxn>
                <a:cxn ang="0">
                  <a:pos x="connsiteX1" y="connsiteY1"/>
                </a:cxn>
                <a:cxn ang="0">
                  <a:pos x="connsiteX2" y="connsiteY2"/>
                </a:cxn>
                <a:cxn ang="0">
                  <a:pos x="connsiteX3" y="connsiteY3"/>
                </a:cxn>
              </a:cxnLst>
              <a:rect l="l" t="t" r="r" b="b"/>
              <a:pathLst>
                <a:path w="5410200" h="4228096">
                  <a:moveTo>
                    <a:pt x="5410200" y="0"/>
                  </a:moveTo>
                  <a:lnTo>
                    <a:pt x="3313432" y="0"/>
                  </a:lnTo>
                  <a:lnTo>
                    <a:pt x="0" y="4228096"/>
                  </a:lnTo>
                  <a:lnTo>
                    <a:pt x="5410200" y="4228096"/>
                  </a:lnTo>
                  <a:close/>
                </a:path>
              </a:pathLst>
            </a:custGeom>
            <a:blipFill dpi="0" rotWithShape="0">
              <a:blip r:embed="rId3"/>
              <a:srcRect/>
              <a:stretch>
                <a:fillRect l="-32000" t="-3000" r="-9000" b="-18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平行四边形 20"/>
            <p:cNvSpPr/>
            <p:nvPr/>
          </p:nvSpPr>
          <p:spPr>
            <a:xfrm>
              <a:off x="4495799" y="1126059"/>
              <a:ext cx="2895600" cy="2668158"/>
            </a:xfrm>
            <a:prstGeom prst="parallelogram">
              <a:avLst>
                <a:gd name="adj" fmla="val 67374"/>
              </a:avLst>
            </a:prstGeom>
            <a:solidFill>
              <a:schemeClr val="accent2">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任意多边形 27"/>
            <p:cNvSpPr/>
            <p:nvPr/>
          </p:nvSpPr>
          <p:spPr>
            <a:xfrm>
              <a:off x="-1" y="3751288"/>
              <a:ext cx="2380131" cy="186168"/>
            </a:xfrm>
            <a:custGeom>
              <a:avLst/>
              <a:gdLst>
                <a:gd name="connsiteX0" fmla="*/ 3695700 w 3695700"/>
                <a:gd name="connsiteY0" fmla="*/ 0 h 855590"/>
                <a:gd name="connsiteX1" fmla="*/ 0 w 3695700"/>
                <a:gd name="connsiteY1" fmla="*/ 0 h 855590"/>
                <a:gd name="connsiteX2" fmla="*/ 0 w 3695700"/>
                <a:gd name="connsiteY2" fmla="*/ 855590 h 855590"/>
                <a:gd name="connsiteX3" fmla="*/ 3145025 w 3695700"/>
                <a:gd name="connsiteY3" fmla="*/ 855590 h 855590"/>
                <a:gd name="connsiteX0-1" fmla="*/ 3695700 w 3695700"/>
                <a:gd name="connsiteY0-2" fmla="*/ 0 h 855590"/>
                <a:gd name="connsiteX1-3" fmla="*/ 0 w 3695700"/>
                <a:gd name="connsiteY1-4" fmla="*/ 0 h 855590"/>
                <a:gd name="connsiteX2-5" fmla="*/ 0 w 3695700"/>
                <a:gd name="connsiteY2-6" fmla="*/ 855590 h 855590"/>
                <a:gd name="connsiteX3-7" fmla="*/ 3427414 w 3695700"/>
                <a:gd name="connsiteY3-8" fmla="*/ 855590 h 855590"/>
                <a:gd name="connsiteX4" fmla="*/ 3695700 w 3695700"/>
                <a:gd name="connsiteY4" fmla="*/ 0 h 855590"/>
                <a:gd name="connsiteX0-9" fmla="*/ 3695700 w 3695700"/>
                <a:gd name="connsiteY0-10" fmla="*/ 0 h 855590"/>
                <a:gd name="connsiteX1-11" fmla="*/ 0 w 3695700"/>
                <a:gd name="connsiteY1-12" fmla="*/ 0 h 855590"/>
                <a:gd name="connsiteX2-13" fmla="*/ 0 w 3695700"/>
                <a:gd name="connsiteY2-14" fmla="*/ 855590 h 855590"/>
                <a:gd name="connsiteX3-15" fmla="*/ 3427414 w 3695700"/>
                <a:gd name="connsiteY3-16" fmla="*/ 855590 h 855590"/>
                <a:gd name="connsiteX4-17" fmla="*/ 3695700 w 3695700"/>
                <a:gd name="connsiteY4-18" fmla="*/ 0 h 855590"/>
                <a:gd name="connsiteX0-19" fmla="*/ 3695700 w 3695700"/>
                <a:gd name="connsiteY0-20" fmla="*/ 0 h 855590"/>
                <a:gd name="connsiteX1-21" fmla="*/ 0 w 3695700"/>
                <a:gd name="connsiteY1-22" fmla="*/ 0 h 855590"/>
                <a:gd name="connsiteX2-23" fmla="*/ 0 w 3695700"/>
                <a:gd name="connsiteY2-24" fmla="*/ 855590 h 855590"/>
                <a:gd name="connsiteX3-25" fmla="*/ 3427414 w 3695700"/>
                <a:gd name="connsiteY3-26" fmla="*/ 855590 h 855590"/>
                <a:gd name="connsiteX4-27" fmla="*/ 3695700 w 3695700"/>
                <a:gd name="connsiteY4-28" fmla="*/ 0 h 855590"/>
              </a:gdLst>
              <a:ahLst/>
              <a:cxnLst>
                <a:cxn ang="0">
                  <a:pos x="connsiteX0-1" y="connsiteY0-2"/>
                </a:cxn>
                <a:cxn ang="0">
                  <a:pos x="connsiteX1-3" y="connsiteY1-4"/>
                </a:cxn>
                <a:cxn ang="0">
                  <a:pos x="connsiteX2-5" y="connsiteY2-6"/>
                </a:cxn>
                <a:cxn ang="0">
                  <a:pos x="connsiteX3-7" y="connsiteY3-8"/>
                </a:cxn>
                <a:cxn ang="0">
                  <a:pos x="connsiteX4-17" y="connsiteY4-18"/>
                </a:cxn>
              </a:cxnLst>
              <a:rect l="l" t="t" r="r" b="b"/>
              <a:pathLst>
                <a:path w="3695700" h="855590">
                  <a:moveTo>
                    <a:pt x="3695700" y="0"/>
                  </a:moveTo>
                  <a:lnTo>
                    <a:pt x="0" y="0"/>
                  </a:lnTo>
                  <a:lnTo>
                    <a:pt x="0" y="855590"/>
                  </a:lnTo>
                  <a:lnTo>
                    <a:pt x="3427414" y="855590"/>
                  </a:lnTo>
                  <a:lnTo>
                    <a:pt x="369570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2" name="文本框 21"/>
          <p:cNvSpPr txBox="1"/>
          <p:nvPr/>
        </p:nvSpPr>
        <p:spPr>
          <a:xfrm>
            <a:off x="4008517" y="1586365"/>
            <a:ext cx="4150495" cy="769441"/>
          </a:xfrm>
          <a:prstGeom prst="rect">
            <a:avLst/>
          </a:prstGeom>
          <a:noFill/>
        </p:spPr>
        <p:txBody>
          <a:bodyPr wrap="none" rtlCol="0">
            <a:spAutoFit/>
          </a:bodyPr>
          <a:lstStyle/>
          <a:p>
            <a:r>
              <a:rPr lang="en-US" altLang="zh-CN" sz="4400">
                <a:solidFill>
                  <a:schemeClr val="accent1"/>
                </a:solidFill>
                <a:latin typeface="+mn-ea"/>
              </a:rPr>
              <a:t>TERIMA KASIH</a:t>
            </a:r>
            <a:endParaRPr lang="zh-CN" altLang="en-US" sz="4400" dirty="0">
              <a:solidFill>
                <a:schemeClr val="accent1"/>
              </a:solidFill>
              <a:latin typeface="+mn-ea"/>
            </a:endParaRP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1BE9D73-4817-4345-F0C9-1806BCA041A2}"/>
              </a:ext>
            </a:extLst>
          </p:cNvPr>
          <p:cNvGrpSpPr/>
          <p:nvPr/>
        </p:nvGrpSpPr>
        <p:grpSpPr>
          <a:xfrm>
            <a:off x="1104900" y="217259"/>
            <a:ext cx="6934200" cy="4401205"/>
            <a:chOff x="1600200" y="342900"/>
            <a:chExt cx="6934200" cy="4401205"/>
          </a:xfrm>
        </p:grpSpPr>
        <p:sp>
          <p:nvSpPr>
            <p:cNvPr id="364546" name="Rectangle 2">
              <a:extLst>
                <a:ext uri="{FF2B5EF4-FFF2-40B4-BE49-F238E27FC236}">
                  <a16:creationId xmlns:a16="http://schemas.microsoft.com/office/drawing/2014/main" id="{BA8938F8-C878-0723-5CD0-8D8C1562E3A0}"/>
                </a:ext>
              </a:extLst>
            </p:cNvPr>
            <p:cNvSpPr>
              <a:spLocks noChangeArrowheads="1"/>
            </p:cNvSpPr>
            <p:nvPr/>
          </p:nvSpPr>
          <p:spPr bwMode="auto">
            <a:xfrm>
              <a:off x="1600200" y="342900"/>
              <a:ext cx="6934200" cy="4401205"/>
            </a:xfrm>
            <a:prstGeom prst="rect">
              <a:avLst/>
            </a:prstGeom>
            <a:solidFill>
              <a:schemeClr val="accent4">
                <a:lumMod val="20000"/>
                <a:lumOff val="80000"/>
              </a:schemeClr>
            </a:solidFill>
            <a:ln w="9525">
              <a:noFill/>
              <a:miter lim="800000"/>
              <a:headEnd/>
              <a:tailEnd/>
            </a:ln>
            <a:effectLst/>
          </p:spPr>
          <p:txBody>
            <a:bodyPr wrap="square">
              <a:spAutoFit/>
            </a:bodyPr>
            <a:lstStyle/>
            <a:p>
              <a:pPr algn="ctr" eaLnBrk="1" hangingPunct="1">
                <a:defRPr/>
              </a:pPr>
              <a:r>
                <a:rPr lang="en-US" sz="1400" dirty="0" err="1">
                  <a:latin typeface="Bookman Old Style" panose="02050604050505020204" pitchFamily="18" charset="0"/>
                </a:rPr>
                <a:t>Dengan</a:t>
              </a:r>
              <a:r>
                <a:rPr lang="en-US" sz="1400" dirty="0">
                  <a:latin typeface="Bookman Old Style" panose="02050604050505020204" pitchFamily="18" charset="0"/>
                </a:rPr>
                <a:t> </a:t>
              </a:r>
              <a:r>
                <a:rPr lang="en-US" sz="1400" dirty="0" err="1">
                  <a:latin typeface="Bookman Old Style" panose="02050604050505020204" pitchFamily="18" charset="0"/>
                </a:rPr>
                <a:t>Persetujuan</a:t>
              </a:r>
              <a:r>
                <a:rPr lang="en-US" sz="1400" dirty="0">
                  <a:latin typeface="Bookman Old Style" panose="02050604050505020204" pitchFamily="18" charset="0"/>
                </a:rPr>
                <a:t> </a:t>
              </a:r>
              <a:r>
                <a:rPr lang="en-US" sz="1400" dirty="0" err="1">
                  <a:latin typeface="Bookman Old Style" panose="02050604050505020204" pitchFamily="18" charset="0"/>
                </a:rPr>
                <a:t>Bersama</a:t>
              </a:r>
              <a:br>
                <a:rPr lang="en-US" sz="1400" dirty="0">
                  <a:latin typeface="Bookman Old Style" panose="02050604050505020204" pitchFamily="18" charset="0"/>
                </a:rPr>
              </a:br>
              <a:r>
                <a:rPr lang="en-US" sz="1400" dirty="0">
                  <a:latin typeface="Bookman Old Style" panose="02050604050505020204" pitchFamily="18" charset="0"/>
                </a:rPr>
                <a:t>DEWAN PERWAKILAN RAKYAT REPUBLIK INDONESIA </a:t>
              </a:r>
              <a:br>
                <a:rPr lang="en-US" sz="1400" dirty="0">
                  <a:latin typeface="Bookman Old Style" panose="02050604050505020204" pitchFamily="18" charset="0"/>
                </a:rPr>
              </a:br>
              <a:r>
                <a:rPr lang="en-US" sz="1400" dirty="0" err="1">
                  <a:latin typeface="Bookman Old Style" panose="02050604050505020204" pitchFamily="18" charset="0"/>
                </a:rPr>
                <a:t>dan</a:t>
              </a:r>
              <a:br>
                <a:rPr lang="en-US" sz="1400" dirty="0">
                  <a:latin typeface="Bookman Old Style" panose="02050604050505020204" pitchFamily="18" charset="0"/>
                </a:rPr>
              </a:br>
              <a:r>
                <a:rPr lang="en-US" sz="1400" dirty="0">
                  <a:latin typeface="Bookman Old Style" panose="02050604050505020204" pitchFamily="18" charset="0"/>
                </a:rPr>
                <a:t> PRESIDEN REPUBLIK INDONESIA</a:t>
              </a:r>
              <a:br>
                <a:rPr lang="en-US" sz="1400" dirty="0">
                  <a:latin typeface="Bookman Old Style" panose="02050604050505020204" pitchFamily="18" charset="0"/>
                </a:rPr>
              </a:br>
              <a:endParaRPr lang="en-US" sz="1400" dirty="0">
                <a:latin typeface="Bookman Old Style" panose="02050604050505020204" pitchFamily="18" charset="0"/>
              </a:endParaRPr>
            </a:p>
            <a:p>
              <a:pPr algn="ctr" eaLnBrk="1" hangingPunct="1">
                <a:defRPr/>
              </a:pPr>
              <a:r>
                <a:rPr lang="en-US" sz="1400" dirty="0">
                  <a:latin typeface="Bookman Old Style" panose="02050604050505020204" pitchFamily="18" charset="0"/>
                </a:rPr>
                <a:t>MEMUTUSKAN:</a:t>
              </a:r>
            </a:p>
            <a:p>
              <a:pPr algn="ctr" eaLnBrk="1" hangingPunct="1">
                <a:defRPr/>
              </a:pPr>
              <a:endParaRPr lang="en-US" sz="1400" dirty="0">
                <a:effectLst>
                  <a:outerShdw blurRad="38100" dist="38100" dir="2700000" algn="tl">
                    <a:srgbClr val="000000"/>
                  </a:outerShdw>
                </a:effectLst>
                <a:latin typeface="Bookman Old Style" panose="02050604050505020204" pitchFamily="18" charset="0"/>
              </a:endParaRPr>
            </a:p>
            <a:p>
              <a:pPr eaLnBrk="1" hangingPunct="1">
                <a:defRPr/>
              </a:pPr>
              <a:r>
                <a:rPr lang="en-US" sz="1400" dirty="0" err="1">
                  <a:latin typeface="Bookman Old Style" panose="02050604050505020204" pitchFamily="18" charset="0"/>
                </a:rPr>
                <a:t>Menetapkan</a:t>
              </a:r>
              <a:r>
                <a:rPr lang="en-US" sz="1400" dirty="0">
                  <a:latin typeface="Bookman Old Style" panose="02050604050505020204" pitchFamily="18" charset="0"/>
                </a:rPr>
                <a:t> : UNDANG-UNDANG TENTANG … (</a:t>
              </a:r>
              <a:r>
                <a:rPr lang="en-US" sz="1400" dirty="0" err="1">
                  <a:latin typeface="Bookman Old Style" panose="02050604050505020204" pitchFamily="18" charset="0"/>
                </a:rPr>
                <a:t>nama</a:t>
              </a:r>
              <a:r>
                <a:rPr lang="en-US" sz="1400" dirty="0">
                  <a:latin typeface="Bookman Old Style" panose="02050604050505020204" pitchFamily="18" charset="0"/>
                </a:rPr>
                <a:t> </a:t>
              </a:r>
              <a:r>
                <a:rPr lang="en-US" sz="1400" dirty="0" err="1">
                  <a:latin typeface="Bookman Old Style" panose="02050604050505020204" pitchFamily="18" charset="0"/>
                </a:rPr>
                <a:t>Undang-Undang</a:t>
              </a:r>
              <a:r>
                <a:rPr lang="en-US" sz="1400" dirty="0">
                  <a:latin typeface="Bookman Old Style" panose="02050604050505020204" pitchFamily="18" charset="0"/>
                </a:rPr>
                <a:t>)</a:t>
              </a:r>
            </a:p>
            <a:p>
              <a:pPr algn="ctr" eaLnBrk="1" hangingPunct="1">
                <a:defRPr/>
              </a:pPr>
              <a:endParaRPr lang="en-US" sz="1400">
                <a:latin typeface="Bookman Old Style" panose="02050604050505020204" pitchFamily="18" charset="0"/>
              </a:endParaRPr>
            </a:p>
            <a:p>
              <a:pPr algn="ctr" eaLnBrk="1" hangingPunct="1">
                <a:defRPr/>
              </a:pPr>
              <a:r>
                <a:rPr lang="en-US" sz="1400">
                  <a:latin typeface="Bookman Old Style" panose="02050604050505020204" pitchFamily="18" charset="0"/>
                </a:rPr>
                <a:t>BAB I</a:t>
              </a:r>
            </a:p>
            <a:p>
              <a:pPr algn="ctr" eaLnBrk="1" hangingPunct="1">
                <a:defRPr/>
              </a:pPr>
              <a:r>
                <a:rPr lang="en-US" sz="1400">
                  <a:latin typeface="Bookman Old Style" panose="02050604050505020204" pitchFamily="18" charset="0"/>
                </a:rPr>
                <a:t>…</a:t>
              </a:r>
              <a:endParaRPr lang="en-US" sz="1400" dirty="0">
                <a:latin typeface="Bookman Old Style" panose="02050604050505020204" pitchFamily="18" charset="0"/>
              </a:endParaRPr>
            </a:p>
            <a:p>
              <a:pPr algn="ctr" eaLnBrk="1" hangingPunct="1">
                <a:defRPr/>
              </a:pPr>
              <a:r>
                <a:rPr lang="en-US" sz="1400">
                  <a:latin typeface="Bookman Old Style" panose="02050604050505020204" pitchFamily="18" charset="0"/>
                </a:rPr>
                <a:t>Pasal </a:t>
              </a:r>
              <a:r>
                <a:rPr lang="en-US" sz="1400" dirty="0">
                  <a:latin typeface="Bookman Old Style" panose="02050604050505020204" pitchFamily="18" charset="0"/>
                </a:rPr>
                <a:t>1</a:t>
              </a:r>
            </a:p>
            <a:p>
              <a:pPr eaLnBrk="1" hangingPunct="1">
                <a:defRPr/>
              </a:pPr>
              <a:r>
                <a:rPr lang="en-US" sz="1400" dirty="0">
                  <a:latin typeface="Bookman Old Style" panose="02050604050505020204" pitchFamily="18" charset="0"/>
                </a:rPr>
                <a:t>                   </a:t>
              </a:r>
              <a:r>
                <a:rPr lang="en-US" sz="1400" dirty="0" err="1">
                  <a:latin typeface="Bookman Old Style" panose="02050604050505020204" pitchFamily="18" charset="0"/>
                </a:rPr>
                <a:t>Dalam</a:t>
              </a:r>
              <a:r>
                <a:rPr lang="en-US" sz="1400" dirty="0">
                  <a:latin typeface="Bookman Old Style" panose="02050604050505020204" pitchFamily="18" charset="0"/>
                </a:rPr>
                <a:t> … yang </a:t>
              </a:r>
              <a:r>
                <a:rPr lang="en-US" sz="1400" dirty="0" err="1">
                  <a:latin typeface="Bookman Old Style" panose="02050604050505020204" pitchFamily="18" charset="0"/>
                </a:rPr>
                <a:t>dimaksud</a:t>
              </a:r>
              <a:r>
                <a:rPr lang="en-US" sz="1400" dirty="0">
                  <a:latin typeface="Bookman Old Style" panose="02050604050505020204" pitchFamily="18" charset="0"/>
                </a:rPr>
                <a:t> </a:t>
              </a:r>
              <a:r>
                <a:rPr lang="en-US" sz="1400" dirty="0" err="1">
                  <a:latin typeface="Bookman Old Style" panose="02050604050505020204" pitchFamily="18" charset="0"/>
                </a:rPr>
                <a:t>dengan</a:t>
              </a:r>
              <a:r>
                <a:rPr lang="en-US" sz="1400" dirty="0">
                  <a:latin typeface="Bookman Old Style" panose="02050604050505020204" pitchFamily="18" charset="0"/>
                </a:rPr>
                <a:t>:</a:t>
              </a:r>
            </a:p>
            <a:p>
              <a:pPr eaLnBrk="1" hangingPunct="1">
                <a:defRPr/>
              </a:pPr>
              <a:r>
                <a:rPr lang="en-US" sz="1400" dirty="0">
                  <a:latin typeface="Bookman Old Style" panose="02050604050505020204" pitchFamily="18" charset="0"/>
                </a:rPr>
                <a:t>                   1</a:t>
              </a:r>
              <a:r>
                <a:rPr lang="en-US" sz="1400">
                  <a:latin typeface="Bookman Old Style" panose="02050604050505020204" pitchFamily="18" charset="0"/>
                </a:rPr>
                <a:t>. … .</a:t>
              </a:r>
              <a:endParaRPr lang="en-US" sz="1400" dirty="0">
                <a:latin typeface="Bookman Old Style" panose="02050604050505020204" pitchFamily="18" charset="0"/>
              </a:endParaRPr>
            </a:p>
            <a:p>
              <a:pPr eaLnBrk="1" hangingPunct="1">
                <a:defRPr/>
              </a:pPr>
              <a:r>
                <a:rPr lang="en-US" sz="1400" dirty="0">
                  <a:latin typeface="Bookman Old Style" panose="02050604050505020204" pitchFamily="18" charset="0"/>
                </a:rPr>
                <a:t>                   2</a:t>
              </a:r>
              <a:r>
                <a:rPr lang="en-US" sz="1400">
                  <a:latin typeface="Bookman Old Style" panose="02050604050505020204" pitchFamily="18" charset="0"/>
                </a:rPr>
                <a:t>. … . </a:t>
              </a:r>
            </a:p>
            <a:p>
              <a:pPr algn="ctr" eaLnBrk="1" hangingPunct="1">
                <a:defRPr/>
              </a:pPr>
              <a:r>
                <a:rPr lang="en-US" sz="1400">
                  <a:latin typeface="Bookman Old Style" panose="02050604050505020204" pitchFamily="18" charset="0"/>
                </a:rPr>
                <a:t>BAB </a:t>
              </a:r>
              <a:r>
                <a:rPr lang="en-US" sz="1400" dirty="0">
                  <a:latin typeface="Bookman Old Style" panose="02050604050505020204" pitchFamily="18" charset="0"/>
                </a:rPr>
                <a:t>II</a:t>
              </a:r>
            </a:p>
            <a:p>
              <a:pPr algn="ctr" eaLnBrk="1" hangingPunct="1">
                <a:defRPr/>
              </a:pPr>
              <a:r>
                <a:rPr lang="en-US" sz="1400">
                  <a:latin typeface="Bookman Old Style" panose="02050604050505020204" pitchFamily="18" charset="0"/>
                </a:rPr>
                <a:t>…</a:t>
              </a:r>
              <a:endParaRPr lang="en-US" sz="1400" dirty="0">
                <a:latin typeface="Bookman Old Style" panose="02050604050505020204" pitchFamily="18" charset="0"/>
              </a:endParaRPr>
            </a:p>
            <a:p>
              <a:pPr algn="ctr" eaLnBrk="1" hangingPunct="1">
                <a:defRPr/>
              </a:pPr>
              <a:r>
                <a:rPr lang="en-US" sz="1400">
                  <a:latin typeface="Bookman Old Style" panose="02050604050505020204" pitchFamily="18" charset="0"/>
                </a:rPr>
                <a:t>Pasal </a:t>
              </a:r>
              <a:r>
                <a:rPr lang="en-US" sz="1400" dirty="0">
                  <a:latin typeface="Bookman Old Style" panose="02050604050505020204" pitchFamily="18" charset="0"/>
                </a:rPr>
                <a:t>…</a:t>
              </a:r>
            </a:p>
            <a:p>
              <a:pPr algn="ctr" eaLnBrk="1" hangingPunct="1">
                <a:defRPr/>
              </a:pPr>
              <a:r>
                <a:rPr lang="en-US" sz="1400">
                  <a:latin typeface="Bookman Old Style" panose="02050604050505020204" pitchFamily="18" charset="0"/>
                </a:rPr>
                <a:t>(</a:t>
              </a:r>
              <a:r>
                <a:rPr lang="en-US" sz="1400" dirty="0" err="1">
                  <a:latin typeface="Bookman Old Style" panose="02050604050505020204" pitchFamily="18" charset="0"/>
                </a:rPr>
                <a:t>dan</a:t>
              </a:r>
              <a:r>
                <a:rPr lang="en-US" sz="1400" dirty="0">
                  <a:latin typeface="Bookman Old Style" panose="02050604050505020204" pitchFamily="18" charset="0"/>
                </a:rPr>
                <a:t> </a:t>
              </a:r>
              <a:r>
                <a:rPr lang="en-US" sz="1400" dirty="0" err="1">
                  <a:latin typeface="Bookman Old Style" panose="02050604050505020204" pitchFamily="18" charset="0"/>
                </a:rPr>
                <a:t>seterusnya</a:t>
              </a:r>
              <a:r>
                <a:rPr lang="en-US" sz="1400" dirty="0">
                  <a:latin typeface="Bookman Old Style" panose="02050604050505020204" pitchFamily="18" charset="0"/>
                </a:rPr>
                <a:t>) </a:t>
              </a:r>
            </a:p>
            <a:p>
              <a:pPr algn="ctr" eaLnBrk="1" hangingPunct="1">
                <a:defRPr/>
              </a:pPr>
              <a:endParaRPr lang="en-US" sz="1400" dirty="0">
                <a:effectLst>
                  <a:outerShdw blurRad="38100" dist="38100" dir="2700000" algn="tl">
                    <a:srgbClr val="000000"/>
                  </a:outerShdw>
                </a:effectLst>
                <a:latin typeface="Bookman Old Style" panose="02050604050505020204" pitchFamily="18" charset="0"/>
              </a:endParaRPr>
            </a:p>
          </p:txBody>
        </p:sp>
        <p:sp>
          <p:nvSpPr>
            <p:cNvPr id="35843" name="Freeform 3">
              <a:extLst>
                <a:ext uri="{FF2B5EF4-FFF2-40B4-BE49-F238E27FC236}">
                  <a16:creationId xmlns:a16="http://schemas.microsoft.com/office/drawing/2014/main" id="{A7654063-59A9-238A-5A86-DCE0AD944C63}"/>
                </a:ext>
              </a:extLst>
            </p:cNvPr>
            <p:cNvSpPr>
              <a:spLocks/>
            </p:cNvSpPr>
            <p:nvPr/>
          </p:nvSpPr>
          <p:spPr bwMode="auto">
            <a:xfrm>
              <a:off x="8029935" y="514350"/>
              <a:ext cx="205979" cy="1828800"/>
            </a:xfrm>
            <a:custGeom>
              <a:avLst/>
              <a:gdLst>
                <a:gd name="T0" fmla="*/ 0 w 160"/>
                <a:gd name="T1" fmla="*/ 2147483646 h 1536"/>
                <a:gd name="T2" fmla="*/ 2147483646 w 160"/>
                <a:gd name="T3" fmla="*/ 2147483646 h 1536"/>
                <a:gd name="T4" fmla="*/ 2147483646 w 160"/>
                <a:gd name="T5" fmla="*/ 0 h 1536"/>
                <a:gd name="T6" fmla="*/ 0 60000 65536"/>
                <a:gd name="T7" fmla="*/ 0 60000 65536"/>
                <a:gd name="T8" fmla="*/ 0 60000 65536"/>
                <a:gd name="T9" fmla="*/ 0 w 160"/>
                <a:gd name="T10" fmla="*/ 0 h 1536"/>
                <a:gd name="T11" fmla="*/ 160 w 160"/>
                <a:gd name="T12" fmla="*/ 1536 h 1536"/>
              </a:gdLst>
              <a:ahLst/>
              <a:cxnLst>
                <a:cxn ang="T6">
                  <a:pos x="T0" y="T1"/>
                </a:cxn>
                <a:cxn ang="T7">
                  <a:pos x="T2" y="T3"/>
                </a:cxn>
                <a:cxn ang="T8">
                  <a:pos x="T4" y="T5"/>
                </a:cxn>
              </a:cxnLst>
              <a:rect l="T9" t="T10" r="T11" b="T12"/>
              <a:pathLst>
                <a:path w="160" h="1536">
                  <a:moveTo>
                    <a:pt x="0" y="1536"/>
                  </a:moveTo>
                  <a:cubicBezTo>
                    <a:pt x="64" y="1520"/>
                    <a:pt x="128" y="1504"/>
                    <a:pt x="144" y="1248"/>
                  </a:cubicBezTo>
                  <a:cubicBezTo>
                    <a:pt x="160" y="992"/>
                    <a:pt x="104" y="208"/>
                    <a:pt x="96"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1350"/>
            </a:p>
          </p:txBody>
        </p:sp>
        <p:sp>
          <p:nvSpPr>
            <p:cNvPr id="35844" name="AutoShape 4">
              <a:extLst>
                <a:ext uri="{FF2B5EF4-FFF2-40B4-BE49-F238E27FC236}">
                  <a16:creationId xmlns:a16="http://schemas.microsoft.com/office/drawing/2014/main" id="{E35BE828-541B-0ED6-CDD3-CC959BAED665}"/>
                </a:ext>
              </a:extLst>
            </p:cNvPr>
            <p:cNvSpPr>
              <a:spLocks/>
            </p:cNvSpPr>
            <p:nvPr/>
          </p:nvSpPr>
          <p:spPr bwMode="auto">
            <a:xfrm>
              <a:off x="5764559" y="2240191"/>
              <a:ext cx="433388" cy="2228850"/>
            </a:xfrm>
            <a:prstGeom prst="rightBrace">
              <a:avLst>
                <a:gd name="adj1" fmla="val 46429"/>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eaLnBrk="1" hangingPunct="1">
                <a:spcBef>
                  <a:spcPct val="0"/>
                </a:spcBef>
                <a:buClrTx/>
                <a:buSzTx/>
                <a:buFontTx/>
                <a:buNone/>
              </a:pPr>
              <a:endParaRPr lang="en-US" altLang="en-US" sz="2100">
                <a:solidFill>
                  <a:schemeClr val="tx1"/>
                </a:solidFill>
                <a:latin typeface="Tahoma" panose="020B0604030504040204" pitchFamily="34" charset="0"/>
              </a:endParaRPr>
            </a:p>
          </p:txBody>
        </p:sp>
        <p:sp>
          <p:nvSpPr>
            <p:cNvPr id="35845" name="Text Box 5">
              <a:extLst>
                <a:ext uri="{FF2B5EF4-FFF2-40B4-BE49-F238E27FC236}">
                  <a16:creationId xmlns:a16="http://schemas.microsoft.com/office/drawing/2014/main" id="{44793B1C-AECD-382B-0C9A-535EA9DFD41B}"/>
                </a:ext>
              </a:extLst>
            </p:cNvPr>
            <p:cNvSpPr txBox="1">
              <a:spLocks noChangeArrowheads="1"/>
            </p:cNvSpPr>
            <p:nvPr/>
          </p:nvSpPr>
          <p:spPr bwMode="auto">
            <a:xfrm>
              <a:off x="6024226" y="3434728"/>
              <a:ext cx="2218877"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eaLnBrk="1" hangingPunct="1">
                <a:spcBef>
                  <a:spcPct val="0"/>
                </a:spcBef>
                <a:buClrTx/>
                <a:buSzTx/>
                <a:buFontTx/>
                <a:buNone/>
              </a:pPr>
              <a:r>
                <a:rPr lang="en-US" altLang="en-US" sz="1050">
                  <a:solidFill>
                    <a:srgbClr val="FF0000"/>
                  </a:solidFill>
                  <a:latin typeface="Tahoma" panose="020B0604030504040204" pitchFamily="34" charset="0"/>
                </a:rPr>
                <a:t>BATANG TUBUH</a:t>
              </a:r>
            </a:p>
            <a:p>
              <a:pPr eaLnBrk="1" hangingPunct="1">
                <a:spcBef>
                  <a:spcPct val="0"/>
                </a:spcBef>
                <a:buClrTx/>
                <a:buSzTx/>
                <a:buFontTx/>
                <a:buAutoNum type="arabicPeriod"/>
              </a:pPr>
              <a:r>
                <a:rPr lang="en-US" altLang="en-US" sz="1050">
                  <a:solidFill>
                    <a:srgbClr val="FF0000"/>
                  </a:solidFill>
                  <a:latin typeface="Tahoma" panose="020B0604030504040204" pitchFamily="34" charset="0"/>
                </a:rPr>
                <a:t>Ket Umum</a:t>
              </a:r>
            </a:p>
            <a:p>
              <a:pPr eaLnBrk="1" hangingPunct="1">
                <a:spcBef>
                  <a:spcPct val="0"/>
                </a:spcBef>
                <a:buClrTx/>
                <a:buSzTx/>
                <a:buFontTx/>
                <a:buAutoNum type="arabicPeriod"/>
              </a:pPr>
              <a:r>
                <a:rPr lang="en-US" altLang="en-US" sz="1050">
                  <a:solidFill>
                    <a:srgbClr val="FF0000"/>
                  </a:solidFill>
                  <a:latin typeface="Tahoma" panose="020B0604030504040204" pitchFamily="34" charset="0"/>
                </a:rPr>
                <a:t>Materi Yang Diatur</a:t>
              </a:r>
            </a:p>
            <a:p>
              <a:pPr eaLnBrk="1" hangingPunct="1">
                <a:spcBef>
                  <a:spcPct val="0"/>
                </a:spcBef>
                <a:buClrTx/>
                <a:buSzTx/>
                <a:buFontTx/>
                <a:buAutoNum type="arabicPeriod"/>
              </a:pPr>
              <a:r>
                <a:rPr lang="en-US" altLang="en-US" sz="1050">
                  <a:solidFill>
                    <a:srgbClr val="FF0000"/>
                  </a:solidFill>
                  <a:latin typeface="Tahoma" panose="020B0604030504040204" pitchFamily="34" charset="0"/>
                </a:rPr>
                <a:t>Ket Pidana (jika diperlukan)</a:t>
              </a:r>
            </a:p>
            <a:p>
              <a:pPr eaLnBrk="1" hangingPunct="1">
                <a:spcBef>
                  <a:spcPct val="0"/>
                </a:spcBef>
                <a:buClrTx/>
                <a:buSzTx/>
                <a:buFontTx/>
                <a:buAutoNum type="arabicPeriod"/>
              </a:pPr>
              <a:r>
                <a:rPr lang="en-US" altLang="en-US" sz="1050">
                  <a:solidFill>
                    <a:srgbClr val="FF0000"/>
                  </a:solidFill>
                  <a:latin typeface="Tahoma" panose="020B0604030504040204" pitchFamily="34" charset="0"/>
                </a:rPr>
                <a:t>Ket Peralihan (jk diperlukan)</a:t>
              </a:r>
            </a:p>
            <a:p>
              <a:pPr eaLnBrk="1" hangingPunct="1">
                <a:spcBef>
                  <a:spcPct val="0"/>
                </a:spcBef>
                <a:buClrTx/>
                <a:buSzTx/>
                <a:buFontTx/>
                <a:buAutoNum type="arabicPeriod"/>
              </a:pPr>
              <a:r>
                <a:rPr lang="en-US" altLang="en-US" sz="1050">
                  <a:solidFill>
                    <a:srgbClr val="FF0000"/>
                  </a:solidFill>
                  <a:latin typeface="Tahoma" panose="020B0604030504040204" pitchFamily="34" charset="0"/>
                </a:rPr>
                <a:t>Ket Penutup</a:t>
              </a: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63D1C470-0E3B-E5EE-D191-968F4E6B3A09}"/>
              </a:ext>
            </a:extLst>
          </p:cNvPr>
          <p:cNvSpPr>
            <a:spLocks noGrp="1" noChangeArrowheads="1"/>
          </p:cNvSpPr>
          <p:nvPr>
            <p:ph type="subTitle" idx="1"/>
          </p:nvPr>
        </p:nvSpPr>
        <p:spPr>
          <a:xfrm>
            <a:off x="982266" y="535782"/>
            <a:ext cx="6804422" cy="4607718"/>
          </a:xfrm>
          <a:solidFill>
            <a:schemeClr val="accent4">
              <a:lumMod val="20000"/>
              <a:lumOff val="80000"/>
            </a:schemeClr>
          </a:solidFill>
        </p:spPr>
        <p:txBody>
          <a:bodyPr>
            <a:noAutofit/>
          </a:bodyPr>
          <a:lstStyle/>
          <a:p>
            <a:pPr lvl="3" algn="just" eaLnBrk="1" hangingPunct="1">
              <a:lnSpc>
                <a:spcPct val="100000"/>
              </a:lnSpc>
              <a:spcBef>
                <a:spcPts val="0"/>
              </a:spcBef>
              <a:buFont typeface="Wingdings" pitchFamily="2" charset="2"/>
              <a:buNone/>
              <a:defRPr/>
            </a:pPr>
            <a:r>
              <a:rPr lang="en-US" sz="1400" dirty="0">
                <a:solidFill>
                  <a:schemeClr val="tx1"/>
                </a:solidFill>
                <a:latin typeface="Bookman Old Style" panose="02050604050505020204" pitchFamily="18" charset="0"/>
              </a:rPr>
              <a:t>Agar </a:t>
            </a:r>
            <a:r>
              <a:rPr lang="en-US" sz="1400" dirty="0" err="1">
                <a:solidFill>
                  <a:schemeClr val="tx1"/>
                </a:solidFill>
                <a:latin typeface="Bookman Old Style" panose="02050604050505020204" pitchFamily="18" charset="0"/>
              </a:rPr>
              <a:t>setiap</a:t>
            </a:r>
            <a:r>
              <a:rPr lang="en-US" sz="1400" dirty="0">
                <a:solidFill>
                  <a:schemeClr val="tx1"/>
                </a:solidFill>
                <a:latin typeface="Bookman Old Style" panose="02050604050505020204" pitchFamily="18" charset="0"/>
              </a:rPr>
              <a:t> orang </a:t>
            </a:r>
            <a:r>
              <a:rPr lang="en-US" sz="1400" dirty="0" err="1">
                <a:solidFill>
                  <a:schemeClr val="tx1"/>
                </a:solidFill>
                <a:latin typeface="Bookman Old Style" panose="02050604050505020204" pitchFamily="18" charset="0"/>
              </a:rPr>
              <a:t>mengetahuinya</a:t>
            </a:r>
            <a:r>
              <a:rPr lang="en-US" sz="1400" dirty="0">
                <a:solidFill>
                  <a:schemeClr val="tx1"/>
                </a:solidFill>
                <a:latin typeface="Bookman Old Style" panose="02050604050505020204" pitchFamily="18" charset="0"/>
              </a:rPr>
              <a:t>, </a:t>
            </a:r>
            <a:r>
              <a:rPr lang="en-US" sz="1400" dirty="0" err="1">
                <a:solidFill>
                  <a:schemeClr val="tx1"/>
                </a:solidFill>
                <a:latin typeface="Bookman Old Style" panose="02050604050505020204" pitchFamily="18" charset="0"/>
              </a:rPr>
              <a:t>memerintahkan</a:t>
            </a:r>
            <a:r>
              <a:rPr lang="en-US" sz="1400" dirty="0">
                <a:solidFill>
                  <a:schemeClr val="tx1"/>
                </a:solidFill>
                <a:latin typeface="Bookman Old Style" panose="02050604050505020204" pitchFamily="18" charset="0"/>
              </a:rPr>
              <a:t> </a:t>
            </a:r>
            <a:r>
              <a:rPr lang="en-US" sz="1400" dirty="0" err="1">
                <a:solidFill>
                  <a:schemeClr val="tx1"/>
                </a:solidFill>
                <a:latin typeface="Bookman Old Style" panose="02050604050505020204" pitchFamily="18" charset="0"/>
              </a:rPr>
              <a:t>pengundangan</a:t>
            </a:r>
            <a:r>
              <a:rPr lang="en-US" sz="1400" dirty="0">
                <a:solidFill>
                  <a:schemeClr val="tx1"/>
                </a:solidFill>
                <a:latin typeface="Bookman Old Style" panose="02050604050505020204" pitchFamily="18" charset="0"/>
              </a:rPr>
              <a:t> </a:t>
            </a:r>
            <a:r>
              <a:rPr lang="en-US" sz="1400" dirty="0" err="1">
                <a:solidFill>
                  <a:schemeClr val="tx1"/>
                </a:solidFill>
                <a:latin typeface="Bookman Old Style" panose="02050604050505020204" pitchFamily="18" charset="0"/>
              </a:rPr>
              <a:t>Undang-Undang</a:t>
            </a:r>
            <a:r>
              <a:rPr lang="en-US" sz="1400" dirty="0">
                <a:solidFill>
                  <a:schemeClr val="tx1"/>
                </a:solidFill>
                <a:latin typeface="Bookman Old Style" panose="02050604050505020204" pitchFamily="18" charset="0"/>
              </a:rPr>
              <a:t> </a:t>
            </a:r>
            <a:r>
              <a:rPr lang="en-US" sz="1400" dirty="0" err="1">
                <a:solidFill>
                  <a:schemeClr val="tx1"/>
                </a:solidFill>
                <a:latin typeface="Bookman Old Style" panose="02050604050505020204" pitchFamily="18" charset="0"/>
              </a:rPr>
              <a:t>ini</a:t>
            </a:r>
            <a:r>
              <a:rPr lang="en-US" sz="1400" dirty="0">
                <a:solidFill>
                  <a:schemeClr val="tx1"/>
                </a:solidFill>
                <a:latin typeface="Bookman Old Style" panose="02050604050505020204" pitchFamily="18" charset="0"/>
              </a:rPr>
              <a:t> </a:t>
            </a:r>
            <a:r>
              <a:rPr lang="en-US" sz="1400" dirty="0" err="1">
                <a:solidFill>
                  <a:schemeClr val="tx1"/>
                </a:solidFill>
                <a:latin typeface="Bookman Old Style" panose="02050604050505020204" pitchFamily="18" charset="0"/>
              </a:rPr>
              <a:t>dengan</a:t>
            </a:r>
            <a:r>
              <a:rPr lang="en-US" sz="1400" dirty="0">
                <a:solidFill>
                  <a:schemeClr val="tx1"/>
                </a:solidFill>
                <a:latin typeface="Bookman Old Style" panose="02050604050505020204" pitchFamily="18" charset="0"/>
              </a:rPr>
              <a:t> </a:t>
            </a:r>
            <a:r>
              <a:rPr lang="en-US" sz="1400" dirty="0" err="1">
                <a:solidFill>
                  <a:schemeClr val="tx1"/>
                </a:solidFill>
                <a:latin typeface="Bookman Old Style" panose="02050604050505020204" pitchFamily="18" charset="0"/>
              </a:rPr>
              <a:t>penempatannya</a:t>
            </a:r>
            <a:r>
              <a:rPr lang="en-US" sz="1400" dirty="0">
                <a:solidFill>
                  <a:schemeClr val="tx1"/>
                </a:solidFill>
                <a:latin typeface="Bookman Old Style" panose="02050604050505020204" pitchFamily="18" charset="0"/>
              </a:rPr>
              <a:t> </a:t>
            </a:r>
            <a:r>
              <a:rPr lang="en-US" sz="1400" dirty="0" err="1">
                <a:solidFill>
                  <a:schemeClr val="tx1"/>
                </a:solidFill>
                <a:latin typeface="Bookman Old Style" panose="02050604050505020204" pitchFamily="18" charset="0"/>
              </a:rPr>
              <a:t>dalam</a:t>
            </a:r>
            <a:r>
              <a:rPr lang="en-US" sz="1400" dirty="0">
                <a:solidFill>
                  <a:schemeClr val="tx1"/>
                </a:solidFill>
                <a:latin typeface="Bookman Old Style" panose="02050604050505020204" pitchFamily="18" charset="0"/>
              </a:rPr>
              <a:t> </a:t>
            </a:r>
            <a:r>
              <a:rPr lang="en-US" sz="1400" dirty="0" err="1">
                <a:solidFill>
                  <a:schemeClr val="tx1"/>
                </a:solidFill>
                <a:latin typeface="Bookman Old Style" panose="02050604050505020204" pitchFamily="18" charset="0"/>
              </a:rPr>
              <a:t>Lembaran</a:t>
            </a:r>
            <a:r>
              <a:rPr lang="en-US" sz="1400" dirty="0">
                <a:solidFill>
                  <a:schemeClr val="tx1"/>
                </a:solidFill>
                <a:latin typeface="Bookman Old Style" panose="02050604050505020204" pitchFamily="18" charset="0"/>
              </a:rPr>
              <a:t> Nagara Republik </a:t>
            </a:r>
            <a:r>
              <a:rPr lang="en-US" sz="1400" dirty="0" err="1">
                <a:solidFill>
                  <a:schemeClr val="tx1"/>
                </a:solidFill>
                <a:latin typeface="Bookman Old Style" panose="02050604050505020204" pitchFamily="18" charset="0"/>
              </a:rPr>
              <a:t>Indoensia</a:t>
            </a:r>
            <a:r>
              <a:rPr lang="en-US" sz="1400" dirty="0">
                <a:solidFill>
                  <a:schemeClr val="tx1"/>
                </a:solidFill>
                <a:latin typeface="Bookman Old Style" panose="02050604050505020204" pitchFamily="18" charset="0"/>
              </a:rPr>
              <a:t>.</a:t>
            </a:r>
          </a:p>
          <a:p>
            <a:pPr marL="3484563" algn="l" eaLnBrk="1" hangingPunct="1">
              <a:lnSpc>
                <a:spcPct val="100000"/>
              </a:lnSpc>
              <a:spcBef>
                <a:spcPts val="0"/>
              </a:spcBef>
              <a:defRPr/>
            </a:pPr>
            <a:endParaRPr lang="en-US" sz="1400" dirty="0">
              <a:solidFill>
                <a:schemeClr val="tx1"/>
              </a:solidFill>
              <a:latin typeface="Bookman Old Style" panose="02050604050505020204" pitchFamily="18" charset="0"/>
            </a:endParaRPr>
          </a:p>
          <a:p>
            <a:pPr marL="3484563" algn="l" eaLnBrk="1" hangingPunct="1">
              <a:lnSpc>
                <a:spcPct val="100000"/>
              </a:lnSpc>
              <a:spcBef>
                <a:spcPts val="0"/>
              </a:spcBef>
              <a:defRPr/>
            </a:pPr>
            <a:r>
              <a:rPr lang="en-US" sz="1400" dirty="0" err="1">
                <a:solidFill>
                  <a:schemeClr val="tx1"/>
                </a:solidFill>
                <a:latin typeface="Bookman Old Style" panose="02050604050505020204" pitchFamily="18" charset="0"/>
              </a:rPr>
              <a:t>Disahkan</a:t>
            </a:r>
            <a:r>
              <a:rPr lang="en-US" sz="1400" dirty="0">
                <a:solidFill>
                  <a:schemeClr val="tx1"/>
                </a:solidFill>
                <a:latin typeface="Bookman Old Style" panose="02050604050505020204" pitchFamily="18" charset="0"/>
              </a:rPr>
              <a:t> di …</a:t>
            </a:r>
          </a:p>
          <a:p>
            <a:pPr marL="3484563" algn="l" eaLnBrk="1" hangingPunct="1">
              <a:lnSpc>
                <a:spcPct val="100000"/>
              </a:lnSpc>
              <a:spcBef>
                <a:spcPts val="0"/>
              </a:spcBef>
              <a:defRPr/>
            </a:pPr>
            <a:r>
              <a:rPr lang="en-US" sz="1400" dirty="0">
                <a:solidFill>
                  <a:schemeClr val="tx1"/>
                </a:solidFill>
                <a:latin typeface="Bookman Old Style" panose="02050604050505020204" pitchFamily="18" charset="0"/>
              </a:rPr>
              <a:t>pada </a:t>
            </a:r>
            <a:r>
              <a:rPr lang="en-US" sz="1400" dirty="0" err="1">
                <a:solidFill>
                  <a:schemeClr val="tx1"/>
                </a:solidFill>
                <a:latin typeface="Bookman Old Style" panose="02050604050505020204" pitchFamily="18" charset="0"/>
              </a:rPr>
              <a:t>tanggal</a:t>
            </a:r>
            <a:r>
              <a:rPr lang="en-US" sz="1400" dirty="0">
                <a:solidFill>
                  <a:schemeClr val="tx1"/>
                </a:solidFill>
                <a:latin typeface="Bookman Old Style" panose="02050604050505020204" pitchFamily="18" charset="0"/>
              </a:rPr>
              <a:t> …</a:t>
            </a:r>
          </a:p>
          <a:p>
            <a:pPr algn="l" eaLnBrk="1" hangingPunct="1">
              <a:lnSpc>
                <a:spcPct val="100000"/>
              </a:lnSpc>
              <a:spcBef>
                <a:spcPts val="0"/>
              </a:spcBef>
              <a:defRPr/>
            </a:pPr>
            <a:endParaRPr lang="en-US" sz="1400" dirty="0">
              <a:solidFill>
                <a:schemeClr val="tx1"/>
              </a:solidFill>
              <a:latin typeface="Bookman Old Style" panose="02050604050505020204" pitchFamily="18" charset="0"/>
            </a:endParaRPr>
          </a:p>
          <a:p>
            <a:pPr marL="3484563" algn="l" eaLnBrk="1" hangingPunct="1">
              <a:lnSpc>
                <a:spcPct val="100000"/>
              </a:lnSpc>
              <a:spcBef>
                <a:spcPts val="0"/>
              </a:spcBef>
              <a:defRPr/>
            </a:pPr>
            <a:r>
              <a:rPr lang="en-US" sz="1400" dirty="0">
                <a:solidFill>
                  <a:schemeClr val="tx1"/>
                </a:solidFill>
                <a:latin typeface="Bookman Old Style" panose="02050604050505020204" pitchFamily="18" charset="0"/>
              </a:rPr>
              <a:t>PRESIDEN REPUBLIK INDONESIA,</a:t>
            </a:r>
          </a:p>
          <a:p>
            <a:pPr marL="3484563" eaLnBrk="1" hangingPunct="1">
              <a:lnSpc>
                <a:spcPct val="100000"/>
              </a:lnSpc>
              <a:spcBef>
                <a:spcPts val="0"/>
              </a:spcBef>
              <a:defRPr/>
            </a:pPr>
            <a:endParaRPr lang="en-US" sz="1400" dirty="0">
              <a:solidFill>
                <a:schemeClr val="tx1"/>
              </a:solidFill>
              <a:latin typeface="Bookman Old Style" panose="02050604050505020204" pitchFamily="18" charset="0"/>
            </a:endParaRPr>
          </a:p>
          <a:p>
            <a:pPr marL="3484563" eaLnBrk="1" hangingPunct="1">
              <a:lnSpc>
                <a:spcPct val="100000"/>
              </a:lnSpc>
              <a:spcBef>
                <a:spcPts val="0"/>
              </a:spcBef>
              <a:defRPr/>
            </a:pPr>
            <a:r>
              <a:rPr lang="en-US" sz="1400" dirty="0" err="1">
                <a:solidFill>
                  <a:schemeClr val="tx1"/>
                </a:solidFill>
                <a:latin typeface="Bookman Old Style" panose="02050604050505020204" pitchFamily="18" charset="0"/>
              </a:rPr>
              <a:t>ttd</a:t>
            </a:r>
            <a:endParaRPr lang="en-US" sz="1400" dirty="0">
              <a:solidFill>
                <a:schemeClr val="tx1"/>
              </a:solidFill>
              <a:latin typeface="Bookman Old Style" panose="02050604050505020204" pitchFamily="18" charset="0"/>
            </a:endParaRPr>
          </a:p>
          <a:p>
            <a:pPr marL="3484563" eaLnBrk="1" hangingPunct="1">
              <a:lnSpc>
                <a:spcPct val="100000"/>
              </a:lnSpc>
              <a:spcBef>
                <a:spcPts val="0"/>
              </a:spcBef>
              <a:defRPr/>
            </a:pPr>
            <a:r>
              <a:rPr lang="en-US" sz="1400" dirty="0">
                <a:solidFill>
                  <a:schemeClr val="tx1"/>
                </a:solidFill>
                <a:latin typeface="Bookman Old Style" panose="02050604050505020204" pitchFamily="18" charset="0"/>
              </a:rPr>
              <a:t>(NAMA)</a:t>
            </a:r>
          </a:p>
          <a:p>
            <a:pPr algn="l" eaLnBrk="1" hangingPunct="1">
              <a:lnSpc>
                <a:spcPct val="100000"/>
              </a:lnSpc>
              <a:spcBef>
                <a:spcPts val="0"/>
              </a:spcBef>
              <a:defRPr/>
            </a:pPr>
            <a:endParaRPr lang="en-US" sz="1400" dirty="0">
              <a:solidFill>
                <a:schemeClr val="tx1"/>
              </a:solidFill>
              <a:latin typeface="Bookman Old Style" panose="02050604050505020204" pitchFamily="18" charset="0"/>
            </a:endParaRPr>
          </a:p>
          <a:p>
            <a:pPr algn="l" eaLnBrk="1" hangingPunct="1">
              <a:lnSpc>
                <a:spcPct val="100000"/>
              </a:lnSpc>
              <a:spcBef>
                <a:spcPts val="0"/>
              </a:spcBef>
              <a:defRPr/>
            </a:pPr>
            <a:r>
              <a:rPr lang="en-US" sz="1400" dirty="0" err="1">
                <a:solidFill>
                  <a:schemeClr val="tx1"/>
                </a:solidFill>
                <a:latin typeface="Bookman Old Style" panose="02050604050505020204" pitchFamily="18" charset="0"/>
              </a:rPr>
              <a:t>Diundangkan</a:t>
            </a:r>
            <a:r>
              <a:rPr lang="en-US" sz="1400" dirty="0">
                <a:solidFill>
                  <a:schemeClr val="tx1"/>
                </a:solidFill>
                <a:latin typeface="Bookman Old Style" panose="02050604050505020204" pitchFamily="18" charset="0"/>
              </a:rPr>
              <a:t> </a:t>
            </a:r>
            <a:r>
              <a:rPr lang="en-US" sz="1400" dirty="0" err="1">
                <a:solidFill>
                  <a:schemeClr val="tx1"/>
                </a:solidFill>
                <a:latin typeface="Bookman Old Style" panose="02050604050505020204" pitchFamily="18" charset="0"/>
              </a:rPr>
              <a:t>di</a:t>
            </a:r>
            <a:r>
              <a:rPr lang="en-US" sz="1400" dirty="0">
                <a:solidFill>
                  <a:schemeClr val="tx1"/>
                </a:solidFill>
                <a:latin typeface="Bookman Old Style" panose="02050604050505020204" pitchFamily="18" charset="0"/>
              </a:rPr>
              <a:t> …</a:t>
            </a:r>
          </a:p>
          <a:p>
            <a:pPr algn="l" eaLnBrk="1" hangingPunct="1">
              <a:lnSpc>
                <a:spcPct val="100000"/>
              </a:lnSpc>
              <a:spcBef>
                <a:spcPts val="0"/>
              </a:spcBef>
              <a:defRPr/>
            </a:pPr>
            <a:r>
              <a:rPr lang="en-US" sz="1400" dirty="0">
                <a:solidFill>
                  <a:schemeClr val="tx1"/>
                </a:solidFill>
                <a:latin typeface="Bookman Old Style" panose="02050604050505020204" pitchFamily="18" charset="0"/>
              </a:rPr>
              <a:t>pada </a:t>
            </a:r>
            <a:r>
              <a:rPr lang="en-US" sz="1400" dirty="0" err="1">
                <a:solidFill>
                  <a:schemeClr val="tx1"/>
                </a:solidFill>
                <a:latin typeface="Bookman Old Style" panose="02050604050505020204" pitchFamily="18" charset="0"/>
              </a:rPr>
              <a:t>tanggal</a:t>
            </a:r>
            <a:r>
              <a:rPr lang="en-US" sz="1400" dirty="0">
                <a:solidFill>
                  <a:schemeClr val="tx1"/>
                </a:solidFill>
                <a:latin typeface="Bookman Old Style" panose="02050604050505020204" pitchFamily="18" charset="0"/>
              </a:rPr>
              <a:t> …</a:t>
            </a:r>
          </a:p>
          <a:p>
            <a:pPr algn="l" eaLnBrk="1" hangingPunct="1">
              <a:lnSpc>
                <a:spcPct val="100000"/>
              </a:lnSpc>
              <a:spcBef>
                <a:spcPts val="0"/>
              </a:spcBef>
              <a:defRPr/>
            </a:pPr>
            <a:endParaRPr lang="en-US" sz="1400" dirty="0">
              <a:solidFill>
                <a:schemeClr val="tx1"/>
              </a:solidFill>
              <a:latin typeface="Bookman Old Style" panose="02050604050505020204" pitchFamily="18" charset="0"/>
            </a:endParaRPr>
          </a:p>
          <a:p>
            <a:pPr algn="l" eaLnBrk="1" hangingPunct="1">
              <a:lnSpc>
                <a:spcPct val="100000"/>
              </a:lnSpc>
              <a:spcBef>
                <a:spcPts val="0"/>
              </a:spcBef>
              <a:defRPr/>
            </a:pPr>
            <a:r>
              <a:rPr lang="en-US" sz="1400" dirty="0">
                <a:solidFill>
                  <a:schemeClr val="tx1"/>
                </a:solidFill>
                <a:latin typeface="Bookman Old Style" panose="02050604050505020204" pitchFamily="18" charset="0"/>
              </a:rPr>
              <a:t>MENTERI SEKRETARIS NEGARA</a:t>
            </a:r>
          </a:p>
          <a:p>
            <a:pPr algn="l" eaLnBrk="1" hangingPunct="1">
              <a:lnSpc>
                <a:spcPct val="100000"/>
              </a:lnSpc>
              <a:spcBef>
                <a:spcPts val="0"/>
              </a:spcBef>
              <a:defRPr/>
            </a:pPr>
            <a:r>
              <a:rPr lang="en-US" sz="1400" dirty="0">
                <a:solidFill>
                  <a:schemeClr val="tx1"/>
                </a:solidFill>
                <a:latin typeface="Bookman Old Style" panose="02050604050505020204" pitchFamily="18" charset="0"/>
              </a:rPr>
              <a:t>REPUBLIK INDONESIA</a:t>
            </a:r>
          </a:p>
          <a:p>
            <a:pPr algn="l" eaLnBrk="1" hangingPunct="1">
              <a:lnSpc>
                <a:spcPct val="100000"/>
              </a:lnSpc>
              <a:spcBef>
                <a:spcPts val="0"/>
              </a:spcBef>
              <a:defRPr/>
            </a:pPr>
            <a:r>
              <a:rPr lang="en-US" sz="1400" dirty="0">
                <a:solidFill>
                  <a:schemeClr val="tx1"/>
                </a:solidFill>
                <a:latin typeface="Bookman Old Style" panose="02050604050505020204" pitchFamily="18" charset="0"/>
              </a:rPr>
              <a:t>                      </a:t>
            </a:r>
            <a:r>
              <a:rPr lang="en-US" sz="1400" dirty="0" err="1">
                <a:solidFill>
                  <a:schemeClr val="tx1"/>
                </a:solidFill>
                <a:latin typeface="Bookman Old Style" panose="02050604050505020204" pitchFamily="18" charset="0"/>
              </a:rPr>
              <a:t>ttd</a:t>
            </a:r>
            <a:endParaRPr lang="en-US" sz="1400" dirty="0">
              <a:solidFill>
                <a:schemeClr val="tx1"/>
              </a:solidFill>
              <a:latin typeface="Bookman Old Style" panose="02050604050505020204" pitchFamily="18" charset="0"/>
            </a:endParaRPr>
          </a:p>
          <a:p>
            <a:pPr algn="l" eaLnBrk="1" hangingPunct="1">
              <a:lnSpc>
                <a:spcPct val="100000"/>
              </a:lnSpc>
              <a:spcBef>
                <a:spcPts val="0"/>
              </a:spcBef>
              <a:defRPr/>
            </a:pPr>
            <a:r>
              <a:rPr lang="en-US" sz="1400" dirty="0">
                <a:solidFill>
                  <a:schemeClr val="tx1"/>
                </a:solidFill>
                <a:latin typeface="Bookman Old Style" panose="02050604050505020204" pitchFamily="18" charset="0"/>
              </a:rPr>
              <a:t>                  (NAMA)</a:t>
            </a:r>
          </a:p>
          <a:p>
            <a:pPr algn="l" eaLnBrk="1" hangingPunct="1">
              <a:lnSpc>
                <a:spcPct val="100000"/>
              </a:lnSpc>
              <a:spcBef>
                <a:spcPts val="0"/>
              </a:spcBef>
              <a:defRPr/>
            </a:pPr>
            <a:endParaRPr lang="en-US" sz="1400" dirty="0">
              <a:solidFill>
                <a:schemeClr val="tx1"/>
              </a:solidFill>
              <a:latin typeface="Bookman Old Style" panose="02050604050505020204" pitchFamily="18" charset="0"/>
            </a:endParaRPr>
          </a:p>
          <a:p>
            <a:pPr algn="l" eaLnBrk="1" hangingPunct="1">
              <a:lnSpc>
                <a:spcPct val="100000"/>
              </a:lnSpc>
              <a:spcBef>
                <a:spcPts val="0"/>
              </a:spcBef>
              <a:defRPr/>
            </a:pPr>
            <a:r>
              <a:rPr lang="en-US" sz="1400" dirty="0">
                <a:solidFill>
                  <a:schemeClr val="tx1"/>
                </a:solidFill>
                <a:latin typeface="Bookman Old Style" panose="02050604050505020204" pitchFamily="18" charset="0"/>
              </a:rPr>
              <a:t>LEMBARAN NEGARA REPUBLIK INDONESIA TAHUN … NOMOR …</a:t>
            </a:r>
          </a:p>
        </p:txBody>
      </p:sp>
      <p:sp>
        <p:nvSpPr>
          <p:cNvPr id="36867" name="AutoShape 3">
            <a:extLst>
              <a:ext uri="{FF2B5EF4-FFF2-40B4-BE49-F238E27FC236}">
                <a16:creationId xmlns:a16="http://schemas.microsoft.com/office/drawing/2014/main" id="{667F0D4D-1358-8599-7FA4-253B660DFEA4}"/>
              </a:ext>
            </a:extLst>
          </p:cNvPr>
          <p:cNvSpPr>
            <a:spLocks/>
          </p:cNvSpPr>
          <p:nvPr/>
        </p:nvSpPr>
        <p:spPr bwMode="auto">
          <a:xfrm>
            <a:off x="7800289" y="724764"/>
            <a:ext cx="371475" cy="3980585"/>
          </a:xfrm>
          <a:prstGeom prst="rightBrace">
            <a:avLst>
              <a:gd name="adj1" fmla="val 58333"/>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eaLnBrk="1" hangingPunct="1">
              <a:spcBef>
                <a:spcPct val="0"/>
              </a:spcBef>
              <a:buClrTx/>
              <a:buSzTx/>
              <a:buFontTx/>
              <a:buNone/>
            </a:pPr>
            <a:endParaRPr lang="en-US" altLang="en-US" sz="2100">
              <a:solidFill>
                <a:schemeClr val="tx1"/>
              </a:solidFill>
              <a:latin typeface="Tahoma" panose="020B0604030504040204" pitchFamily="34" charset="0"/>
            </a:endParaRPr>
          </a:p>
        </p:txBody>
      </p:sp>
      <p:sp>
        <p:nvSpPr>
          <p:cNvPr id="36868" name="Text Box 4">
            <a:extLst>
              <a:ext uri="{FF2B5EF4-FFF2-40B4-BE49-F238E27FC236}">
                <a16:creationId xmlns:a16="http://schemas.microsoft.com/office/drawing/2014/main" id="{B2156720-8EFF-52B3-E50B-A1D3E5177157}"/>
              </a:ext>
            </a:extLst>
          </p:cNvPr>
          <p:cNvSpPr txBox="1">
            <a:spLocks noChangeArrowheads="1"/>
          </p:cNvSpPr>
          <p:nvPr/>
        </p:nvSpPr>
        <p:spPr bwMode="auto">
          <a:xfrm>
            <a:off x="8305800" y="1941767"/>
            <a:ext cx="317716" cy="1546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eaLnBrk="1" hangingPunct="1">
              <a:spcBef>
                <a:spcPct val="0"/>
              </a:spcBef>
              <a:buClrTx/>
              <a:buSzTx/>
              <a:buFontTx/>
              <a:buNone/>
            </a:pPr>
            <a:r>
              <a:rPr lang="en-US" altLang="en-US" sz="1350" b="1">
                <a:solidFill>
                  <a:srgbClr val="FF0000"/>
                </a:solidFill>
                <a:latin typeface="Tahoma" panose="020B0604030504040204" pitchFamily="34" charset="0"/>
              </a:rPr>
              <a:t>P</a:t>
            </a:r>
          </a:p>
          <a:p>
            <a:pPr eaLnBrk="1" hangingPunct="1">
              <a:spcBef>
                <a:spcPct val="0"/>
              </a:spcBef>
              <a:buClrTx/>
              <a:buSzTx/>
              <a:buFontTx/>
              <a:buNone/>
            </a:pPr>
            <a:r>
              <a:rPr lang="en-US" altLang="en-US" sz="1350" b="1">
                <a:solidFill>
                  <a:srgbClr val="FF0000"/>
                </a:solidFill>
                <a:latin typeface="Tahoma" panose="020B0604030504040204" pitchFamily="34" charset="0"/>
              </a:rPr>
              <a:t>E</a:t>
            </a:r>
          </a:p>
          <a:p>
            <a:pPr eaLnBrk="1" hangingPunct="1">
              <a:spcBef>
                <a:spcPct val="0"/>
              </a:spcBef>
              <a:buClrTx/>
              <a:buSzTx/>
              <a:buFontTx/>
              <a:buNone/>
            </a:pPr>
            <a:r>
              <a:rPr lang="en-US" altLang="en-US" sz="1350" b="1">
                <a:solidFill>
                  <a:srgbClr val="FF0000"/>
                </a:solidFill>
                <a:latin typeface="Tahoma" panose="020B0604030504040204" pitchFamily="34" charset="0"/>
              </a:rPr>
              <a:t>N</a:t>
            </a:r>
          </a:p>
          <a:p>
            <a:pPr eaLnBrk="1" hangingPunct="1">
              <a:spcBef>
                <a:spcPct val="0"/>
              </a:spcBef>
              <a:buClrTx/>
              <a:buSzTx/>
              <a:buFontTx/>
              <a:buNone/>
            </a:pPr>
            <a:r>
              <a:rPr lang="en-US" altLang="en-US" sz="1350" b="1">
                <a:solidFill>
                  <a:srgbClr val="FF0000"/>
                </a:solidFill>
                <a:latin typeface="Tahoma" panose="020B0604030504040204" pitchFamily="34" charset="0"/>
              </a:rPr>
              <a:t>U</a:t>
            </a:r>
          </a:p>
          <a:p>
            <a:pPr eaLnBrk="1" hangingPunct="1">
              <a:spcBef>
                <a:spcPct val="0"/>
              </a:spcBef>
              <a:buClrTx/>
              <a:buSzTx/>
              <a:buFontTx/>
              <a:buNone/>
            </a:pPr>
            <a:r>
              <a:rPr lang="en-US" altLang="en-US" sz="1350" b="1">
                <a:solidFill>
                  <a:srgbClr val="FF0000"/>
                </a:solidFill>
                <a:latin typeface="Tahoma" panose="020B0604030504040204" pitchFamily="34" charset="0"/>
              </a:rPr>
              <a:t>T</a:t>
            </a:r>
          </a:p>
          <a:p>
            <a:pPr eaLnBrk="1" hangingPunct="1">
              <a:spcBef>
                <a:spcPct val="0"/>
              </a:spcBef>
              <a:buClrTx/>
              <a:buSzTx/>
              <a:buFontTx/>
              <a:buNone/>
            </a:pPr>
            <a:r>
              <a:rPr lang="en-US" altLang="en-US" sz="1350" b="1">
                <a:solidFill>
                  <a:srgbClr val="FF0000"/>
                </a:solidFill>
                <a:latin typeface="Tahoma" panose="020B0604030504040204" pitchFamily="34" charset="0"/>
              </a:rPr>
              <a:t>U</a:t>
            </a:r>
          </a:p>
          <a:p>
            <a:pPr eaLnBrk="1" hangingPunct="1">
              <a:spcBef>
                <a:spcPct val="0"/>
              </a:spcBef>
              <a:buClrTx/>
              <a:buSzTx/>
              <a:buFontTx/>
              <a:buNone/>
            </a:pPr>
            <a:r>
              <a:rPr lang="en-US" altLang="en-US" sz="1350" b="1">
                <a:solidFill>
                  <a:srgbClr val="FF0000"/>
                </a:solidFill>
                <a:latin typeface="Tahoma" panose="020B0604030504040204" pitchFamily="34" charset="0"/>
              </a:rPr>
              <a:t>P</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82ADB108-2F67-4B4E-A97E-19ABB6FAC58E"/>
  <p:tag name="ISPRING_SCORM_RATE_SLIDES" val="1"/>
  <p:tag name="ISPRINGONLINEFOLDERID" val="0"/>
  <p:tag name="ISPRINGONLINEFOLDERPATH" val="Content List"/>
  <p:tag name="ISPRINGCLOUDFOLDERID" val="0"/>
  <p:tag name="ISPRINGCLOUDFOLDERPATH" val="Repository"/>
  <p:tag name="ISPRING_PLAYERS_CUSTOMIZATION" val="UEsDBBQAAgAIAJCuo0gOaiROYgQAAAURAAAdAAAAdW5pdmVyc2FsL2NvbW1vbl9tZXNzYWdlcy5sbmetWG1v2zYQ/l6g/4EQUGADtrQd0KIYEge0xNhEZMmV6DjZMAiMxNhEKDHVi9vs037Nfth+yY6UncR9gaQkgG2YlO+54909d0cfHn/JFdqIspK6OHLeHrxxkChSnclideQs2MmvHxxU1bzIuNKFOHIK7aDj0csXh4oXq4avBHx/+QKhw1xUFSyrkVndr5HMjpz5OHHD2RwHF4kfTsJkTCfOyNX5DS9uka9X+qff3n/48vbd+58PX2/l+sDEM+z7+0DIIr170wMoYFHoJ4BG/CQg58wZmc9hcuGC+TQgzmj7ZZj0PCJnzsh8dsotoogELIl96pGExkkQMusLnzDiOaML3aA13whUa7SR4jOq1wLiWMtSoErJzD5INWwUjehS5oUzTIMkIjGLqMtoGDijWJfl7S8Wljf1WpegrkKZrPilEpnVCRljn9+UogLVvIaMQvCq1xJ+qXMui4NO1RFe0mCSsDD044QE3m7HGZEiQ17JjZqBKBGOSQQAJa9E+QjZxGaZFUdYqWEIUzqZ+vBmxoSpXK0VvOuhdswJxGAuii4pyBESQXbF8TKMPOM0UIU4uuFV9VmX2V5+PAxUFzAN3BBS0GUPwJnB2AFDjCXUjbIUad0FNiNxjCckGYfnkMjAu3CIRHgKdDsdInFBYqAIibtkAnxGJ9gkvKHYLv93/Eq5SWd1i3iagpxx30bqpoId41JggWVadTBMTUw+LiBsFPs/oHGLCt61q5XcCLCjzETZqQgqi0s8k0UfF/SP5ARTn3gJpJUXLhNmS57RmPNbVOga8WzDi1SgS5HyBnL9Fp5lMrPPTJyt/k+N/BvxeltVXm0LUuCR81dD7dmrYd8xq6nAproW+U3dpdo4bGv+Y6wwOf1DE/oc/XH6Y5cEOKLh80Smknmj2qr75PjcWTY0Rp1GPNFT/aP13JbEbW0dUyhYY6n7SxDopqZ/QANU/aVocAKK5m2JhhpOi6sBOoNwCxBo9FiMM3DVngln4MIB8ksyjimD2WgpLitZd44dlo1tgL4f2hTmPCVqcU/GS3GlYcJRgm/a6QO6kI10Z0AfDDd7rYJR5oPJAQCu2uQBSCVzsD/rgbmYkZ0H2gK/d5KlblRmyavktS3y4NsmF9+OTVelzu2u4tUuedsmc/wUK9rDRa3S+YD2f8e/3vF5QL/HRykmOHKniYsDl5hB33BV9RQCChhX+CxOfDw24sCFnNfpGprplW6KrCdQO6t75AQD2PbMseBluv7vn397YnxlSbuLtru/DwIBYpsqSO7A/gx0Laq/ukAYHu/L2UUfqe3dZifX86rDKGThs9wheNtacp3D1kG3XkjybdAwY9idzoAHsU173ZQwug1BmOHoFGqZncKd0YyX11AImdZqEIp1tUnAepj2++tlUytZiCGyT2sl5sCMzhPsefauDeRTMr1ue2YGN4p0e+lWcOnuC+ZOcQB19is8kcl6IKBtTbsqBERv1/c033zbqe5Wlf3D4vD1g/8v/gdQSwMEFAACAAgAkK6jSAh+CyMpAwAAhgwAACcAAAB1bml2ZXJzYWwvZmxhc2hfcHVibGlzaGluZ19zZXR0aW5ncy54bWzVV91u2jAUvucpLE+9LGk7unYooaoKaNVaQIVt7VVlYkOsOnYW21B6tafZg+1JdhwDBbXr0h+kTQgRn5/v/J+Y8Og2FWjCcs2VjPBudQcjJmNFuRxH+MugvX2IkTZEUiKUZBGWCqOjRiXM7FBwnfSZMSCqEcBIXc9MhBNjsnoQTKfTKtdZ7rhKWAP4uhqrNMhyppk0LA8yQWbwY2YZ03iOUAIAvqmSc7VGpYJQ6JHOFbWCIU7Bc8ldUES0BdEJDrzYkMQ341xZSU+UUDnKx8MIvzs8dp+FjIdq8pRJlxPdAKIjmzqhlDsviOjzO4YSxscJuHtQw2jKqUkivFdzKCAdPEQpsH3oxKGcKMiBNHP4lBlCiSH+6O0Zdmv0guBJdCZJyuMBcJCLP8LNwfWnq17r4uy08/l60O2eDU573olCJ1jHCYN1QyE4pGwes6WdkBhD4gT8Bp0REZqFwSppITZScs05d0ZDJSD3hRa0UTpktENStlKN/g2XbZDcxWgEgYhZhI9zTgRG3BDB46WytkNtuCmq3l6VRIAF7cnQeR/fm/fZiROSa7bq1oKjXc7jxjdlBUUzZZHgNwwZhSB+m8JTwtBqcdAoV2lBhfYxSAsOFiecTRk9KnI6B/yToSswkVrQhF7NBDPewnfL79CQjVQOuIxMoLOBzrXHrz4LOCNa34OShY9b/bPTZuv6tNNsXW65AAmdEBk/ExwKztLMbASfzJBUZqEH6YiJ1awoCuW04JWJrfryMmieWuHL/NbFWIHeYEk2Y+U5hfmrB6XNJmRSDKIbrgIaRpBDSTwmMGJYF1xaVhYwJhIpKWaIxLDWtBvrCVdWA8UPsIfWL/fQ6yMui9MYVhtYzCnLS0Hu7O69r+1/ODj8WK8Gv3783H5Sab7we4I4c37jnzy58pdr/+E2DAO3pR9f2ia3/+bO7l20vpbJa6d1OShV0la/FFy3jFT3cxmpC/+S6a28YEq5AEtp7IcM1pLgKTeMvmWLvaBNXvVu9z22mTbZYMyvGY3/JmR/Wl4T1+6FYfDoxdVxUi55ColwK3F5223s13bgpvkoq1IBtPX/Do3Kb1BLAwQUAAIACACQrqNItfwJZLoCAABVCgAAIQAAAHVuaXZlcnNhbC9mbGFzaF9za2luX3NldHRpbmdzLnhtbJVWbW/iMAz+fr8Ccd/p7pWd1CExxkmTdrfpNu172po2Ik2qJGXHv784TdYEKPSwJhH7eWzHsc1StaV88WEySXPBhHwGrSkvFWq8bkKLm2nWai34LBdcA9czLmRN2HTx8af9pIlFXmKJHcixnA3JoQ8zt58xFBfj2xxliJCLuiF8/yBKMctIvi2laHlxMbVq34BklG8N8urHfLUeDMCo0vca6iin9TXKOEojQSnAlL6vUS6yGMmA+UhX9jOS04c6f/sD2o4qqi1t+QlliNaQEuIiXy9RhvHceI9fZY5ynqDhrzbQL59RBqGM7EHGzu++ogwyRNM2/9MjjRQlFjTmnH/Edw4TpDDjh1ldoVwk4IUw0MVXcOWxd70LQO5rOPcpjqsU7AnrerAQ8NEzBgstW0gTf+psqhJvj6028wGLDWHKAEJVD3oyST+RVnk3sa7H/YE3yovQl9P0kFfB2hpWXcKBu1jf41erW7srQqfvuiBDCTunDFLslT3yt6nrETJQ9shnRgt45Gx/nMGhqSP5R74l7jnP199YgRNzLJzVn7wVIz3g6KogVafwmFoUsFCYzgutAd8tTayuSyk5yinlZEdLoqngvxCX7e1lVJocGFyvne6sVFPN4FTD2RzNmg7LZc9xPzpr3JDdz0J/ue480WaL30yJ1iSvavOzpKYTxzNjYgozTU4zcE8aOMh7vhEBx8YeItVEbkG+CMHGhuFCgxrrXnTDNQRPk6AGaXK6yqlzcqr8vK0zkGvzahSUr3Ks7IAVLStm/vQrhTcoDhgD1o6qK+OPE/rel4HCNQEQmVe+a7tDZ6lbpimDHfjhDxT2ykN3S5Xp0qGGW+oH2Oiw5ZxmVE+6XdH3SrxDAv0J/KtJK3J8YBnR9ppkyt4smny/hvtcosXs1xk2X7jJ7Nn1UuTY2I8raJT47+Q/UEsDBBQAAgAIAJCuo0gqlg9n/gIAAJcLAAAmAAAAdW5pdmVyc2FsL2h0bWxfcHVibGlzaGluZ19zZXR0aW5ncy54bWzNlm9PGjEYwN/zKZouvpRT56YjdxgjGIlOiLBNX5lyLVxjr721PfB8tU+zD7ZPsqdXQIiOnUaWhRDo0z6/51/7tOHRfSrQhGnDlYzwbn0HIyZjRbkcR/jL4HT7ECNjiaREKMkiLBVGR81amOVDwU3SZ9bCUoMAI00jsxFOrM0aQTCdTuvcZNrNKpFb4Jt6rNIg08wwaZkOMkEK+LFFxgyeESoA4JsqOVNr1moIhZ70WdFcMMQpeC65C4qIM5sKHPhVQxLfjbXKJT1RQmmkx8MIvzs8dp/5Gk9q8ZRJlxLTBKET2wahlDsniOjzB4YSxscJeHuwj9GUU5tEeG/fUWB18JRSsn3kxFFOFKRA2hk+ZZZQYokfenuW3VszF3gRLSRJeTyAGeTCj3BrcHt202tfXXQuz28H3e7FoNPzTpQ6wSonDFYNheCQynXMFnZCYi2JE/AbdEZEGBYGy6L5spGSK865MRoqAakvtTAagaeiiPCx5kRgxC0RPF7MWqLHzJ5yATE43d36SFr8CPTxxgnRhi0bms8Yl8W4+U3lgqJC5UjwO4asQhBRnsK/hKHldKORVmkpFcRYZASnDE04mzJ6VGZpBvyToRswkeagCZsvE8x6C99z/oCGbKQ0cBmZwFYFOTeeX38ROCPGPELJ3Met/kWn1b7tXLba11suQEInRMYvhEMJWZrZjfBJgaSycz1IR0xyw8qiUE7LuSqx1V9fBsPTXPgyv3UxltAbLMlmrLykMH/1oLLZhEzKg+gOV4mGI8ihJJ4JEzEcdy5zVhUYE4mUFAUiMTQq4471hKvcgMQfYI82r/fQ6yMuy9EYbg6wqCnTlZA7u3vv9z98PDj81KgHv3783F6rNGvhPUGcOd/DT9Y28UUjf9oNw8D1zufbsNX5v+rCvav21yqZumxfDyoVqd2vhOtWWdU9r7Lqyl8bvaUro5IL0GbG/thAoxE85ZbRt9w0ryj8+vvXb4s3KvwGo1i7ff/fIPxo8dxaeV+FwbMPwBrIVx/TzdpvUEsDBBQAAgAIAJCuo0hocVKRmgEAAB8GAAAfAAAAdW5pdmVyc2FsL2h0bWxfc2tpbl9zZXR0aW5ncy5qc42UTW/CMAyG7/wKlF0nxD5hu6HBpEkcJo3btEMoplSkSZWkHR3iv68OX03qjsUX8vLkdewq3na61WIR6z53t+6327/7e6cBalbncO3rokVPUWdGJAuYJSmIRAILkOJ49CTvzgRlzKQznZcfaGtqfkzhP0suTB3PCAtNaIY6XBDgN6FtqMM/J7FTq2tfU63R89xaJXuRkhak7UmlU+4YdvXqVr3EAFYF6AvokkfgmQ7caiPPjg8DjDoXqTTjspyqWPXmPFrHWuVy0ZZ/VWagq0++3gP9p8HLxLMTibFvFtIw8WSI0U5mGoyBQ97HCQYJCz4HUfPtu/UH6hk3CwroIjGJPdKjG4w6nfEYGl0ajjB8TFZejW4OMJqchY3dE3e3GB4heAm6YTW+x/BAleXZPz5gplWMHWmgzZ6fUKH4IpHxIXUfg+Twsmjb1r1zoe76Y+Y9IRU8oRX1/NK22RGChgCtN5aOeU2Qd0rZCUqURA5FaNS0Kug5YsM5gvvPLuPW8miVVuOhGo5VG7heg54pJarbf126Z5irs/sFUEsDBBQAAgAIAJCuo0g9PC/RwQAAAOUBAAAaAAAAdW5pdmVyc2FsL2kxOG5fcHJlc2V0cy54bWydkbEKwjAQhvc+RbjdxG6lJHUT3Bx0lpqmGmkvJZdaH9+UinSRgEMg//F9PyQnd6++Y0/jyTpUkPMtMIPaNRZvCs6n/aYARqHGpu4cGgXogO2qTNq8wKM3ZAKxWIGk4B7CUAoxTRO3NPjYQK4bQywmrl0v4ukditkUw6LC4pb2L/szgyrLGJPX0XbhgFW8x7QgjLxWMDsXjdxi60D8AhqTAEyqwVACaH0CeAwJwI8rQIrvm+ekRwrxo2KQYrWeKnsDUEsDBBQAAgAIAJCuo0izv7NQbQAAAHIAAAAcAAAAdW5pdmVyc2FsL2xvY2FsX3NldHRpbmdzLnhtbA3MPQ6DMAxA4Z1TWJ7K0L+NgcDGWFUqPYAVLITk2CixqnJ7sr3h0+vHfxL4cS6bacDn7YHAGm3ZdA34nadrh1CcdCEx5YBqCOPQ9GKR5MPuFRbYhQ7OM6cazi9KVb4zF1Ynr2e4RNuPFu9DcwJQSwMEFAACAAgARJRXRyO0Tvv7AgAAsAgAABQAAAB1bml2ZXJzYWwvcGxheWVyLnhtbK1V30/bMBB+LtL+h8jv2C0dA6oExJDQHsaE1LHtrTKJm3hN4sx2COWv39nO76VsSHtolZzv++58993Fv3rOUu+JScVFHqAFniOP5aGIeB4H6OHr7fE5urp8d+QXKd0z6fEoQGXODYCmyIuYCiUvNIDvqU4C1DNgYEZeIbmQXO+B+xS420gnS/TuaAYuuQpQonWxIqSqKswVIPJYibQ0JAqHIiOFZIrlmkni0kBeg13pv6Phl4mc6H3BVA9Z6LcHrklajmfFByTVEgsZk5P5fEF+3H1ehwnL6DHPlaZ5yJAHlZzZUj7ScHcnojJlythmvktyzbQ2SVjbzNcrvjjPPSXDADmHTcaUojFTOM1jRByWTID9bUpVUvOoAa3hVTte81q/jXnfNG62c6RzLsrHlKsEjvqQzjoJ9Mkwqp/Z61oFPTQKujVMyJPsV8kli+zrt1aM8wVyAVvF2TyxqkI4gKdbGmoh9zcAAxXVHcRt07BrGraglgO30dcdBWpuu2VUl5I1pZr5Tzxi4guVkhpZXGpZMp+MjDWWDME+cVeum9Q1xE90lp7+Q2+M36g1P9VrnbGA/9GYT0DU1oTnEXu+5eCjWQY11QyKbWxYFyk2MbucVPmY9XQ9MLkc66bARTxNZcxgDCOqKens5BCUSarAJSzlCNs7OAhOeJyk8NOTDOPTgzQZlbtJht7BQXAqwt0EtDW3ZSTjOo7E1CrIJxPrxA9LpUXGX6w8B3tGr6wOXxu55ui64O3B2fyPURzEaAZziyZWl3nq7avm8N7MqVadz6ZwloFaYR6YLgvn1cxCWYx8IralZapv+jk1+7AHHeU8NR3TXN9B76Ja8xfmVTwyX7rF0tQkYUYzAfpwvuwxQD9huwzCW9OhiFuRN3XAmNg3928r2mz5unWu64c67EMNnzirHMbN1EdQRyxFmUejHuKi+4ioFHbatWTUS9kWbrQ4AZGKIkDv4aG+88XpRXfls8VFg7V53bvALpc3rPQ64U5BpNZ1exG/3g3w+BtQSwMEFAACAAgAkK6jSIyYS/o+CAAAjyAAACkAAAB1bml2ZXJzYWwvc2tpbl9jdXN0b21pemF0aW9uX3NldHRpbmdzLnhtbLVa627iShL+v0/RYnWks9IqXMwtK4aVL01iDTEc7CQzu1qhBneCFdvNsRtmOOLHPs0+2D7JVrftYBMgdmYWT6JxddVX1XXrCxnEL16ob2LOAu8Pwj0W2pRzL3yOh39CaLBkPoumEY0pj+sHyqMXuuybGT4xQQNqzEnoksjVxWg8bKCR/KB+T+0bfXhra+0W6rVxC/eRgTs6jF0rxrWiw5jRauqD+hFEghvRJQ35adRBvTD6VsAMYxpxM3Tp96FS5M4PFWdwExHXA7542G2LZ59p3Rtt8aB2s9Pr4H1LVRSli/SO0TQa+17vuqc2EW60Ow1lr/VbSktBzU6ned3dN3utjgJvo+suoLTxdRe1e+12y9i3cAukkapqRkvf95TrZlMFbbh/re9HI63XaKBms6m0jX2nq4y0BgJuBTBUpS8cqBiKpnT3qqY2+woa6SNt1N5jA3f1Duq3cLfR2Lc1TWk0Ds49zC7vrgO19HQyd74DeDIEJ0dFbtVPJNdguYkiYHZosPYJpygkAf1UkzkZcpmx6NclW+/+UksTVCZzxp7ZVaQmRCALsOEJrEFdjmRs0q58YeTpyHM/1RYbzll4tWQhB6irkEUB8WvDPye5k86sjCTb0qiK3BNZ0oO6nvyUFUt1QT7Dc0loyYI1CXdj9syuFmT58hyxTeiWMnO1W9PI98IX4G5c93R8UZHvxdzkNCjYh/viKS+2hnjGVJjXxeIpJemTBfUzjQ35qSB3UPm+R45Et17scSmqNsVzSXRNnmkxAH1VPJdlQtBSjFpPPO8LcfqdA7siyr91kd0nOxoVlSTt8qIUW2/WVfNpHbFn4eyi3PuBfpXzGXSf8FlY2BBPKSExQaGwVJRSt8n5G0eM6etxLxkEoAWCm28uKUlCTrW5PrmbqtbX+XhyM5lr5k1tqCdViURZ/trq9r83O13oXKlcSST7Th2Pi1hIgnUa5bAsZzYZzwEQj+cW/uLUhuJ3ZdHJvTM2LVwbpv+pDDCd4YfaUPwuI3o/m2HLmdtj08Bz055bE0f6ZYwdbNSGX9kGrciWIs7Q1qPfEF9RBO3ZiyiKfc+VA6Jle+GGltBnTO5U05rPsO3MTN0xJ1ZtaLMo2v1VIpMNX0HyrEiMXC8mC5+6Ui2kiBxf51co+MdXHnCygHjhVRntM/XRtG7mzmQytufYMjJKbYhDFxkREZqqA81UG88AIyKwjn9MfC6zTyIg1fcrg9yaN7dj+HGEIbfe88qHH/4Ba6YYQjKlYQlBSBw8g6yz7cfJzBA+BIWIoDWJ428scgtJkw9dCWzT0ieQmrqTw3cETIYNgffCJaQOXfISeHfYttUbPNcmXyDHoTYnFYUmn6EkP1cU+optqCFslxCz1AfzRhUVIcowK5CsBpdE5Lu/Q2S5BDnhza3HNjFQhIehTGQ1xleVNdn4t3sIpKmOz1R7AgzOlm/P3paCKZELy1wJXdCGdGyI7Prt3vzHfKSaY2zMId2MyePckV1SKA3IDoWMI+JuSbikaEGXZAOVsIMx13PlmIi8NOH3jfcHIjztP7+krcsy8JdfPmBSoeGdsAz2y6AMtilr/p524bZ0Bh80ROT6WSvKOODDJtg6ttSZOfk5IYq9YOMnXfpnBOrVuKrBeteOH/dX+bD9H4yxkxasmdDRNI9VEsKwEoslBxZPv5KgaY1AXXpYhIYvTqiVAKxJimEx9AMwD+C5giEP4NFqEI9Ys00HNluPdCFOHyWEZa0mUTsdb3FG9Ckc0F9LdUGfGOyXfEq2yUYG1i4Z/jJRzm2VCkuLYzpjMNwCzOckqQDV9wJxhioHe3+HM1ckq0FhPo9s47uyun3vRa4I4OdNQN/uw54iFkiqT+Isr5NF6e8/aEgyxVmid1ptA/FaoKVjlavPH4qYjdWZfjvXVUvH4kQh6tkvLwfVIXwyduz5WNUEApRJQPhyBavwkzjnlcdKTgQGHqmAl07epiRarv777/+UhzmyJ6GilPq3qjhQ/KJr4le8f1qM0/hfJXAcVSuKypeSgumBKhMtf75yTEjQn3JkIcmyFLBAXHGVUg0lkIZRdRxVv72DKrFlUbBNBHvBiiB36uwzND65168N70j0Ao3TYcyvCiQ9L3KTV7bhcMTdcN8LaUXxH16JxOQdczpXDUOe/aFGfW/5kiy/Lhxg0ms+5LPnKnj6rWpBdz6CpK7Hq2PKxS3rWtASkvdDQ9ieXOteCYcLFZ9AD+eF+5mQR8yfiputt1e5wCAu4iCNhzwSR/rsLc8Rr9i3NHbDJ+LHwJYnHbNOwYap2CymkEXaMfdM1I6bx00px4wPzId1QU+mk4Mu0o+ldF2TN795Ba+0N5bDMSsdypl+IB7zW/Q7f8OfIx7z22JNmcC57q1Nx0N50ew6TiNRnl4mdsBDQ9mlUp7srcgjLBiLa9k4N5GUUOQMmEuHcm10vICm5SxoeYPrZywehK/blzshs9jJacfia4fCwCF965fzd8A97tPzyS3nASWYd7V8P1UBKc+pEki+Pjh2RkJFfLemn2pwECHLlej0cQ2lGJ9qwp3JNzTn5NZZPxPtLCcprbksGsh+Ltt5JZWh6OLVVLGk2C8LDepv/DSoX4rQIIU9H8BwEyxohCEHPOhyaYSKxDz7KrsKe5A70iO5M6N5AL4C7BDOSFkl5AiFxJLbqqxakpf8OOwtuefTLc1aVY6Qc87l+Q9iqI7Lya3yMX3i+fROKZWrIO11h1ws9sAc/ayUPJHllRyNVCw6ThaxnP2JbpUtPgcbTyxHWZsW6Z7v0IwfRb1+QhXwnvP+oJ5fZqFHvfmW9ZgGooB39m8O/gdQSwMEFAACAAgAkK6jSCqKN+aHEQAA8GEAABcAAAB1bml2ZXJzYWwvdW5pdmVyc2FsLnBuZ+3d+VeS2f8AcEszJ2eizcwsbZq0xQXUGjMXWmzSkXKd1FLR1GwzNTMUWVKnsUUldcpdmlzaJW3S3MAlJdSgCZXSlAqFEJUQkR0+9J2az4x+5g/4nvNwDni49znPva/73NUf3lzyOrDvm0WrF2lpaX3j7ubqo6WlA9PS0o7T09WkqHZb7tP8mRfvs2+3VhV1DVfzRSdq1/5dWlrVOH1F2ALN969i3QLjtbQWt396zyPH3I7Q0gq74O66yy8xZGIIfuVBpJIsUOajtJzPH9AGteV+tHya9SNk04+uznrL59ssmXgGKf/ouv5F2jL9+Xt0Lnl5KrRTkJWBFJlobZNiSH7uQT2fdujRUcI2JuOX/fUcWml9FaOnNIlP6yE+LlBIpume9vxm8TC7BDFcL5Gyi2Jk3K9XhZ6fp/v3j7c/rF6lLDvkti2bizvMgrpI3qYZS7uuuNw01P4a0qL194/7Nl7REYoneuamWEV1wM2Vtv/MhrTsTNbucxsjP6BB1U3KsPt3YCb7MiNmlXcjPeWEWd0Y72xQIk4fQZss+Gf2+ZRI7b4fTyuVfKwhDFY1p7rnU8Df+FnUV1ha5ZlFjWTMzv8QuRPivcTAVXd2Rr7REliTd2LZnPvNay1n/PwsogdtN0tz1fghxHvpT3Nv9RBCuZezjNMzt+yWNte9fkuNZpfR0lbuv9R355D97Batn6e/3MB7b8ScOunnNm3ZHEfNmG0P0bWE+bkaZM++XpOMNLBZ0AsgAASAABAAAkAACAABIAAEgAAQAAJAAAgAASAABIAAEAACQAAIAAEgAASAABAAAkAACAABIAAEgAAQAAJAAAgAASAABIAAEAACQAAIAAEgAASAABAAAkAACAABIAAEgAAQAAJAAAgAASAABIAAEAACQAAIAAEgAASAABAA4v8RIkXaNvKI5jIo+R/RAs+nqO1ju8MS0+bG0dM9bb8uP+BVwCqb2WEBW3rOh77PbDNeMCeioJ750YNHD85OhcT+e/v+W/I12ObIOXV9dh5MmWc+v2zn3RezylirKTr1Umib1uwq+QucYS7SkdznHuDm35OmKBvtcU5Tz9gpC0221+NFZ/q6/cFRzU1rx/IY3qP/LNDaHqJEzayA5gXLbfs4jSJhHUkZPe0Q06wSbWVxGSrMLUkiWVUMDclHSd6lF5mqJeSNhm7WjU3IJN7oTFa7qck/YynCtflE+SRFVaH+dtdNF84DRjTlnDO1Hu1CYgedgFSzRfAdeGk7K3TqTTyt5CdLo/TDYARy+0kT9QXDkFe9tG04ebupKlZIdeSjJuLgaFHfczBGcOUKnuYiH7/LecwWC7d3Y5c0CTqN4SVKPlYtH6RikGBRYiP10eSpN0yoWkobNAE3M4J/qHovDkAGmqCn/3geSeD8VlqFLDi6t3Zc/sJROE3N//L0c1JkHtO+ykWXtnmHcuNKk9gFHTQzXtz1Ulq9S9PkzN30ZXEQB8bqn8Din0jVjI3ViKEERsfG7pOl4mbxsPwx+d4rH1IIvphBi8EIiwzVjWxpUnG7WuveI4KXT5SqmY/mv1cz6g9KViG8QY3yyUZEZxWyAVmMHEA2xYFHb65/qgcWqfMmTxVlC2rWTiUHzdT08g4R9gS6XG8OB9PvP1uMPRxQw333V4Wpr3cqR4dYOCgmPLz14hoPxNkqm4iJ7mAE6hoz57vF5ifhL3xRTWZOlHbe8h7ZyBMVYj/kTiSl1jP/pDdEuSHhvlZOXgdrUpzO0PuWpTgR7J1drkrW+UXw8HJ4gr+IaVDfWZL51taE4JTR4b3gIvf9iDFT0tn/wbb0XF42GotDru28ya3JqwjhvJMGtI7suH6cfCg7ST7An+iud7D/3K+2m2mLmq08BfG99zAF16mKu1iSLwqTwPDgPJx5l0opZX6VhOK2DbR442NppJHwQbPA/CCmqSWrO6hS7BX2myrZpGbLhgzRvguEpXu3pMLwmMTbXjbwKxlmf1TZU4N/mFE6j4ktbnmAuy9u8QAzBxBbBk34n2oSkL12akfyAC/58Ll+auGXDm7nxRx8vwJaDe3s/n26NjaDKewt5QzwOTVnD4piWyNoobaLEdGQO6RWPBZ7RbqgbyM3vOMhe8qJGoaFnGpsXApjC0JXw2oXXK9Pj8aRVmw4Z2QEphNJ5IG8SO6o49PBhOblziOR07+nNzs7QDnkz2Ph1rEbRCeWOZaZIyW/9kDEBpvmMbnMW8StUVzLfqcgSH1laM1Esm+G/t2rPiBDjyoxqMBX37wxQ8+cp349tY0/7UQVEUscYjjPP98Q8bJlv8r81uDNpy8DmdyrcSUkrJJO8eBUT8e2jqxOdUdvplbx432qy4mGXYUxeg1nC0xKlWF+8IN2mX50fpgPyUXJwFUy2yOQVJGZHx0rPYYC5coeC5RenSz4jDPM2u7MB371TGQ1hKJITI4P+WsaPG6cOPGYMYDanBUja1CCA+FYpSjtJmWtvnnRa9zx4w3jYekr7oQ37TksNHPIU8Y/EF1KWpArIIz0qk/Lb6XjBDUIbGkC1cCmU1xWgHH368hpyFt06LsTmedtlZUE+q07HLvM9QY7Kj3tQJvoQritbduBqWQYicsrzBvtTaWYqj6mP8C29MnTg/kLG4pmZPiZhdGTZOXnKRetm6UkbDWZSuLa4M9RXtlg+b6o4XTVycJUSop+ruznxAbXV7pnGXmHMsAdd9I9sdbOpAr7+SC4OusJtYE4UoHJ2mlLJazvSAyw2tdJ8NQUe3EzS1CJsH//g/P93V2R6vnPX+ad6uu+rjJhFRH7u5vZkfWWA2tObEniBPJ7hzHyiSunGya4OrkiIqjZ3pN///NC9jbomzVTnnoM+JvnWNWYP0k2Fk6XPUmSfTSEo+KEvb6e0RiVEM+cEfBqOb6kGYWQBkddaJWohbgkXlJf+xg2F1fGi8ubtEBjRBKRZk7Yjh4Q2PbzvEkhBHoVo84khOMPwpeGK5HOTJlItiaUQecnr2SNOo/IC/TMF+rmml01mQQZ6bocVmYRhwUYGfcWPLOH3f1IFtP6dPDXus1/BdK11YxVi5mvtFnH2XABRJXsmibLT2Dg7Jko4T1mMoPVC1/cz9/mMlmivpLDJ6lVHblZq7KbrD1ijCnCQjx561u/p7dNWYxOeOLp5BKe1A9211S0A8eoe++uXMWpFnqpxeeDecLHBBqRSXOFLIWttBh5aVySLtc+SWmJ5D+zTiZvyn/4OKK73Sjs8/p3J6VuGMm7EWCrSj2NWgY9uITuOb4PUoBZBo9jaSY+otVZGP7oILkdq+TBwSbYhuHbHF/olsL7mfPo5MPI5FecpCwcgycy9iRZ5AfNKMj0Xl7wHxE6ZUmrVnMcm9PQIZNS+q+ZFcICaJCmPke2brbF8UHVe1IpAb/2qBGDwojMbX+F/a1LuSfxj6u9kFUtu43bVbcgVyaCqgS4ugfW1zXXB8NYbh25Mm/4+xrPDQFTJJqwWLWAc9FVrpMrayY7ZO3tqh19Vp3q/jpgh2mr67pL2eW3nTB8aHntECm07Wex/l9jLGHVq416Pfijlk5jy8Uyh91uVusrW8tduKZMRLhqe/idmuj9zpk64ddsiWqK3iIhmB4oR1qVCAY4dnAkg3cIfLikVaKyEDVYod2pKDPb9d7OE2erbZXKLAPYmPhT4Rv0zDUrN/R7kmIUDN4Jw/YT+tpfts9IVFc/nNgJCSPdQxPs5X9WJ4iQgk5tqQ2tsTqbEROww+U30+oyk7rdu9HqHG5eXgaccAyidAjGZbzwUTsS19wiRkQyGeGUQRcawjKykxdM4FRdoCgSHjBOypIPkFZEMfLe6JnDMazOzW1JrQOih2jrRKfny0oFHy9/e0GkkvOZTjOvwos2lia+r8WDoIqP7EamcrKDpbeRIV8cO7EW2URvMGwd+X2yfTBd/mWHVHTibfY+k9eO32fgAjn6uVLSQTt1TvFSEDsulOtxZkxchLHrFYxuF2LdzaVrErkhuZxtzril9p3iYCO4jx0839JZfdkqPNhWrbJiHccZwLo6X0oD8i0tYS6yD2XPxSS1cv/e7NQGHofuCUULtoueiLZyW5NRWLcE21g3SAGxzITeGUwj0AuQwc2gsC9bKeLpt9f8Q+pzQs+8tl8zpJlSO/Ne9qivFW9jPjnb4PdaFLnF49sjE26hE8LXM2YOopP0C89qwZT6cSmj5qhr+fFNher4HvIi88jv0EWC/fCoeRX9G0AukrcV1RGrvcfieMdfpoklqvO8iNAJR7Y3h9x2SpV1CCI4R+dOdPK6HP9cJeRGiZrdH+iyuUf31WD1j1TJqnP3rc9peoXTzYxId2cVqqJmhvWBt8hcJM/ALk48DCnAuh9QIhZky8YyZDUVAmevMWkGI1kFnr/2u/xfL6GHS3Vy3SFJrEx7a2Ivu0azkUgfiqc5F2meEaKIpJyIwZS+NlKw7Un1kpcWUAR+V3PaIKeke/p4DmJatPiMYnn4YGnVsM3h/HFxa/tv4g/cks8V/bo4LcVTs2U98lU26usd6DeyDeqaWG9TUwarR21WtEiLZdzaLxxcCeok7MeSLn/FYnDUT0/LdlgOecoUnTwbKE72snjpnrG4sXeNIcwdBNmVP5CSabxX1S1jWpQs0o2FAmXuYyVY6Uce4Z6qdQ6CFGiG5NEqkbMH27vcWuyJldE7aDK1MB06/WJPEV4xsvEIpaAjZ+mTpzmjob/THPPQaZR82UQheJG5i5djb9mtqIufu17M2wd1wwOO+ePLDQ6MHr9+Ct/VnVQCJvMIJKK/5Z1HTeGaXRHo2IQTV7MNbpREZVfuKl/0CuXgQ/oeXVwoRskHmSthOrnGjX6BSHLj9EceMhmOdHBSsLGxI1lDNp8b52ttcPO0T+OxmhF1g4s19BqTU88pHXS8rmf+iA8/w28WY6Kda3jdp9gWuTFo3mHNmWB9/riksoshWhzPBemBxPNWfNmSv+hu0Uyaw1sKLaXEKly35zvxHaxBFBPcYcQ5FmYr1fGEcKXOASh3KlfTS4j80DzV+Y8fQ0zX1ceIv2w9TDGSd7uYtAgmzoPfS7cqIPmCGSUSNBMtHkrrN1tp/oj0DfNTj9Y0rkWuVGwjMHPgrD2kk8tamLuHyO0fQFSJki2V8969czl25MtgkRnd5odVz4R3xWObzJgclewBWgpPnnhsIX3T0haxbP8YfuHwzH44HCMdJdx0V6qjmdOPVUlhmi6d9Mvy1hFJaznxXOyEYx3alP+C4Bkka+9ol6NjR6lDDn/W2Z7ckoByauCTq/2lZz2OEqbEO/o4Cdfwhk81z0dVKVm1kMSOwasVHCgcBbo8jTdQURHER1IRAWuVX/xODJF2w1Vnwkn8Zz9duGGqeLtwIeN1uOe3vIlGDK4Cuk7zvFAvWNZDZp9buVx3zEI7S1DPvuNEk5Wu9YjywcVvAfNtQrIaWBV2biYmC3PjreJPWtBxmOmy5+0gaNOOwl5WP31D+mRcczxfs1f85eMqrFufsOkywXM8cWNIFP/KlyUoNyVcbTZsM3/nlBMDRU2uwtMIDunhCrMTa2DUpYFnYj8Fy68k5lE+9WmPMsp/p6yS4T8Sg5WtXX8/KHKO3VDdnAginXhfc+zhTPxwvAKFibZ06ITf7GwtH96UJbLvOLl4PboYrZqpn++GhubKfH6WMaV5HxTjUdBGiW0WMj/gPehyvCKtrbvH6r/HPn9tzrR0vJCGpdOSGkmqS/LmVPcp42IhizjVZVG0zxR91lf95uN0lPKQ83gx3B7cCF03+8j/KnonpEBJb3uYmN4654Cr6eFHNrfPSbbTZNgvilkx5ywOAZmrZQzSmsv2X+vO/fEAj/8L1i9nqs+tG970b8H6RR2G8O1L/se9W1rydO9eezOg4Kdfu8RX8Rx32s25IsowsxwTpJlzBJo+ts/dZ/mcf3DceJBy4jsW2b+1HPNOs+Dw2UIaNCYZ8mNhYdfs3yeAavftvnsJhlWYFhB7mn9T60K1NC/3vQdcq3aHpv4HUEsDBBQAAgAIAJCuo0iV7pF+SwAAAGsAAAAbAAAAdW5pdmVyc2FsL3VuaXZlcnNhbC5wbmcueG1ss7GvyM1RKEstKs7Mz7NVMtQzULK34+WyKShKLctMLVeoAIoBBSFASaESyDVCcMszU0oygEIG5mYIwYzUzPSMElslCwNzuKA+0EwAUEsBAgAAFAACAAgAkK6jSA5qJE5iBAAABREAAB0AAAAAAAAAAQAAAAAAAAAAAHVuaXZlcnNhbC9jb21tb25fbWVzc2FnZXMubG5nUEsBAgAAFAACAAgAkK6jSAh+CyMpAwAAhgwAACcAAAAAAAAAAQAAAAAAnQQAAHVuaXZlcnNhbC9mbGFzaF9wdWJsaXNoaW5nX3NldHRpbmdzLnhtbFBLAQIAABQAAgAIAJCuo0i1/AlkugIAAFUKAAAhAAAAAAAAAAEAAAAAAAsIAAB1bml2ZXJzYWwvZmxhc2hfc2tpbl9zZXR0aW5ncy54bWxQSwECAAAUAAIACACQrqNIKpYPZ/4CAACXCwAAJgAAAAAAAAABAAAAAAAECwAAdW5pdmVyc2FsL2h0bWxfcHVibGlzaGluZ19zZXR0aW5ncy54bWxQSwECAAAUAAIACACQrqNIaHFSkZoBAAAfBgAAHwAAAAAAAAABAAAAAABGDgAAdW5pdmVyc2FsL2h0bWxfc2tpbl9zZXR0aW5ncy5qc1BLAQIAABQAAgAIAJCuo0g9PC/RwQAAAOUBAAAaAAAAAAAAAAEAAAAAAB0QAAB1bml2ZXJzYWwvaTE4bl9wcmVzZXRzLnhtbFBLAQIAABQAAgAIAJCuo0izv7NQbQAAAHIAAAAcAAAAAAAAAAEAAAAAABYRAAB1bml2ZXJzYWwvbG9jYWxfc2V0dGluZ3MueG1sUEsBAgAAFAACAAgARJRXRyO0Tvv7AgAAsAgAABQAAAAAAAAAAQAAAAAAvREAAHVuaXZlcnNhbC9wbGF5ZXIueG1sUEsBAgAAFAACAAgAkK6jSIyYS/o+CAAAjyAAACkAAAAAAAAAAQAAAAAA6hQAAHVuaXZlcnNhbC9za2luX2N1c3RvbWl6YXRpb25fc2V0dGluZ3MueG1sUEsBAgAAFAACAAgAkK6jSCqKN+aHEQAA8GEAABcAAAAAAAAAAAAAAAAAbx0AAHVuaXZlcnNhbC91bml2ZXJzYWwucG5nUEsBAgAAFAACAAgAkK6jSJXukX5LAAAAawAAABsAAAAAAAAAAQAAAAAAKy8AAHVuaXZlcnNhbC91bml2ZXJzYWwucG5nLnhtbFBLBQYAAAAACwALAEkDAACvLwAAAAA="/>
  <p:tag name="ISPRING_PRESENTATION_TITLE" val="1"/>
  <p:tag name="ISPRING_SCORM_PASSING_SCORE" val="100.000000"/>
  <p:tag name="ISPRING_FIRST_PUBLISH" val="1"/>
  <p:tag name="ISPRING_SCORM_RATE_QUIZZES" val="0"/>
  <p:tag name="ISPRING_SCORM_ENDPOINT" val="&lt;endpoint&gt;&lt;enable&gt;0&lt;/enable&gt;&lt;lrs&gt;http://&lt;/lrs&gt;&lt;auth&gt;0&lt;/auth&gt;&lt;login&gt;&lt;/login&gt;&lt;password&gt;&lt;/password&gt;&lt;key&gt;&lt;/key&gt;&lt;name&gt;&lt;/name&gt;&lt;email&gt;&lt;/email&gt;&lt;/endpoint&gt;&#10;"/>
  <p:tag name="ISPRING_OUTPUT_FOLDER" val="F:\3月份上传作品\114"/>
</p:tagLst>
</file>

<file path=ppt/theme/theme1.xml><?xml version="1.0" encoding="utf-8"?>
<a:theme xmlns:a="http://schemas.openxmlformats.org/drawingml/2006/main" name="Office 主题">
  <a:themeElements>
    <a:clrScheme name="自定义 69">
      <a:dk1>
        <a:sysClr val="windowText" lastClr="000000"/>
      </a:dk1>
      <a:lt1>
        <a:sysClr val="window" lastClr="FFFFFF"/>
      </a:lt1>
      <a:dk2>
        <a:srgbClr val="000000"/>
      </a:dk2>
      <a:lt2>
        <a:srgbClr val="FFFFFF"/>
      </a:lt2>
      <a:accent1>
        <a:srgbClr val="3D4349"/>
      </a:accent1>
      <a:accent2>
        <a:srgbClr val="18C0E2"/>
      </a:accent2>
      <a:accent3>
        <a:srgbClr val="3D4349"/>
      </a:accent3>
      <a:accent4>
        <a:srgbClr val="18C0E2"/>
      </a:accent4>
      <a:accent5>
        <a:srgbClr val="3D4349"/>
      </a:accent5>
      <a:accent6>
        <a:srgbClr val="18C0E2"/>
      </a:accent6>
      <a:hlink>
        <a:srgbClr val="3D4349"/>
      </a:hlink>
      <a:folHlink>
        <a:srgbClr val="18C0E2"/>
      </a:folHlink>
    </a:clrScheme>
    <a:fontScheme name="自定义 1">
      <a:majorFont>
        <a:latin typeface="Calibri"/>
        <a:ea typeface="字魂35号-经典雅黑"/>
        <a:cs typeface=""/>
      </a:majorFont>
      <a:minorFont>
        <a:latin typeface="Calibri"/>
        <a:ea typeface="字魂35号-经典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5059</Words>
  <Application>Microsoft Office PowerPoint</Application>
  <PresentationFormat>On-screen Show (16:9)</PresentationFormat>
  <Paragraphs>606</Paragraphs>
  <Slides>73</Slides>
  <Notes>58</Notes>
  <HiddenSlides>0</HiddenSlides>
  <MMClips>0</MMClips>
  <ScaleCrop>false</ScaleCrop>
  <HeadingPairs>
    <vt:vector size="6" baseType="variant">
      <vt:variant>
        <vt:lpstr>Fonts Used</vt:lpstr>
      </vt:variant>
      <vt:variant>
        <vt:i4>21</vt:i4>
      </vt:variant>
      <vt:variant>
        <vt:lpstr>Theme</vt:lpstr>
      </vt:variant>
      <vt:variant>
        <vt:i4>1</vt:i4>
      </vt:variant>
      <vt:variant>
        <vt:lpstr>Slide Titles</vt:lpstr>
      </vt:variant>
      <vt:variant>
        <vt:i4>73</vt:i4>
      </vt:variant>
    </vt:vector>
  </HeadingPairs>
  <TitlesOfParts>
    <vt:vector size="95" baseType="lpstr">
      <vt:lpstr>SimSun</vt:lpstr>
      <vt:lpstr>STKaiti</vt:lpstr>
      <vt:lpstr>Albertus</vt:lpstr>
      <vt:lpstr>Arial</vt:lpstr>
      <vt:lpstr>Arial Narrow</vt:lpstr>
      <vt:lpstr>Berlin Sans FB</vt:lpstr>
      <vt:lpstr>Bodoni MT Black</vt:lpstr>
      <vt:lpstr>Bookman Old Style</vt:lpstr>
      <vt:lpstr>Britannic Bold</vt:lpstr>
      <vt:lpstr>Calibri</vt:lpstr>
      <vt:lpstr>Cambria</vt:lpstr>
      <vt:lpstr>Candara</vt:lpstr>
      <vt:lpstr>Georgia</vt:lpstr>
      <vt:lpstr>Symbol</vt:lpstr>
      <vt:lpstr>Tahoma</vt:lpstr>
      <vt:lpstr>Times New Roman</vt:lpstr>
      <vt:lpstr>Verdana</vt:lpstr>
      <vt:lpstr>Wingdings</vt:lpstr>
      <vt:lpstr>Wingdings 2</vt:lpstr>
      <vt:lpstr>Wingdings 3</vt:lpstr>
      <vt:lpstr>字魂35号-经典雅黑</vt:lpstr>
      <vt:lpstr>Office 主题</vt:lpstr>
      <vt:lpstr>PowerPoint Presentation</vt:lpstr>
      <vt:lpstr>PowerPoint Presentation</vt:lpstr>
      <vt:lpstr>PowerPoint Presentation</vt:lpstr>
      <vt:lpstr>PowerPoint Presentation</vt:lpstr>
      <vt:lpstr>PowerPoint Presentation</vt:lpstr>
      <vt:lpstr>PowerPoint Presentation</vt:lpstr>
      <vt:lpstr> RANCANGAN UNDANG-UNDANG REPUBLIK INDONESIA NOMOR … TAHUN … TENTANG … (Nama Undang-Undang) DENGAN RAHMAT TUHAN YANG MAHA ESA  PRESIDEN REPUBLIK INDONESIA,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JENIS DAN HIERARKI PERATURAN PERUU</vt:lpstr>
      <vt:lpstr>PowerPoint Presentation</vt:lpstr>
      <vt:lpstr>PowerPoint Presentation</vt:lpstr>
      <vt:lpstr>PELIMPAHAN KEWENANGAN</vt:lpstr>
      <vt:lpstr>ATRIBUSI </vt:lpstr>
      <vt:lpstr>ATRIBUSI</vt:lpstr>
      <vt:lpstr>ATRIBUSI</vt:lpstr>
      <vt:lpstr>ATRIBUSI</vt:lpstr>
      <vt:lpstr>        Peraturan Presiden Nomor 155 Tahun 2024 tentang  Kementerian Hak Asasi Hukum </vt:lpstr>
      <vt:lpstr>DELEGASI</vt:lpstr>
      <vt:lpstr>DELEGASI</vt:lpstr>
      <vt:lpstr>DELEGASI</vt:lpstr>
      <vt:lpstr>PowerPoint Presentation</vt:lpstr>
      <vt:lpstr>PELIMPAHAN KEWENANGAN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PERATURAN DAERAH PROVINSI JAWA TENGAH  NOMOR   1 TAHUN 2022  TENTANG  PENYELENGGARAAN BANTUAN HUKUM  DENGAN RAHMAT TUHAN YANG MAHA ESA  GUBERNUR JAWA TENGAH,  </vt:lpstr>
      <vt:lpstr>Lanjutan…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2</cp:revision>
  <dcterms:created xsi:type="dcterms:W3CDTF">2019-03-17T09:47:00Z</dcterms:created>
  <dcterms:modified xsi:type="dcterms:W3CDTF">2026-05-13T07:48:28Z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6708EE08581247DA937B4868FB274172</vt:lpwstr>
  </property>
  <property fmtid="{D5CDD505-2E9C-101B-9397-08002B2CF9AE}" pid="3" name="KSOProductBuildVer">
    <vt:lpwstr>2052-11.1.0.10578</vt:lpwstr>
  </property>
</Properties>
</file>