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1" r:id="rId14"/>
    <p:sldId id="282" r:id="rId15"/>
    <p:sldId id="283" r:id="rId16"/>
    <p:sldId id="284" r:id="rId17"/>
    <p:sldId id="285" r:id="rId18"/>
    <p:sldId id="290" r:id="rId19"/>
    <p:sldId id="291" r:id="rId20"/>
    <p:sldId id="301" r:id="rId21"/>
    <p:sldId id="302" r:id="rId22"/>
    <p:sldId id="294" r:id="rId23"/>
    <p:sldId id="295" r:id="rId24"/>
    <p:sldId id="296" r:id="rId25"/>
    <p:sldId id="263" r:id="rId26"/>
    <p:sldId id="303" r:id="rId27"/>
    <p:sldId id="304" r:id="rId28"/>
    <p:sldId id="305" r:id="rId29"/>
    <p:sldId id="306" r:id="rId30"/>
    <p:sldId id="307" r:id="rId31"/>
    <p:sldId id="300" r:id="rId32"/>
    <p:sldId id="279" r:id="rId33"/>
    <p:sldId id="286" r:id="rId34"/>
    <p:sldId id="309" r:id="rId35"/>
    <p:sldId id="310" r:id="rId36"/>
    <p:sldId id="311" r:id="rId37"/>
    <p:sldId id="312" r:id="rId38"/>
    <p:sldId id="313" r:id="rId39"/>
    <p:sldId id="314" r:id="rId40"/>
    <p:sldId id="287" r:id="rId41"/>
    <p:sldId id="288" r:id="rId42"/>
    <p:sldId id="27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82F73-318A-4B08-B008-61075E45BADB}" type="doc">
      <dgm:prSet loTypeId="urn:microsoft.com/office/officeart/2005/8/layout/hierarchy1" loCatId="hierarchy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6635BB23-2E77-461B-9E37-96E124850BD6}">
      <dgm:prSet phldrT="[Text]"/>
      <dgm:spPr/>
      <dgm:t>
        <a:bodyPr/>
        <a:lstStyle/>
        <a:p>
          <a:r>
            <a:rPr lang="id-ID" i="1" dirty="0"/>
            <a:t>freies ermessen</a:t>
          </a:r>
          <a:endParaRPr lang="en-US" dirty="0"/>
        </a:p>
      </dgm:t>
    </dgm:pt>
    <dgm:pt modelId="{563ECFD0-31A8-424B-9406-86CEA30B8205}" type="parTrans" cxnId="{C866F326-4C1A-42E8-86B8-2C783D78E710}">
      <dgm:prSet/>
      <dgm:spPr/>
      <dgm:t>
        <a:bodyPr/>
        <a:lstStyle/>
        <a:p>
          <a:endParaRPr lang="en-US"/>
        </a:p>
      </dgm:t>
    </dgm:pt>
    <dgm:pt modelId="{D3EEB722-D91E-4426-B81D-B96569A67976}" type="sibTrans" cxnId="{C866F326-4C1A-42E8-86B8-2C783D78E710}">
      <dgm:prSet/>
      <dgm:spPr/>
      <dgm:t>
        <a:bodyPr/>
        <a:lstStyle/>
        <a:p>
          <a:endParaRPr lang="en-US"/>
        </a:p>
      </dgm:t>
    </dgm:pt>
    <dgm:pt modelId="{1EE09321-F737-4438-9511-FDA2CF8F8CC9}">
      <dgm:prSet phldrT="[Text]"/>
      <dgm:spPr/>
      <dgm:t>
        <a:bodyPr/>
        <a:lstStyle/>
        <a:p>
          <a:r>
            <a:rPr lang="id-ID" altLang="en-US" i="1" dirty="0"/>
            <a:t>frei</a:t>
          </a:r>
          <a:endParaRPr lang="en-US" dirty="0"/>
        </a:p>
      </dgm:t>
    </dgm:pt>
    <dgm:pt modelId="{36A5A3C8-8370-41A4-B88B-96C6BBDC7561}" type="parTrans" cxnId="{F0F6B075-16D7-40DB-95F1-F7662B2C016F}">
      <dgm:prSet/>
      <dgm:spPr/>
      <dgm:t>
        <a:bodyPr/>
        <a:lstStyle/>
        <a:p>
          <a:endParaRPr lang="en-US"/>
        </a:p>
      </dgm:t>
    </dgm:pt>
    <dgm:pt modelId="{3A0A5EA8-8109-4149-A0E2-EADACE752190}" type="sibTrans" cxnId="{F0F6B075-16D7-40DB-95F1-F7662B2C016F}">
      <dgm:prSet/>
      <dgm:spPr/>
      <dgm:t>
        <a:bodyPr/>
        <a:lstStyle/>
        <a:p>
          <a:endParaRPr lang="en-US"/>
        </a:p>
      </dgm:t>
    </dgm:pt>
    <dgm:pt modelId="{FCF29D94-B942-4191-A6CC-64E9E3942AC2}">
      <dgm:prSet phldrT="[Text]"/>
      <dgm:spPr/>
      <dgm:t>
        <a:bodyPr/>
        <a:lstStyle/>
        <a:p>
          <a:r>
            <a:rPr lang="id-ID" altLang="en-US" dirty="0"/>
            <a:t>bebas, lepas, tidak terikat dan merdeka</a:t>
          </a:r>
          <a:endParaRPr lang="en-US" dirty="0"/>
        </a:p>
      </dgm:t>
    </dgm:pt>
    <dgm:pt modelId="{723A0EEB-DC23-459E-9BBE-E89531CE3DE6}" type="parTrans" cxnId="{7F773BB2-2BFF-42CD-9DC2-6A4DBE0E1190}">
      <dgm:prSet/>
      <dgm:spPr/>
      <dgm:t>
        <a:bodyPr/>
        <a:lstStyle/>
        <a:p>
          <a:endParaRPr lang="en-US"/>
        </a:p>
      </dgm:t>
    </dgm:pt>
    <dgm:pt modelId="{9097D219-F1C0-499B-874F-7743743AAF04}" type="sibTrans" cxnId="{7F773BB2-2BFF-42CD-9DC2-6A4DBE0E1190}">
      <dgm:prSet/>
      <dgm:spPr/>
      <dgm:t>
        <a:bodyPr/>
        <a:lstStyle/>
        <a:p>
          <a:endParaRPr lang="en-US"/>
        </a:p>
      </dgm:t>
    </dgm:pt>
    <dgm:pt modelId="{BF87D2FD-7519-44C9-8039-256DDF94DD86}">
      <dgm:prSet phldrT="[Text]"/>
      <dgm:spPr/>
      <dgm:t>
        <a:bodyPr/>
        <a:lstStyle/>
        <a:p>
          <a:r>
            <a:rPr lang="id-ID" altLang="en-US" i="1" dirty="0"/>
            <a:t>Ermessen</a:t>
          </a:r>
          <a:endParaRPr lang="en-US" dirty="0"/>
        </a:p>
      </dgm:t>
    </dgm:pt>
    <dgm:pt modelId="{FBAE224F-7DF3-477F-AB97-510185FD9C29}" type="parTrans" cxnId="{B55BF816-72D7-469C-9FE9-E9AFB1783CBE}">
      <dgm:prSet/>
      <dgm:spPr/>
      <dgm:t>
        <a:bodyPr/>
        <a:lstStyle/>
        <a:p>
          <a:endParaRPr lang="en-US"/>
        </a:p>
      </dgm:t>
    </dgm:pt>
    <dgm:pt modelId="{B6DC36EA-0BED-401C-9764-0D166A0E16E1}" type="sibTrans" cxnId="{B55BF816-72D7-469C-9FE9-E9AFB1783CBE}">
      <dgm:prSet/>
      <dgm:spPr/>
      <dgm:t>
        <a:bodyPr/>
        <a:lstStyle/>
        <a:p>
          <a:endParaRPr lang="en-US"/>
        </a:p>
      </dgm:t>
    </dgm:pt>
    <dgm:pt modelId="{77FDB583-3BC5-451D-BAC2-78578E628B2F}">
      <dgm:prSet phldrT="[Text]"/>
      <dgm:spPr/>
      <dgm:t>
        <a:bodyPr/>
        <a:lstStyle/>
        <a:p>
          <a:r>
            <a:rPr lang="id-ID" altLang="en-US" dirty="0"/>
            <a:t>mempertimbangkan, menilai, menduga, dan memperkirakan</a:t>
          </a:r>
          <a:endParaRPr lang="en-US" dirty="0"/>
        </a:p>
      </dgm:t>
    </dgm:pt>
    <dgm:pt modelId="{32CE05DA-1BFE-4191-87CF-46759A711510}" type="parTrans" cxnId="{D00B390D-EE6B-4305-9C7F-FC32965A3869}">
      <dgm:prSet/>
      <dgm:spPr/>
      <dgm:t>
        <a:bodyPr/>
        <a:lstStyle/>
        <a:p>
          <a:endParaRPr lang="en-US"/>
        </a:p>
      </dgm:t>
    </dgm:pt>
    <dgm:pt modelId="{2B30C365-BD1B-438A-88CB-2C853E4A7717}" type="sibTrans" cxnId="{D00B390D-EE6B-4305-9C7F-FC32965A3869}">
      <dgm:prSet/>
      <dgm:spPr/>
      <dgm:t>
        <a:bodyPr/>
        <a:lstStyle/>
        <a:p>
          <a:endParaRPr lang="en-US"/>
        </a:p>
      </dgm:t>
    </dgm:pt>
    <dgm:pt modelId="{DBA25889-3BDC-4020-B0C6-009FB4E716F8}" type="pres">
      <dgm:prSet presAssocID="{46C82F73-318A-4B08-B008-61075E45BA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B7382D-AA56-4D5C-9203-821338D88A89}" type="pres">
      <dgm:prSet presAssocID="{6635BB23-2E77-461B-9E37-96E124850BD6}" presName="hierRoot1" presStyleCnt="0"/>
      <dgm:spPr/>
    </dgm:pt>
    <dgm:pt modelId="{0B0BD56F-0547-4B7C-96F5-3D187D4AF8B7}" type="pres">
      <dgm:prSet presAssocID="{6635BB23-2E77-461B-9E37-96E124850BD6}" presName="composite" presStyleCnt="0"/>
      <dgm:spPr/>
    </dgm:pt>
    <dgm:pt modelId="{ADBBB027-E9C0-4BF7-B8A5-0C1A73821811}" type="pres">
      <dgm:prSet presAssocID="{6635BB23-2E77-461B-9E37-96E124850BD6}" presName="background" presStyleLbl="node0" presStyleIdx="0" presStyleCnt="1"/>
      <dgm:spPr/>
    </dgm:pt>
    <dgm:pt modelId="{3C83DA9B-FD90-4154-9E24-D01276E521FA}" type="pres">
      <dgm:prSet presAssocID="{6635BB23-2E77-461B-9E37-96E124850BD6}" presName="text" presStyleLbl="fgAcc0" presStyleIdx="0" presStyleCnt="1">
        <dgm:presLayoutVars>
          <dgm:chPref val="3"/>
        </dgm:presLayoutVars>
      </dgm:prSet>
      <dgm:spPr/>
    </dgm:pt>
    <dgm:pt modelId="{00062CC7-A39C-49B5-876D-94AF0598A6A2}" type="pres">
      <dgm:prSet presAssocID="{6635BB23-2E77-461B-9E37-96E124850BD6}" presName="hierChild2" presStyleCnt="0"/>
      <dgm:spPr/>
    </dgm:pt>
    <dgm:pt modelId="{6E893800-8157-4F18-B950-8FD1D8858280}" type="pres">
      <dgm:prSet presAssocID="{36A5A3C8-8370-41A4-B88B-96C6BBDC7561}" presName="Name10" presStyleLbl="parChTrans1D2" presStyleIdx="0" presStyleCnt="2"/>
      <dgm:spPr/>
    </dgm:pt>
    <dgm:pt modelId="{FADDDD80-D559-492C-AE9D-AD15479EA24B}" type="pres">
      <dgm:prSet presAssocID="{1EE09321-F737-4438-9511-FDA2CF8F8CC9}" presName="hierRoot2" presStyleCnt="0"/>
      <dgm:spPr/>
    </dgm:pt>
    <dgm:pt modelId="{DE668DD1-A2E2-4FC5-9192-B82B39B35FBE}" type="pres">
      <dgm:prSet presAssocID="{1EE09321-F737-4438-9511-FDA2CF8F8CC9}" presName="composite2" presStyleCnt="0"/>
      <dgm:spPr/>
    </dgm:pt>
    <dgm:pt modelId="{FCDE4EB7-C5DB-4A45-BDCF-AB4ED857713C}" type="pres">
      <dgm:prSet presAssocID="{1EE09321-F737-4438-9511-FDA2CF8F8CC9}" presName="background2" presStyleLbl="node2" presStyleIdx="0" presStyleCnt="2"/>
      <dgm:spPr/>
    </dgm:pt>
    <dgm:pt modelId="{7F45FDE0-51CD-4FF2-930F-4DBFBBEE4EAE}" type="pres">
      <dgm:prSet presAssocID="{1EE09321-F737-4438-9511-FDA2CF8F8CC9}" presName="text2" presStyleLbl="fgAcc2" presStyleIdx="0" presStyleCnt="2">
        <dgm:presLayoutVars>
          <dgm:chPref val="3"/>
        </dgm:presLayoutVars>
      </dgm:prSet>
      <dgm:spPr/>
    </dgm:pt>
    <dgm:pt modelId="{2420C59E-B375-47BE-8354-ABE83B101B5D}" type="pres">
      <dgm:prSet presAssocID="{1EE09321-F737-4438-9511-FDA2CF8F8CC9}" presName="hierChild3" presStyleCnt="0"/>
      <dgm:spPr/>
    </dgm:pt>
    <dgm:pt modelId="{B82AF537-4678-4842-BFEE-B525D67E6037}" type="pres">
      <dgm:prSet presAssocID="{723A0EEB-DC23-459E-9BBE-E89531CE3DE6}" presName="Name17" presStyleLbl="parChTrans1D3" presStyleIdx="0" presStyleCnt="2"/>
      <dgm:spPr/>
    </dgm:pt>
    <dgm:pt modelId="{6D946DA5-F8A9-4D94-A22A-91878B915761}" type="pres">
      <dgm:prSet presAssocID="{FCF29D94-B942-4191-A6CC-64E9E3942AC2}" presName="hierRoot3" presStyleCnt="0"/>
      <dgm:spPr/>
    </dgm:pt>
    <dgm:pt modelId="{E285F661-893B-4741-9E13-7BB1C0CC5549}" type="pres">
      <dgm:prSet presAssocID="{FCF29D94-B942-4191-A6CC-64E9E3942AC2}" presName="composite3" presStyleCnt="0"/>
      <dgm:spPr/>
    </dgm:pt>
    <dgm:pt modelId="{2DF1156C-5E33-48BA-93AB-574C8C096313}" type="pres">
      <dgm:prSet presAssocID="{FCF29D94-B942-4191-A6CC-64E9E3942AC2}" presName="background3" presStyleLbl="node3" presStyleIdx="0" presStyleCnt="2"/>
      <dgm:spPr/>
    </dgm:pt>
    <dgm:pt modelId="{B7BDD959-F457-4F6E-AE33-3DCD1553567B}" type="pres">
      <dgm:prSet presAssocID="{FCF29D94-B942-4191-A6CC-64E9E3942AC2}" presName="text3" presStyleLbl="fgAcc3" presStyleIdx="0" presStyleCnt="2" custScaleX="234237">
        <dgm:presLayoutVars>
          <dgm:chPref val="3"/>
        </dgm:presLayoutVars>
      </dgm:prSet>
      <dgm:spPr/>
    </dgm:pt>
    <dgm:pt modelId="{AAB4E707-751B-4114-A637-276550B9F145}" type="pres">
      <dgm:prSet presAssocID="{FCF29D94-B942-4191-A6CC-64E9E3942AC2}" presName="hierChild4" presStyleCnt="0"/>
      <dgm:spPr/>
    </dgm:pt>
    <dgm:pt modelId="{CE0C8E5F-D91D-4718-90E4-09B365495DE9}" type="pres">
      <dgm:prSet presAssocID="{FBAE224F-7DF3-477F-AB97-510185FD9C29}" presName="Name10" presStyleLbl="parChTrans1D2" presStyleIdx="1" presStyleCnt="2"/>
      <dgm:spPr/>
    </dgm:pt>
    <dgm:pt modelId="{9A4EE1A7-3F3A-496F-AFAC-814B093BA8A6}" type="pres">
      <dgm:prSet presAssocID="{BF87D2FD-7519-44C9-8039-256DDF94DD86}" presName="hierRoot2" presStyleCnt="0"/>
      <dgm:spPr/>
    </dgm:pt>
    <dgm:pt modelId="{AD584234-2C16-48B6-B218-6B180DBCC51A}" type="pres">
      <dgm:prSet presAssocID="{BF87D2FD-7519-44C9-8039-256DDF94DD86}" presName="composite2" presStyleCnt="0"/>
      <dgm:spPr/>
    </dgm:pt>
    <dgm:pt modelId="{B17ACD10-5969-4315-90A9-9D5622CF3476}" type="pres">
      <dgm:prSet presAssocID="{BF87D2FD-7519-44C9-8039-256DDF94DD86}" presName="background2" presStyleLbl="node2" presStyleIdx="1" presStyleCnt="2"/>
      <dgm:spPr/>
    </dgm:pt>
    <dgm:pt modelId="{EC7A6C08-9784-466C-A08F-AD5802EFDD18}" type="pres">
      <dgm:prSet presAssocID="{BF87D2FD-7519-44C9-8039-256DDF94DD86}" presName="text2" presStyleLbl="fgAcc2" presStyleIdx="1" presStyleCnt="2">
        <dgm:presLayoutVars>
          <dgm:chPref val="3"/>
        </dgm:presLayoutVars>
      </dgm:prSet>
      <dgm:spPr/>
    </dgm:pt>
    <dgm:pt modelId="{905DB71A-789E-4014-815D-98050A8C204B}" type="pres">
      <dgm:prSet presAssocID="{BF87D2FD-7519-44C9-8039-256DDF94DD86}" presName="hierChild3" presStyleCnt="0"/>
      <dgm:spPr/>
    </dgm:pt>
    <dgm:pt modelId="{C9873F58-157D-4EDB-B776-1AFBBAAC28FD}" type="pres">
      <dgm:prSet presAssocID="{32CE05DA-1BFE-4191-87CF-46759A711510}" presName="Name17" presStyleLbl="parChTrans1D3" presStyleIdx="1" presStyleCnt="2"/>
      <dgm:spPr/>
    </dgm:pt>
    <dgm:pt modelId="{CC9F0E33-F55B-4DC7-91AA-52AE70F57FBB}" type="pres">
      <dgm:prSet presAssocID="{77FDB583-3BC5-451D-BAC2-78578E628B2F}" presName="hierRoot3" presStyleCnt="0"/>
      <dgm:spPr/>
    </dgm:pt>
    <dgm:pt modelId="{78F4B73E-848C-497C-8D7D-0E8BBBCE073E}" type="pres">
      <dgm:prSet presAssocID="{77FDB583-3BC5-451D-BAC2-78578E628B2F}" presName="composite3" presStyleCnt="0"/>
      <dgm:spPr/>
    </dgm:pt>
    <dgm:pt modelId="{2C844349-6120-48CE-B8BF-FC714EAC61DB}" type="pres">
      <dgm:prSet presAssocID="{77FDB583-3BC5-451D-BAC2-78578E628B2F}" presName="background3" presStyleLbl="node3" presStyleIdx="1" presStyleCnt="2"/>
      <dgm:spPr/>
    </dgm:pt>
    <dgm:pt modelId="{253018E4-1097-42F8-92D1-754772717CED}" type="pres">
      <dgm:prSet presAssocID="{77FDB583-3BC5-451D-BAC2-78578E628B2F}" presName="text3" presStyleLbl="fgAcc3" presStyleIdx="1" presStyleCnt="2" custScaleX="254966">
        <dgm:presLayoutVars>
          <dgm:chPref val="3"/>
        </dgm:presLayoutVars>
      </dgm:prSet>
      <dgm:spPr/>
    </dgm:pt>
    <dgm:pt modelId="{BF0BFBA0-6481-4ED8-93C2-EE2F5AAF7015}" type="pres">
      <dgm:prSet presAssocID="{77FDB583-3BC5-451D-BAC2-78578E628B2F}" presName="hierChild4" presStyleCnt="0"/>
      <dgm:spPr/>
    </dgm:pt>
  </dgm:ptLst>
  <dgm:cxnLst>
    <dgm:cxn modelId="{D00B390D-EE6B-4305-9C7F-FC32965A3869}" srcId="{BF87D2FD-7519-44C9-8039-256DDF94DD86}" destId="{77FDB583-3BC5-451D-BAC2-78578E628B2F}" srcOrd="0" destOrd="0" parTransId="{32CE05DA-1BFE-4191-87CF-46759A711510}" sibTransId="{2B30C365-BD1B-438A-88CB-2C853E4A7717}"/>
    <dgm:cxn modelId="{B55BF816-72D7-469C-9FE9-E9AFB1783CBE}" srcId="{6635BB23-2E77-461B-9E37-96E124850BD6}" destId="{BF87D2FD-7519-44C9-8039-256DDF94DD86}" srcOrd="1" destOrd="0" parTransId="{FBAE224F-7DF3-477F-AB97-510185FD9C29}" sibTransId="{B6DC36EA-0BED-401C-9764-0D166A0E16E1}"/>
    <dgm:cxn modelId="{48DB1E21-844C-4ECC-96C3-619CE342FB10}" type="presOf" srcId="{6635BB23-2E77-461B-9E37-96E124850BD6}" destId="{3C83DA9B-FD90-4154-9E24-D01276E521FA}" srcOrd="0" destOrd="0" presId="urn:microsoft.com/office/officeart/2005/8/layout/hierarchy1"/>
    <dgm:cxn modelId="{C866F326-4C1A-42E8-86B8-2C783D78E710}" srcId="{46C82F73-318A-4B08-B008-61075E45BADB}" destId="{6635BB23-2E77-461B-9E37-96E124850BD6}" srcOrd="0" destOrd="0" parTransId="{563ECFD0-31A8-424B-9406-86CEA30B8205}" sibTransId="{D3EEB722-D91E-4426-B81D-B96569A67976}"/>
    <dgm:cxn modelId="{93293738-33A3-4752-87CF-305EACB4F4CC}" type="presOf" srcId="{BF87D2FD-7519-44C9-8039-256DDF94DD86}" destId="{EC7A6C08-9784-466C-A08F-AD5802EFDD18}" srcOrd="0" destOrd="0" presId="urn:microsoft.com/office/officeart/2005/8/layout/hierarchy1"/>
    <dgm:cxn modelId="{F0F6B075-16D7-40DB-95F1-F7662B2C016F}" srcId="{6635BB23-2E77-461B-9E37-96E124850BD6}" destId="{1EE09321-F737-4438-9511-FDA2CF8F8CC9}" srcOrd="0" destOrd="0" parTransId="{36A5A3C8-8370-41A4-B88B-96C6BBDC7561}" sibTransId="{3A0A5EA8-8109-4149-A0E2-EADACE752190}"/>
    <dgm:cxn modelId="{1C1FF48D-B300-45A9-B22C-5624C515088B}" type="presOf" srcId="{46C82F73-318A-4B08-B008-61075E45BADB}" destId="{DBA25889-3BDC-4020-B0C6-009FB4E716F8}" srcOrd="0" destOrd="0" presId="urn:microsoft.com/office/officeart/2005/8/layout/hierarchy1"/>
    <dgm:cxn modelId="{7F773BB2-2BFF-42CD-9DC2-6A4DBE0E1190}" srcId="{1EE09321-F737-4438-9511-FDA2CF8F8CC9}" destId="{FCF29D94-B942-4191-A6CC-64E9E3942AC2}" srcOrd="0" destOrd="0" parTransId="{723A0EEB-DC23-459E-9BBE-E89531CE3DE6}" sibTransId="{9097D219-F1C0-499B-874F-7743743AAF04}"/>
    <dgm:cxn modelId="{259CD2C0-499A-438F-BBA2-2AFD808958EC}" type="presOf" srcId="{FBAE224F-7DF3-477F-AB97-510185FD9C29}" destId="{CE0C8E5F-D91D-4718-90E4-09B365495DE9}" srcOrd="0" destOrd="0" presId="urn:microsoft.com/office/officeart/2005/8/layout/hierarchy1"/>
    <dgm:cxn modelId="{984836C6-51A2-4E09-9F98-15B60CCA6E70}" type="presOf" srcId="{723A0EEB-DC23-459E-9BBE-E89531CE3DE6}" destId="{B82AF537-4678-4842-BFEE-B525D67E6037}" srcOrd="0" destOrd="0" presId="urn:microsoft.com/office/officeart/2005/8/layout/hierarchy1"/>
    <dgm:cxn modelId="{3AC177C8-33CB-4A14-8106-7E2EE20BBC16}" type="presOf" srcId="{32CE05DA-1BFE-4191-87CF-46759A711510}" destId="{C9873F58-157D-4EDB-B776-1AFBBAAC28FD}" srcOrd="0" destOrd="0" presId="urn:microsoft.com/office/officeart/2005/8/layout/hierarchy1"/>
    <dgm:cxn modelId="{0EA2F5D0-F5E9-412E-B129-C436779E22AC}" type="presOf" srcId="{77FDB583-3BC5-451D-BAC2-78578E628B2F}" destId="{253018E4-1097-42F8-92D1-754772717CED}" srcOrd="0" destOrd="0" presId="urn:microsoft.com/office/officeart/2005/8/layout/hierarchy1"/>
    <dgm:cxn modelId="{2024E8E5-F975-4F6F-9545-FB1780E41F85}" type="presOf" srcId="{FCF29D94-B942-4191-A6CC-64E9E3942AC2}" destId="{B7BDD959-F457-4F6E-AE33-3DCD1553567B}" srcOrd="0" destOrd="0" presId="urn:microsoft.com/office/officeart/2005/8/layout/hierarchy1"/>
    <dgm:cxn modelId="{3C67D4EA-10BA-4780-AB11-8D832D15AC5C}" type="presOf" srcId="{36A5A3C8-8370-41A4-B88B-96C6BBDC7561}" destId="{6E893800-8157-4F18-B950-8FD1D8858280}" srcOrd="0" destOrd="0" presId="urn:microsoft.com/office/officeart/2005/8/layout/hierarchy1"/>
    <dgm:cxn modelId="{568C45F0-FAAB-4F59-89BA-96D8E48BCAAE}" type="presOf" srcId="{1EE09321-F737-4438-9511-FDA2CF8F8CC9}" destId="{7F45FDE0-51CD-4FF2-930F-4DBFBBEE4EAE}" srcOrd="0" destOrd="0" presId="urn:microsoft.com/office/officeart/2005/8/layout/hierarchy1"/>
    <dgm:cxn modelId="{2EEF3ADF-9CF8-40ED-9037-40205AD7F7C0}" type="presParOf" srcId="{DBA25889-3BDC-4020-B0C6-009FB4E716F8}" destId="{4DB7382D-AA56-4D5C-9203-821338D88A89}" srcOrd="0" destOrd="0" presId="urn:microsoft.com/office/officeart/2005/8/layout/hierarchy1"/>
    <dgm:cxn modelId="{8B050DED-EBBE-4CA5-8E29-B673F5D201DA}" type="presParOf" srcId="{4DB7382D-AA56-4D5C-9203-821338D88A89}" destId="{0B0BD56F-0547-4B7C-96F5-3D187D4AF8B7}" srcOrd="0" destOrd="0" presId="urn:microsoft.com/office/officeart/2005/8/layout/hierarchy1"/>
    <dgm:cxn modelId="{0B100F11-EDF1-4897-A3E0-F73323140C9D}" type="presParOf" srcId="{0B0BD56F-0547-4B7C-96F5-3D187D4AF8B7}" destId="{ADBBB027-E9C0-4BF7-B8A5-0C1A73821811}" srcOrd="0" destOrd="0" presId="urn:microsoft.com/office/officeart/2005/8/layout/hierarchy1"/>
    <dgm:cxn modelId="{1BC0BBED-424D-46CE-966C-EBA197492FD9}" type="presParOf" srcId="{0B0BD56F-0547-4B7C-96F5-3D187D4AF8B7}" destId="{3C83DA9B-FD90-4154-9E24-D01276E521FA}" srcOrd="1" destOrd="0" presId="urn:microsoft.com/office/officeart/2005/8/layout/hierarchy1"/>
    <dgm:cxn modelId="{274AB975-3557-439A-A95E-DEC41855C754}" type="presParOf" srcId="{4DB7382D-AA56-4D5C-9203-821338D88A89}" destId="{00062CC7-A39C-49B5-876D-94AF0598A6A2}" srcOrd="1" destOrd="0" presId="urn:microsoft.com/office/officeart/2005/8/layout/hierarchy1"/>
    <dgm:cxn modelId="{0198FE88-C615-4E8F-8341-F40B6B48C365}" type="presParOf" srcId="{00062CC7-A39C-49B5-876D-94AF0598A6A2}" destId="{6E893800-8157-4F18-B950-8FD1D8858280}" srcOrd="0" destOrd="0" presId="urn:microsoft.com/office/officeart/2005/8/layout/hierarchy1"/>
    <dgm:cxn modelId="{82636819-8CD7-44EF-AFAB-1285081CA23F}" type="presParOf" srcId="{00062CC7-A39C-49B5-876D-94AF0598A6A2}" destId="{FADDDD80-D559-492C-AE9D-AD15479EA24B}" srcOrd="1" destOrd="0" presId="urn:microsoft.com/office/officeart/2005/8/layout/hierarchy1"/>
    <dgm:cxn modelId="{01C4DBFE-6187-4A3D-AFEF-E41C28660490}" type="presParOf" srcId="{FADDDD80-D559-492C-AE9D-AD15479EA24B}" destId="{DE668DD1-A2E2-4FC5-9192-B82B39B35FBE}" srcOrd="0" destOrd="0" presId="urn:microsoft.com/office/officeart/2005/8/layout/hierarchy1"/>
    <dgm:cxn modelId="{73DAC661-83B6-45E7-A1FB-1A66A832104D}" type="presParOf" srcId="{DE668DD1-A2E2-4FC5-9192-B82B39B35FBE}" destId="{FCDE4EB7-C5DB-4A45-BDCF-AB4ED857713C}" srcOrd="0" destOrd="0" presId="urn:microsoft.com/office/officeart/2005/8/layout/hierarchy1"/>
    <dgm:cxn modelId="{BCE3094D-6646-4AAC-9229-5666F4FA065A}" type="presParOf" srcId="{DE668DD1-A2E2-4FC5-9192-B82B39B35FBE}" destId="{7F45FDE0-51CD-4FF2-930F-4DBFBBEE4EAE}" srcOrd="1" destOrd="0" presId="urn:microsoft.com/office/officeart/2005/8/layout/hierarchy1"/>
    <dgm:cxn modelId="{FFD80B72-F348-416C-98FD-17BD88689735}" type="presParOf" srcId="{FADDDD80-D559-492C-AE9D-AD15479EA24B}" destId="{2420C59E-B375-47BE-8354-ABE83B101B5D}" srcOrd="1" destOrd="0" presId="urn:microsoft.com/office/officeart/2005/8/layout/hierarchy1"/>
    <dgm:cxn modelId="{3AFD7BAF-1860-4364-B948-6852A8B1E530}" type="presParOf" srcId="{2420C59E-B375-47BE-8354-ABE83B101B5D}" destId="{B82AF537-4678-4842-BFEE-B525D67E6037}" srcOrd="0" destOrd="0" presId="urn:microsoft.com/office/officeart/2005/8/layout/hierarchy1"/>
    <dgm:cxn modelId="{AE71142B-381E-413A-940D-F7E519E91CD1}" type="presParOf" srcId="{2420C59E-B375-47BE-8354-ABE83B101B5D}" destId="{6D946DA5-F8A9-4D94-A22A-91878B915761}" srcOrd="1" destOrd="0" presId="urn:microsoft.com/office/officeart/2005/8/layout/hierarchy1"/>
    <dgm:cxn modelId="{1DEE3F0C-65A3-465A-AAA6-5B97D3256CEC}" type="presParOf" srcId="{6D946DA5-F8A9-4D94-A22A-91878B915761}" destId="{E285F661-893B-4741-9E13-7BB1C0CC5549}" srcOrd="0" destOrd="0" presId="urn:microsoft.com/office/officeart/2005/8/layout/hierarchy1"/>
    <dgm:cxn modelId="{296A1D6A-87DC-4F8B-8873-0B17AB48A28A}" type="presParOf" srcId="{E285F661-893B-4741-9E13-7BB1C0CC5549}" destId="{2DF1156C-5E33-48BA-93AB-574C8C096313}" srcOrd="0" destOrd="0" presId="urn:microsoft.com/office/officeart/2005/8/layout/hierarchy1"/>
    <dgm:cxn modelId="{687EE397-D6B5-4B67-9935-FE1B20B977CF}" type="presParOf" srcId="{E285F661-893B-4741-9E13-7BB1C0CC5549}" destId="{B7BDD959-F457-4F6E-AE33-3DCD1553567B}" srcOrd="1" destOrd="0" presId="urn:microsoft.com/office/officeart/2005/8/layout/hierarchy1"/>
    <dgm:cxn modelId="{B58A066F-B81E-464C-9360-B5F331AE8137}" type="presParOf" srcId="{6D946DA5-F8A9-4D94-A22A-91878B915761}" destId="{AAB4E707-751B-4114-A637-276550B9F145}" srcOrd="1" destOrd="0" presId="urn:microsoft.com/office/officeart/2005/8/layout/hierarchy1"/>
    <dgm:cxn modelId="{7CE46D3E-0CA9-4C92-A5CD-21C533B8094B}" type="presParOf" srcId="{00062CC7-A39C-49B5-876D-94AF0598A6A2}" destId="{CE0C8E5F-D91D-4718-90E4-09B365495DE9}" srcOrd="2" destOrd="0" presId="urn:microsoft.com/office/officeart/2005/8/layout/hierarchy1"/>
    <dgm:cxn modelId="{98405658-9878-4E2E-A520-64D766BC9847}" type="presParOf" srcId="{00062CC7-A39C-49B5-876D-94AF0598A6A2}" destId="{9A4EE1A7-3F3A-496F-AFAC-814B093BA8A6}" srcOrd="3" destOrd="0" presId="urn:microsoft.com/office/officeart/2005/8/layout/hierarchy1"/>
    <dgm:cxn modelId="{15ED40ED-C1D4-4ACB-81E8-608FF763E4B2}" type="presParOf" srcId="{9A4EE1A7-3F3A-496F-AFAC-814B093BA8A6}" destId="{AD584234-2C16-48B6-B218-6B180DBCC51A}" srcOrd="0" destOrd="0" presId="urn:microsoft.com/office/officeart/2005/8/layout/hierarchy1"/>
    <dgm:cxn modelId="{836450E7-DC92-4170-85C0-45D56F216880}" type="presParOf" srcId="{AD584234-2C16-48B6-B218-6B180DBCC51A}" destId="{B17ACD10-5969-4315-90A9-9D5622CF3476}" srcOrd="0" destOrd="0" presId="urn:microsoft.com/office/officeart/2005/8/layout/hierarchy1"/>
    <dgm:cxn modelId="{9AF77F5A-30C5-4079-99DC-64C07C5C86EB}" type="presParOf" srcId="{AD584234-2C16-48B6-B218-6B180DBCC51A}" destId="{EC7A6C08-9784-466C-A08F-AD5802EFDD18}" srcOrd="1" destOrd="0" presId="urn:microsoft.com/office/officeart/2005/8/layout/hierarchy1"/>
    <dgm:cxn modelId="{278CE108-1CA8-418B-96D8-6C9F23B2C6D0}" type="presParOf" srcId="{9A4EE1A7-3F3A-496F-AFAC-814B093BA8A6}" destId="{905DB71A-789E-4014-815D-98050A8C204B}" srcOrd="1" destOrd="0" presId="urn:microsoft.com/office/officeart/2005/8/layout/hierarchy1"/>
    <dgm:cxn modelId="{9EC5D290-4F04-4898-8BBF-6E0B7523527E}" type="presParOf" srcId="{905DB71A-789E-4014-815D-98050A8C204B}" destId="{C9873F58-157D-4EDB-B776-1AFBBAAC28FD}" srcOrd="0" destOrd="0" presId="urn:microsoft.com/office/officeart/2005/8/layout/hierarchy1"/>
    <dgm:cxn modelId="{3DBADEEC-EE5F-47CD-A0E5-FA1B7B34661E}" type="presParOf" srcId="{905DB71A-789E-4014-815D-98050A8C204B}" destId="{CC9F0E33-F55B-4DC7-91AA-52AE70F57FBB}" srcOrd="1" destOrd="0" presId="urn:microsoft.com/office/officeart/2005/8/layout/hierarchy1"/>
    <dgm:cxn modelId="{B6D06DA0-7BE9-46D8-957A-D49F7A2E9D09}" type="presParOf" srcId="{CC9F0E33-F55B-4DC7-91AA-52AE70F57FBB}" destId="{78F4B73E-848C-497C-8D7D-0E8BBBCE073E}" srcOrd="0" destOrd="0" presId="urn:microsoft.com/office/officeart/2005/8/layout/hierarchy1"/>
    <dgm:cxn modelId="{5083BBE7-E58C-4907-8F2D-212C323F35F6}" type="presParOf" srcId="{78F4B73E-848C-497C-8D7D-0E8BBBCE073E}" destId="{2C844349-6120-48CE-B8BF-FC714EAC61DB}" srcOrd="0" destOrd="0" presId="urn:microsoft.com/office/officeart/2005/8/layout/hierarchy1"/>
    <dgm:cxn modelId="{1510579D-B46C-49A6-A1EB-88D37CEDAAB3}" type="presParOf" srcId="{78F4B73E-848C-497C-8D7D-0E8BBBCE073E}" destId="{253018E4-1097-42F8-92D1-754772717CED}" srcOrd="1" destOrd="0" presId="urn:microsoft.com/office/officeart/2005/8/layout/hierarchy1"/>
    <dgm:cxn modelId="{264FEF59-B037-4563-854F-680F7C671090}" type="presParOf" srcId="{CC9F0E33-F55B-4DC7-91AA-52AE70F57FBB}" destId="{BF0BFBA0-6481-4ED8-93C2-EE2F5AAF70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7BF560-C5A0-49BA-B43C-092E87690D2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2FCC8E4-CD5B-41F9-B58F-B2882567B974}">
      <dgm:prSet phldrT="[Text]"/>
      <dgm:spPr/>
      <dgm:t>
        <a:bodyPr/>
        <a:lstStyle/>
        <a:p>
          <a:r>
            <a:rPr lang="id-ID" altLang="en-US" dirty="0"/>
            <a:t>salah satu sarana yang memberikan </a:t>
          </a:r>
          <a:r>
            <a:rPr lang="id-ID" altLang="en-US" b="1" dirty="0"/>
            <a:t>ruang gerak bagi pejabat atau badan administrasi negara</a:t>
          </a:r>
          <a:r>
            <a:rPr lang="id-ID" altLang="en-US" dirty="0"/>
            <a:t> untuk melakukan tindakan tanpa terikat sepenuhnya pada Undang-Undang</a:t>
          </a:r>
          <a:endParaRPr lang="en-US" dirty="0"/>
        </a:p>
      </dgm:t>
    </dgm:pt>
    <dgm:pt modelId="{59172F76-932A-44F0-9074-AB863DDD6E20}" type="parTrans" cxnId="{B8FDF5B0-A546-4CCE-AE15-B16A558AAEA4}">
      <dgm:prSet/>
      <dgm:spPr/>
      <dgm:t>
        <a:bodyPr/>
        <a:lstStyle/>
        <a:p>
          <a:endParaRPr lang="en-US"/>
        </a:p>
      </dgm:t>
    </dgm:pt>
    <dgm:pt modelId="{C18E34FB-9CD3-4048-B7DD-850E22C54490}" type="sibTrans" cxnId="{B8FDF5B0-A546-4CCE-AE15-B16A558AAEA4}">
      <dgm:prSet/>
      <dgm:spPr/>
      <dgm:t>
        <a:bodyPr/>
        <a:lstStyle/>
        <a:p>
          <a:endParaRPr lang="en-US"/>
        </a:p>
      </dgm:t>
    </dgm:pt>
    <dgm:pt modelId="{49B09E16-539A-4AF9-9886-3941194B79BE}" type="pres">
      <dgm:prSet presAssocID="{897BF560-C5A0-49BA-B43C-092E87690D23}" presName="CompostProcess" presStyleCnt="0">
        <dgm:presLayoutVars>
          <dgm:dir/>
          <dgm:resizeHandles val="exact"/>
        </dgm:presLayoutVars>
      </dgm:prSet>
      <dgm:spPr/>
    </dgm:pt>
    <dgm:pt modelId="{0E659BBF-93BD-4500-8A69-D4AEE0ED9C99}" type="pres">
      <dgm:prSet presAssocID="{897BF560-C5A0-49BA-B43C-092E87690D23}" presName="arrow" presStyleLbl="bgShp" presStyleIdx="0" presStyleCnt="1" custScaleX="117647" custLinFactNeighborY="-368"/>
      <dgm:spPr/>
    </dgm:pt>
    <dgm:pt modelId="{CA5FB2A6-C35B-4B62-82A8-5A12757B38AA}" type="pres">
      <dgm:prSet presAssocID="{897BF560-C5A0-49BA-B43C-092E87690D23}" presName="linearProcess" presStyleCnt="0"/>
      <dgm:spPr/>
    </dgm:pt>
    <dgm:pt modelId="{0D89DF45-0D30-4B75-A440-A33F39F04D0D}" type="pres">
      <dgm:prSet presAssocID="{72FCC8E4-CD5B-41F9-B58F-B2882567B974}" presName="textNode" presStyleLbl="node1" presStyleIdx="0" presStyleCnt="1" custScaleX="146998">
        <dgm:presLayoutVars>
          <dgm:bulletEnabled val="1"/>
        </dgm:presLayoutVars>
      </dgm:prSet>
      <dgm:spPr/>
    </dgm:pt>
  </dgm:ptLst>
  <dgm:cxnLst>
    <dgm:cxn modelId="{3225A43C-B719-4425-A808-741E5A0D198A}" type="presOf" srcId="{897BF560-C5A0-49BA-B43C-092E87690D23}" destId="{49B09E16-539A-4AF9-9886-3941194B79BE}" srcOrd="0" destOrd="0" presId="urn:microsoft.com/office/officeart/2005/8/layout/hProcess9"/>
    <dgm:cxn modelId="{B8FDF5B0-A546-4CCE-AE15-B16A558AAEA4}" srcId="{897BF560-C5A0-49BA-B43C-092E87690D23}" destId="{72FCC8E4-CD5B-41F9-B58F-B2882567B974}" srcOrd="0" destOrd="0" parTransId="{59172F76-932A-44F0-9074-AB863DDD6E20}" sibTransId="{C18E34FB-9CD3-4048-B7DD-850E22C54490}"/>
    <dgm:cxn modelId="{783FF2FA-565E-4448-AE24-395E82C3B634}" type="presOf" srcId="{72FCC8E4-CD5B-41F9-B58F-B2882567B974}" destId="{0D89DF45-0D30-4B75-A440-A33F39F04D0D}" srcOrd="0" destOrd="0" presId="urn:microsoft.com/office/officeart/2005/8/layout/hProcess9"/>
    <dgm:cxn modelId="{28605C78-6208-483F-92EB-F8788A49A645}" type="presParOf" srcId="{49B09E16-539A-4AF9-9886-3941194B79BE}" destId="{0E659BBF-93BD-4500-8A69-D4AEE0ED9C99}" srcOrd="0" destOrd="0" presId="urn:microsoft.com/office/officeart/2005/8/layout/hProcess9"/>
    <dgm:cxn modelId="{3CD0C1AA-197D-47E5-BF1C-D43427241634}" type="presParOf" srcId="{49B09E16-539A-4AF9-9886-3941194B79BE}" destId="{CA5FB2A6-C35B-4B62-82A8-5A12757B38AA}" srcOrd="1" destOrd="0" presId="urn:microsoft.com/office/officeart/2005/8/layout/hProcess9"/>
    <dgm:cxn modelId="{BB732396-2A3D-472E-99F8-68FD8CDBA317}" type="presParOf" srcId="{CA5FB2A6-C35B-4B62-82A8-5A12757B38AA}" destId="{0D89DF45-0D30-4B75-A440-A33F39F04D0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EA398F-5047-4C87-B8DE-9B41B32CF46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32C5A03-8534-40F1-B0EE-45A5CBAB9285}">
      <dgm:prSet phldrT="[Text]" custT="1"/>
      <dgm:spPr/>
      <dgm:t>
        <a:bodyPr/>
        <a:lstStyle/>
        <a:p>
          <a:r>
            <a:rPr lang="id-ID" sz="2100" dirty="0">
              <a:solidFill>
                <a:schemeClr val="bg2">
                  <a:lumMod val="25000"/>
                </a:schemeClr>
              </a:solidFill>
            </a:rPr>
            <a:t>Ditujukan untuk menjalankan </a:t>
          </a:r>
          <a:r>
            <a:rPr lang="id-ID" sz="2400" b="1" dirty="0">
              <a:solidFill>
                <a:schemeClr val="bg2">
                  <a:lumMod val="25000"/>
                </a:schemeClr>
              </a:solidFill>
            </a:rPr>
            <a:t>tugas pelayanan umum</a:t>
          </a:r>
          <a:endParaRPr lang="en-US" sz="2400" b="1" dirty="0">
            <a:solidFill>
              <a:schemeClr val="bg2">
                <a:lumMod val="25000"/>
              </a:schemeClr>
            </a:solidFill>
          </a:endParaRPr>
        </a:p>
      </dgm:t>
    </dgm:pt>
    <dgm:pt modelId="{883128FA-CC70-49B2-903D-4D2AA48EF3BD}" type="parTrans" cxnId="{72333677-3CEA-4743-A0E9-64BE54ADE9D0}">
      <dgm:prSet/>
      <dgm:spPr/>
      <dgm:t>
        <a:bodyPr/>
        <a:lstStyle/>
        <a:p>
          <a:endParaRPr lang="en-US"/>
        </a:p>
      </dgm:t>
    </dgm:pt>
    <dgm:pt modelId="{EACBC7B9-76EA-4646-93B2-25E4663451CC}" type="sibTrans" cxnId="{72333677-3CEA-4743-A0E9-64BE54ADE9D0}">
      <dgm:prSet/>
      <dgm:spPr/>
      <dgm:t>
        <a:bodyPr/>
        <a:lstStyle/>
        <a:p>
          <a:endParaRPr lang="en-US"/>
        </a:p>
      </dgm:t>
    </dgm:pt>
    <dgm:pt modelId="{D386F632-E1D3-487B-AF09-824FD91941A3}">
      <dgm:prSet phldrT="[Text]" custT="1"/>
      <dgm:spPr/>
      <dgm:t>
        <a:bodyPr/>
        <a:lstStyle/>
        <a:p>
          <a:r>
            <a:rPr lang="id-ID" sz="2100" dirty="0">
              <a:solidFill>
                <a:srgbClr val="00B0F0"/>
              </a:solidFill>
            </a:rPr>
            <a:t>Merupakan sikap </a:t>
          </a:r>
          <a:r>
            <a:rPr lang="id-ID" sz="2300" b="1" dirty="0">
              <a:solidFill>
                <a:srgbClr val="00B0F0"/>
              </a:solidFill>
            </a:rPr>
            <a:t>tindak yang aktif dari administrasi negara</a:t>
          </a:r>
          <a:endParaRPr lang="en-US" sz="2300" b="1" dirty="0">
            <a:solidFill>
              <a:srgbClr val="00B0F0"/>
            </a:solidFill>
          </a:endParaRPr>
        </a:p>
      </dgm:t>
    </dgm:pt>
    <dgm:pt modelId="{A88320F3-F116-40AD-AC42-FC12B7E55590}" type="parTrans" cxnId="{BC25063C-F676-46E0-971A-7D631CF950CF}">
      <dgm:prSet/>
      <dgm:spPr/>
      <dgm:t>
        <a:bodyPr/>
        <a:lstStyle/>
        <a:p>
          <a:endParaRPr lang="en-US"/>
        </a:p>
      </dgm:t>
    </dgm:pt>
    <dgm:pt modelId="{96D848E1-6FE6-4472-8A04-A589E58E9391}" type="sibTrans" cxnId="{BC25063C-F676-46E0-971A-7D631CF950CF}">
      <dgm:prSet/>
      <dgm:spPr/>
      <dgm:t>
        <a:bodyPr/>
        <a:lstStyle/>
        <a:p>
          <a:endParaRPr lang="en-US"/>
        </a:p>
      </dgm:t>
    </dgm:pt>
    <dgm:pt modelId="{46060B23-0CC8-43EE-AB98-9DDF901B5BAC}">
      <dgm:prSet phldrT="[Text]" custT="1"/>
      <dgm:spPr/>
      <dgm:t>
        <a:bodyPr/>
        <a:lstStyle/>
        <a:p>
          <a:r>
            <a:rPr lang="id-ID" sz="2100" b="0" dirty="0">
              <a:solidFill>
                <a:srgbClr val="FF0000"/>
              </a:solidFill>
            </a:rPr>
            <a:t>Sikap tindak itu </a:t>
          </a:r>
          <a:r>
            <a:rPr lang="id-ID" sz="2400" b="1" dirty="0">
              <a:solidFill>
                <a:srgbClr val="FF0000"/>
              </a:solidFill>
            </a:rPr>
            <a:t>dimungkinkan oleh hukum</a:t>
          </a:r>
          <a:endParaRPr lang="en-US" sz="2400" b="1" dirty="0">
            <a:solidFill>
              <a:srgbClr val="FF0000"/>
            </a:solidFill>
          </a:endParaRPr>
        </a:p>
      </dgm:t>
    </dgm:pt>
    <dgm:pt modelId="{D4F5D77B-6260-4FFF-A676-74EDF68D313A}" type="parTrans" cxnId="{B991D905-B0AA-492B-BE24-9E6A81C5A2F1}">
      <dgm:prSet/>
      <dgm:spPr/>
      <dgm:t>
        <a:bodyPr/>
        <a:lstStyle/>
        <a:p>
          <a:endParaRPr lang="en-US"/>
        </a:p>
      </dgm:t>
    </dgm:pt>
    <dgm:pt modelId="{5A8E5313-4E27-4F3D-9AA8-AD35D2AA36E5}" type="sibTrans" cxnId="{B991D905-B0AA-492B-BE24-9E6A81C5A2F1}">
      <dgm:prSet/>
      <dgm:spPr/>
      <dgm:t>
        <a:bodyPr/>
        <a:lstStyle/>
        <a:p>
          <a:endParaRPr lang="en-US"/>
        </a:p>
      </dgm:t>
    </dgm:pt>
    <dgm:pt modelId="{DB137E74-8E08-4E6F-A27A-3E1786B3D12B}">
      <dgm:prSet phldrT="[Text]" custT="1"/>
      <dgm:spPr/>
      <dgm:t>
        <a:bodyPr/>
        <a:lstStyle/>
        <a:p>
          <a:r>
            <a:rPr lang="id-ID" sz="2100" b="0" dirty="0">
              <a:solidFill>
                <a:srgbClr val="FFFF00"/>
              </a:solidFill>
            </a:rPr>
            <a:t>Sikap tindak itu diambil atas </a:t>
          </a:r>
          <a:r>
            <a:rPr lang="id-ID" sz="2800" b="1" dirty="0">
              <a:solidFill>
                <a:srgbClr val="FFFF00"/>
              </a:solidFill>
            </a:rPr>
            <a:t>inisiatif sendiri</a:t>
          </a:r>
          <a:endParaRPr lang="en-US" sz="2800" b="1" dirty="0">
            <a:solidFill>
              <a:srgbClr val="FFFF00"/>
            </a:solidFill>
          </a:endParaRPr>
        </a:p>
      </dgm:t>
    </dgm:pt>
    <dgm:pt modelId="{403E4EBC-C3C9-415B-AF05-B537E59ACA30}" type="parTrans" cxnId="{1B44F745-DC5E-4336-AA20-949BDFB21E4E}">
      <dgm:prSet/>
      <dgm:spPr/>
      <dgm:t>
        <a:bodyPr/>
        <a:lstStyle/>
        <a:p>
          <a:endParaRPr lang="en-US"/>
        </a:p>
      </dgm:t>
    </dgm:pt>
    <dgm:pt modelId="{FC107C0D-04BC-412D-B29E-E4CF6B22153B}" type="sibTrans" cxnId="{1B44F745-DC5E-4336-AA20-949BDFB21E4E}">
      <dgm:prSet/>
      <dgm:spPr/>
      <dgm:t>
        <a:bodyPr/>
        <a:lstStyle/>
        <a:p>
          <a:endParaRPr lang="en-US"/>
        </a:p>
      </dgm:t>
    </dgm:pt>
    <dgm:pt modelId="{0213CE55-92F6-4332-BB9C-EC2BD34F12B1}">
      <dgm:prSet phldrT="[Text]" custT="1"/>
      <dgm:spPr/>
      <dgm:t>
        <a:bodyPr/>
        <a:lstStyle/>
        <a:p>
          <a:r>
            <a:rPr lang="id-ID" sz="2100" dirty="0">
              <a:solidFill>
                <a:srgbClr val="990099"/>
              </a:solidFill>
            </a:rPr>
            <a:t>Sikap tindak itu dimaksudkan </a:t>
          </a:r>
          <a:r>
            <a:rPr lang="id-ID" sz="2000" b="1" dirty="0">
              <a:solidFill>
                <a:srgbClr val="990099"/>
              </a:solidFill>
            </a:rPr>
            <a:t>untuk menyelesaikan persoalan penting yang timbul secara tiba-tiba</a:t>
          </a:r>
          <a:endParaRPr lang="en-US" sz="2000" b="1" dirty="0">
            <a:solidFill>
              <a:srgbClr val="990099"/>
            </a:solidFill>
          </a:endParaRPr>
        </a:p>
      </dgm:t>
    </dgm:pt>
    <dgm:pt modelId="{5435ECFE-9C83-44A8-B02F-2B9FD60B99A6}" type="parTrans" cxnId="{D66DA138-DE37-4268-B5F3-B946B79E42BA}">
      <dgm:prSet/>
      <dgm:spPr/>
      <dgm:t>
        <a:bodyPr/>
        <a:lstStyle/>
        <a:p>
          <a:endParaRPr lang="en-US"/>
        </a:p>
      </dgm:t>
    </dgm:pt>
    <dgm:pt modelId="{5F12CE4D-BB1A-473A-8841-3276B4D3637D}" type="sibTrans" cxnId="{D66DA138-DE37-4268-B5F3-B946B79E42BA}">
      <dgm:prSet/>
      <dgm:spPr/>
      <dgm:t>
        <a:bodyPr/>
        <a:lstStyle/>
        <a:p>
          <a:endParaRPr lang="en-US"/>
        </a:p>
      </dgm:t>
    </dgm:pt>
    <dgm:pt modelId="{D104FBC6-AA67-4624-9288-360C34A2BEF3}">
      <dgm:prSet phldrT="[Text]" custT="1"/>
      <dgm:spPr/>
      <dgm:t>
        <a:bodyPr/>
        <a:lstStyle/>
        <a:p>
          <a:r>
            <a:rPr lang="en-US" sz="2100" b="0" dirty="0" err="1">
              <a:solidFill>
                <a:schemeClr val="accent1">
                  <a:lumMod val="75000"/>
                </a:schemeClr>
              </a:solidFill>
            </a:rPr>
            <a:t>Sikap</a:t>
          </a:r>
          <a:r>
            <a:rPr lang="en-US" sz="2100" b="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b="0" dirty="0" err="1">
              <a:solidFill>
                <a:schemeClr val="accent1">
                  <a:lumMod val="75000"/>
                </a:schemeClr>
              </a:solidFill>
            </a:rPr>
            <a:t>tindak</a:t>
          </a:r>
          <a:r>
            <a:rPr lang="en-US" sz="2100" b="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b="0" dirty="0" err="1">
              <a:solidFill>
                <a:schemeClr val="accent1">
                  <a:lumMod val="75000"/>
                </a:schemeClr>
              </a:solidFill>
            </a:rPr>
            <a:t>itu</a:t>
          </a:r>
          <a:r>
            <a:rPr lang="en-US" sz="2100" b="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b="1" dirty="0" err="1">
              <a:solidFill>
                <a:schemeClr val="accent1">
                  <a:lumMod val="75000"/>
                </a:schemeClr>
              </a:solidFill>
            </a:rPr>
            <a:t>dapat</a:t>
          </a:r>
          <a:r>
            <a:rPr lang="en-US" sz="21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b="1" dirty="0" err="1">
              <a:solidFill>
                <a:schemeClr val="accent1">
                  <a:lumMod val="75000"/>
                </a:schemeClr>
              </a:solidFill>
            </a:rPr>
            <a:t>dipertanggungjawabkan</a:t>
          </a:r>
          <a:r>
            <a:rPr lang="en-US" sz="21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b="1" dirty="0" err="1">
              <a:solidFill>
                <a:schemeClr val="accent1">
                  <a:lumMod val="75000"/>
                </a:schemeClr>
              </a:solidFill>
            </a:rPr>
            <a:t>baik</a:t>
          </a:r>
          <a:r>
            <a:rPr lang="en-US" sz="21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b="1" dirty="0" err="1">
              <a:solidFill>
                <a:schemeClr val="accent1">
                  <a:lumMod val="75000"/>
                </a:schemeClr>
              </a:solidFill>
            </a:rPr>
            <a:t>secara</a:t>
          </a:r>
          <a:r>
            <a:rPr lang="en-US" sz="2100" b="1" dirty="0">
              <a:solidFill>
                <a:schemeClr val="accent1">
                  <a:lumMod val="75000"/>
                </a:schemeClr>
              </a:solidFill>
            </a:rPr>
            <a:t> moral  </a:t>
          </a:r>
          <a:r>
            <a:rPr lang="en-US" sz="2100" b="1" dirty="0" err="1">
              <a:solidFill>
                <a:schemeClr val="accent1">
                  <a:lumMod val="75000"/>
                </a:schemeClr>
              </a:solidFill>
            </a:rPr>
            <a:t>maupun</a:t>
          </a:r>
          <a:r>
            <a:rPr lang="en-US" sz="21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b="1" dirty="0" err="1">
              <a:solidFill>
                <a:schemeClr val="accent1">
                  <a:lumMod val="75000"/>
                </a:schemeClr>
              </a:solidFill>
            </a:rPr>
            <a:t>secara</a:t>
          </a:r>
          <a:r>
            <a:rPr lang="en-US" sz="21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b="1" dirty="0" err="1">
              <a:solidFill>
                <a:schemeClr val="accent1">
                  <a:lumMod val="75000"/>
                </a:schemeClr>
              </a:solidFill>
            </a:rPr>
            <a:t>hukum</a:t>
          </a:r>
          <a:endParaRPr lang="en-US" sz="2100" b="1" dirty="0">
            <a:solidFill>
              <a:schemeClr val="accent1">
                <a:lumMod val="75000"/>
              </a:schemeClr>
            </a:solidFill>
          </a:endParaRPr>
        </a:p>
      </dgm:t>
    </dgm:pt>
    <dgm:pt modelId="{13133BA0-70A6-44BD-B8D8-809BDD0D4EFC}" type="parTrans" cxnId="{5643FEA7-3597-4C0E-A71B-EAA4C6F6DD47}">
      <dgm:prSet/>
      <dgm:spPr/>
      <dgm:t>
        <a:bodyPr/>
        <a:lstStyle/>
        <a:p>
          <a:endParaRPr lang="en-US"/>
        </a:p>
      </dgm:t>
    </dgm:pt>
    <dgm:pt modelId="{26C99CF7-87FD-4965-BEAC-C29CCCC95139}" type="sibTrans" cxnId="{5643FEA7-3597-4C0E-A71B-EAA4C6F6DD47}">
      <dgm:prSet/>
      <dgm:spPr/>
      <dgm:t>
        <a:bodyPr/>
        <a:lstStyle/>
        <a:p>
          <a:endParaRPr lang="en-US"/>
        </a:p>
      </dgm:t>
    </dgm:pt>
    <dgm:pt modelId="{5A7CC0EE-FC1C-4599-8931-BE9131A5BA34}" type="pres">
      <dgm:prSet presAssocID="{F9EA398F-5047-4C87-B8DE-9B41B32CF46E}" presName="linear" presStyleCnt="0">
        <dgm:presLayoutVars>
          <dgm:dir/>
          <dgm:animLvl val="lvl"/>
          <dgm:resizeHandles val="exact"/>
        </dgm:presLayoutVars>
      </dgm:prSet>
      <dgm:spPr/>
    </dgm:pt>
    <dgm:pt modelId="{ADDA2D32-7795-4160-A168-3B439469002B}" type="pres">
      <dgm:prSet presAssocID="{632C5A03-8534-40F1-B0EE-45A5CBAB9285}" presName="parentLin" presStyleCnt="0"/>
      <dgm:spPr/>
    </dgm:pt>
    <dgm:pt modelId="{318106E7-6E2A-4FC3-B0FC-B272AED069F7}" type="pres">
      <dgm:prSet presAssocID="{632C5A03-8534-40F1-B0EE-45A5CBAB9285}" presName="parentLeftMargin" presStyleLbl="node1" presStyleIdx="0" presStyleCnt="6"/>
      <dgm:spPr/>
    </dgm:pt>
    <dgm:pt modelId="{7C09E580-EFEE-4212-8142-682C9D9C741E}" type="pres">
      <dgm:prSet presAssocID="{632C5A03-8534-40F1-B0EE-45A5CBAB928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8CE551D-D6A7-40C7-9A02-E635C46E0C8F}" type="pres">
      <dgm:prSet presAssocID="{632C5A03-8534-40F1-B0EE-45A5CBAB9285}" presName="negativeSpace" presStyleCnt="0"/>
      <dgm:spPr/>
    </dgm:pt>
    <dgm:pt modelId="{9C810F7C-E625-40D9-ADD8-0DF2F9C59D3D}" type="pres">
      <dgm:prSet presAssocID="{632C5A03-8534-40F1-B0EE-45A5CBAB9285}" presName="childText" presStyleLbl="conFgAcc1" presStyleIdx="0" presStyleCnt="6">
        <dgm:presLayoutVars>
          <dgm:bulletEnabled val="1"/>
        </dgm:presLayoutVars>
      </dgm:prSet>
      <dgm:spPr/>
    </dgm:pt>
    <dgm:pt modelId="{14547308-7047-40FE-8CC1-F6D880280901}" type="pres">
      <dgm:prSet presAssocID="{EACBC7B9-76EA-4646-93B2-25E4663451CC}" presName="spaceBetweenRectangles" presStyleCnt="0"/>
      <dgm:spPr/>
    </dgm:pt>
    <dgm:pt modelId="{8F5013BC-3583-49F7-B038-B0A3D40B2B60}" type="pres">
      <dgm:prSet presAssocID="{D386F632-E1D3-487B-AF09-824FD91941A3}" presName="parentLin" presStyleCnt="0"/>
      <dgm:spPr/>
    </dgm:pt>
    <dgm:pt modelId="{8B2F10D0-BF49-4C0B-93DA-85D0981BA44A}" type="pres">
      <dgm:prSet presAssocID="{D386F632-E1D3-487B-AF09-824FD91941A3}" presName="parentLeftMargin" presStyleLbl="node1" presStyleIdx="0" presStyleCnt="6"/>
      <dgm:spPr/>
    </dgm:pt>
    <dgm:pt modelId="{8BF498F4-CA08-4224-8B4D-C81AD2D976CD}" type="pres">
      <dgm:prSet presAssocID="{D386F632-E1D3-487B-AF09-824FD91941A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03F0321-1CCA-4433-B72B-52A8F7E468E5}" type="pres">
      <dgm:prSet presAssocID="{D386F632-E1D3-487B-AF09-824FD91941A3}" presName="negativeSpace" presStyleCnt="0"/>
      <dgm:spPr/>
    </dgm:pt>
    <dgm:pt modelId="{200C05CB-9256-4AF1-9CB7-FDD05F5A5B93}" type="pres">
      <dgm:prSet presAssocID="{D386F632-E1D3-487B-AF09-824FD91941A3}" presName="childText" presStyleLbl="conFgAcc1" presStyleIdx="1" presStyleCnt="6">
        <dgm:presLayoutVars>
          <dgm:bulletEnabled val="1"/>
        </dgm:presLayoutVars>
      </dgm:prSet>
      <dgm:spPr/>
    </dgm:pt>
    <dgm:pt modelId="{8911B071-AC46-4B2B-8969-1A78F8FC047F}" type="pres">
      <dgm:prSet presAssocID="{96D848E1-6FE6-4472-8A04-A589E58E9391}" presName="spaceBetweenRectangles" presStyleCnt="0"/>
      <dgm:spPr/>
    </dgm:pt>
    <dgm:pt modelId="{C20043D1-0E09-4F88-9942-91FFF7E8791B}" type="pres">
      <dgm:prSet presAssocID="{46060B23-0CC8-43EE-AB98-9DDF901B5BAC}" presName="parentLin" presStyleCnt="0"/>
      <dgm:spPr/>
    </dgm:pt>
    <dgm:pt modelId="{AB8EA223-6C39-433E-803E-67D5FCCCE7F1}" type="pres">
      <dgm:prSet presAssocID="{46060B23-0CC8-43EE-AB98-9DDF901B5BAC}" presName="parentLeftMargin" presStyleLbl="node1" presStyleIdx="1" presStyleCnt="6"/>
      <dgm:spPr/>
    </dgm:pt>
    <dgm:pt modelId="{F7D32834-8A47-4FCF-B5D3-3B238616BA49}" type="pres">
      <dgm:prSet presAssocID="{46060B23-0CC8-43EE-AB98-9DDF901B5BA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E5A09B1-11F6-4CD7-A7A2-5A8994386E1B}" type="pres">
      <dgm:prSet presAssocID="{46060B23-0CC8-43EE-AB98-9DDF901B5BAC}" presName="negativeSpace" presStyleCnt="0"/>
      <dgm:spPr/>
    </dgm:pt>
    <dgm:pt modelId="{4A679F93-D5BB-4BF8-A6F2-2BE70812FD75}" type="pres">
      <dgm:prSet presAssocID="{46060B23-0CC8-43EE-AB98-9DDF901B5BAC}" presName="childText" presStyleLbl="conFgAcc1" presStyleIdx="2" presStyleCnt="6">
        <dgm:presLayoutVars>
          <dgm:bulletEnabled val="1"/>
        </dgm:presLayoutVars>
      </dgm:prSet>
      <dgm:spPr/>
    </dgm:pt>
    <dgm:pt modelId="{CBAA5648-0FC5-43E9-B05F-7265CA597ADF}" type="pres">
      <dgm:prSet presAssocID="{5A8E5313-4E27-4F3D-9AA8-AD35D2AA36E5}" presName="spaceBetweenRectangles" presStyleCnt="0"/>
      <dgm:spPr/>
    </dgm:pt>
    <dgm:pt modelId="{CEEB318E-EE00-464D-93E8-3316D1AB0972}" type="pres">
      <dgm:prSet presAssocID="{DB137E74-8E08-4E6F-A27A-3E1786B3D12B}" presName="parentLin" presStyleCnt="0"/>
      <dgm:spPr/>
    </dgm:pt>
    <dgm:pt modelId="{18151450-081E-44AD-8CED-F9B615D4D24E}" type="pres">
      <dgm:prSet presAssocID="{DB137E74-8E08-4E6F-A27A-3E1786B3D12B}" presName="parentLeftMargin" presStyleLbl="node1" presStyleIdx="2" presStyleCnt="6"/>
      <dgm:spPr/>
    </dgm:pt>
    <dgm:pt modelId="{0A7F60B8-9231-45F2-9442-E88816058E45}" type="pres">
      <dgm:prSet presAssocID="{DB137E74-8E08-4E6F-A27A-3E1786B3D12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E50A62D-592A-49A0-9BA4-2372BB117B07}" type="pres">
      <dgm:prSet presAssocID="{DB137E74-8E08-4E6F-A27A-3E1786B3D12B}" presName="negativeSpace" presStyleCnt="0"/>
      <dgm:spPr/>
    </dgm:pt>
    <dgm:pt modelId="{F7BC0A07-A900-4150-9277-E0B0558720B9}" type="pres">
      <dgm:prSet presAssocID="{DB137E74-8E08-4E6F-A27A-3E1786B3D12B}" presName="childText" presStyleLbl="conFgAcc1" presStyleIdx="3" presStyleCnt="6">
        <dgm:presLayoutVars>
          <dgm:bulletEnabled val="1"/>
        </dgm:presLayoutVars>
      </dgm:prSet>
      <dgm:spPr/>
    </dgm:pt>
    <dgm:pt modelId="{01E0EE00-E029-4C4A-A5CD-DBBF4461043A}" type="pres">
      <dgm:prSet presAssocID="{FC107C0D-04BC-412D-B29E-E4CF6B22153B}" presName="spaceBetweenRectangles" presStyleCnt="0"/>
      <dgm:spPr/>
    </dgm:pt>
    <dgm:pt modelId="{2544D238-1DB7-4B18-936E-F079783E8827}" type="pres">
      <dgm:prSet presAssocID="{0213CE55-92F6-4332-BB9C-EC2BD34F12B1}" presName="parentLin" presStyleCnt="0"/>
      <dgm:spPr/>
    </dgm:pt>
    <dgm:pt modelId="{BE561CE2-5538-4E8B-85AC-EF66E2AB2BFB}" type="pres">
      <dgm:prSet presAssocID="{0213CE55-92F6-4332-BB9C-EC2BD34F12B1}" presName="parentLeftMargin" presStyleLbl="node1" presStyleIdx="3" presStyleCnt="6"/>
      <dgm:spPr/>
    </dgm:pt>
    <dgm:pt modelId="{494CBBB0-E5BA-4EA9-93A8-81213799248C}" type="pres">
      <dgm:prSet presAssocID="{0213CE55-92F6-4332-BB9C-EC2BD34F12B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92B1777-A094-4479-B416-BD7D9F3B3541}" type="pres">
      <dgm:prSet presAssocID="{0213CE55-92F6-4332-BB9C-EC2BD34F12B1}" presName="negativeSpace" presStyleCnt="0"/>
      <dgm:spPr/>
    </dgm:pt>
    <dgm:pt modelId="{D83A5FB1-1E9D-44E0-A2D6-E7AFD4D516A7}" type="pres">
      <dgm:prSet presAssocID="{0213CE55-92F6-4332-BB9C-EC2BD34F12B1}" presName="childText" presStyleLbl="conFgAcc1" presStyleIdx="4" presStyleCnt="6">
        <dgm:presLayoutVars>
          <dgm:bulletEnabled val="1"/>
        </dgm:presLayoutVars>
      </dgm:prSet>
      <dgm:spPr/>
    </dgm:pt>
    <dgm:pt modelId="{86B45D3D-14ED-4F35-9878-33090B3C4104}" type="pres">
      <dgm:prSet presAssocID="{5F12CE4D-BB1A-473A-8841-3276B4D3637D}" presName="spaceBetweenRectangles" presStyleCnt="0"/>
      <dgm:spPr/>
    </dgm:pt>
    <dgm:pt modelId="{B7737EA2-AFE7-4786-8494-D48BEF0F0BFF}" type="pres">
      <dgm:prSet presAssocID="{D104FBC6-AA67-4624-9288-360C34A2BEF3}" presName="parentLin" presStyleCnt="0"/>
      <dgm:spPr/>
    </dgm:pt>
    <dgm:pt modelId="{93FA3547-FA4E-4A60-A3A6-957C3BC8B7B5}" type="pres">
      <dgm:prSet presAssocID="{D104FBC6-AA67-4624-9288-360C34A2BEF3}" presName="parentLeftMargin" presStyleLbl="node1" presStyleIdx="4" presStyleCnt="6"/>
      <dgm:spPr/>
    </dgm:pt>
    <dgm:pt modelId="{A995720C-D816-4406-949C-C84507CE9244}" type="pres">
      <dgm:prSet presAssocID="{D104FBC6-AA67-4624-9288-360C34A2BEF3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0AAEA0AC-B663-4A95-A939-A062ABD4D5AA}" type="pres">
      <dgm:prSet presAssocID="{D104FBC6-AA67-4624-9288-360C34A2BEF3}" presName="negativeSpace" presStyleCnt="0"/>
      <dgm:spPr/>
    </dgm:pt>
    <dgm:pt modelId="{E72FFC73-17FA-4A65-9137-6B5F0FB7D852}" type="pres">
      <dgm:prSet presAssocID="{D104FBC6-AA67-4624-9288-360C34A2BEF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991D905-B0AA-492B-BE24-9E6A81C5A2F1}" srcId="{F9EA398F-5047-4C87-B8DE-9B41B32CF46E}" destId="{46060B23-0CC8-43EE-AB98-9DDF901B5BAC}" srcOrd="2" destOrd="0" parTransId="{D4F5D77B-6260-4FFF-A676-74EDF68D313A}" sibTransId="{5A8E5313-4E27-4F3D-9AA8-AD35D2AA36E5}"/>
    <dgm:cxn modelId="{3AC0A119-808E-4AC9-B4AE-0FDD597420A3}" type="presOf" srcId="{DB137E74-8E08-4E6F-A27A-3E1786B3D12B}" destId="{18151450-081E-44AD-8CED-F9B615D4D24E}" srcOrd="0" destOrd="0" presId="urn:microsoft.com/office/officeart/2005/8/layout/list1"/>
    <dgm:cxn modelId="{3CB9AB24-BD88-42CD-B71C-FEA003D3D252}" type="presOf" srcId="{D104FBC6-AA67-4624-9288-360C34A2BEF3}" destId="{A995720C-D816-4406-949C-C84507CE9244}" srcOrd="1" destOrd="0" presId="urn:microsoft.com/office/officeart/2005/8/layout/list1"/>
    <dgm:cxn modelId="{F2E56129-482F-45CF-B28E-662725087AB2}" type="presOf" srcId="{D386F632-E1D3-487B-AF09-824FD91941A3}" destId="{8BF498F4-CA08-4224-8B4D-C81AD2D976CD}" srcOrd="1" destOrd="0" presId="urn:microsoft.com/office/officeart/2005/8/layout/list1"/>
    <dgm:cxn modelId="{00B17429-E55F-4980-A412-BD5D30E86398}" type="presOf" srcId="{632C5A03-8534-40F1-B0EE-45A5CBAB9285}" destId="{318106E7-6E2A-4FC3-B0FC-B272AED069F7}" srcOrd="0" destOrd="0" presId="urn:microsoft.com/office/officeart/2005/8/layout/list1"/>
    <dgm:cxn modelId="{D66DA138-DE37-4268-B5F3-B946B79E42BA}" srcId="{F9EA398F-5047-4C87-B8DE-9B41B32CF46E}" destId="{0213CE55-92F6-4332-BB9C-EC2BD34F12B1}" srcOrd="4" destOrd="0" parTransId="{5435ECFE-9C83-44A8-B02F-2B9FD60B99A6}" sibTransId="{5F12CE4D-BB1A-473A-8841-3276B4D3637D}"/>
    <dgm:cxn modelId="{EDF0B43B-BCAB-4250-9F1B-22BF28D5D5FF}" type="presOf" srcId="{DB137E74-8E08-4E6F-A27A-3E1786B3D12B}" destId="{0A7F60B8-9231-45F2-9442-E88816058E45}" srcOrd="1" destOrd="0" presId="urn:microsoft.com/office/officeart/2005/8/layout/list1"/>
    <dgm:cxn modelId="{BC25063C-F676-46E0-971A-7D631CF950CF}" srcId="{F9EA398F-5047-4C87-B8DE-9B41B32CF46E}" destId="{D386F632-E1D3-487B-AF09-824FD91941A3}" srcOrd="1" destOrd="0" parTransId="{A88320F3-F116-40AD-AC42-FC12B7E55590}" sibTransId="{96D848E1-6FE6-4472-8A04-A589E58E9391}"/>
    <dgm:cxn modelId="{1B44F745-DC5E-4336-AA20-949BDFB21E4E}" srcId="{F9EA398F-5047-4C87-B8DE-9B41B32CF46E}" destId="{DB137E74-8E08-4E6F-A27A-3E1786B3D12B}" srcOrd="3" destOrd="0" parTransId="{403E4EBC-C3C9-415B-AF05-B537E59ACA30}" sibTransId="{FC107C0D-04BC-412D-B29E-E4CF6B22153B}"/>
    <dgm:cxn modelId="{72333677-3CEA-4743-A0E9-64BE54ADE9D0}" srcId="{F9EA398F-5047-4C87-B8DE-9B41B32CF46E}" destId="{632C5A03-8534-40F1-B0EE-45A5CBAB9285}" srcOrd="0" destOrd="0" parTransId="{883128FA-CC70-49B2-903D-4D2AA48EF3BD}" sibTransId="{EACBC7B9-76EA-4646-93B2-25E4663451CC}"/>
    <dgm:cxn modelId="{976A1F80-CB2D-45C3-BF35-8EBEE8D5AD0A}" type="presOf" srcId="{46060B23-0CC8-43EE-AB98-9DDF901B5BAC}" destId="{AB8EA223-6C39-433E-803E-67D5FCCCE7F1}" srcOrd="0" destOrd="0" presId="urn:microsoft.com/office/officeart/2005/8/layout/list1"/>
    <dgm:cxn modelId="{5643FEA7-3597-4C0E-A71B-EAA4C6F6DD47}" srcId="{F9EA398F-5047-4C87-B8DE-9B41B32CF46E}" destId="{D104FBC6-AA67-4624-9288-360C34A2BEF3}" srcOrd="5" destOrd="0" parTransId="{13133BA0-70A6-44BD-B8D8-809BDD0D4EFC}" sibTransId="{26C99CF7-87FD-4965-BEAC-C29CCCC95139}"/>
    <dgm:cxn modelId="{BF40CDB8-3A47-477B-92AB-CC790D0B1186}" type="presOf" srcId="{F9EA398F-5047-4C87-B8DE-9B41B32CF46E}" destId="{5A7CC0EE-FC1C-4599-8931-BE9131A5BA34}" srcOrd="0" destOrd="0" presId="urn:microsoft.com/office/officeart/2005/8/layout/list1"/>
    <dgm:cxn modelId="{A782B6BF-1247-4DA5-93FF-CC8743C8BF82}" type="presOf" srcId="{46060B23-0CC8-43EE-AB98-9DDF901B5BAC}" destId="{F7D32834-8A47-4FCF-B5D3-3B238616BA49}" srcOrd="1" destOrd="0" presId="urn:microsoft.com/office/officeart/2005/8/layout/list1"/>
    <dgm:cxn modelId="{C14941C6-F5A6-471D-8CE2-F5A88E44A258}" type="presOf" srcId="{0213CE55-92F6-4332-BB9C-EC2BD34F12B1}" destId="{494CBBB0-E5BA-4EA9-93A8-81213799248C}" srcOrd="1" destOrd="0" presId="urn:microsoft.com/office/officeart/2005/8/layout/list1"/>
    <dgm:cxn modelId="{D68AEDC7-3A43-4A7B-8444-A1D50E4630A4}" type="presOf" srcId="{D104FBC6-AA67-4624-9288-360C34A2BEF3}" destId="{93FA3547-FA4E-4A60-A3A6-957C3BC8B7B5}" srcOrd="0" destOrd="0" presId="urn:microsoft.com/office/officeart/2005/8/layout/list1"/>
    <dgm:cxn modelId="{60776ED4-F6B3-4D06-A368-2014AE11081D}" type="presOf" srcId="{0213CE55-92F6-4332-BB9C-EC2BD34F12B1}" destId="{BE561CE2-5538-4E8B-85AC-EF66E2AB2BFB}" srcOrd="0" destOrd="0" presId="urn:microsoft.com/office/officeart/2005/8/layout/list1"/>
    <dgm:cxn modelId="{FBEEB5DE-A4B6-4964-9793-B6C9C8B4CF78}" type="presOf" srcId="{D386F632-E1D3-487B-AF09-824FD91941A3}" destId="{8B2F10D0-BF49-4C0B-93DA-85D0981BA44A}" srcOrd="0" destOrd="0" presId="urn:microsoft.com/office/officeart/2005/8/layout/list1"/>
    <dgm:cxn modelId="{9AC6C7F2-F864-439D-810F-3102AC9D3E3D}" type="presOf" srcId="{632C5A03-8534-40F1-B0EE-45A5CBAB9285}" destId="{7C09E580-EFEE-4212-8142-682C9D9C741E}" srcOrd="1" destOrd="0" presId="urn:microsoft.com/office/officeart/2005/8/layout/list1"/>
    <dgm:cxn modelId="{7AA3B970-5B16-47C9-9B3D-DFED348CC1F5}" type="presParOf" srcId="{5A7CC0EE-FC1C-4599-8931-BE9131A5BA34}" destId="{ADDA2D32-7795-4160-A168-3B439469002B}" srcOrd="0" destOrd="0" presId="urn:microsoft.com/office/officeart/2005/8/layout/list1"/>
    <dgm:cxn modelId="{32A9E0C5-7A8A-46A5-962C-985EDE27DD7E}" type="presParOf" srcId="{ADDA2D32-7795-4160-A168-3B439469002B}" destId="{318106E7-6E2A-4FC3-B0FC-B272AED069F7}" srcOrd="0" destOrd="0" presId="urn:microsoft.com/office/officeart/2005/8/layout/list1"/>
    <dgm:cxn modelId="{88F60E7A-819D-40B1-A3DC-E800BEF10F71}" type="presParOf" srcId="{ADDA2D32-7795-4160-A168-3B439469002B}" destId="{7C09E580-EFEE-4212-8142-682C9D9C741E}" srcOrd="1" destOrd="0" presId="urn:microsoft.com/office/officeart/2005/8/layout/list1"/>
    <dgm:cxn modelId="{06B28C24-E330-4417-BE36-69DB0A7B4661}" type="presParOf" srcId="{5A7CC0EE-FC1C-4599-8931-BE9131A5BA34}" destId="{78CE551D-D6A7-40C7-9A02-E635C46E0C8F}" srcOrd="1" destOrd="0" presId="urn:microsoft.com/office/officeart/2005/8/layout/list1"/>
    <dgm:cxn modelId="{77244A43-F2BA-4098-AE7F-AE612E4D4962}" type="presParOf" srcId="{5A7CC0EE-FC1C-4599-8931-BE9131A5BA34}" destId="{9C810F7C-E625-40D9-ADD8-0DF2F9C59D3D}" srcOrd="2" destOrd="0" presId="urn:microsoft.com/office/officeart/2005/8/layout/list1"/>
    <dgm:cxn modelId="{337EB640-1A5D-4315-9068-1252EB372F56}" type="presParOf" srcId="{5A7CC0EE-FC1C-4599-8931-BE9131A5BA34}" destId="{14547308-7047-40FE-8CC1-F6D880280901}" srcOrd="3" destOrd="0" presId="urn:microsoft.com/office/officeart/2005/8/layout/list1"/>
    <dgm:cxn modelId="{91006BBA-6251-4460-9438-44FD40134497}" type="presParOf" srcId="{5A7CC0EE-FC1C-4599-8931-BE9131A5BA34}" destId="{8F5013BC-3583-49F7-B038-B0A3D40B2B60}" srcOrd="4" destOrd="0" presId="urn:microsoft.com/office/officeart/2005/8/layout/list1"/>
    <dgm:cxn modelId="{3A22BA27-23DD-4F24-8410-640F4B7E75AD}" type="presParOf" srcId="{8F5013BC-3583-49F7-B038-B0A3D40B2B60}" destId="{8B2F10D0-BF49-4C0B-93DA-85D0981BA44A}" srcOrd="0" destOrd="0" presId="urn:microsoft.com/office/officeart/2005/8/layout/list1"/>
    <dgm:cxn modelId="{BB1F3262-5166-40F1-A7D5-FD0CD1293655}" type="presParOf" srcId="{8F5013BC-3583-49F7-B038-B0A3D40B2B60}" destId="{8BF498F4-CA08-4224-8B4D-C81AD2D976CD}" srcOrd="1" destOrd="0" presId="urn:microsoft.com/office/officeart/2005/8/layout/list1"/>
    <dgm:cxn modelId="{F669BA00-7829-45C5-B49E-99B607629789}" type="presParOf" srcId="{5A7CC0EE-FC1C-4599-8931-BE9131A5BA34}" destId="{B03F0321-1CCA-4433-B72B-52A8F7E468E5}" srcOrd="5" destOrd="0" presId="urn:microsoft.com/office/officeart/2005/8/layout/list1"/>
    <dgm:cxn modelId="{E92A7F0A-C5B6-4D78-9E04-6381EAEED474}" type="presParOf" srcId="{5A7CC0EE-FC1C-4599-8931-BE9131A5BA34}" destId="{200C05CB-9256-4AF1-9CB7-FDD05F5A5B93}" srcOrd="6" destOrd="0" presId="urn:microsoft.com/office/officeart/2005/8/layout/list1"/>
    <dgm:cxn modelId="{44F9F977-1253-4EC1-BACB-C5ED5E63A8AE}" type="presParOf" srcId="{5A7CC0EE-FC1C-4599-8931-BE9131A5BA34}" destId="{8911B071-AC46-4B2B-8969-1A78F8FC047F}" srcOrd="7" destOrd="0" presId="urn:microsoft.com/office/officeart/2005/8/layout/list1"/>
    <dgm:cxn modelId="{775F59E3-9134-4DE7-B466-EED048397915}" type="presParOf" srcId="{5A7CC0EE-FC1C-4599-8931-BE9131A5BA34}" destId="{C20043D1-0E09-4F88-9942-91FFF7E8791B}" srcOrd="8" destOrd="0" presId="urn:microsoft.com/office/officeart/2005/8/layout/list1"/>
    <dgm:cxn modelId="{C0746DE4-1B60-41F3-9886-4AADBC7D6436}" type="presParOf" srcId="{C20043D1-0E09-4F88-9942-91FFF7E8791B}" destId="{AB8EA223-6C39-433E-803E-67D5FCCCE7F1}" srcOrd="0" destOrd="0" presId="urn:microsoft.com/office/officeart/2005/8/layout/list1"/>
    <dgm:cxn modelId="{3582319F-A786-4826-8479-12211A284BF4}" type="presParOf" srcId="{C20043D1-0E09-4F88-9942-91FFF7E8791B}" destId="{F7D32834-8A47-4FCF-B5D3-3B238616BA49}" srcOrd="1" destOrd="0" presId="urn:microsoft.com/office/officeart/2005/8/layout/list1"/>
    <dgm:cxn modelId="{8EEECB8E-9FF4-4514-8E8B-E6BEDDA4203C}" type="presParOf" srcId="{5A7CC0EE-FC1C-4599-8931-BE9131A5BA34}" destId="{8E5A09B1-11F6-4CD7-A7A2-5A8994386E1B}" srcOrd="9" destOrd="0" presId="urn:microsoft.com/office/officeart/2005/8/layout/list1"/>
    <dgm:cxn modelId="{F7288064-D37F-4163-98EE-08273E1C923F}" type="presParOf" srcId="{5A7CC0EE-FC1C-4599-8931-BE9131A5BA34}" destId="{4A679F93-D5BB-4BF8-A6F2-2BE70812FD75}" srcOrd="10" destOrd="0" presId="urn:microsoft.com/office/officeart/2005/8/layout/list1"/>
    <dgm:cxn modelId="{6B375B89-4AD8-49FE-B573-1F9E5E96D62F}" type="presParOf" srcId="{5A7CC0EE-FC1C-4599-8931-BE9131A5BA34}" destId="{CBAA5648-0FC5-43E9-B05F-7265CA597ADF}" srcOrd="11" destOrd="0" presId="urn:microsoft.com/office/officeart/2005/8/layout/list1"/>
    <dgm:cxn modelId="{16417AE1-FF70-4738-BDDA-10C80D12800B}" type="presParOf" srcId="{5A7CC0EE-FC1C-4599-8931-BE9131A5BA34}" destId="{CEEB318E-EE00-464D-93E8-3316D1AB0972}" srcOrd="12" destOrd="0" presId="urn:microsoft.com/office/officeart/2005/8/layout/list1"/>
    <dgm:cxn modelId="{EF1B8F10-A544-491D-BC44-B0833AE595F7}" type="presParOf" srcId="{CEEB318E-EE00-464D-93E8-3316D1AB0972}" destId="{18151450-081E-44AD-8CED-F9B615D4D24E}" srcOrd="0" destOrd="0" presId="urn:microsoft.com/office/officeart/2005/8/layout/list1"/>
    <dgm:cxn modelId="{C7A61EFA-8998-4AC1-93B7-4BBBF7EC768C}" type="presParOf" srcId="{CEEB318E-EE00-464D-93E8-3316D1AB0972}" destId="{0A7F60B8-9231-45F2-9442-E88816058E45}" srcOrd="1" destOrd="0" presId="urn:microsoft.com/office/officeart/2005/8/layout/list1"/>
    <dgm:cxn modelId="{82CAB8DF-69B7-4037-840E-49327FA151F7}" type="presParOf" srcId="{5A7CC0EE-FC1C-4599-8931-BE9131A5BA34}" destId="{9E50A62D-592A-49A0-9BA4-2372BB117B07}" srcOrd="13" destOrd="0" presId="urn:microsoft.com/office/officeart/2005/8/layout/list1"/>
    <dgm:cxn modelId="{D7918FF3-E62E-4A37-8B19-32B2D32D5371}" type="presParOf" srcId="{5A7CC0EE-FC1C-4599-8931-BE9131A5BA34}" destId="{F7BC0A07-A900-4150-9277-E0B0558720B9}" srcOrd="14" destOrd="0" presId="urn:microsoft.com/office/officeart/2005/8/layout/list1"/>
    <dgm:cxn modelId="{F1FF955A-8A38-43CE-92C0-686B0BFB6A63}" type="presParOf" srcId="{5A7CC0EE-FC1C-4599-8931-BE9131A5BA34}" destId="{01E0EE00-E029-4C4A-A5CD-DBBF4461043A}" srcOrd="15" destOrd="0" presId="urn:microsoft.com/office/officeart/2005/8/layout/list1"/>
    <dgm:cxn modelId="{C6726E85-7D10-4AB8-8228-6F2547B87798}" type="presParOf" srcId="{5A7CC0EE-FC1C-4599-8931-BE9131A5BA34}" destId="{2544D238-1DB7-4B18-936E-F079783E8827}" srcOrd="16" destOrd="0" presId="urn:microsoft.com/office/officeart/2005/8/layout/list1"/>
    <dgm:cxn modelId="{670AA867-3EF7-4C26-A411-D5E6E651DA83}" type="presParOf" srcId="{2544D238-1DB7-4B18-936E-F079783E8827}" destId="{BE561CE2-5538-4E8B-85AC-EF66E2AB2BFB}" srcOrd="0" destOrd="0" presId="urn:microsoft.com/office/officeart/2005/8/layout/list1"/>
    <dgm:cxn modelId="{60805C8D-2CDE-45F9-A58F-153904FCA4F9}" type="presParOf" srcId="{2544D238-1DB7-4B18-936E-F079783E8827}" destId="{494CBBB0-E5BA-4EA9-93A8-81213799248C}" srcOrd="1" destOrd="0" presId="urn:microsoft.com/office/officeart/2005/8/layout/list1"/>
    <dgm:cxn modelId="{22860E16-113C-45C0-863C-9C03F416A3A9}" type="presParOf" srcId="{5A7CC0EE-FC1C-4599-8931-BE9131A5BA34}" destId="{A92B1777-A094-4479-B416-BD7D9F3B3541}" srcOrd="17" destOrd="0" presId="urn:microsoft.com/office/officeart/2005/8/layout/list1"/>
    <dgm:cxn modelId="{E7CF804B-55EF-49DD-A7FF-0C7BAF6CA72C}" type="presParOf" srcId="{5A7CC0EE-FC1C-4599-8931-BE9131A5BA34}" destId="{D83A5FB1-1E9D-44E0-A2D6-E7AFD4D516A7}" srcOrd="18" destOrd="0" presId="urn:microsoft.com/office/officeart/2005/8/layout/list1"/>
    <dgm:cxn modelId="{5FFCC59E-25B4-43F6-BBCE-AA34868BB5BE}" type="presParOf" srcId="{5A7CC0EE-FC1C-4599-8931-BE9131A5BA34}" destId="{86B45D3D-14ED-4F35-9878-33090B3C4104}" srcOrd="19" destOrd="0" presId="urn:microsoft.com/office/officeart/2005/8/layout/list1"/>
    <dgm:cxn modelId="{DAF3AE21-9287-4EB1-B79C-4508377EAF0B}" type="presParOf" srcId="{5A7CC0EE-FC1C-4599-8931-BE9131A5BA34}" destId="{B7737EA2-AFE7-4786-8494-D48BEF0F0BFF}" srcOrd="20" destOrd="0" presId="urn:microsoft.com/office/officeart/2005/8/layout/list1"/>
    <dgm:cxn modelId="{0A5B04CF-6A27-4FDC-A212-0104119946BE}" type="presParOf" srcId="{B7737EA2-AFE7-4786-8494-D48BEF0F0BFF}" destId="{93FA3547-FA4E-4A60-A3A6-957C3BC8B7B5}" srcOrd="0" destOrd="0" presId="urn:microsoft.com/office/officeart/2005/8/layout/list1"/>
    <dgm:cxn modelId="{B861957C-600D-4049-9D70-E155487AC3DF}" type="presParOf" srcId="{B7737EA2-AFE7-4786-8494-D48BEF0F0BFF}" destId="{A995720C-D816-4406-949C-C84507CE9244}" srcOrd="1" destOrd="0" presId="urn:microsoft.com/office/officeart/2005/8/layout/list1"/>
    <dgm:cxn modelId="{30DD12E0-31E4-4DD6-AFA2-4C2AD16948DD}" type="presParOf" srcId="{5A7CC0EE-FC1C-4599-8931-BE9131A5BA34}" destId="{0AAEA0AC-B663-4A95-A939-A062ABD4D5AA}" srcOrd="21" destOrd="0" presId="urn:microsoft.com/office/officeart/2005/8/layout/list1"/>
    <dgm:cxn modelId="{D0EF5851-4250-469F-A98C-BE6857BC00C5}" type="presParOf" srcId="{5A7CC0EE-FC1C-4599-8931-BE9131A5BA34}" destId="{E72FFC73-17FA-4A65-9137-6B5F0FB7D85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9DB2F5-5DCE-41F5-B9F9-2E4CF18F9E7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212331-4A2C-4037-A721-73CAA092F452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id-ID" dirty="0">
              <a:solidFill>
                <a:srgbClr val="002060"/>
              </a:solidFill>
            </a:rPr>
            <a:t>Surat Edaran</a:t>
          </a:r>
          <a:endParaRPr lang="en-US" dirty="0">
            <a:solidFill>
              <a:srgbClr val="002060"/>
            </a:solidFill>
          </a:endParaRPr>
        </a:p>
      </dgm:t>
    </dgm:pt>
    <dgm:pt modelId="{7F247788-37F4-4EFA-8BE4-6F5F87A447AE}" type="parTrans" cxnId="{D4386BD6-8865-4150-AE83-F8A2C2A36999}">
      <dgm:prSet/>
      <dgm:spPr/>
      <dgm:t>
        <a:bodyPr/>
        <a:lstStyle/>
        <a:p>
          <a:endParaRPr lang="en-US"/>
        </a:p>
      </dgm:t>
    </dgm:pt>
    <dgm:pt modelId="{DB7E632C-5D99-46CF-969F-8D96CCB9A2A6}" type="sibTrans" cxnId="{D4386BD6-8865-4150-AE83-F8A2C2A36999}">
      <dgm:prSet/>
      <dgm:spPr/>
      <dgm:t>
        <a:bodyPr/>
        <a:lstStyle/>
        <a:p>
          <a:endParaRPr lang="en-US"/>
        </a:p>
      </dgm:t>
    </dgm:pt>
    <dgm:pt modelId="{47538728-D0FA-41A3-9D63-8AA08DB61AE0}">
      <dgm:prSet phldrT="[Text]"/>
      <dgm:spPr>
        <a:solidFill>
          <a:srgbClr val="FF99FF"/>
        </a:solidFill>
      </dgm:spPr>
      <dgm:t>
        <a:bodyPr/>
        <a:lstStyle/>
        <a:p>
          <a:r>
            <a:rPr lang="id-ID" dirty="0">
              <a:solidFill>
                <a:srgbClr val="FF0000"/>
              </a:solidFill>
            </a:rPr>
            <a:t>Petunjuk Pelaksanaan</a:t>
          </a:r>
          <a:endParaRPr lang="en-US" dirty="0">
            <a:solidFill>
              <a:srgbClr val="FF0000"/>
            </a:solidFill>
          </a:endParaRPr>
        </a:p>
      </dgm:t>
    </dgm:pt>
    <dgm:pt modelId="{5EA844A6-7670-40E8-9BA8-0296CA8D5D34}" type="parTrans" cxnId="{A2A4C5B1-B90C-4612-ABC7-C9E0E017FCEF}">
      <dgm:prSet/>
      <dgm:spPr/>
      <dgm:t>
        <a:bodyPr/>
        <a:lstStyle/>
        <a:p>
          <a:endParaRPr lang="en-US"/>
        </a:p>
      </dgm:t>
    </dgm:pt>
    <dgm:pt modelId="{CB361DEE-768F-429A-B471-57104459AB5F}" type="sibTrans" cxnId="{A2A4C5B1-B90C-4612-ABC7-C9E0E017FCEF}">
      <dgm:prSet/>
      <dgm:spPr/>
      <dgm:t>
        <a:bodyPr/>
        <a:lstStyle/>
        <a:p>
          <a:endParaRPr lang="en-US"/>
        </a:p>
      </dgm:t>
    </dgm:pt>
    <dgm:pt modelId="{137CF32B-D14A-4D87-90B8-B68945F63119}">
      <dgm:prSet phldrT="[Text]"/>
      <dgm:spPr>
        <a:solidFill>
          <a:srgbClr val="002060"/>
        </a:solidFill>
      </dgm:spPr>
      <dgm:t>
        <a:bodyPr/>
        <a:lstStyle/>
        <a:p>
          <a:r>
            <a:rPr lang="id-ID" dirty="0">
              <a:solidFill>
                <a:srgbClr val="FFC000"/>
              </a:solidFill>
            </a:rPr>
            <a:t>Petunjuk Teknis</a:t>
          </a:r>
          <a:endParaRPr lang="en-US" dirty="0">
            <a:solidFill>
              <a:srgbClr val="FFC000"/>
            </a:solidFill>
          </a:endParaRPr>
        </a:p>
      </dgm:t>
    </dgm:pt>
    <dgm:pt modelId="{5741A3C2-789C-4920-84F3-811B99538755}" type="parTrans" cxnId="{DE231335-05CD-496F-B4EC-7E57AD655F0F}">
      <dgm:prSet/>
      <dgm:spPr/>
      <dgm:t>
        <a:bodyPr/>
        <a:lstStyle/>
        <a:p>
          <a:endParaRPr lang="en-US"/>
        </a:p>
      </dgm:t>
    </dgm:pt>
    <dgm:pt modelId="{4137F6EF-9144-44F7-A473-46A7017D3214}" type="sibTrans" cxnId="{DE231335-05CD-496F-B4EC-7E57AD655F0F}">
      <dgm:prSet/>
      <dgm:spPr/>
      <dgm:t>
        <a:bodyPr/>
        <a:lstStyle/>
        <a:p>
          <a:endParaRPr lang="en-US"/>
        </a:p>
      </dgm:t>
    </dgm:pt>
    <dgm:pt modelId="{D57407D4-924F-44A6-ADEC-2CE741DEE034}">
      <dgm:prSet phldrT="[Text]"/>
      <dgm:spPr>
        <a:solidFill>
          <a:srgbClr val="FFFF00"/>
        </a:solidFill>
      </dgm:spPr>
      <dgm:t>
        <a:bodyPr/>
        <a:lstStyle/>
        <a:p>
          <a:r>
            <a:rPr lang="id-ID" dirty="0">
              <a:solidFill>
                <a:srgbClr val="00B050"/>
              </a:solidFill>
            </a:rPr>
            <a:t>Instruksi</a:t>
          </a:r>
          <a:endParaRPr lang="en-US" dirty="0">
            <a:solidFill>
              <a:srgbClr val="00B050"/>
            </a:solidFill>
          </a:endParaRPr>
        </a:p>
      </dgm:t>
    </dgm:pt>
    <dgm:pt modelId="{22FDC008-58B0-4CB3-99FB-10C23E78660D}" type="parTrans" cxnId="{1F13FE50-AFE4-44B7-B7D6-7B9DA3FE16B9}">
      <dgm:prSet/>
      <dgm:spPr/>
      <dgm:t>
        <a:bodyPr/>
        <a:lstStyle/>
        <a:p>
          <a:endParaRPr lang="en-US"/>
        </a:p>
      </dgm:t>
    </dgm:pt>
    <dgm:pt modelId="{091322F8-7953-4324-BB55-E9CDA80CC432}" type="sibTrans" cxnId="{1F13FE50-AFE4-44B7-B7D6-7B9DA3FE16B9}">
      <dgm:prSet/>
      <dgm:spPr/>
      <dgm:t>
        <a:bodyPr/>
        <a:lstStyle/>
        <a:p>
          <a:endParaRPr lang="en-US"/>
        </a:p>
      </dgm:t>
    </dgm:pt>
    <dgm:pt modelId="{E3179DD9-F371-4358-90FC-4F8E6C102503}">
      <dgm:prSet phldrT="[Text]"/>
      <dgm:spPr>
        <a:solidFill>
          <a:srgbClr val="FF99FF"/>
        </a:solidFill>
      </dgm:spPr>
      <dgm:t>
        <a:bodyPr/>
        <a:lstStyle/>
        <a:p>
          <a:r>
            <a:rPr lang="id-ID" dirty="0">
              <a:solidFill>
                <a:srgbClr val="990099"/>
              </a:solidFill>
            </a:rPr>
            <a:t>Pengumuman</a:t>
          </a:r>
          <a:endParaRPr lang="en-US" dirty="0">
            <a:solidFill>
              <a:srgbClr val="990099"/>
            </a:solidFill>
          </a:endParaRPr>
        </a:p>
      </dgm:t>
    </dgm:pt>
    <dgm:pt modelId="{3FC35BF6-091E-43CB-9C72-D2650D45319B}" type="parTrans" cxnId="{5F142622-CDBC-49F3-BA97-6CD535067CC8}">
      <dgm:prSet/>
      <dgm:spPr/>
      <dgm:t>
        <a:bodyPr/>
        <a:lstStyle/>
        <a:p>
          <a:endParaRPr lang="en-US"/>
        </a:p>
      </dgm:t>
    </dgm:pt>
    <dgm:pt modelId="{804E8880-4B1A-4CA4-B176-17EDD194BA67}" type="sibTrans" cxnId="{5F142622-CDBC-49F3-BA97-6CD535067CC8}">
      <dgm:prSet/>
      <dgm:spPr/>
      <dgm:t>
        <a:bodyPr/>
        <a:lstStyle/>
        <a:p>
          <a:endParaRPr lang="en-US"/>
        </a:p>
      </dgm:t>
    </dgm:pt>
    <dgm:pt modelId="{45F7D336-064B-4FAE-91C4-EDA42B76816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d-ID" dirty="0">
              <a:solidFill>
                <a:srgbClr val="002060"/>
              </a:solidFill>
            </a:rPr>
            <a:t>Keputusan</a:t>
          </a:r>
          <a:endParaRPr lang="en-US" dirty="0">
            <a:solidFill>
              <a:srgbClr val="002060"/>
            </a:solidFill>
          </a:endParaRPr>
        </a:p>
      </dgm:t>
    </dgm:pt>
    <dgm:pt modelId="{C552318D-FABC-4E35-A4C7-31118C1B5187}" type="parTrans" cxnId="{1864258A-01BB-4942-9B93-5942DB7F225A}">
      <dgm:prSet/>
      <dgm:spPr/>
      <dgm:t>
        <a:bodyPr/>
        <a:lstStyle/>
        <a:p>
          <a:endParaRPr lang="en-US"/>
        </a:p>
      </dgm:t>
    </dgm:pt>
    <dgm:pt modelId="{085D2380-37B7-4FF7-AFB8-40E6F6BB464B}" type="sibTrans" cxnId="{1864258A-01BB-4942-9B93-5942DB7F225A}">
      <dgm:prSet/>
      <dgm:spPr/>
      <dgm:t>
        <a:bodyPr/>
        <a:lstStyle/>
        <a:p>
          <a:endParaRPr lang="en-US"/>
        </a:p>
      </dgm:t>
    </dgm:pt>
    <dgm:pt modelId="{1E0E0A97-AAEC-452D-8B82-5AD1C5384031}" type="pres">
      <dgm:prSet presAssocID="{8E9DB2F5-5DCE-41F5-B9F9-2E4CF18F9E79}" presName="Name0" presStyleCnt="0">
        <dgm:presLayoutVars>
          <dgm:chMax val="7"/>
          <dgm:chPref val="7"/>
          <dgm:dir/>
        </dgm:presLayoutVars>
      </dgm:prSet>
      <dgm:spPr/>
    </dgm:pt>
    <dgm:pt modelId="{E8FAC20A-302E-4951-B36B-92A0DFBB5323}" type="pres">
      <dgm:prSet presAssocID="{8E9DB2F5-5DCE-41F5-B9F9-2E4CF18F9E79}" presName="Name1" presStyleCnt="0"/>
      <dgm:spPr/>
    </dgm:pt>
    <dgm:pt modelId="{1F964D85-8538-4439-BA61-C9B3F797047F}" type="pres">
      <dgm:prSet presAssocID="{8E9DB2F5-5DCE-41F5-B9F9-2E4CF18F9E79}" presName="cycle" presStyleCnt="0"/>
      <dgm:spPr/>
    </dgm:pt>
    <dgm:pt modelId="{64E8E4A3-7AA5-4FC3-9DCB-BB6ED0173FC7}" type="pres">
      <dgm:prSet presAssocID="{8E9DB2F5-5DCE-41F5-B9F9-2E4CF18F9E79}" presName="srcNode" presStyleLbl="node1" presStyleIdx="0" presStyleCnt="6"/>
      <dgm:spPr/>
    </dgm:pt>
    <dgm:pt modelId="{EC777CFA-7FE5-4A62-816A-5D7D1A98F469}" type="pres">
      <dgm:prSet presAssocID="{8E9DB2F5-5DCE-41F5-B9F9-2E4CF18F9E79}" presName="conn" presStyleLbl="parChTrans1D2" presStyleIdx="0" presStyleCnt="1"/>
      <dgm:spPr/>
    </dgm:pt>
    <dgm:pt modelId="{29A8964A-CF06-4B1E-A90B-DDF61676BC44}" type="pres">
      <dgm:prSet presAssocID="{8E9DB2F5-5DCE-41F5-B9F9-2E4CF18F9E79}" presName="extraNode" presStyleLbl="node1" presStyleIdx="0" presStyleCnt="6"/>
      <dgm:spPr/>
    </dgm:pt>
    <dgm:pt modelId="{A347887D-F564-468A-8B68-69CDAE7D23D2}" type="pres">
      <dgm:prSet presAssocID="{8E9DB2F5-5DCE-41F5-B9F9-2E4CF18F9E79}" presName="dstNode" presStyleLbl="node1" presStyleIdx="0" presStyleCnt="6"/>
      <dgm:spPr/>
    </dgm:pt>
    <dgm:pt modelId="{52D1B4C4-26C3-4A7D-9448-5F4F8AB26F4F}" type="pres">
      <dgm:prSet presAssocID="{68212331-4A2C-4037-A721-73CAA092F452}" presName="text_1" presStyleLbl="node1" presStyleIdx="0" presStyleCnt="6">
        <dgm:presLayoutVars>
          <dgm:bulletEnabled val="1"/>
        </dgm:presLayoutVars>
      </dgm:prSet>
      <dgm:spPr/>
    </dgm:pt>
    <dgm:pt modelId="{42FC00E2-3F5A-4A7A-BD8E-21CC9085E95A}" type="pres">
      <dgm:prSet presAssocID="{68212331-4A2C-4037-A721-73CAA092F452}" presName="accent_1" presStyleCnt="0"/>
      <dgm:spPr/>
    </dgm:pt>
    <dgm:pt modelId="{09FB8F37-B780-442A-B49B-31EBC5B846D1}" type="pres">
      <dgm:prSet presAssocID="{68212331-4A2C-4037-A721-73CAA092F452}" presName="accentRepeatNode" presStyleLbl="solidFgAcc1" presStyleIdx="0" presStyleCnt="6"/>
      <dgm:spPr/>
    </dgm:pt>
    <dgm:pt modelId="{D643D352-6B5F-4EAF-8094-EF6106157457}" type="pres">
      <dgm:prSet presAssocID="{47538728-D0FA-41A3-9D63-8AA08DB61AE0}" presName="text_2" presStyleLbl="node1" presStyleIdx="1" presStyleCnt="6">
        <dgm:presLayoutVars>
          <dgm:bulletEnabled val="1"/>
        </dgm:presLayoutVars>
      </dgm:prSet>
      <dgm:spPr/>
    </dgm:pt>
    <dgm:pt modelId="{CCF6E27B-8A05-48FA-B565-7C7BBB8E8566}" type="pres">
      <dgm:prSet presAssocID="{47538728-D0FA-41A3-9D63-8AA08DB61AE0}" presName="accent_2" presStyleCnt="0"/>
      <dgm:spPr/>
    </dgm:pt>
    <dgm:pt modelId="{7140A854-97A8-488F-9BBD-095640A5C832}" type="pres">
      <dgm:prSet presAssocID="{47538728-D0FA-41A3-9D63-8AA08DB61AE0}" presName="accentRepeatNode" presStyleLbl="solidFgAcc1" presStyleIdx="1" presStyleCnt="6"/>
      <dgm:spPr/>
    </dgm:pt>
    <dgm:pt modelId="{67E3E668-1E43-4489-A8AC-46876964191F}" type="pres">
      <dgm:prSet presAssocID="{137CF32B-D14A-4D87-90B8-B68945F63119}" presName="text_3" presStyleLbl="node1" presStyleIdx="2" presStyleCnt="6">
        <dgm:presLayoutVars>
          <dgm:bulletEnabled val="1"/>
        </dgm:presLayoutVars>
      </dgm:prSet>
      <dgm:spPr/>
    </dgm:pt>
    <dgm:pt modelId="{5646EFEB-37F7-40DD-815E-67E55BD9F8D3}" type="pres">
      <dgm:prSet presAssocID="{137CF32B-D14A-4D87-90B8-B68945F63119}" presName="accent_3" presStyleCnt="0"/>
      <dgm:spPr/>
    </dgm:pt>
    <dgm:pt modelId="{1AEE201E-1F0A-40C5-B78B-546090A4E311}" type="pres">
      <dgm:prSet presAssocID="{137CF32B-D14A-4D87-90B8-B68945F63119}" presName="accentRepeatNode" presStyleLbl="solidFgAcc1" presStyleIdx="2" presStyleCnt="6"/>
      <dgm:spPr/>
    </dgm:pt>
    <dgm:pt modelId="{D06D5A02-DD23-446D-A117-9A9A62088019}" type="pres">
      <dgm:prSet presAssocID="{D57407D4-924F-44A6-ADEC-2CE741DEE034}" presName="text_4" presStyleLbl="node1" presStyleIdx="3" presStyleCnt="6">
        <dgm:presLayoutVars>
          <dgm:bulletEnabled val="1"/>
        </dgm:presLayoutVars>
      </dgm:prSet>
      <dgm:spPr/>
    </dgm:pt>
    <dgm:pt modelId="{506DAD12-A37F-40F9-ABB2-FB919156CB8A}" type="pres">
      <dgm:prSet presAssocID="{D57407D4-924F-44A6-ADEC-2CE741DEE034}" presName="accent_4" presStyleCnt="0"/>
      <dgm:spPr/>
    </dgm:pt>
    <dgm:pt modelId="{B328727B-D36F-473A-BC0A-97D7F5B04A6B}" type="pres">
      <dgm:prSet presAssocID="{D57407D4-924F-44A6-ADEC-2CE741DEE034}" presName="accentRepeatNode" presStyleLbl="solidFgAcc1" presStyleIdx="3" presStyleCnt="6"/>
      <dgm:spPr/>
    </dgm:pt>
    <dgm:pt modelId="{3652C5D6-FD98-4B6C-AC66-FF6CBAE3F86E}" type="pres">
      <dgm:prSet presAssocID="{E3179DD9-F371-4358-90FC-4F8E6C102503}" presName="text_5" presStyleLbl="node1" presStyleIdx="4" presStyleCnt="6">
        <dgm:presLayoutVars>
          <dgm:bulletEnabled val="1"/>
        </dgm:presLayoutVars>
      </dgm:prSet>
      <dgm:spPr/>
    </dgm:pt>
    <dgm:pt modelId="{A5EB47FF-C877-4C0E-9E39-071149BCF891}" type="pres">
      <dgm:prSet presAssocID="{E3179DD9-F371-4358-90FC-4F8E6C102503}" presName="accent_5" presStyleCnt="0"/>
      <dgm:spPr/>
    </dgm:pt>
    <dgm:pt modelId="{5A825725-38B9-48C3-B98E-F599ED102ED7}" type="pres">
      <dgm:prSet presAssocID="{E3179DD9-F371-4358-90FC-4F8E6C102503}" presName="accentRepeatNode" presStyleLbl="solidFgAcc1" presStyleIdx="4" presStyleCnt="6"/>
      <dgm:spPr/>
    </dgm:pt>
    <dgm:pt modelId="{F68457D4-AE22-4B06-B4BE-8CCBFF4DA5B7}" type="pres">
      <dgm:prSet presAssocID="{45F7D336-064B-4FAE-91C4-EDA42B768162}" presName="text_6" presStyleLbl="node1" presStyleIdx="5" presStyleCnt="6">
        <dgm:presLayoutVars>
          <dgm:bulletEnabled val="1"/>
        </dgm:presLayoutVars>
      </dgm:prSet>
      <dgm:spPr/>
    </dgm:pt>
    <dgm:pt modelId="{F181A80C-9E77-4056-9F34-56840099598A}" type="pres">
      <dgm:prSet presAssocID="{45F7D336-064B-4FAE-91C4-EDA42B768162}" presName="accent_6" presStyleCnt="0"/>
      <dgm:spPr/>
    </dgm:pt>
    <dgm:pt modelId="{FB663252-E792-40CD-A794-8D72673AF6E5}" type="pres">
      <dgm:prSet presAssocID="{45F7D336-064B-4FAE-91C4-EDA42B768162}" presName="accentRepeatNode" presStyleLbl="solidFgAcc1" presStyleIdx="5" presStyleCnt="6"/>
      <dgm:spPr/>
    </dgm:pt>
  </dgm:ptLst>
  <dgm:cxnLst>
    <dgm:cxn modelId="{5F142622-CDBC-49F3-BA97-6CD535067CC8}" srcId="{8E9DB2F5-5DCE-41F5-B9F9-2E4CF18F9E79}" destId="{E3179DD9-F371-4358-90FC-4F8E6C102503}" srcOrd="4" destOrd="0" parTransId="{3FC35BF6-091E-43CB-9C72-D2650D45319B}" sibTransId="{804E8880-4B1A-4CA4-B176-17EDD194BA67}"/>
    <dgm:cxn modelId="{BCE8982D-D70C-4EA4-A8CE-6BB033A704C5}" type="presOf" srcId="{E3179DD9-F371-4358-90FC-4F8E6C102503}" destId="{3652C5D6-FD98-4B6C-AC66-FF6CBAE3F86E}" srcOrd="0" destOrd="0" presId="urn:microsoft.com/office/officeart/2008/layout/VerticalCurvedList"/>
    <dgm:cxn modelId="{64049F2E-1FE0-45EA-AF46-30B84D92B4C7}" type="presOf" srcId="{DB7E632C-5D99-46CF-969F-8D96CCB9A2A6}" destId="{EC777CFA-7FE5-4A62-816A-5D7D1A98F469}" srcOrd="0" destOrd="0" presId="urn:microsoft.com/office/officeart/2008/layout/VerticalCurvedList"/>
    <dgm:cxn modelId="{DE231335-05CD-496F-B4EC-7E57AD655F0F}" srcId="{8E9DB2F5-5DCE-41F5-B9F9-2E4CF18F9E79}" destId="{137CF32B-D14A-4D87-90B8-B68945F63119}" srcOrd="2" destOrd="0" parTransId="{5741A3C2-789C-4920-84F3-811B99538755}" sibTransId="{4137F6EF-9144-44F7-A473-46A7017D3214}"/>
    <dgm:cxn modelId="{1C109D40-8094-4198-AC60-9BA348D67853}" type="presOf" srcId="{8E9DB2F5-5DCE-41F5-B9F9-2E4CF18F9E79}" destId="{1E0E0A97-AAEC-452D-8B82-5AD1C5384031}" srcOrd="0" destOrd="0" presId="urn:microsoft.com/office/officeart/2008/layout/VerticalCurvedList"/>
    <dgm:cxn modelId="{522B6464-62D5-45E0-83A1-7C74C887B5EF}" type="presOf" srcId="{68212331-4A2C-4037-A721-73CAA092F452}" destId="{52D1B4C4-26C3-4A7D-9448-5F4F8AB26F4F}" srcOrd="0" destOrd="0" presId="urn:microsoft.com/office/officeart/2008/layout/VerticalCurvedList"/>
    <dgm:cxn modelId="{BC2C126C-695B-43D9-82C2-D9EF2E387E9F}" type="presOf" srcId="{45F7D336-064B-4FAE-91C4-EDA42B768162}" destId="{F68457D4-AE22-4B06-B4BE-8CCBFF4DA5B7}" srcOrd="0" destOrd="0" presId="urn:microsoft.com/office/officeart/2008/layout/VerticalCurvedList"/>
    <dgm:cxn modelId="{D25DE350-8D83-4BB4-ADBB-7F256AD7A49B}" type="presOf" srcId="{137CF32B-D14A-4D87-90B8-B68945F63119}" destId="{67E3E668-1E43-4489-A8AC-46876964191F}" srcOrd="0" destOrd="0" presId="urn:microsoft.com/office/officeart/2008/layout/VerticalCurvedList"/>
    <dgm:cxn modelId="{1F13FE50-AFE4-44B7-B7D6-7B9DA3FE16B9}" srcId="{8E9DB2F5-5DCE-41F5-B9F9-2E4CF18F9E79}" destId="{D57407D4-924F-44A6-ADEC-2CE741DEE034}" srcOrd="3" destOrd="0" parTransId="{22FDC008-58B0-4CB3-99FB-10C23E78660D}" sibTransId="{091322F8-7953-4324-BB55-E9CDA80CC432}"/>
    <dgm:cxn modelId="{55B0FB84-2EC6-4D8D-8EEC-2836DD911F4E}" type="presOf" srcId="{47538728-D0FA-41A3-9D63-8AA08DB61AE0}" destId="{D643D352-6B5F-4EAF-8094-EF6106157457}" srcOrd="0" destOrd="0" presId="urn:microsoft.com/office/officeart/2008/layout/VerticalCurvedList"/>
    <dgm:cxn modelId="{1864258A-01BB-4942-9B93-5942DB7F225A}" srcId="{8E9DB2F5-5DCE-41F5-B9F9-2E4CF18F9E79}" destId="{45F7D336-064B-4FAE-91C4-EDA42B768162}" srcOrd="5" destOrd="0" parTransId="{C552318D-FABC-4E35-A4C7-31118C1B5187}" sibTransId="{085D2380-37B7-4FF7-AFB8-40E6F6BB464B}"/>
    <dgm:cxn modelId="{251C988B-5374-4774-B871-A61757CC77EE}" type="presOf" srcId="{D57407D4-924F-44A6-ADEC-2CE741DEE034}" destId="{D06D5A02-DD23-446D-A117-9A9A62088019}" srcOrd="0" destOrd="0" presId="urn:microsoft.com/office/officeart/2008/layout/VerticalCurvedList"/>
    <dgm:cxn modelId="{A2A4C5B1-B90C-4612-ABC7-C9E0E017FCEF}" srcId="{8E9DB2F5-5DCE-41F5-B9F9-2E4CF18F9E79}" destId="{47538728-D0FA-41A3-9D63-8AA08DB61AE0}" srcOrd="1" destOrd="0" parTransId="{5EA844A6-7670-40E8-9BA8-0296CA8D5D34}" sibTransId="{CB361DEE-768F-429A-B471-57104459AB5F}"/>
    <dgm:cxn modelId="{D4386BD6-8865-4150-AE83-F8A2C2A36999}" srcId="{8E9DB2F5-5DCE-41F5-B9F9-2E4CF18F9E79}" destId="{68212331-4A2C-4037-A721-73CAA092F452}" srcOrd="0" destOrd="0" parTransId="{7F247788-37F4-4EFA-8BE4-6F5F87A447AE}" sibTransId="{DB7E632C-5D99-46CF-969F-8D96CCB9A2A6}"/>
    <dgm:cxn modelId="{1862F369-3778-4E26-B46C-4B430D028757}" type="presParOf" srcId="{1E0E0A97-AAEC-452D-8B82-5AD1C5384031}" destId="{E8FAC20A-302E-4951-B36B-92A0DFBB5323}" srcOrd="0" destOrd="0" presId="urn:microsoft.com/office/officeart/2008/layout/VerticalCurvedList"/>
    <dgm:cxn modelId="{648E83DE-EA0B-463E-9C59-3BACE561E525}" type="presParOf" srcId="{E8FAC20A-302E-4951-B36B-92A0DFBB5323}" destId="{1F964D85-8538-4439-BA61-C9B3F797047F}" srcOrd="0" destOrd="0" presId="urn:microsoft.com/office/officeart/2008/layout/VerticalCurvedList"/>
    <dgm:cxn modelId="{0905A1C2-C102-4FB6-9634-48A89EEE67BD}" type="presParOf" srcId="{1F964D85-8538-4439-BA61-C9B3F797047F}" destId="{64E8E4A3-7AA5-4FC3-9DCB-BB6ED0173FC7}" srcOrd="0" destOrd="0" presId="urn:microsoft.com/office/officeart/2008/layout/VerticalCurvedList"/>
    <dgm:cxn modelId="{9F5B2A58-FC1B-4CEB-B321-8EB1A0556B5E}" type="presParOf" srcId="{1F964D85-8538-4439-BA61-C9B3F797047F}" destId="{EC777CFA-7FE5-4A62-816A-5D7D1A98F469}" srcOrd="1" destOrd="0" presId="urn:microsoft.com/office/officeart/2008/layout/VerticalCurvedList"/>
    <dgm:cxn modelId="{7A9ED8E4-D673-4E4E-AEFB-835A4162C2A3}" type="presParOf" srcId="{1F964D85-8538-4439-BA61-C9B3F797047F}" destId="{29A8964A-CF06-4B1E-A90B-DDF61676BC44}" srcOrd="2" destOrd="0" presId="urn:microsoft.com/office/officeart/2008/layout/VerticalCurvedList"/>
    <dgm:cxn modelId="{75A184E2-348F-4763-AC08-942BD89AD50C}" type="presParOf" srcId="{1F964D85-8538-4439-BA61-C9B3F797047F}" destId="{A347887D-F564-468A-8B68-69CDAE7D23D2}" srcOrd="3" destOrd="0" presId="urn:microsoft.com/office/officeart/2008/layout/VerticalCurvedList"/>
    <dgm:cxn modelId="{8649200A-72C3-4429-9355-40119A6B6D73}" type="presParOf" srcId="{E8FAC20A-302E-4951-B36B-92A0DFBB5323}" destId="{52D1B4C4-26C3-4A7D-9448-5F4F8AB26F4F}" srcOrd="1" destOrd="0" presId="urn:microsoft.com/office/officeart/2008/layout/VerticalCurvedList"/>
    <dgm:cxn modelId="{96B60EE6-6291-46E5-84EF-CE4052853C89}" type="presParOf" srcId="{E8FAC20A-302E-4951-B36B-92A0DFBB5323}" destId="{42FC00E2-3F5A-4A7A-BD8E-21CC9085E95A}" srcOrd="2" destOrd="0" presId="urn:microsoft.com/office/officeart/2008/layout/VerticalCurvedList"/>
    <dgm:cxn modelId="{CB9C9515-85AB-41D2-82BB-0A755B09EC41}" type="presParOf" srcId="{42FC00E2-3F5A-4A7A-BD8E-21CC9085E95A}" destId="{09FB8F37-B780-442A-B49B-31EBC5B846D1}" srcOrd="0" destOrd="0" presId="urn:microsoft.com/office/officeart/2008/layout/VerticalCurvedList"/>
    <dgm:cxn modelId="{E346BE59-487E-4272-BDC6-BE3612CE77C9}" type="presParOf" srcId="{E8FAC20A-302E-4951-B36B-92A0DFBB5323}" destId="{D643D352-6B5F-4EAF-8094-EF6106157457}" srcOrd="3" destOrd="0" presId="urn:microsoft.com/office/officeart/2008/layout/VerticalCurvedList"/>
    <dgm:cxn modelId="{B625F153-5683-4646-8FC5-5430E5C5B2FF}" type="presParOf" srcId="{E8FAC20A-302E-4951-B36B-92A0DFBB5323}" destId="{CCF6E27B-8A05-48FA-B565-7C7BBB8E8566}" srcOrd="4" destOrd="0" presId="urn:microsoft.com/office/officeart/2008/layout/VerticalCurvedList"/>
    <dgm:cxn modelId="{965AD76F-6FBC-44E7-85FE-40682F187B53}" type="presParOf" srcId="{CCF6E27B-8A05-48FA-B565-7C7BBB8E8566}" destId="{7140A854-97A8-488F-9BBD-095640A5C832}" srcOrd="0" destOrd="0" presId="urn:microsoft.com/office/officeart/2008/layout/VerticalCurvedList"/>
    <dgm:cxn modelId="{94C5A996-1BFA-4707-987C-8E48D70C912B}" type="presParOf" srcId="{E8FAC20A-302E-4951-B36B-92A0DFBB5323}" destId="{67E3E668-1E43-4489-A8AC-46876964191F}" srcOrd="5" destOrd="0" presId="urn:microsoft.com/office/officeart/2008/layout/VerticalCurvedList"/>
    <dgm:cxn modelId="{0DC9E4EC-89F5-4DC4-8CDF-D54E3D87401D}" type="presParOf" srcId="{E8FAC20A-302E-4951-B36B-92A0DFBB5323}" destId="{5646EFEB-37F7-40DD-815E-67E55BD9F8D3}" srcOrd="6" destOrd="0" presId="urn:microsoft.com/office/officeart/2008/layout/VerticalCurvedList"/>
    <dgm:cxn modelId="{F3F4EFE3-786D-4EC6-825C-B95FA0755764}" type="presParOf" srcId="{5646EFEB-37F7-40DD-815E-67E55BD9F8D3}" destId="{1AEE201E-1F0A-40C5-B78B-546090A4E311}" srcOrd="0" destOrd="0" presId="urn:microsoft.com/office/officeart/2008/layout/VerticalCurvedList"/>
    <dgm:cxn modelId="{F0A6B0C2-0AC5-43C4-B23B-6B557AA659EE}" type="presParOf" srcId="{E8FAC20A-302E-4951-B36B-92A0DFBB5323}" destId="{D06D5A02-DD23-446D-A117-9A9A62088019}" srcOrd="7" destOrd="0" presId="urn:microsoft.com/office/officeart/2008/layout/VerticalCurvedList"/>
    <dgm:cxn modelId="{420C7AAD-E5A1-44F8-9EB7-14DD9B3D1DE5}" type="presParOf" srcId="{E8FAC20A-302E-4951-B36B-92A0DFBB5323}" destId="{506DAD12-A37F-40F9-ABB2-FB919156CB8A}" srcOrd="8" destOrd="0" presId="urn:microsoft.com/office/officeart/2008/layout/VerticalCurvedList"/>
    <dgm:cxn modelId="{EC7394C2-2877-4AA8-B3EA-EF1E231E492D}" type="presParOf" srcId="{506DAD12-A37F-40F9-ABB2-FB919156CB8A}" destId="{B328727B-D36F-473A-BC0A-97D7F5B04A6B}" srcOrd="0" destOrd="0" presId="urn:microsoft.com/office/officeart/2008/layout/VerticalCurvedList"/>
    <dgm:cxn modelId="{5A2E5ED4-B48A-4C24-8984-8E589660AFCB}" type="presParOf" srcId="{E8FAC20A-302E-4951-B36B-92A0DFBB5323}" destId="{3652C5D6-FD98-4B6C-AC66-FF6CBAE3F86E}" srcOrd="9" destOrd="0" presId="urn:microsoft.com/office/officeart/2008/layout/VerticalCurvedList"/>
    <dgm:cxn modelId="{5A447F04-A7C5-4400-BB7C-1F5CD49B5483}" type="presParOf" srcId="{E8FAC20A-302E-4951-B36B-92A0DFBB5323}" destId="{A5EB47FF-C877-4C0E-9E39-071149BCF891}" srcOrd="10" destOrd="0" presId="urn:microsoft.com/office/officeart/2008/layout/VerticalCurvedList"/>
    <dgm:cxn modelId="{DC885A51-89E0-4E85-AC1D-CEA988C1FB10}" type="presParOf" srcId="{A5EB47FF-C877-4C0E-9E39-071149BCF891}" destId="{5A825725-38B9-48C3-B98E-F599ED102ED7}" srcOrd="0" destOrd="0" presId="urn:microsoft.com/office/officeart/2008/layout/VerticalCurvedList"/>
    <dgm:cxn modelId="{E8B47CA5-7DD2-4921-B637-070091A926FD}" type="presParOf" srcId="{E8FAC20A-302E-4951-B36B-92A0DFBB5323}" destId="{F68457D4-AE22-4B06-B4BE-8CCBFF4DA5B7}" srcOrd="11" destOrd="0" presId="urn:microsoft.com/office/officeart/2008/layout/VerticalCurvedList"/>
    <dgm:cxn modelId="{393894CD-DB61-4B0C-B9CA-2C594EE85C51}" type="presParOf" srcId="{E8FAC20A-302E-4951-B36B-92A0DFBB5323}" destId="{F181A80C-9E77-4056-9F34-56840099598A}" srcOrd="12" destOrd="0" presId="urn:microsoft.com/office/officeart/2008/layout/VerticalCurvedList"/>
    <dgm:cxn modelId="{2281F14B-64CA-45CD-9C22-5031C0BD528D}" type="presParOf" srcId="{F181A80C-9E77-4056-9F34-56840099598A}" destId="{FB663252-E792-40CD-A794-8D72673AF6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2F5BF8-27D3-4BF5-B8BE-B2D4DE93A04F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2AFC41E8-9402-4275-A1D6-203CE867AF6F}">
      <dgm:prSet phldrT="[Text]"/>
      <dgm:spPr/>
      <dgm:t>
        <a:bodyPr/>
        <a:lstStyle/>
        <a:p>
          <a:r>
            <a:rPr lang="id-ID" b="1" dirty="0">
              <a:solidFill>
                <a:srgbClr val="FFFF00"/>
              </a:solidFill>
            </a:rPr>
            <a:t>Kepala</a:t>
          </a:r>
          <a:endParaRPr lang="en-US" b="1" dirty="0">
            <a:solidFill>
              <a:srgbClr val="FFFF00"/>
            </a:solidFill>
          </a:endParaRPr>
        </a:p>
      </dgm:t>
    </dgm:pt>
    <dgm:pt modelId="{321D546D-C1E8-4D84-B347-F2EAB9EA69E9}" type="parTrans" cxnId="{31D23E94-4270-49BE-8313-1E7A3EC4A7D9}">
      <dgm:prSet/>
      <dgm:spPr/>
      <dgm:t>
        <a:bodyPr/>
        <a:lstStyle/>
        <a:p>
          <a:endParaRPr lang="en-US"/>
        </a:p>
      </dgm:t>
    </dgm:pt>
    <dgm:pt modelId="{291F5A47-92FE-4603-AD31-91C14093769A}" type="sibTrans" cxnId="{31D23E94-4270-49BE-8313-1E7A3EC4A7D9}">
      <dgm:prSet/>
      <dgm:spPr/>
      <dgm:t>
        <a:bodyPr/>
        <a:lstStyle/>
        <a:p>
          <a:endParaRPr lang="en-US"/>
        </a:p>
      </dgm:t>
    </dgm:pt>
    <dgm:pt modelId="{5E8BC388-7D5F-49E8-AE13-629BB0D7D22A}">
      <dgm:prSet phldrT="[Text]"/>
      <dgm:spPr/>
      <dgm:t>
        <a:bodyPr/>
        <a:lstStyle/>
        <a:p>
          <a:r>
            <a:rPr lang="id-ID" b="1" dirty="0">
              <a:solidFill>
                <a:srgbClr val="0070C0"/>
              </a:solidFill>
            </a:rPr>
            <a:t>Batang Tubuh</a:t>
          </a:r>
          <a:endParaRPr lang="en-US" b="1" dirty="0">
            <a:solidFill>
              <a:srgbClr val="0070C0"/>
            </a:solidFill>
          </a:endParaRPr>
        </a:p>
      </dgm:t>
    </dgm:pt>
    <dgm:pt modelId="{4A5F0C2E-FC94-4DCD-AD8E-A4C2049A9B79}" type="parTrans" cxnId="{D920FCCF-68D4-46B7-8790-9B65CE2A12C9}">
      <dgm:prSet/>
      <dgm:spPr/>
      <dgm:t>
        <a:bodyPr/>
        <a:lstStyle/>
        <a:p>
          <a:endParaRPr lang="en-US"/>
        </a:p>
      </dgm:t>
    </dgm:pt>
    <dgm:pt modelId="{5C4E5A68-6D4B-4047-A1CF-CC4C06D8EBD8}" type="sibTrans" cxnId="{D920FCCF-68D4-46B7-8790-9B65CE2A12C9}">
      <dgm:prSet/>
      <dgm:spPr/>
      <dgm:t>
        <a:bodyPr/>
        <a:lstStyle/>
        <a:p>
          <a:endParaRPr lang="en-US"/>
        </a:p>
      </dgm:t>
    </dgm:pt>
    <dgm:pt modelId="{88391879-7D71-49D7-925A-280F38128552}">
      <dgm:prSet phldrT="[Text]"/>
      <dgm:spPr/>
      <dgm:t>
        <a:bodyPr/>
        <a:lstStyle/>
        <a:p>
          <a:r>
            <a:rPr lang="id-ID" b="1" dirty="0">
              <a:solidFill>
                <a:srgbClr val="FF0000"/>
              </a:solidFill>
            </a:rPr>
            <a:t>Kaki (Penutup)</a:t>
          </a:r>
          <a:endParaRPr lang="en-US" b="1" dirty="0">
            <a:solidFill>
              <a:srgbClr val="FF0000"/>
            </a:solidFill>
          </a:endParaRPr>
        </a:p>
      </dgm:t>
    </dgm:pt>
    <dgm:pt modelId="{1AE95FA7-1B1F-4B34-BD5C-36676C10F00A}" type="parTrans" cxnId="{AC899F51-C320-4DD5-91E7-7CDDCFE6EE4E}">
      <dgm:prSet/>
      <dgm:spPr/>
      <dgm:t>
        <a:bodyPr/>
        <a:lstStyle/>
        <a:p>
          <a:endParaRPr lang="en-US"/>
        </a:p>
      </dgm:t>
    </dgm:pt>
    <dgm:pt modelId="{51790900-944C-4B8C-914D-3CE9988089B8}" type="sibTrans" cxnId="{AC899F51-C320-4DD5-91E7-7CDDCFE6EE4E}">
      <dgm:prSet/>
      <dgm:spPr/>
      <dgm:t>
        <a:bodyPr/>
        <a:lstStyle/>
        <a:p>
          <a:endParaRPr lang="en-US"/>
        </a:p>
      </dgm:t>
    </dgm:pt>
    <dgm:pt modelId="{9CBF2CC0-16DD-43CF-965A-B5562C0BF05B}" type="pres">
      <dgm:prSet presAssocID="{9E2F5BF8-27D3-4BF5-B8BE-B2D4DE93A04F}" presName="linearFlow" presStyleCnt="0">
        <dgm:presLayoutVars>
          <dgm:dir/>
          <dgm:resizeHandles val="exact"/>
        </dgm:presLayoutVars>
      </dgm:prSet>
      <dgm:spPr/>
    </dgm:pt>
    <dgm:pt modelId="{E32B02BE-C91F-4AA6-9AED-0D8D7B0AD125}" type="pres">
      <dgm:prSet presAssocID="{2AFC41E8-9402-4275-A1D6-203CE867AF6F}" presName="composite" presStyleCnt="0"/>
      <dgm:spPr/>
    </dgm:pt>
    <dgm:pt modelId="{50035E63-2E8D-4AFD-99D9-85741A3BADF5}" type="pres">
      <dgm:prSet presAssocID="{2AFC41E8-9402-4275-A1D6-203CE867AF6F}" presName="imgShp" presStyleLbl="fgImgPlace1" presStyleIdx="0" presStyleCnt="3"/>
      <dgm:spPr/>
    </dgm:pt>
    <dgm:pt modelId="{233650F6-A532-4A15-B713-CF3C6F774C51}" type="pres">
      <dgm:prSet presAssocID="{2AFC41E8-9402-4275-A1D6-203CE867AF6F}" presName="txShp" presStyleLbl="node1" presStyleIdx="0" presStyleCnt="3">
        <dgm:presLayoutVars>
          <dgm:bulletEnabled val="1"/>
        </dgm:presLayoutVars>
      </dgm:prSet>
      <dgm:spPr/>
    </dgm:pt>
    <dgm:pt modelId="{BAFBC10C-C1CC-45CC-A762-E65AEAD1A271}" type="pres">
      <dgm:prSet presAssocID="{291F5A47-92FE-4603-AD31-91C14093769A}" presName="spacing" presStyleCnt="0"/>
      <dgm:spPr/>
    </dgm:pt>
    <dgm:pt modelId="{4CACB2D9-0B73-4055-947E-15B1A7D696FF}" type="pres">
      <dgm:prSet presAssocID="{5E8BC388-7D5F-49E8-AE13-629BB0D7D22A}" presName="composite" presStyleCnt="0"/>
      <dgm:spPr/>
    </dgm:pt>
    <dgm:pt modelId="{59DFE326-C0BC-42E0-A90F-CBF2F304A461}" type="pres">
      <dgm:prSet presAssocID="{5E8BC388-7D5F-49E8-AE13-629BB0D7D22A}" presName="imgShp" presStyleLbl="fgImgPlace1" presStyleIdx="1" presStyleCnt="3"/>
      <dgm:spPr/>
    </dgm:pt>
    <dgm:pt modelId="{91DA5392-E12C-4E97-BD4F-7257850113E7}" type="pres">
      <dgm:prSet presAssocID="{5E8BC388-7D5F-49E8-AE13-629BB0D7D22A}" presName="txShp" presStyleLbl="node1" presStyleIdx="1" presStyleCnt="3">
        <dgm:presLayoutVars>
          <dgm:bulletEnabled val="1"/>
        </dgm:presLayoutVars>
      </dgm:prSet>
      <dgm:spPr/>
    </dgm:pt>
    <dgm:pt modelId="{DAAA7598-DFCC-4522-B928-3F9A3E727AD8}" type="pres">
      <dgm:prSet presAssocID="{5C4E5A68-6D4B-4047-A1CF-CC4C06D8EBD8}" presName="spacing" presStyleCnt="0"/>
      <dgm:spPr/>
    </dgm:pt>
    <dgm:pt modelId="{D295D283-86F6-41CC-BB89-2801A4EACD45}" type="pres">
      <dgm:prSet presAssocID="{88391879-7D71-49D7-925A-280F38128552}" presName="composite" presStyleCnt="0"/>
      <dgm:spPr/>
    </dgm:pt>
    <dgm:pt modelId="{7785B8BF-8A67-40AD-9AE1-5034E5E153EC}" type="pres">
      <dgm:prSet presAssocID="{88391879-7D71-49D7-925A-280F38128552}" presName="imgShp" presStyleLbl="fgImgPlace1" presStyleIdx="2" presStyleCnt="3"/>
      <dgm:spPr/>
    </dgm:pt>
    <dgm:pt modelId="{5B090BF6-C8D0-4035-9942-3C022DC91FBF}" type="pres">
      <dgm:prSet presAssocID="{88391879-7D71-49D7-925A-280F38128552}" presName="txShp" presStyleLbl="node1" presStyleIdx="2" presStyleCnt="3">
        <dgm:presLayoutVars>
          <dgm:bulletEnabled val="1"/>
        </dgm:presLayoutVars>
      </dgm:prSet>
      <dgm:spPr/>
    </dgm:pt>
  </dgm:ptLst>
  <dgm:cxnLst>
    <dgm:cxn modelId="{4A5D9A13-3D3D-49BE-90C2-CFD19670011D}" type="presOf" srcId="{5E8BC388-7D5F-49E8-AE13-629BB0D7D22A}" destId="{91DA5392-E12C-4E97-BD4F-7257850113E7}" srcOrd="0" destOrd="0" presId="urn:microsoft.com/office/officeart/2005/8/layout/vList3"/>
    <dgm:cxn modelId="{A1E5922B-9761-4C9B-A6BA-DFE031372FBA}" type="presOf" srcId="{2AFC41E8-9402-4275-A1D6-203CE867AF6F}" destId="{233650F6-A532-4A15-B713-CF3C6F774C51}" srcOrd="0" destOrd="0" presId="urn:microsoft.com/office/officeart/2005/8/layout/vList3"/>
    <dgm:cxn modelId="{AC899F51-C320-4DD5-91E7-7CDDCFE6EE4E}" srcId="{9E2F5BF8-27D3-4BF5-B8BE-B2D4DE93A04F}" destId="{88391879-7D71-49D7-925A-280F38128552}" srcOrd="2" destOrd="0" parTransId="{1AE95FA7-1B1F-4B34-BD5C-36676C10F00A}" sibTransId="{51790900-944C-4B8C-914D-3CE9988089B8}"/>
    <dgm:cxn modelId="{31D23E94-4270-49BE-8313-1E7A3EC4A7D9}" srcId="{9E2F5BF8-27D3-4BF5-B8BE-B2D4DE93A04F}" destId="{2AFC41E8-9402-4275-A1D6-203CE867AF6F}" srcOrd="0" destOrd="0" parTransId="{321D546D-C1E8-4D84-B347-F2EAB9EA69E9}" sibTransId="{291F5A47-92FE-4603-AD31-91C14093769A}"/>
    <dgm:cxn modelId="{D920FCCF-68D4-46B7-8790-9B65CE2A12C9}" srcId="{9E2F5BF8-27D3-4BF5-B8BE-B2D4DE93A04F}" destId="{5E8BC388-7D5F-49E8-AE13-629BB0D7D22A}" srcOrd="1" destOrd="0" parTransId="{4A5F0C2E-FC94-4DCD-AD8E-A4C2049A9B79}" sibTransId="{5C4E5A68-6D4B-4047-A1CF-CC4C06D8EBD8}"/>
    <dgm:cxn modelId="{2290C1DB-162C-4B3A-90D7-11ADDDAACD99}" type="presOf" srcId="{88391879-7D71-49D7-925A-280F38128552}" destId="{5B090BF6-C8D0-4035-9942-3C022DC91FBF}" srcOrd="0" destOrd="0" presId="urn:microsoft.com/office/officeart/2005/8/layout/vList3"/>
    <dgm:cxn modelId="{499C22FA-E0A8-4A8C-94CB-F65AC5D155AD}" type="presOf" srcId="{9E2F5BF8-27D3-4BF5-B8BE-B2D4DE93A04F}" destId="{9CBF2CC0-16DD-43CF-965A-B5562C0BF05B}" srcOrd="0" destOrd="0" presId="urn:microsoft.com/office/officeart/2005/8/layout/vList3"/>
    <dgm:cxn modelId="{E5D5D982-E619-4A67-BD82-4F82B411866A}" type="presParOf" srcId="{9CBF2CC0-16DD-43CF-965A-B5562C0BF05B}" destId="{E32B02BE-C91F-4AA6-9AED-0D8D7B0AD125}" srcOrd="0" destOrd="0" presId="urn:microsoft.com/office/officeart/2005/8/layout/vList3"/>
    <dgm:cxn modelId="{AC576283-CD80-42E4-B988-DA9C8310B886}" type="presParOf" srcId="{E32B02BE-C91F-4AA6-9AED-0D8D7B0AD125}" destId="{50035E63-2E8D-4AFD-99D9-85741A3BADF5}" srcOrd="0" destOrd="0" presId="urn:microsoft.com/office/officeart/2005/8/layout/vList3"/>
    <dgm:cxn modelId="{45EBB746-C3C6-482A-889B-73D6FD955C10}" type="presParOf" srcId="{E32B02BE-C91F-4AA6-9AED-0D8D7B0AD125}" destId="{233650F6-A532-4A15-B713-CF3C6F774C51}" srcOrd="1" destOrd="0" presId="urn:microsoft.com/office/officeart/2005/8/layout/vList3"/>
    <dgm:cxn modelId="{5BAD266B-A446-4ECA-A94B-5F238ADEAEB9}" type="presParOf" srcId="{9CBF2CC0-16DD-43CF-965A-B5562C0BF05B}" destId="{BAFBC10C-C1CC-45CC-A762-E65AEAD1A271}" srcOrd="1" destOrd="0" presId="urn:microsoft.com/office/officeart/2005/8/layout/vList3"/>
    <dgm:cxn modelId="{29D777D7-EBF4-4B44-A167-75933E1A12A2}" type="presParOf" srcId="{9CBF2CC0-16DD-43CF-965A-B5562C0BF05B}" destId="{4CACB2D9-0B73-4055-947E-15B1A7D696FF}" srcOrd="2" destOrd="0" presId="urn:microsoft.com/office/officeart/2005/8/layout/vList3"/>
    <dgm:cxn modelId="{A2DFE79C-EF2C-4701-84E0-A9779BC650FB}" type="presParOf" srcId="{4CACB2D9-0B73-4055-947E-15B1A7D696FF}" destId="{59DFE326-C0BC-42E0-A90F-CBF2F304A461}" srcOrd="0" destOrd="0" presId="urn:microsoft.com/office/officeart/2005/8/layout/vList3"/>
    <dgm:cxn modelId="{8E1D10A7-C5D3-4BE0-8EA8-1348AC297147}" type="presParOf" srcId="{4CACB2D9-0B73-4055-947E-15B1A7D696FF}" destId="{91DA5392-E12C-4E97-BD4F-7257850113E7}" srcOrd="1" destOrd="0" presId="urn:microsoft.com/office/officeart/2005/8/layout/vList3"/>
    <dgm:cxn modelId="{63F866E7-C088-4128-A248-7F3544D0239A}" type="presParOf" srcId="{9CBF2CC0-16DD-43CF-965A-B5562C0BF05B}" destId="{DAAA7598-DFCC-4522-B928-3F9A3E727AD8}" srcOrd="3" destOrd="0" presId="urn:microsoft.com/office/officeart/2005/8/layout/vList3"/>
    <dgm:cxn modelId="{62968254-793E-4BC0-9815-C8A2A916222E}" type="presParOf" srcId="{9CBF2CC0-16DD-43CF-965A-B5562C0BF05B}" destId="{D295D283-86F6-41CC-BB89-2801A4EACD45}" srcOrd="4" destOrd="0" presId="urn:microsoft.com/office/officeart/2005/8/layout/vList3"/>
    <dgm:cxn modelId="{82E74117-C28A-4759-961C-50379022A631}" type="presParOf" srcId="{D295D283-86F6-41CC-BB89-2801A4EACD45}" destId="{7785B8BF-8A67-40AD-9AE1-5034E5E153EC}" srcOrd="0" destOrd="0" presId="urn:microsoft.com/office/officeart/2005/8/layout/vList3"/>
    <dgm:cxn modelId="{3C72D1B3-1CDE-4029-B61A-FE4B2138E0D9}" type="presParOf" srcId="{D295D283-86F6-41CC-BB89-2801A4EACD45}" destId="{5B090BF6-C8D0-4035-9942-3C022DC91F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73F58-157D-4EDB-B776-1AFBBAAC28FD}">
      <dsp:nvSpPr>
        <dsp:cNvPr id="0" name=""/>
        <dsp:cNvSpPr/>
      </dsp:nvSpPr>
      <dsp:spPr>
        <a:xfrm>
          <a:off x="4463350" y="2663645"/>
          <a:ext cx="91440" cy="341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300"/>
              </a:lnTo>
            </a:path>
          </a:pathLst>
        </a:custGeom>
        <a:noFill/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C8E5F-D91D-4718-90E4-09B365495DE9}">
      <dsp:nvSpPr>
        <dsp:cNvPr id="0" name=""/>
        <dsp:cNvSpPr/>
      </dsp:nvSpPr>
      <dsp:spPr>
        <a:xfrm>
          <a:off x="2943445" y="1577154"/>
          <a:ext cx="1565624" cy="341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586"/>
              </a:lnTo>
              <a:lnTo>
                <a:pt x="1565624" y="232586"/>
              </a:lnTo>
              <a:lnTo>
                <a:pt x="1565624" y="341300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AF537-4678-4842-BFEE-B525D67E6037}">
      <dsp:nvSpPr>
        <dsp:cNvPr id="0" name=""/>
        <dsp:cNvSpPr/>
      </dsp:nvSpPr>
      <dsp:spPr>
        <a:xfrm>
          <a:off x="1332100" y="2663645"/>
          <a:ext cx="91440" cy="341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300"/>
              </a:lnTo>
            </a:path>
          </a:pathLst>
        </a:custGeom>
        <a:noFill/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893800-8157-4F18-B950-8FD1D8858280}">
      <dsp:nvSpPr>
        <dsp:cNvPr id="0" name=""/>
        <dsp:cNvSpPr/>
      </dsp:nvSpPr>
      <dsp:spPr>
        <a:xfrm>
          <a:off x="1377820" y="1577154"/>
          <a:ext cx="1565624" cy="341300"/>
        </a:xfrm>
        <a:custGeom>
          <a:avLst/>
          <a:gdLst/>
          <a:ahLst/>
          <a:cxnLst/>
          <a:rect l="0" t="0" r="0" b="0"/>
          <a:pathLst>
            <a:path>
              <a:moveTo>
                <a:pt x="1565624" y="0"/>
              </a:moveTo>
              <a:lnTo>
                <a:pt x="1565624" y="232586"/>
              </a:lnTo>
              <a:lnTo>
                <a:pt x="0" y="232586"/>
              </a:lnTo>
              <a:lnTo>
                <a:pt x="0" y="341300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BB027-E9C0-4BF7-B8A5-0C1A73821811}">
      <dsp:nvSpPr>
        <dsp:cNvPr id="0" name=""/>
        <dsp:cNvSpPr/>
      </dsp:nvSpPr>
      <dsp:spPr>
        <a:xfrm>
          <a:off x="2356681" y="831964"/>
          <a:ext cx="1173527" cy="7451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83DA9B-FD90-4154-9E24-D01276E521FA}">
      <dsp:nvSpPr>
        <dsp:cNvPr id="0" name=""/>
        <dsp:cNvSpPr/>
      </dsp:nvSpPr>
      <dsp:spPr>
        <a:xfrm>
          <a:off x="2487073" y="955836"/>
          <a:ext cx="1173527" cy="74518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i="1" kern="1200" dirty="0"/>
            <a:t>freies ermessen</a:t>
          </a:r>
          <a:endParaRPr lang="en-US" sz="1800" kern="1200" dirty="0"/>
        </a:p>
      </dsp:txBody>
      <dsp:txXfrm>
        <a:off x="2508899" y="977662"/>
        <a:ext cx="1129875" cy="701537"/>
      </dsp:txXfrm>
    </dsp:sp>
    <dsp:sp modelId="{FCDE4EB7-C5DB-4A45-BDCF-AB4ED857713C}">
      <dsp:nvSpPr>
        <dsp:cNvPr id="0" name=""/>
        <dsp:cNvSpPr/>
      </dsp:nvSpPr>
      <dsp:spPr>
        <a:xfrm>
          <a:off x="791056" y="1918455"/>
          <a:ext cx="1173527" cy="7451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45FDE0-51CD-4FF2-930F-4DBFBBEE4EAE}">
      <dsp:nvSpPr>
        <dsp:cNvPr id="0" name=""/>
        <dsp:cNvSpPr/>
      </dsp:nvSpPr>
      <dsp:spPr>
        <a:xfrm>
          <a:off x="921448" y="2042327"/>
          <a:ext cx="1173527" cy="74518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en-US" sz="1800" i="1" kern="1200" dirty="0"/>
            <a:t>frei</a:t>
          </a:r>
          <a:endParaRPr lang="en-US" sz="1800" kern="1200" dirty="0"/>
        </a:p>
      </dsp:txBody>
      <dsp:txXfrm>
        <a:off x="943274" y="2064153"/>
        <a:ext cx="1129875" cy="701537"/>
      </dsp:txXfrm>
    </dsp:sp>
    <dsp:sp modelId="{2DF1156C-5E33-48BA-93AB-574C8C096313}">
      <dsp:nvSpPr>
        <dsp:cNvPr id="0" name=""/>
        <dsp:cNvSpPr/>
      </dsp:nvSpPr>
      <dsp:spPr>
        <a:xfrm>
          <a:off x="3402" y="3004946"/>
          <a:ext cx="2748835" cy="7451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BDD959-F457-4F6E-AE33-3DCD1553567B}">
      <dsp:nvSpPr>
        <dsp:cNvPr id="0" name=""/>
        <dsp:cNvSpPr/>
      </dsp:nvSpPr>
      <dsp:spPr>
        <a:xfrm>
          <a:off x="133794" y="3128818"/>
          <a:ext cx="2748835" cy="74518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en-US" sz="1800" kern="1200" dirty="0"/>
            <a:t>bebas, lepas, tidak terikat dan merdeka</a:t>
          </a:r>
          <a:endParaRPr lang="en-US" sz="1800" kern="1200" dirty="0"/>
        </a:p>
      </dsp:txBody>
      <dsp:txXfrm>
        <a:off x="155620" y="3150644"/>
        <a:ext cx="2705183" cy="701537"/>
      </dsp:txXfrm>
    </dsp:sp>
    <dsp:sp modelId="{B17ACD10-5969-4315-90A9-9D5622CF3476}">
      <dsp:nvSpPr>
        <dsp:cNvPr id="0" name=""/>
        <dsp:cNvSpPr/>
      </dsp:nvSpPr>
      <dsp:spPr>
        <a:xfrm>
          <a:off x="3922306" y="1918455"/>
          <a:ext cx="1173527" cy="7451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7A6C08-9784-466C-A08F-AD5802EFDD18}">
      <dsp:nvSpPr>
        <dsp:cNvPr id="0" name=""/>
        <dsp:cNvSpPr/>
      </dsp:nvSpPr>
      <dsp:spPr>
        <a:xfrm>
          <a:off x="4052698" y="2042327"/>
          <a:ext cx="1173527" cy="74518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en-US" sz="1800" i="1" kern="1200" dirty="0"/>
            <a:t>Ermessen</a:t>
          </a:r>
          <a:endParaRPr lang="en-US" sz="1800" kern="1200" dirty="0"/>
        </a:p>
      </dsp:txBody>
      <dsp:txXfrm>
        <a:off x="4074524" y="2064153"/>
        <a:ext cx="1129875" cy="701537"/>
      </dsp:txXfrm>
    </dsp:sp>
    <dsp:sp modelId="{2C844349-6120-48CE-B8BF-FC714EAC61DB}">
      <dsp:nvSpPr>
        <dsp:cNvPr id="0" name=""/>
        <dsp:cNvSpPr/>
      </dsp:nvSpPr>
      <dsp:spPr>
        <a:xfrm>
          <a:off x="3013022" y="3004946"/>
          <a:ext cx="2992096" cy="7451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3018E4-1097-42F8-92D1-754772717CED}">
      <dsp:nvSpPr>
        <dsp:cNvPr id="0" name=""/>
        <dsp:cNvSpPr/>
      </dsp:nvSpPr>
      <dsp:spPr>
        <a:xfrm>
          <a:off x="3143414" y="3128818"/>
          <a:ext cx="2992096" cy="74518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en-US" sz="1800" kern="1200" dirty="0"/>
            <a:t>mempertimbangkan, menilai, menduga, dan memperkirakan</a:t>
          </a:r>
          <a:endParaRPr lang="en-US" sz="1800" kern="1200" dirty="0"/>
        </a:p>
      </dsp:txBody>
      <dsp:txXfrm>
        <a:off x="3165240" y="3150644"/>
        <a:ext cx="2948444" cy="701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59BBF-93BD-4500-8A69-D4AEE0ED9C99}">
      <dsp:nvSpPr>
        <dsp:cNvPr id="0" name=""/>
        <dsp:cNvSpPr/>
      </dsp:nvSpPr>
      <dsp:spPr>
        <a:xfrm>
          <a:off x="1" y="0"/>
          <a:ext cx="4267269" cy="407445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9DF45-0D30-4B75-A440-A33F39F04D0D}">
      <dsp:nvSpPr>
        <dsp:cNvPr id="0" name=""/>
        <dsp:cNvSpPr/>
      </dsp:nvSpPr>
      <dsp:spPr>
        <a:xfrm>
          <a:off x="1862" y="1222337"/>
          <a:ext cx="4263546" cy="1629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altLang="en-US" sz="2000" kern="1200" dirty="0"/>
            <a:t>salah satu sarana yang memberikan </a:t>
          </a:r>
          <a:r>
            <a:rPr lang="id-ID" altLang="en-US" sz="2000" b="1" kern="1200" dirty="0"/>
            <a:t>ruang gerak bagi pejabat atau badan administrasi negara</a:t>
          </a:r>
          <a:r>
            <a:rPr lang="id-ID" altLang="en-US" sz="2000" kern="1200" dirty="0"/>
            <a:t> untuk melakukan tindakan tanpa terikat sepenuhnya pada Undang-Undang</a:t>
          </a:r>
          <a:endParaRPr lang="en-US" sz="2000" kern="1200" dirty="0"/>
        </a:p>
      </dsp:txBody>
      <dsp:txXfrm>
        <a:off x="81421" y="1301896"/>
        <a:ext cx="4104428" cy="14706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10F7C-E625-40D9-ADD8-0DF2F9C59D3D}">
      <dsp:nvSpPr>
        <dsp:cNvPr id="0" name=""/>
        <dsp:cNvSpPr/>
      </dsp:nvSpPr>
      <dsp:spPr>
        <a:xfrm>
          <a:off x="0" y="324670"/>
          <a:ext cx="10972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9E580-EFEE-4212-8142-682C9D9C741E}">
      <dsp:nvSpPr>
        <dsp:cNvPr id="0" name=""/>
        <dsp:cNvSpPr/>
      </dsp:nvSpPr>
      <dsp:spPr>
        <a:xfrm>
          <a:off x="548640" y="58990"/>
          <a:ext cx="7680960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>
              <a:solidFill>
                <a:schemeClr val="bg2">
                  <a:lumMod val="25000"/>
                </a:schemeClr>
              </a:solidFill>
            </a:rPr>
            <a:t>Ditujukan untuk menjalankan </a:t>
          </a:r>
          <a:r>
            <a:rPr lang="id-ID" sz="2400" b="1" kern="1200" dirty="0">
              <a:solidFill>
                <a:schemeClr val="bg2">
                  <a:lumMod val="25000"/>
                </a:schemeClr>
              </a:solidFill>
            </a:rPr>
            <a:t>tugas pelayanan umum</a:t>
          </a:r>
          <a:endParaRPr lang="en-US" sz="24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74579" y="84929"/>
        <a:ext cx="7629082" cy="479482"/>
      </dsp:txXfrm>
    </dsp:sp>
    <dsp:sp modelId="{200C05CB-9256-4AF1-9CB7-FDD05F5A5B93}">
      <dsp:nvSpPr>
        <dsp:cNvPr id="0" name=""/>
        <dsp:cNvSpPr/>
      </dsp:nvSpPr>
      <dsp:spPr>
        <a:xfrm>
          <a:off x="0" y="1141150"/>
          <a:ext cx="10972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98633"/>
              <a:satOff val="115"/>
              <a:lumOff val="1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498F4-CA08-4224-8B4D-C81AD2D976CD}">
      <dsp:nvSpPr>
        <dsp:cNvPr id="0" name=""/>
        <dsp:cNvSpPr/>
      </dsp:nvSpPr>
      <dsp:spPr>
        <a:xfrm>
          <a:off x="548640" y="875470"/>
          <a:ext cx="7680960" cy="531360"/>
        </a:xfrm>
        <a:prstGeom prst="roundRect">
          <a:avLst/>
        </a:prstGeom>
        <a:solidFill>
          <a:schemeClr val="accent5">
            <a:hueOff val="198633"/>
            <a:satOff val="115"/>
            <a:lumOff val="1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>
              <a:solidFill>
                <a:srgbClr val="00B0F0"/>
              </a:solidFill>
            </a:rPr>
            <a:t>Merupakan sikap </a:t>
          </a:r>
          <a:r>
            <a:rPr lang="id-ID" sz="2300" b="1" kern="1200" dirty="0">
              <a:solidFill>
                <a:srgbClr val="00B0F0"/>
              </a:solidFill>
            </a:rPr>
            <a:t>tindak yang aktif dari administrasi negara</a:t>
          </a:r>
          <a:endParaRPr lang="en-US" sz="2300" b="1" kern="1200" dirty="0">
            <a:solidFill>
              <a:srgbClr val="00B0F0"/>
            </a:solidFill>
          </a:endParaRPr>
        </a:p>
      </dsp:txBody>
      <dsp:txXfrm>
        <a:off x="574579" y="901409"/>
        <a:ext cx="7629082" cy="479482"/>
      </dsp:txXfrm>
    </dsp:sp>
    <dsp:sp modelId="{4A679F93-D5BB-4BF8-A6F2-2BE70812FD75}">
      <dsp:nvSpPr>
        <dsp:cNvPr id="0" name=""/>
        <dsp:cNvSpPr/>
      </dsp:nvSpPr>
      <dsp:spPr>
        <a:xfrm>
          <a:off x="0" y="1957630"/>
          <a:ext cx="10972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397266"/>
              <a:satOff val="230"/>
              <a:lumOff val="2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32834-8A47-4FCF-B5D3-3B238616BA49}">
      <dsp:nvSpPr>
        <dsp:cNvPr id="0" name=""/>
        <dsp:cNvSpPr/>
      </dsp:nvSpPr>
      <dsp:spPr>
        <a:xfrm>
          <a:off x="548640" y="1691951"/>
          <a:ext cx="7680960" cy="531360"/>
        </a:xfrm>
        <a:prstGeom prst="roundRect">
          <a:avLst/>
        </a:prstGeom>
        <a:solidFill>
          <a:schemeClr val="accent5">
            <a:hueOff val="397266"/>
            <a:satOff val="230"/>
            <a:lumOff val="22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0" kern="1200" dirty="0">
              <a:solidFill>
                <a:srgbClr val="FF0000"/>
              </a:solidFill>
            </a:rPr>
            <a:t>Sikap tindak itu </a:t>
          </a:r>
          <a:r>
            <a:rPr lang="id-ID" sz="2400" b="1" kern="1200" dirty="0">
              <a:solidFill>
                <a:srgbClr val="FF0000"/>
              </a:solidFill>
            </a:rPr>
            <a:t>dimungkinkan oleh hukum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574579" y="1717890"/>
        <a:ext cx="7629082" cy="479482"/>
      </dsp:txXfrm>
    </dsp:sp>
    <dsp:sp modelId="{F7BC0A07-A900-4150-9277-E0B0558720B9}">
      <dsp:nvSpPr>
        <dsp:cNvPr id="0" name=""/>
        <dsp:cNvSpPr/>
      </dsp:nvSpPr>
      <dsp:spPr>
        <a:xfrm>
          <a:off x="0" y="2774111"/>
          <a:ext cx="10972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595899"/>
              <a:satOff val="346"/>
              <a:lumOff val="3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F60B8-9231-45F2-9442-E88816058E45}">
      <dsp:nvSpPr>
        <dsp:cNvPr id="0" name=""/>
        <dsp:cNvSpPr/>
      </dsp:nvSpPr>
      <dsp:spPr>
        <a:xfrm>
          <a:off x="548640" y="2508430"/>
          <a:ext cx="7680960" cy="531360"/>
        </a:xfrm>
        <a:prstGeom prst="roundRect">
          <a:avLst/>
        </a:prstGeom>
        <a:solidFill>
          <a:schemeClr val="accent5">
            <a:hueOff val="595899"/>
            <a:satOff val="346"/>
            <a:lumOff val="3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0" kern="1200" dirty="0">
              <a:solidFill>
                <a:srgbClr val="FFFF00"/>
              </a:solidFill>
            </a:rPr>
            <a:t>Sikap tindak itu diambil atas </a:t>
          </a:r>
          <a:r>
            <a:rPr lang="id-ID" sz="2800" b="1" kern="1200" dirty="0">
              <a:solidFill>
                <a:srgbClr val="FFFF00"/>
              </a:solidFill>
            </a:rPr>
            <a:t>inisiatif sendiri</a:t>
          </a:r>
          <a:endParaRPr lang="en-US" sz="2800" b="1" kern="1200" dirty="0">
            <a:solidFill>
              <a:srgbClr val="FFFF00"/>
            </a:solidFill>
          </a:endParaRPr>
        </a:p>
      </dsp:txBody>
      <dsp:txXfrm>
        <a:off x="574579" y="2534369"/>
        <a:ext cx="7629082" cy="479482"/>
      </dsp:txXfrm>
    </dsp:sp>
    <dsp:sp modelId="{D83A5FB1-1E9D-44E0-A2D6-E7AFD4D516A7}">
      <dsp:nvSpPr>
        <dsp:cNvPr id="0" name=""/>
        <dsp:cNvSpPr/>
      </dsp:nvSpPr>
      <dsp:spPr>
        <a:xfrm>
          <a:off x="0" y="3590591"/>
          <a:ext cx="10972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794532"/>
              <a:satOff val="461"/>
              <a:lumOff val="4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CBBB0-E5BA-4EA9-93A8-81213799248C}">
      <dsp:nvSpPr>
        <dsp:cNvPr id="0" name=""/>
        <dsp:cNvSpPr/>
      </dsp:nvSpPr>
      <dsp:spPr>
        <a:xfrm>
          <a:off x="548640" y="3324911"/>
          <a:ext cx="7680960" cy="531360"/>
        </a:xfrm>
        <a:prstGeom prst="roundRect">
          <a:avLst/>
        </a:prstGeom>
        <a:solidFill>
          <a:schemeClr val="accent5">
            <a:hueOff val="794532"/>
            <a:satOff val="461"/>
            <a:lumOff val="4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>
              <a:solidFill>
                <a:srgbClr val="990099"/>
              </a:solidFill>
            </a:rPr>
            <a:t>Sikap tindak itu dimaksudkan </a:t>
          </a:r>
          <a:r>
            <a:rPr lang="id-ID" sz="2000" b="1" kern="1200" dirty="0">
              <a:solidFill>
                <a:srgbClr val="990099"/>
              </a:solidFill>
            </a:rPr>
            <a:t>untuk menyelesaikan persoalan penting yang timbul secara tiba-tiba</a:t>
          </a:r>
          <a:endParaRPr lang="en-US" sz="2000" b="1" kern="1200" dirty="0">
            <a:solidFill>
              <a:srgbClr val="990099"/>
            </a:solidFill>
          </a:endParaRPr>
        </a:p>
      </dsp:txBody>
      <dsp:txXfrm>
        <a:off x="574579" y="3350850"/>
        <a:ext cx="7629082" cy="479482"/>
      </dsp:txXfrm>
    </dsp:sp>
    <dsp:sp modelId="{E72FFC73-17FA-4A65-9137-6B5F0FB7D852}">
      <dsp:nvSpPr>
        <dsp:cNvPr id="0" name=""/>
        <dsp:cNvSpPr/>
      </dsp:nvSpPr>
      <dsp:spPr>
        <a:xfrm>
          <a:off x="0" y="4407071"/>
          <a:ext cx="10972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5720C-D816-4406-949C-C84507CE9244}">
      <dsp:nvSpPr>
        <dsp:cNvPr id="0" name=""/>
        <dsp:cNvSpPr/>
      </dsp:nvSpPr>
      <dsp:spPr>
        <a:xfrm>
          <a:off x="548640" y="4141391"/>
          <a:ext cx="7680960" cy="531360"/>
        </a:xfrm>
        <a:prstGeom prst="round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 err="1">
              <a:solidFill>
                <a:schemeClr val="accent1">
                  <a:lumMod val="75000"/>
                </a:schemeClr>
              </a:solidFill>
            </a:rPr>
            <a:t>Sikap</a:t>
          </a:r>
          <a:r>
            <a:rPr lang="en-US" sz="2100" b="0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b="0" kern="1200" dirty="0" err="1">
              <a:solidFill>
                <a:schemeClr val="accent1">
                  <a:lumMod val="75000"/>
                </a:schemeClr>
              </a:solidFill>
            </a:rPr>
            <a:t>tindak</a:t>
          </a:r>
          <a:r>
            <a:rPr lang="en-US" sz="2100" b="0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b="0" kern="1200" dirty="0" err="1">
              <a:solidFill>
                <a:schemeClr val="accent1">
                  <a:lumMod val="75000"/>
                </a:schemeClr>
              </a:solidFill>
            </a:rPr>
            <a:t>itu</a:t>
          </a:r>
          <a:r>
            <a:rPr lang="en-US" sz="2100" b="0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accent1">
                  <a:lumMod val="75000"/>
                </a:schemeClr>
              </a:solidFill>
            </a:rPr>
            <a:t>dapat</a:t>
          </a: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accent1">
                  <a:lumMod val="75000"/>
                </a:schemeClr>
              </a:solidFill>
            </a:rPr>
            <a:t>dipertanggungjawabkan</a:t>
          </a: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accent1">
                  <a:lumMod val="75000"/>
                </a:schemeClr>
              </a:solidFill>
            </a:rPr>
            <a:t>baik</a:t>
          </a: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accent1">
                  <a:lumMod val="75000"/>
                </a:schemeClr>
              </a:solidFill>
            </a:rPr>
            <a:t>secara</a:t>
          </a: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 moral  </a:t>
          </a:r>
          <a:r>
            <a:rPr lang="en-US" sz="2100" b="1" kern="1200" dirty="0" err="1">
              <a:solidFill>
                <a:schemeClr val="accent1">
                  <a:lumMod val="75000"/>
                </a:schemeClr>
              </a:solidFill>
            </a:rPr>
            <a:t>maupun</a:t>
          </a: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accent1">
                  <a:lumMod val="75000"/>
                </a:schemeClr>
              </a:solidFill>
            </a:rPr>
            <a:t>secara</a:t>
          </a: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b="1" kern="1200" dirty="0" err="1">
              <a:solidFill>
                <a:schemeClr val="accent1">
                  <a:lumMod val="75000"/>
                </a:schemeClr>
              </a:solidFill>
            </a:rPr>
            <a:t>hukum</a:t>
          </a:r>
          <a:endParaRPr lang="en-US" sz="21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74579" y="4167330"/>
        <a:ext cx="7629082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77CFA-7FE5-4A62-816A-5D7D1A98F469}">
      <dsp:nvSpPr>
        <dsp:cNvPr id="0" name=""/>
        <dsp:cNvSpPr/>
      </dsp:nvSpPr>
      <dsp:spPr>
        <a:xfrm>
          <a:off x="-5562416" y="-851581"/>
          <a:ext cx="6622825" cy="6622825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1B4C4-26C3-4A7D-9448-5F4F8AB26F4F}">
      <dsp:nvSpPr>
        <dsp:cNvPr id="0" name=""/>
        <dsp:cNvSpPr/>
      </dsp:nvSpPr>
      <dsp:spPr>
        <a:xfrm>
          <a:off x="395223" y="259069"/>
          <a:ext cx="10508875" cy="517942"/>
        </a:xfrm>
        <a:prstGeom prst="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1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>
              <a:solidFill>
                <a:srgbClr val="002060"/>
              </a:solidFill>
            </a:rPr>
            <a:t>Surat Edaran</a:t>
          </a:r>
          <a:endParaRPr lang="en-US" sz="2800" kern="1200" dirty="0">
            <a:solidFill>
              <a:srgbClr val="002060"/>
            </a:solidFill>
          </a:endParaRPr>
        </a:p>
      </dsp:txBody>
      <dsp:txXfrm>
        <a:off x="395223" y="259069"/>
        <a:ext cx="10508875" cy="517942"/>
      </dsp:txXfrm>
    </dsp:sp>
    <dsp:sp modelId="{09FB8F37-B780-442A-B49B-31EBC5B846D1}">
      <dsp:nvSpPr>
        <dsp:cNvPr id="0" name=""/>
        <dsp:cNvSpPr/>
      </dsp:nvSpPr>
      <dsp:spPr>
        <a:xfrm>
          <a:off x="71509" y="194326"/>
          <a:ext cx="647427" cy="647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3D352-6B5F-4EAF-8094-EF6106157457}">
      <dsp:nvSpPr>
        <dsp:cNvPr id="0" name=""/>
        <dsp:cNvSpPr/>
      </dsp:nvSpPr>
      <dsp:spPr>
        <a:xfrm>
          <a:off x="821266" y="1035884"/>
          <a:ext cx="10082833" cy="517942"/>
        </a:xfrm>
        <a:prstGeom prst="rect">
          <a:avLst/>
        </a:prstGeom>
        <a:solidFill>
          <a:srgbClr val="FF99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1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>
              <a:solidFill>
                <a:srgbClr val="FF0000"/>
              </a:solidFill>
            </a:rPr>
            <a:t>Petunjuk Pelaksanaan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821266" y="1035884"/>
        <a:ext cx="10082833" cy="517942"/>
      </dsp:txXfrm>
    </dsp:sp>
    <dsp:sp modelId="{7140A854-97A8-488F-9BBD-095640A5C832}">
      <dsp:nvSpPr>
        <dsp:cNvPr id="0" name=""/>
        <dsp:cNvSpPr/>
      </dsp:nvSpPr>
      <dsp:spPr>
        <a:xfrm>
          <a:off x="497552" y="971141"/>
          <a:ext cx="647427" cy="647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3E668-1E43-4489-A8AC-46876964191F}">
      <dsp:nvSpPr>
        <dsp:cNvPr id="0" name=""/>
        <dsp:cNvSpPr/>
      </dsp:nvSpPr>
      <dsp:spPr>
        <a:xfrm>
          <a:off x="1016084" y="1812698"/>
          <a:ext cx="9888014" cy="517942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1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>
              <a:solidFill>
                <a:srgbClr val="FFC000"/>
              </a:solidFill>
            </a:rPr>
            <a:t>Petunjuk Teknis</a:t>
          </a:r>
          <a:endParaRPr lang="en-US" sz="2800" kern="1200" dirty="0">
            <a:solidFill>
              <a:srgbClr val="FFC000"/>
            </a:solidFill>
          </a:endParaRPr>
        </a:p>
      </dsp:txBody>
      <dsp:txXfrm>
        <a:off x="1016084" y="1812698"/>
        <a:ext cx="9888014" cy="517942"/>
      </dsp:txXfrm>
    </dsp:sp>
    <dsp:sp modelId="{1AEE201E-1F0A-40C5-B78B-546090A4E311}">
      <dsp:nvSpPr>
        <dsp:cNvPr id="0" name=""/>
        <dsp:cNvSpPr/>
      </dsp:nvSpPr>
      <dsp:spPr>
        <a:xfrm>
          <a:off x="692370" y="1747955"/>
          <a:ext cx="647427" cy="647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D5A02-DD23-446D-A117-9A9A62088019}">
      <dsp:nvSpPr>
        <dsp:cNvPr id="0" name=""/>
        <dsp:cNvSpPr/>
      </dsp:nvSpPr>
      <dsp:spPr>
        <a:xfrm>
          <a:off x="1016084" y="2589021"/>
          <a:ext cx="9888014" cy="517942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1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>
              <a:solidFill>
                <a:srgbClr val="00B050"/>
              </a:solidFill>
            </a:rPr>
            <a:t>Instruksi</a:t>
          </a:r>
          <a:endParaRPr lang="en-US" sz="2800" kern="1200" dirty="0">
            <a:solidFill>
              <a:srgbClr val="00B050"/>
            </a:solidFill>
          </a:endParaRPr>
        </a:p>
      </dsp:txBody>
      <dsp:txXfrm>
        <a:off x="1016084" y="2589021"/>
        <a:ext cx="9888014" cy="517942"/>
      </dsp:txXfrm>
    </dsp:sp>
    <dsp:sp modelId="{B328727B-D36F-473A-BC0A-97D7F5B04A6B}">
      <dsp:nvSpPr>
        <dsp:cNvPr id="0" name=""/>
        <dsp:cNvSpPr/>
      </dsp:nvSpPr>
      <dsp:spPr>
        <a:xfrm>
          <a:off x="692370" y="2524278"/>
          <a:ext cx="647427" cy="647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2C5D6-FD98-4B6C-AC66-FF6CBAE3F86E}">
      <dsp:nvSpPr>
        <dsp:cNvPr id="0" name=""/>
        <dsp:cNvSpPr/>
      </dsp:nvSpPr>
      <dsp:spPr>
        <a:xfrm>
          <a:off x="821266" y="3365835"/>
          <a:ext cx="10082833" cy="517942"/>
        </a:xfrm>
        <a:prstGeom prst="rect">
          <a:avLst/>
        </a:prstGeom>
        <a:solidFill>
          <a:srgbClr val="FF99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1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>
              <a:solidFill>
                <a:srgbClr val="990099"/>
              </a:solidFill>
            </a:rPr>
            <a:t>Pengumuman</a:t>
          </a:r>
          <a:endParaRPr lang="en-US" sz="2800" kern="1200" dirty="0">
            <a:solidFill>
              <a:srgbClr val="990099"/>
            </a:solidFill>
          </a:endParaRPr>
        </a:p>
      </dsp:txBody>
      <dsp:txXfrm>
        <a:off x="821266" y="3365835"/>
        <a:ext cx="10082833" cy="517942"/>
      </dsp:txXfrm>
    </dsp:sp>
    <dsp:sp modelId="{5A825725-38B9-48C3-B98E-F599ED102ED7}">
      <dsp:nvSpPr>
        <dsp:cNvPr id="0" name=""/>
        <dsp:cNvSpPr/>
      </dsp:nvSpPr>
      <dsp:spPr>
        <a:xfrm>
          <a:off x="497552" y="3301093"/>
          <a:ext cx="647427" cy="647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457D4-AE22-4B06-B4BE-8CCBFF4DA5B7}">
      <dsp:nvSpPr>
        <dsp:cNvPr id="0" name=""/>
        <dsp:cNvSpPr/>
      </dsp:nvSpPr>
      <dsp:spPr>
        <a:xfrm>
          <a:off x="395223" y="4142650"/>
          <a:ext cx="10508875" cy="51794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11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>
              <a:solidFill>
                <a:srgbClr val="002060"/>
              </a:solidFill>
            </a:rPr>
            <a:t>Keputusan</a:t>
          </a:r>
          <a:endParaRPr lang="en-US" sz="2800" kern="1200" dirty="0">
            <a:solidFill>
              <a:srgbClr val="002060"/>
            </a:solidFill>
          </a:endParaRPr>
        </a:p>
      </dsp:txBody>
      <dsp:txXfrm>
        <a:off x="395223" y="4142650"/>
        <a:ext cx="10508875" cy="517942"/>
      </dsp:txXfrm>
    </dsp:sp>
    <dsp:sp modelId="{FB663252-E792-40CD-A794-8D72673AF6E5}">
      <dsp:nvSpPr>
        <dsp:cNvPr id="0" name=""/>
        <dsp:cNvSpPr/>
      </dsp:nvSpPr>
      <dsp:spPr>
        <a:xfrm>
          <a:off x="71509" y="4077907"/>
          <a:ext cx="647427" cy="647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650F6-A532-4A15-B713-CF3C6F774C51}">
      <dsp:nvSpPr>
        <dsp:cNvPr id="0" name=""/>
        <dsp:cNvSpPr/>
      </dsp:nvSpPr>
      <dsp:spPr>
        <a:xfrm rot="10800000">
          <a:off x="1876845" y="1779"/>
          <a:ext cx="6106593" cy="135487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462" tIns="217170" rIns="405384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5700" b="1" kern="1200" dirty="0">
              <a:solidFill>
                <a:srgbClr val="FFFF00"/>
              </a:solidFill>
            </a:rPr>
            <a:t>Kepala</a:t>
          </a:r>
          <a:endParaRPr lang="en-US" sz="5700" b="1" kern="1200" dirty="0">
            <a:solidFill>
              <a:srgbClr val="FFFF00"/>
            </a:solidFill>
          </a:endParaRPr>
        </a:p>
      </dsp:txBody>
      <dsp:txXfrm rot="10800000">
        <a:off x="2215563" y="1779"/>
        <a:ext cx="5767875" cy="1354873"/>
      </dsp:txXfrm>
    </dsp:sp>
    <dsp:sp modelId="{50035E63-2E8D-4AFD-99D9-85741A3BADF5}">
      <dsp:nvSpPr>
        <dsp:cNvPr id="0" name=""/>
        <dsp:cNvSpPr/>
      </dsp:nvSpPr>
      <dsp:spPr>
        <a:xfrm>
          <a:off x="1199408" y="1779"/>
          <a:ext cx="1354873" cy="135487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A5392-E12C-4E97-BD4F-7257850113E7}">
      <dsp:nvSpPr>
        <dsp:cNvPr id="0" name=""/>
        <dsp:cNvSpPr/>
      </dsp:nvSpPr>
      <dsp:spPr>
        <a:xfrm rot="10800000">
          <a:off x="1876845" y="1761093"/>
          <a:ext cx="6106593" cy="1354873"/>
        </a:xfrm>
        <a:prstGeom prst="homePlate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462" tIns="217170" rIns="405384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5700" b="1" kern="1200" dirty="0">
              <a:solidFill>
                <a:srgbClr val="0070C0"/>
              </a:solidFill>
            </a:rPr>
            <a:t>Batang Tubuh</a:t>
          </a:r>
          <a:endParaRPr lang="en-US" sz="5700" b="1" kern="1200" dirty="0">
            <a:solidFill>
              <a:srgbClr val="0070C0"/>
            </a:solidFill>
          </a:endParaRPr>
        </a:p>
      </dsp:txBody>
      <dsp:txXfrm rot="10800000">
        <a:off x="2215563" y="1761093"/>
        <a:ext cx="5767875" cy="1354873"/>
      </dsp:txXfrm>
    </dsp:sp>
    <dsp:sp modelId="{59DFE326-C0BC-42E0-A90F-CBF2F304A461}">
      <dsp:nvSpPr>
        <dsp:cNvPr id="0" name=""/>
        <dsp:cNvSpPr/>
      </dsp:nvSpPr>
      <dsp:spPr>
        <a:xfrm>
          <a:off x="1199408" y="1761093"/>
          <a:ext cx="1354873" cy="1354873"/>
        </a:xfrm>
        <a:prstGeom prst="ellipse">
          <a:avLst/>
        </a:prstGeom>
        <a:solidFill>
          <a:schemeClr val="accent2">
            <a:tint val="50000"/>
            <a:hueOff val="2074173"/>
            <a:satOff val="725"/>
            <a:lumOff val="2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90BF6-C8D0-4035-9942-3C022DC91FBF}">
      <dsp:nvSpPr>
        <dsp:cNvPr id="0" name=""/>
        <dsp:cNvSpPr/>
      </dsp:nvSpPr>
      <dsp:spPr>
        <a:xfrm rot="10800000">
          <a:off x="1876845" y="3520406"/>
          <a:ext cx="6106593" cy="1354873"/>
        </a:xfrm>
        <a:prstGeom prst="homePlate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462" tIns="217170" rIns="405384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5700" b="1" kern="1200" dirty="0">
              <a:solidFill>
                <a:srgbClr val="FF0000"/>
              </a:solidFill>
            </a:rPr>
            <a:t>Kaki (Penutup)</a:t>
          </a:r>
          <a:endParaRPr lang="en-US" sz="5700" b="1" kern="1200" dirty="0">
            <a:solidFill>
              <a:srgbClr val="FF0000"/>
            </a:solidFill>
          </a:endParaRPr>
        </a:p>
      </dsp:txBody>
      <dsp:txXfrm rot="10800000">
        <a:off x="2215563" y="3520406"/>
        <a:ext cx="5767875" cy="1354873"/>
      </dsp:txXfrm>
    </dsp:sp>
    <dsp:sp modelId="{7785B8BF-8A67-40AD-9AE1-5034E5E153EC}">
      <dsp:nvSpPr>
        <dsp:cNvPr id="0" name=""/>
        <dsp:cNvSpPr/>
      </dsp:nvSpPr>
      <dsp:spPr>
        <a:xfrm>
          <a:off x="1199408" y="3520406"/>
          <a:ext cx="1354873" cy="1354873"/>
        </a:xfrm>
        <a:prstGeom prst="ellipse">
          <a:avLst/>
        </a:prstGeom>
        <a:solidFill>
          <a:schemeClr val="accent2">
            <a:tint val="50000"/>
            <a:hueOff val="4148345"/>
            <a:satOff val="1451"/>
            <a:lumOff val="5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CB2B0-F779-4A0A-B35F-38B05CB3E79B}" type="datetimeFigureOut">
              <a:rPr lang="id-ID" smtClean="0"/>
              <a:t>09/06/2024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B18ED-C414-406F-AEFD-4BB4B5FA2C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059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B73C833A-CB57-BE29-4525-AEB92A3370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548452-CDA5-4B56-A510-83E00FDF3901}" type="slidenum">
              <a:rPr lang="en-US" altLang="en-US" smtClean="0">
                <a:cs typeface="Arial" panose="020B0604020202020204" pitchFamily="34" charset="0"/>
              </a:rPr>
              <a:pPr/>
              <a:t>8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6FE97B7-988B-B861-8F81-E6E6BE20E7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590041C-C44B-1F40-30F6-4C8B1AFF0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336C4FC-8367-F2CD-71E4-37E061DF76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7D77038-1E02-43A2-B5F8-E7FF53A783E9}" type="slidenum">
              <a:rPr lang="en-US" altLang="en-US" smtClean="0">
                <a:cs typeface="Arial" panose="020B0604020202020204" pitchFamily="34" charset="0"/>
              </a:rPr>
              <a:pPr/>
              <a:t>9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0385A55-681F-0E35-048F-33083B0449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83811A3-D114-0BF6-7547-AC67CDAC9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F5A33B2-1536-0A63-F3CB-DFA4821D1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0DB021D-1318-45F9-B008-CF40C57A5117}" type="slidenum">
              <a:rPr lang="en-US" altLang="en-US" smtClean="0">
                <a:cs typeface="Arial" panose="020B0604020202020204" pitchFamily="34" charset="0"/>
              </a:rPr>
              <a:pPr/>
              <a:t>10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75C3305-7D1D-BA1C-21F0-19BB1C8E6B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B49246C-CECF-56DF-8DB3-61C95DC6D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CF884A0-33A4-A2C4-0C8E-A2C5EFF6B9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9313ECA-DBA4-4F6B-B535-6EBE51FBC480}" type="slidenum">
              <a:rPr lang="en-US" altLang="en-US" smtClean="0">
                <a:cs typeface="Arial" panose="020B0604020202020204" pitchFamily="34" charset="0"/>
              </a:rPr>
              <a:pPr/>
              <a:t>13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63B2C20-8FE9-13CA-BAD6-2BFEB09803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7C8BDD2-77E3-F537-264C-32AAC2B94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9AC97DCB-8AA0-87CA-3934-AA9B2877B1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C565C9C4-1F6B-02FF-4635-B6481D891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6C3CFF8B-FA26-694F-D779-6E92C7033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5E5390D2-5AFB-4D55-AA0E-05241061FE83}" type="slidenum">
              <a:rPr lang="id-ID" altLang="en-US" sz="1800" smtClean="0"/>
              <a:pPr algn="l"/>
              <a:t>18</a:t>
            </a:fld>
            <a:endParaRPr lang="id-ID" altLang="en-US" sz="1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CBB258A-50AE-5543-B7D9-A5EC8CC6CC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5DE72DD-B4D8-232B-D6E8-DE3794B37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3D5FCB1-652E-D79B-523F-F8B616DFD8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DCB103B-BAAA-3ECC-206C-C2FF9AA1F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7129FA26-FD0A-8457-8B5B-0E70AD4F64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D3A1DB1C-E6E3-43C9-9FD8-B620D00CB24E}" type="slidenum">
              <a:rPr lang="id-ID" altLang="en-US" sz="1800" smtClean="0"/>
              <a:pPr algn="l"/>
              <a:t>22</a:t>
            </a:fld>
            <a:endParaRPr lang="id-ID" altLang="en-US" sz="18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FFF9E21-A1AA-154A-01BC-33E1EDECA3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98E5B7C-A636-6FB2-ED6D-A0E096535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EED0D472-7CE4-67FE-733C-9765AB9E8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8664D102-864B-456E-944D-DABE96A68C4F}" type="slidenum">
              <a:rPr lang="id-ID" altLang="en-US" sz="1800" smtClean="0"/>
              <a:pPr algn="l"/>
              <a:t>23</a:t>
            </a:fld>
            <a:endParaRPr lang="id-ID" altLang="en-US" sz="18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16071BBE-CB9D-AE38-6D0A-111B019041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7356FB26-F096-0A99-D107-76D30AA96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28DEB299-2D03-D90A-9784-64B6D3B198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E54370DD-0F85-4FD8-AB0A-677CDADBFBF8}" type="slidenum">
              <a:rPr lang="id-ID" altLang="en-US" sz="1800" smtClean="0"/>
              <a:pPr algn="l"/>
              <a:t>24</a:t>
            </a:fld>
            <a:endParaRPr lang="id-ID" alt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514B2A-51A0-4E7B-A2CF-9C1C5A4077F9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463A453-A798-455A-8317-043EFB6A5619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15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B2A-51A0-4E7B-A2CF-9C1C5A4077F9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A453-A798-455A-8317-043EFB6A56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908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B2A-51A0-4E7B-A2CF-9C1C5A4077F9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A453-A798-455A-8317-043EFB6A5619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270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B2A-51A0-4E7B-A2CF-9C1C5A4077F9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A453-A798-455A-8317-043EFB6A5619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93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B2A-51A0-4E7B-A2CF-9C1C5A4077F9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A453-A798-455A-8317-043EFB6A56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7198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B2A-51A0-4E7B-A2CF-9C1C5A4077F9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A453-A798-455A-8317-043EFB6A5619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313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B2A-51A0-4E7B-A2CF-9C1C5A4077F9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A453-A798-455A-8317-043EFB6A5619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78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B2A-51A0-4E7B-A2CF-9C1C5A4077F9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A453-A798-455A-8317-043EFB6A5619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544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B2A-51A0-4E7B-A2CF-9C1C5A4077F9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A453-A798-455A-8317-043EFB6A5619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65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B2A-51A0-4E7B-A2CF-9C1C5A4077F9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A453-A798-455A-8317-043EFB6A56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467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B2A-51A0-4E7B-A2CF-9C1C5A4077F9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A453-A798-455A-8317-043EFB6A5619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49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B2A-51A0-4E7B-A2CF-9C1C5A4077F9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A453-A798-455A-8317-043EFB6A56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556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B2A-51A0-4E7B-A2CF-9C1C5A4077F9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A453-A798-455A-8317-043EFB6A5619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33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B2A-51A0-4E7B-A2CF-9C1C5A4077F9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A453-A798-455A-8317-043EFB6A5619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26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B2A-51A0-4E7B-A2CF-9C1C5A4077F9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A453-A798-455A-8317-043EFB6A56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169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B2A-51A0-4E7B-A2CF-9C1C5A4077F9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A453-A798-455A-8317-043EFB6A5619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B2A-51A0-4E7B-A2CF-9C1C5A4077F9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A453-A798-455A-8317-043EFB6A56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818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514B2A-51A0-4E7B-A2CF-9C1C5A4077F9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63A453-A798-455A-8317-043EFB6A561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392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F8F1A-6765-4115-9FA9-D0441A4458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PERATURAN PERUNDANG-UNDANGAN DAN PERATURAN KEBIJAKAN DALAM SISTEM HUKUM INDONESIA</a:t>
            </a:r>
            <a:endParaRPr lang="en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D2024-D148-40A6-B196-2468E70C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556932"/>
            <a:ext cx="6815669" cy="1812022"/>
          </a:xfrm>
        </p:spPr>
        <p:txBody>
          <a:bodyPr>
            <a:normAutofit fontScale="92500"/>
          </a:bodyPr>
          <a:lstStyle/>
          <a:p>
            <a:r>
              <a:rPr lang="en-GB" dirty="0"/>
              <a:t>OLEH :</a:t>
            </a:r>
          </a:p>
          <a:p>
            <a:r>
              <a:rPr lang="id-ID" sz="2800" b="1" spc="300" dirty="0"/>
              <a:t>Reni Oktri</a:t>
            </a:r>
            <a:endParaRPr lang="en-GB" sz="2800" b="1" spc="300" dirty="0"/>
          </a:p>
          <a:p>
            <a:r>
              <a:rPr lang="en-GB" sz="1700" dirty="0"/>
              <a:t>(PERANCANG PERATURAN PERUNDANG-UNDANGAN AHLI </a:t>
            </a:r>
            <a:r>
              <a:rPr lang="id-ID" sz="1700" dirty="0"/>
              <a:t>MUDA</a:t>
            </a:r>
            <a:r>
              <a:rPr lang="en-GB" sz="1700" dirty="0"/>
              <a:t>)</a:t>
            </a:r>
          </a:p>
          <a:p>
            <a:r>
              <a:rPr lang="id-ID" b="1" dirty="0">
                <a:solidFill>
                  <a:schemeClr val="accent5">
                    <a:lumMod val="75000"/>
                  </a:schemeClr>
                </a:solidFill>
              </a:rPr>
              <a:t>Bandung, 10 Juni 2024</a:t>
            </a:r>
            <a:endParaRPr lang="en-ID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79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C6A7FE9-C934-32B7-EF65-88F0B0F27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4938" y="-26988"/>
            <a:ext cx="6229350" cy="857251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id-ID" sz="3200" dirty="0"/>
            </a:br>
            <a:r>
              <a:rPr lang="de-DE" sz="3200" dirty="0"/>
              <a:t>Pasal 10 UU Nomor 12 Tahun 2011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DC6B33C-CC41-0F24-4A8A-F13BB39CBB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388" y="1123950"/>
            <a:ext cx="9599196" cy="5410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altLang="en-US" sz="2200" dirty="0">
                <a:latin typeface="Abadi" panose="020B0604020104020204" pitchFamily="34" charset="0"/>
              </a:rPr>
              <a:t>Materi muatan yang harus diatur dengan Undang-Undang berisi hal-hal yang:</a:t>
            </a:r>
          </a:p>
          <a:p>
            <a:pPr marL="609600" indent="-609600" algn="just">
              <a:spcBef>
                <a:spcPct val="0"/>
              </a:spcBef>
              <a:buFont typeface="+mj-lt"/>
              <a:buAutoNum type="alphaLcPeriod"/>
              <a:tabLst>
                <a:tab pos="90488" algn="l"/>
                <a:tab pos="360363" algn="l"/>
              </a:tabLst>
            </a:pPr>
            <a:r>
              <a:rPr lang="en-US" altLang="en-US" sz="2000" dirty="0" err="1">
                <a:latin typeface="Arial Black" panose="020B0A04020102020204" pitchFamily="34" charset="0"/>
              </a:rPr>
              <a:t>pengaturan</a:t>
            </a:r>
            <a:r>
              <a:rPr lang="en-US" altLang="en-US" sz="2000" dirty="0">
                <a:latin typeface="Arial Black" panose="020B0A04020102020204" pitchFamily="34" charset="0"/>
              </a:rPr>
              <a:t> </a:t>
            </a:r>
            <a:r>
              <a:rPr lang="en-US" altLang="en-US" sz="2000" dirty="0" err="1">
                <a:latin typeface="Arial Black" panose="020B0A04020102020204" pitchFamily="34" charset="0"/>
              </a:rPr>
              <a:t>lebih</a:t>
            </a:r>
            <a:r>
              <a:rPr lang="en-US" altLang="en-US" sz="2000" dirty="0">
                <a:latin typeface="Arial Black" panose="020B0A04020102020204" pitchFamily="34" charset="0"/>
              </a:rPr>
              <a:t> </a:t>
            </a:r>
            <a:r>
              <a:rPr lang="en-US" altLang="en-US" sz="2000" dirty="0" err="1">
                <a:latin typeface="Arial Black" panose="020B0A04020102020204" pitchFamily="34" charset="0"/>
              </a:rPr>
              <a:t>lanjut</a:t>
            </a:r>
            <a:r>
              <a:rPr lang="en-US" altLang="en-US" sz="2000" dirty="0">
                <a:latin typeface="Arial Black" panose="020B0A04020102020204" pitchFamily="34" charset="0"/>
              </a:rPr>
              <a:t> </a:t>
            </a:r>
            <a:r>
              <a:rPr lang="en-US" altLang="en-US" sz="2000" dirty="0" err="1">
                <a:latin typeface="Arial Black" panose="020B0A04020102020204" pitchFamily="34" charset="0"/>
              </a:rPr>
              <a:t>mengenai</a:t>
            </a:r>
            <a:r>
              <a:rPr lang="en-US" altLang="en-US" sz="2000" dirty="0">
                <a:latin typeface="Arial Black" panose="020B0A04020102020204" pitchFamily="34" charset="0"/>
              </a:rPr>
              <a:t> </a:t>
            </a:r>
            <a:r>
              <a:rPr lang="en-US" altLang="en-US" sz="2000" dirty="0" err="1">
                <a:latin typeface="Arial Black" panose="020B0A04020102020204" pitchFamily="34" charset="0"/>
              </a:rPr>
              <a:t>ketentuan</a:t>
            </a:r>
            <a:r>
              <a:rPr lang="en-US" altLang="en-US" sz="2000" dirty="0">
                <a:latin typeface="Arial Black" panose="020B0A04020102020204" pitchFamily="34" charset="0"/>
              </a:rPr>
              <a:t> </a:t>
            </a:r>
            <a:r>
              <a:rPr lang="id-ID" altLang="en-US" sz="2000" dirty="0">
                <a:latin typeface="Arial Black" panose="020B0A04020102020204" pitchFamily="34" charset="0"/>
              </a:rPr>
              <a:t> </a:t>
            </a:r>
            <a:r>
              <a:rPr lang="en-US" altLang="en-US" sz="2000" dirty="0" err="1">
                <a:latin typeface="Arial Black" panose="020B0A04020102020204" pitchFamily="34" charset="0"/>
              </a:rPr>
              <a:t>Undang-Undang</a:t>
            </a:r>
            <a:r>
              <a:rPr lang="en-US" altLang="en-US" sz="2000" dirty="0">
                <a:latin typeface="Arial Black" panose="020B0A04020102020204" pitchFamily="34" charset="0"/>
              </a:rPr>
              <a:t> Dasar Negara </a:t>
            </a:r>
            <a:r>
              <a:rPr lang="en-US" altLang="en-US" sz="2000" dirty="0" err="1">
                <a:latin typeface="Arial Black" panose="020B0A04020102020204" pitchFamily="34" charset="0"/>
              </a:rPr>
              <a:t>Republik</a:t>
            </a:r>
            <a:r>
              <a:rPr lang="id-ID" altLang="en-US" sz="2000" dirty="0">
                <a:latin typeface="Arial Black" panose="020B0A04020102020204" pitchFamily="34" charset="0"/>
              </a:rPr>
              <a:t> </a:t>
            </a:r>
            <a:r>
              <a:rPr lang="en-US" altLang="en-US" sz="2000" dirty="0">
                <a:latin typeface="Arial Black" panose="020B0A04020102020204" pitchFamily="34" charset="0"/>
              </a:rPr>
              <a:t>Indonesia </a:t>
            </a:r>
            <a:r>
              <a:rPr lang="en-US" altLang="en-US" sz="2000" dirty="0" err="1">
                <a:latin typeface="Arial Black" panose="020B0A04020102020204" pitchFamily="34" charset="0"/>
              </a:rPr>
              <a:t>Tahun</a:t>
            </a:r>
            <a:r>
              <a:rPr lang="en-US" altLang="en-US" sz="2000" dirty="0">
                <a:latin typeface="Arial Black" panose="020B0A04020102020204" pitchFamily="34" charset="0"/>
              </a:rPr>
              <a:t> 1945 </a:t>
            </a:r>
            <a:endParaRPr lang="id-ID" altLang="en-US" sz="2000" dirty="0">
              <a:latin typeface="Arial Black" panose="020B0A04020102020204" pitchFamily="34" charset="0"/>
            </a:endParaRPr>
          </a:p>
          <a:p>
            <a:pPr marL="0" indent="0" algn="just">
              <a:spcBef>
                <a:spcPct val="0"/>
              </a:spcBef>
              <a:buNone/>
              <a:tabLst>
                <a:tab pos="90488" algn="l"/>
                <a:tab pos="360363" algn="l"/>
              </a:tabLst>
            </a:pPr>
            <a:r>
              <a:rPr lang="en-US" altLang="en-US" sz="2000" dirty="0">
                <a:latin typeface="Arial Black" panose="020B0A04020102020204" pitchFamily="34" charset="0"/>
              </a:rPr>
              <a:t>		</a:t>
            </a:r>
            <a:r>
              <a:rPr lang="en-US" altLang="en-US" sz="2000" dirty="0"/>
              <a:t>			</a:t>
            </a:r>
            <a:endParaRPr lang="id-ID" altLang="en-US" sz="2000" dirty="0"/>
          </a:p>
          <a:p>
            <a:pPr marL="1349375" indent="-539750" algn="just">
              <a:spcBef>
                <a:spcPct val="0"/>
              </a:spcBef>
              <a:buAutoNum type="arabicPeriod"/>
              <a:tabLst>
                <a:tab pos="90488" algn="l"/>
                <a:tab pos="360363" algn="l"/>
              </a:tabLst>
            </a:pPr>
            <a:r>
              <a:rPr lang="en-US" altLang="en-US" sz="2000" dirty="0" err="1"/>
              <a:t>hak-hak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asasi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manusia</a:t>
            </a:r>
            <a:r>
              <a:rPr lang="id-ID" altLang="en-US" sz="2000" dirty="0"/>
              <a:t>;</a:t>
            </a:r>
          </a:p>
          <a:p>
            <a:pPr marL="1349375" indent="-539750" algn="just">
              <a:spcBef>
                <a:spcPct val="0"/>
              </a:spcBef>
              <a:buAutoNum type="arabicPeriod"/>
              <a:tabLst>
                <a:tab pos="90488" algn="l"/>
                <a:tab pos="360363" algn="l"/>
              </a:tabLst>
            </a:pPr>
            <a:r>
              <a:rPr lang="en-US" altLang="en-US" sz="2000" dirty="0" err="1"/>
              <a:t>hak</a:t>
            </a:r>
            <a:r>
              <a:rPr lang="en-US" altLang="en-US" sz="2000" dirty="0"/>
              <a:t> dan </a:t>
            </a:r>
            <a:r>
              <a:rPr lang="en-US" altLang="en-US" sz="2000" dirty="0" err="1"/>
              <a:t>kewajiban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warga</a:t>
            </a:r>
            <a:r>
              <a:rPr lang="en-US" altLang="en-US" sz="2000" dirty="0"/>
              <a:t> negara;</a:t>
            </a:r>
            <a:endParaRPr lang="id-ID" altLang="en-US" sz="2000" dirty="0"/>
          </a:p>
          <a:p>
            <a:pPr marL="1349375" indent="-539750" algn="just">
              <a:spcBef>
                <a:spcPct val="0"/>
              </a:spcBef>
              <a:buAutoNum type="arabicPeriod"/>
              <a:tabLst>
                <a:tab pos="90488" algn="l"/>
                <a:tab pos="360363" algn="l"/>
              </a:tabLst>
            </a:pPr>
            <a:r>
              <a:rPr lang="en-US" altLang="en-US" sz="2000" dirty="0" err="1"/>
              <a:t>pelaksanaan</a:t>
            </a:r>
            <a:r>
              <a:rPr lang="en-US" altLang="en-US" sz="2000" dirty="0"/>
              <a:t> dan </a:t>
            </a:r>
            <a:r>
              <a:rPr lang="en-US" altLang="en-US" sz="2000" dirty="0" err="1"/>
              <a:t>penegakan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kedaulatan</a:t>
            </a:r>
            <a:r>
              <a:rPr lang="en-US" altLang="en-US" sz="2000" dirty="0"/>
              <a:t> negara</a:t>
            </a:r>
            <a:r>
              <a:rPr lang="id-ID" altLang="en-US" sz="2000" dirty="0"/>
              <a:t> </a:t>
            </a:r>
            <a:r>
              <a:rPr lang="en-US" altLang="en-US" sz="2000" dirty="0" err="1"/>
              <a:t>serta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pembagian</a:t>
            </a:r>
            <a:r>
              <a:rPr lang="en-US" altLang="en-US" sz="2000" dirty="0"/>
              <a:t> Negara dan</a:t>
            </a:r>
            <a:r>
              <a:rPr lang="id-ID" altLang="en-US" sz="2000" dirty="0"/>
              <a:t> </a:t>
            </a:r>
            <a:r>
              <a:rPr lang="en-US" altLang="en-US" sz="2000" dirty="0" err="1"/>
              <a:t>pembagian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daerah</a:t>
            </a:r>
            <a:r>
              <a:rPr lang="id-ID" altLang="en-US" sz="2000" dirty="0"/>
              <a:t>;</a:t>
            </a:r>
          </a:p>
          <a:p>
            <a:pPr marL="1349375" indent="-539750" algn="just">
              <a:spcBef>
                <a:spcPct val="0"/>
              </a:spcBef>
              <a:buAutoNum type="arabicPeriod"/>
              <a:tabLst>
                <a:tab pos="90488" algn="l"/>
                <a:tab pos="360363" algn="l"/>
              </a:tabLst>
            </a:pPr>
            <a:r>
              <a:rPr lang="en-US" altLang="en-US" sz="2000" dirty="0"/>
              <a:t>wilayah Negara dan </a:t>
            </a:r>
            <a:r>
              <a:rPr lang="en-US" altLang="en-US" sz="2000" dirty="0" err="1"/>
              <a:t>pembagian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daerah</a:t>
            </a:r>
            <a:r>
              <a:rPr lang="en-US" altLang="en-US" sz="2000" dirty="0"/>
              <a:t>;</a:t>
            </a:r>
            <a:endParaRPr lang="id-ID" altLang="en-US" sz="2000" dirty="0"/>
          </a:p>
          <a:p>
            <a:pPr marL="1349375" indent="-539750" algn="just">
              <a:spcBef>
                <a:spcPct val="0"/>
              </a:spcBef>
              <a:buAutoNum type="arabicPeriod"/>
              <a:tabLst>
                <a:tab pos="90488" algn="l"/>
                <a:tab pos="360363" algn="l"/>
              </a:tabLst>
            </a:pPr>
            <a:r>
              <a:rPr lang="en-US" altLang="en-US" sz="2000" dirty="0" err="1"/>
              <a:t>kewarganegaraan</a:t>
            </a:r>
            <a:r>
              <a:rPr lang="en-US" altLang="en-US" sz="2000" dirty="0"/>
              <a:t> dan </a:t>
            </a:r>
            <a:r>
              <a:rPr lang="en-US" altLang="en-US" sz="2000" dirty="0" err="1"/>
              <a:t>kependudukan</a:t>
            </a:r>
            <a:r>
              <a:rPr lang="en-US" altLang="en-US" sz="2000" dirty="0"/>
              <a:t>;</a:t>
            </a:r>
            <a:endParaRPr lang="id-ID" altLang="en-US" sz="2000" dirty="0"/>
          </a:p>
          <a:p>
            <a:pPr marL="1349375" indent="-539750" algn="just">
              <a:spcBef>
                <a:spcPct val="0"/>
              </a:spcBef>
              <a:buAutoNum type="arabicPeriod"/>
              <a:tabLst>
                <a:tab pos="90488" algn="l"/>
                <a:tab pos="360363" algn="l"/>
              </a:tabLst>
            </a:pPr>
            <a:r>
              <a:rPr lang="en-US" altLang="en-US" sz="2000" dirty="0" err="1"/>
              <a:t>keuangan</a:t>
            </a:r>
            <a:r>
              <a:rPr lang="en-US" altLang="en-US" sz="2000" dirty="0"/>
              <a:t> negara,</a:t>
            </a:r>
          </a:p>
          <a:p>
            <a:pPr marL="609600" indent="-609600" algn="just">
              <a:spcBef>
                <a:spcPct val="0"/>
              </a:spcBef>
              <a:buFont typeface="+mj-lt"/>
              <a:buAutoNum type="alphaLcPeriod" startAt="2"/>
              <a:tabLst>
                <a:tab pos="90488" algn="l"/>
                <a:tab pos="360363" algn="l"/>
              </a:tabLst>
            </a:pPr>
            <a:r>
              <a:rPr lang="en-US" altLang="en-US" sz="2000" dirty="0" err="1">
                <a:latin typeface="Arial Black" panose="020B0A04020102020204" pitchFamily="34" charset="0"/>
              </a:rPr>
              <a:t>perintah</a:t>
            </a:r>
            <a:r>
              <a:rPr lang="en-US" altLang="en-US" sz="2000" dirty="0">
                <a:latin typeface="Arial Black" panose="020B0A04020102020204" pitchFamily="34" charset="0"/>
              </a:rPr>
              <a:t> </a:t>
            </a:r>
            <a:r>
              <a:rPr lang="en-US" altLang="en-US" sz="2000" dirty="0" err="1">
                <a:latin typeface="Arial Black" panose="020B0A04020102020204" pitchFamily="34" charset="0"/>
              </a:rPr>
              <a:t>suatu</a:t>
            </a:r>
            <a:r>
              <a:rPr lang="en-US" altLang="en-US" sz="2000" dirty="0">
                <a:latin typeface="Arial Black" panose="020B0A04020102020204" pitchFamily="34" charset="0"/>
              </a:rPr>
              <a:t> </a:t>
            </a:r>
            <a:r>
              <a:rPr lang="en-US" altLang="en-US" sz="2000" dirty="0" err="1">
                <a:latin typeface="Arial Black" panose="020B0A04020102020204" pitchFamily="34" charset="0"/>
              </a:rPr>
              <a:t>Undang-Undang</a:t>
            </a:r>
            <a:r>
              <a:rPr lang="en-US" altLang="en-US" sz="2000" dirty="0">
                <a:latin typeface="Arial Black" panose="020B0A04020102020204" pitchFamily="34" charset="0"/>
              </a:rPr>
              <a:t> </a:t>
            </a:r>
            <a:r>
              <a:rPr lang="en-US" altLang="en-US" sz="2000" dirty="0" err="1">
                <a:latin typeface="Arial Black" panose="020B0A04020102020204" pitchFamily="34" charset="0"/>
              </a:rPr>
              <a:t>untuk</a:t>
            </a:r>
            <a:r>
              <a:rPr lang="en-US" altLang="en-US" sz="2000" dirty="0">
                <a:latin typeface="Arial Black" panose="020B0A04020102020204" pitchFamily="34" charset="0"/>
              </a:rPr>
              <a:t> 	</a:t>
            </a:r>
            <a:r>
              <a:rPr lang="en-US" altLang="en-US" sz="2000" dirty="0" err="1">
                <a:latin typeface="Arial Black" panose="020B0A04020102020204" pitchFamily="34" charset="0"/>
              </a:rPr>
              <a:t>diatur</a:t>
            </a:r>
            <a:r>
              <a:rPr lang="en-US" altLang="en-US" sz="2000" dirty="0">
                <a:latin typeface="Arial Black" panose="020B0A04020102020204" pitchFamily="34" charset="0"/>
              </a:rPr>
              <a:t> </a:t>
            </a:r>
            <a:r>
              <a:rPr lang="en-US" altLang="en-US" sz="2000" dirty="0" err="1">
                <a:latin typeface="Arial Black" panose="020B0A04020102020204" pitchFamily="34" charset="0"/>
              </a:rPr>
              <a:t>dengan</a:t>
            </a:r>
            <a:r>
              <a:rPr lang="en-US" altLang="en-US" sz="2000" dirty="0">
                <a:latin typeface="Arial Black" panose="020B0A04020102020204" pitchFamily="34" charset="0"/>
              </a:rPr>
              <a:t> </a:t>
            </a:r>
            <a:r>
              <a:rPr lang="en-US" altLang="en-US" sz="2000" dirty="0" err="1">
                <a:latin typeface="Arial Black" panose="020B0A04020102020204" pitchFamily="34" charset="0"/>
              </a:rPr>
              <a:t>Undang-Undang</a:t>
            </a:r>
            <a:r>
              <a:rPr lang="en-US" altLang="en-US" sz="2000" dirty="0">
                <a:latin typeface="Arial Black" panose="020B0A04020102020204" pitchFamily="34" charset="0"/>
              </a:rPr>
              <a:t>;</a:t>
            </a:r>
          </a:p>
          <a:p>
            <a:pPr marL="1371600" lvl="2" indent="-457200">
              <a:lnSpc>
                <a:spcPct val="90000"/>
              </a:lnSpc>
              <a:buNone/>
            </a:pPr>
            <a:endParaRPr lang="en-US" altLang="en-US" sz="2000" dirty="0">
              <a:latin typeface="Arial Black" panose="020B0A04020102020204" pitchFamily="34" charset="0"/>
            </a:endParaRPr>
          </a:p>
          <a:p>
            <a:pPr marL="1371600" lvl="2" indent="-457200">
              <a:lnSpc>
                <a:spcPct val="90000"/>
              </a:lnSpc>
              <a:buNone/>
            </a:pPr>
            <a:endParaRPr lang="en-US" altLang="en-US" sz="2000" dirty="0">
              <a:latin typeface="Arial Black" panose="020B0A04020102020204" pitchFamily="34" charset="0"/>
            </a:endParaRPr>
          </a:p>
          <a:p>
            <a:pPr marL="1371600" lvl="2" indent="-457200">
              <a:lnSpc>
                <a:spcPct val="90000"/>
              </a:lnSpc>
              <a:buNone/>
            </a:pPr>
            <a:endParaRPr lang="en-US" altLang="en-US" sz="2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28DF2BC8-2FE2-2C5D-7977-F9372E39FF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9213" y="1828801"/>
            <a:ext cx="11662347" cy="5218113"/>
          </a:xfrm>
        </p:spPr>
        <p:txBody>
          <a:bodyPr>
            <a:normAutofit/>
          </a:bodyPr>
          <a:lstStyle/>
          <a:p>
            <a:pPr lvl="2" eaLnBrk="1" hangingPunct="1"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LANJUTAN….</a:t>
            </a:r>
          </a:p>
          <a:p>
            <a:pPr marL="1371600" lvl="2" indent="-457200" eaLnBrk="1" hangingPunct="1">
              <a:lnSpc>
                <a:spcPct val="200000"/>
              </a:lnSpc>
              <a:buFont typeface="+mj-lt"/>
              <a:buAutoNum type="alphaLcPeriod" startAt="3"/>
            </a:pPr>
            <a:r>
              <a:rPr lang="en-US" altLang="en-US" sz="2200" b="1" dirty="0" err="1">
                <a:latin typeface="Arial" panose="020B0604020202020204" pitchFamily="34" charset="0"/>
              </a:rPr>
              <a:t>pengesahan</a:t>
            </a:r>
            <a:r>
              <a:rPr lang="en-US" altLang="en-US" sz="2200" b="1" dirty="0"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latin typeface="Arial" panose="020B0604020202020204" pitchFamily="34" charset="0"/>
              </a:rPr>
              <a:t>perjanjian</a:t>
            </a:r>
            <a:r>
              <a:rPr lang="en-US" altLang="en-US" sz="2200" b="1" dirty="0"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latin typeface="Arial" panose="020B0604020202020204" pitchFamily="34" charset="0"/>
              </a:rPr>
              <a:t>internasional</a:t>
            </a:r>
            <a:r>
              <a:rPr lang="en-US" altLang="en-US" sz="2200" dirty="0">
                <a:latin typeface="Arial" panose="020B0604020202020204" pitchFamily="34" charset="0"/>
              </a:rPr>
              <a:t>;</a:t>
            </a:r>
            <a:endParaRPr lang="id-ID" altLang="en-US" sz="2200" dirty="0">
              <a:latin typeface="Arial" panose="020B0604020202020204" pitchFamily="34" charset="0"/>
            </a:endParaRPr>
          </a:p>
          <a:p>
            <a:pPr marL="1371600" lvl="2" indent="-457200" eaLnBrk="1" hangingPunct="1">
              <a:lnSpc>
                <a:spcPct val="200000"/>
              </a:lnSpc>
              <a:buFont typeface="+mj-lt"/>
              <a:buAutoNum type="alphaLcPeriod" startAt="3"/>
            </a:pPr>
            <a:r>
              <a:rPr lang="en-US" altLang="en-US" sz="2200" b="1" dirty="0" err="1">
                <a:latin typeface="Arial" panose="020B0604020202020204" pitchFamily="34" charset="0"/>
              </a:rPr>
              <a:t>tindak</a:t>
            </a:r>
            <a:r>
              <a:rPr lang="en-US" altLang="en-US" sz="2200" b="1" dirty="0"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latin typeface="Arial" panose="020B0604020202020204" pitchFamily="34" charset="0"/>
              </a:rPr>
              <a:t>lanjut</a:t>
            </a:r>
            <a:r>
              <a:rPr lang="en-US" altLang="en-US" sz="2200" b="1" dirty="0"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latin typeface="Arial" panose="020B0604020202020204" pitchFamily="34" charset="0"/>
              </a:rPr>
              <a:t>atas</a:t>
            </a:r>
            <a:r>
              <a:rPr lang="en-US" altLang="en-US" sz="2200" b="1" dirty="0"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latin typeface="Arial" panose="020B0604020202020204" pitchFamily="34" charset="0"/>
              </a:rPr>
              <a:t>putusan</a:t>
            </a:r>
            <a:r>
              <a:rPr lang="en-US" altLang="en-US" sz="2200" b="1" dirty="0"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latin typeface="Arial" panose="020B0604020202020204" pitchFamily="34" charset="0"/>
              </a:rPr>
              <a:t>Mahkamah</a:t>
            </a:r>
            <a:r>
              <a:rPr lang="en-US" altLang="en-US" sz="2200" b="1" dirty="0"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latin typeface="Arial" panose="020B0604020202020204" pitchFamily="34" charset="0"/>
              </a:rPr>
              <a:t>Konstitusi</a:t>
            </a:r>
            <a:r>
              <a:rPr lang="en-US" altLang="en-US" sz="2200" dirty="0">
                <a:latin typeface="Arial" panose="020B0604020202020204" pitchFamily="34" charset="0"/>
              </a:rPr>
              <a:t>; dan/</a:t>
            </a:r>
            <a:r>
              <a:rPr lang="en-US" altLang="en-US" sz="2200" dirty="0" err="1">
                <a:latin typeface="Arial" panose="020B0604020202020204" pitchFamily="34" charset="0"/>
              </a:rPr>
              <a:t>atau</a:t>
            </a:r>
            <a:endParaRPr lang="id-ID" altLang="en-US" sz="2200" dirty="0">
              <a:latin typeface="Arial" panose="020B0604020202020204" pitchFamily="34" charset="0"/>
            </a:endParaRPr>
          </a:p>
          <a:p>
            <a:pPr marL="1371600" lvl="2" indent="-457200" eaLnBrk="1" hangingPunct="1">
              <a:lnSpc>
                <a:spcPct val="200000"/>
              </a:lnSpc>
              <a:buFont typeface="+mj-lt"/>
              <a:buAutoNum type="alphaLcPeriod" startAt="3"/>
            </a:pPr>
            <a:r>
              <a:rPr lang="en-US" altLang="en-US" sz="2200" b="1" dirty="0" err="1">
                <a:latin typeface="Arial" panose="020B0604020202020204" pitchFamily="34" charset="0"/>
              </a:rPr>
              <a:t>pemenuhan</a:t>
            </a:r>
            <a:r>
              <a:rPr lang="en-US" altLang="en-US" sz="2200" b="1" dirty="0"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latin typeface="Arial" panose="020B0604020202020204" pitchFamily="34" charset="0"/>
              </a:rPr>
              <a:t>kebutuhan</a:t>
            </a:r>
            <a:r>
              <a:rPr lang="en-US" altLang="en-US" sz="2200" b="1" dirty="0"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latin typeface="Arial" panose="020B0604020202020204" pitchFamily="34" charset="0"/>
              </a:rPr>
              <a:t>hukum</a:t>
            </a:r>
            <a:r>
              <a:rPr lang="en-US" altLang="en-US" sz="2200" b="1" dirty="0"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latin typeface="Arial" panose="020B0604020202020204" pitchFamily="34" charset="0"/>
              </a:rPr>
              <a:t>dalam</a:t>
            </a:r>
            <a:r>
              <a:rPr lang="en-US" altLang="en-US" sz="2200" b="1" dirty="0">
                <a:latin typeface="Arial" panose="020B0604020202020204" pitchFamily="34" charset="0"/>
              </a:rPr>
              <a:t> </a:t>
            </a:r>
            <a:r>
              <a:rPr lang="en-US" altLang="en-US" sz="2200" b="1" dirty="0" err="1">
                <a:latin typeface="Arial" panose="020B0604020202020204" pitchFamily="34" charset="0"/>
              </a:rPr>
              <a:t>masyarakat</a:t>
            </a:r>
            <a:r>
              <a:rPr lang="en-US" altLang="en-US" sz="2200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ABD44D7-10E2-0816-02BA-8C505F3C4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908050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en-US" sz="3600" dirty="0"/>
              <a:t>UU Nomor 12 Tahun 2011</a:t>
            </a:r>
            <a:endParaRPr lang="en-US" altLang="en-US" sz="3600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3D2E1C9-1B07-2F01-9109-B9BDE61768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93" y="2438400"/>
            <a:ext cx="10313231" cy="4114800"/>
          </a:xfrm>
        </p:spPr>
        <p:txBody>
          <a:bodyPr rtlCol="0">
            <a:normAutofit/>
          </a:bodyPr>
          <a:lstStyle/>
          <a:p>
            <a:pPr marL="360363" indent="-360363" algn="just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  <a:defRPr/>
            </a:pPr>
            <a:r>
              <a:rPr lang="de-DE" sz="2000" dirty="0">
                <a:latin typeface="Abadi" panose="020B0604020104020204" pitchFamily="34" charset="0"/>
              </a:rPr>
              <a:t>Materi muatan yang harus diatur dengan </a:t>
            </a:r>
            <a:r>
              <a:rPr lang="de-DE" sz="2000" b="1" dirty="0">
                <a:solidFill>
                  <a:schemeClr val="accent3">
                    <a:lumMod val="50000"/>
                  </a:schemeClr>
                </a:solidFill>
                <a:latin typeface="Abadi" panose="020B0604020104020204" pitchFamily="34" charset="0"/>
              </a:rPr>
              <a:t>Peraturan Pemerintah Pengganti Undang-Undang </a:t>
            </a:r>
            <a:r>
              <a:rPr lang="de-DE" sz="2000" dirty="0">
                <a:latin typeface="Abadi" panose="020B0604020104020204" pitchFamily="34" charset="0"/>
              </a:rPr>
              <a:t>berisi hal-hal yang sama dengan materi muatan Undang-Undang.</a:t>
            </a:r>
            <a:r>
              <a:rPr lang="id-ID" sz="2000" dirty="0">
                <a:latin typeface="Abadi" panose="020B0604020104020204" pitchFamily="34" charset="0"/>
              </a:rPr>
              <a:t> (Pasal 11)</a:t>
            </a:r>
          </a:p>
          <a:p>
            <a:pPr marL="360363" indent="-360363" algn="just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  <a:defRPr/>
            </a:pPr>
            <a:r>
              <a:rPr lang="de-DE" altLang="en-US" sz="2000" dirty="0">
                <a:solidFill>
                  <a:srgbClr val="00B0F0"/>
                </a:solidFill>
                <a:latin typeface="Abadi" panose="020B0604020104020204" pitchFamily="34" charset="0"/>
              </a:rPr>
              <a:t>Materi muatan </a:t>
            </a:r>
            <a:r>
              <a:rPr lang="de-DE" altLang="en-US" sz="2000" b="1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Peraturan Pemerintah </a:t>
            </a:r>
            <a:r>
              <a:rPr lang="de-DE" altLang="en-US" sz="2000" dirty="0">
                <a:solidFill>
                  <a:srgbClr val="00B0F0"/>
                </a:solidFill>
                <a:latin typeface="Abadi" panose="020B0604020104020204" pitchFamily="34" charset="0"/>
              </a:rPr>
              <a:t>berisi materi untuk menjalankan Undang-Undang sebagaimana mestinya.</a:t>
            </a:r>
            <a:r>
              <a:rPr lang="id-ID" altLang="en-US" sz="2000" dirty="0">
                <a:solidFill>
                  <a:srgbClr val="00B0F0"/>
                </a:solidFill>
                <a:latin typeface="Abadi" panose="020B0604020104020204" pitchFamily="34" charset="0"/>
              </a:rPr>
              <a:t> (Pasal 12)</a:t>
            </a:r>
          </a:p>
          <a:p>
            <a:pPr marL="360363" indent="-360363" algn="just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  <a:defRPr/>
            </a:pPr>
            <a:r>
              <a:rPr lang="de-DE" sz="2000" dirty="0">
                <a:solidFill>
                  <a:srgbClr val="FF0000"/>
                </a:solidFill>
                <a:latin typeface="Abadi" panose="020B0604020104020204" pitchFamily="34" charset="0"/>
              </a:rPr>
              <a:t>Materi muatan </a:t>
            </a:r>
            <a:r>
              <a:rPr lang="de-DE" sz="20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Peraturan Presiden </a:t>
            </a:r>
            <a:r>
              <a:rPr lang="de-DE" sz="2000" dirty="0">
                <a:solidFill>
                  <a:srgbClr val="FF0000"/>
                </a:solidFill>
                <a:latin typeface="Abadi" panose="020B0604020104020204" pitchFamily="34" charset="0"/>
              </a:rPr>
              <a:t>berisi materi yang diperintahkan oleh Undang-Undang, materi untuk melaksanakan Peraturan Pemerintah, atau materi untuk melaksanakan penyelenggaraan kekuasaan pemerintahan.</a:t>
            </a:r>
            <a:r>
              <a:rPr lang="id-ID" sz="2000" dirty="0">
                <a:solidFill>
                  <a:srgbClr val="FF0000"/>
                </a:solidFill>
                <a:latin typeface="Abadi" panose="020B0604020104020204" pitchFamily="34" charset="0"/>
              </a:rPr>
              <a:t> (Pasal 13)</a:t>
            </a:r>
          </a:p>
          <a:p>
            <a:pPr marL="360363" indent="-360363" algn="just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  <a:defRPr/>
            </a:pPr>
            <a:r>
              <a:rPr lang="de-DE" sz="2000" dirty="0">
                <a:solidFill>
                  <a:srgbClr val="00B050"/>
                </a:solidFill>
                <a:latin typeface="Abadi" panose="020B0604020104020204" pitchFamily="34" charset="0"/>
              </a:rPr>
              <a:t>Materi muatan </a:t>
            </a:r>
            <a:r>
              <a:rPr lang="de-DE" sz="2000" b="1" dirty="0">
                <a:solidFill>
                  <a:srgbClr val="398B58"/>
                </a:solidFill>
                <a:latin typeface="Abadi" panose="020B0604020104020204" pitchFamily="34" charset="0"/>
              </a:rPr>
              <a:t>Peraturan Daerah Provinsi dan Peraturan Daerah Kabupaten/Kota</a:t>
            </a:r>
            <a:r>
              <a:rPr lang="de-DE" sz="2000" dirty="0">
                <a:solidFill>
                  <a:srgbClr val="398B58"/>
                </a:solidFill>
                <a:latin typeface="Abadi" panose="020B0604020104020204" pitchFamily="34" charset="0"/>
              </a:rPr>
              <a:t> </a:t>
            </a:r>
            <a:r>
              <a:rPr lang="de-DE" sz="2000" dirty="0">
                <a:solidFill>
                  <a:srgbClr val="00B050"/>
                </a:solidFill>
                <a:latin typeface="Abadi" panose="020B0604020104020204" pitchFamily="34" charset="0"/>
              </a:rPr>
              <a:t>berisi materi muatan dalam rangka penyelenggaraan otonomi daerah dan tugas pembantuan serta menampung kondisi khusus daerah dan/atau penjabaran lebih lanjut Peraturan Perundang-undangan yang lebih tinggi.</a:t>
            </a:r>
            <a:r>
              <a:rPr lang="id-ID" sz="2000" dirty="0">
                <a:solidFill>
                  <a:srgbClr val="00B050"/>
                </a:solidFill>
                <a:latin typeface="Abadi" panose="020B0604020104020204" pitchFamily="34" charset="0"/>
              </a:rPr>
              <a:t> (</a:t>
            </a:r>
            <a:r>
              <a:rPr lang="de-DE" altLang="en-US" sz="2000" dirty="0">
                <a:solidFill>
                  <a:srgbClr val="00B050"/>
                </a:solidFill>
                <a:latin typeface="Abadi" panose="020B0604020104020204" pitchFamily="34" charset="0"/>
              </a:rPr>
              <a:t>Pasal 14</a:t>
            </a:r>
            <a:r>
              <a:rPr lang="id-ID" altLang="en-US" sz="2000" dirty="0">
                <a:solidFill>
                  <a:srgbClr val="00B050"/>
                </a:solidFill>
                <a:latin typeface="Abadi" panose="020B0604020104020204" pitchFamily="34" charset="0"/>
              </a:rPr>
              <a:t>)</a:t>
            </a:r>
            <a:endParaRPr lang="de-DE" sz="2000" dirty="0">
              <a:solidFill>
                <a:srgbClr val="00B050"/>
              </a:solidFill>
              <a:latin typeface="Abadi" panose="020B0604020104020204" pitchFamily="34" charset="0"/>
            </a:endParaRPr>
          </a:p>
          <a:p>
            <a:pPr algn="just">
              <a:spcAft>
                <a:spcPts val="0"/>
              </a:spcAft>
              <a:buNone/>
              <a:defRPr/>
            </a:pPr>
            <a:endParaRPr lang="de-DE" sz="2400" dirty="0"/>
          </a:p>
          <a:p>
            <a:pPr algn="just">
              <a:spcAft>
                <a:spcPts val="0"/>
              </a:spcAft>
              <a:buNone/>
              <a:defRPr/>
            </a:pPr>
            <a:endParaRPr lang="de-DE" altLang="en-US" sz="2400" dirty="0"/>
          </a:p>
          <a:p>
            <a:pPr algn="just">
              <a:spcAft>
                <a:spcPts val="0"/>
              </a:spcAft>
              <a:buNone/>
              <a:defRPr/>
            </a:pPr>
            <a:endParaRPr lang="de-DE" dirty="0"/>
          </a:p>
          <a:p>
            <a:pPr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8674" name="Picture 2" descr="Book Generic Outline Color icon">
            <a:extLst>
              <a:ext uri="{FF2B5EF4-FFF2-40B4-BE49-F238E27FC236}">
                <a16:creationId xmlns:a16="http://schemas.microsoft.com/office/drawing/2014/main" id="{FBB33A4D-E2F1-A193-3EE6-4E7025C82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82" y="760699"/>
            <a:ext cx="1484026" cy="148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770D0B8-B23C-B800-B37D-884DD716F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052513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en-US" sz="3600" dirty="0"/>
              <a:t>Pasal 14 UU Nomor 12 Tahun 2011</a:t>
            </a:r>
            <a:endParaRPr lang="en-US" altLang="en-US" sz="3600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FAFC8E1-CCC3-B3F6-A79B-B6C849EDFE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2362200"/>
            <a:ext cx="8077200" cy="3378200"/>
          </a:xfrm>
        </p:spPr>
        <p:txBody>
          <a:bodyPr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de-DE" sz="2800" dirty="0"/>
              <a:t>	Materi muatan </a:t>
            </a:r>
            <a:r>
              <a:rPr lang="de-DE" sz="2800" b="1" dirty="0">
                <a:solidFill>
                  <a:schemeClr val="accent3">
                    <a:lumMod val="50000"/>
                  </a:schemeClr>
                </a:solidFill>
              </a:rPr>
              <a:t>Peraturan Daerah Provinsi dan Peraturan Daerah Kabupaten/Kota</a:t>
            </a:r>
            <a:r>
              <a:rPr lang="de-DE" sz="2800" dirty="0"/>
              <a:t> berisi materi muatan dalam rangka penyelenggaraan otonomi daerah dan tugas pembantuan serta menampung kondisi khusus daerah dan/atau penjabaran lebih lanjut Peraturan Perundang-undangan yang lebih tinggi.</a:t>
            </a:r>
            <a:r>
              <a:rPr lang="id-ID" sz="2800" dirty="0"/>
              <a:t> (</a:t>
            </a:r>
            <a:r>
              <a:rPr lang="de-DE" altLang="en-US" sz="2800" dirty="0"/>
              <a:t>Pasal 14</a:t>
            </a:r>
            <a:r>
              <a:rPr lang="id-ID" altLang="en-US" sz="2800" dirty="0"/>
              <a:t>)</a:t>
            </a:r>
            <a:endParaRPr lang="de-DE" sz="2800" dirty="0"/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5298D50C-D71A-82F5-77B5-5B6E363D78D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indent="14605" algn="just">
              <a:spcAft>
                <a:spcPts val="0"/>
              </a:spcAft>
              <a:buNone/>
              <a:defRPr/>
            </a:pPr>
            <a:endParaRPr lang="id-ID" b="1" dirty="0"/>
          </a:p>
          <a:p>
            <a:pPr indent="14605" algn="just">
              <a:spcAft>
                <a:spcPts val="0"/>
              </a:spcAft>
              <a:buNone/>
              <a:defRPr/>
            </a:pPr>
            <a:r>
              <a:rPr lang="id-ID" b="1" dirty="0"/>
              <a:t>Sistem peraturan perundang-undanganan yang menerapkan adanya prinsip jenis, </a:t>
            </a:r>
            <a:r>
              <a:rPr lang="id-ID" b="1" dirty="0">
                <a:solidFill>
                  <a:schemeClr val="accent2">
                    <a:lumMod val="75000"/>
                  </a:schemeClr>
                </a:solidFill>
              </a:rPr>
              <a:t>hierarki dan materi muatan </a:t>
            </a:r>
            <a:r>
              <a:rPr lang="id-ID" b="1" dirty="0"/>
              <a:t>tidak menutup kemungkinan menimbulkan potensi konflik norma hukum, baik pada norma hukum yang sejenis atau yang berbeda jenisnya. </a:t>
            </a:r>
          </a:p>
          <a:p>
            <a:pPr>
              <a:spcAft>
                <a:spcPts val="0"/>
              </a:spcAft>
              <a:defRPr/>
            </a:pPr>
            <a:endParaRPr lang="id-ID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0" descr="Gambar terkait">
            <a:extLst>
              <a:ext uri="{FF2B5EF4-FFF2-40B4-BE49-F238E27FC236}">
                <a16:creationId xmlns:a16="http://schemas.microsoft.com/office/drawing/2014/main" id="{FEC50F91-4CBC-5D02-FE20-03F626F52D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207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AD9635-A0AC-11F4-8DC1-196FC633F047}"/>
              </a:ext>
            </a:extLst>
          </p:cNvPr>
          <p:cNvSpPr/>
          <p:nvPr/>
        </p:nvSpPr>
        <p:spPr>
          <a:xfrm>
            <a:off x="1535113" y="895351"/>
            <a:ext cx="914400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6E00C-2317-49DD-CEDE-98E2174439EB}"/>
              </a:ext>
            </a:extLst>
          </p:cNvPr>
          <p:cNvSpPr txBox="1"/>
          <p:nvPr/>
        </p:nvSpPr>
        <p:spPr>
          <a:xfrm>
            <a:off x="1524000" y="1030289"/>
            <a:ext cx="8243888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3300" dirty="0">
                <a:latin typeface="Arabic Typesetting" pitchFamily="66" charset="-78"/>
                <a:cs typeface="Arabic Typesetting" pitchFamily="66" charset="-78"/>
              </a:rPr>
              <a:t>Pasal </a:t>
            </a:r>
            <a:r>
              <a:rPr lang="id-ID" sz="3300" dirty="0">
                <a:latin typeface="Arabic Typesetting" pitchFamily="66" charset="-78"/>
                <a:cs typeface="Arabic Typesetting" pitchFamily="66" charset="-78"/>
              </a:rPr>
              <a:t>9</a:t>
            </a:r>
            <a:r>
              <a:rPr lang="de-DE" sz="3300" dirty="0">
                <a:latin typeface="Arabic Typesetting" pitchFamily="66" charset="-78"/>
                <a:cs typeface="Arabic Typesetting" pitchFamily="66" charset="-78"/>
              </a:rPr>
              <a:t> UU Nomor 12 Tahun 2011</a:t>
            </a:r>
            <a:endParaRPr lang="id-ID" sz="3300" b="1" spc="-15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11E222-9887-6405-36B0-760E5FC36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57375"/>
            <a:ext cx="8713788" cy="3970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just">
              <a:buFont typeface="+mj-lt"/>
              <a:buAutoNum type="arabicParenR"/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diduga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bertentangan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Negara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Republik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Indonesia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1945,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pengujiannya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Mahkamah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Konstitusi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arenR"/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Perundang-undangan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bawah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diduga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bertentangan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pengujiannya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Mahkamah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Agung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asil gambar untuk classification icon">
            <a:extLst>
              <a:ext uri="{FF2B5EF4-FFF2-40B4-BE49-F238E27FC236}">
                <a16:creationId xmlns:a16="http://schemas.microsoft.com/office/drawing/2014/main" id="{941E07B1-DD7C-95D9-2F79-9CC32690A4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730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2531" name="AutoShape 4" descr="Hasil gambar untuk classification icon">
            <a:extLst>
              <a:ext uri="{FF2B5EF4-FFF2-40B4-BE49-F238E27FC236}">
                <a16:creationId xmlns:a16="http://schemas.microsoft.com/office/drawing/2014/main" id="{3238A0EF-12F2-D99E-94E1-6482AED37B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730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9C7A95B-F0F7-DB5C-918B-735A2C5D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552" y="620713"/>
            <a:ext cx="5435600" cy="736600"/>
          </a:xfrm>
          <a:solidFill>
            <a:schemeClr val="tx1"/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id-ID" altLang="en-US" b="1" spc="600" dirty="0">
                <a:solidFill>
                  <a:schemeClr val="bg1"/>
                </a:solidFill>
              </a:rPr>
              <a:t> Solusi</a:t>
            </a:r>
          </a:p>
        </p:txBody>
      </p:sp>
      <p:pic>
        <p:nvPicPr>
          <p:cNvPr id="22533" name="Picture 7" descr="Hasil gambar untuk classification icon">
            <a:extLst>
              <a:ext uri="{FF2B5EF4-FFF2-40B4-BE49-F238E27FC236}">
                <a16:creationId xmlns:a16="http://schemas.microsoft.com/office/drawing/2014/main" id="{0E26B56D-8A3B-0EB9-593C-1E408EB8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586" y="303485"/>
            <a:ext cx="2377528" cy="23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k_01.png">
            <a:extLst>
              <a:ext uri="{FF2B5EF4-FFF2-40B4-BE49-F238E27FC236}">
                <a16:creationId xmlns:a16="http://schemas.microsoft.com/office/drawing/2014/main" id="{34288F6C-D249-FFCF-62C2-D74AF56A1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4" y="2997200"/>
            <a:ext cx="4333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k_02.png">
            <a:extLst>
              <a:ext uri="{FF2B5EF4-FFF2-40B4-BE49-F238E27FC236}">
                <a16:creationId xmlns:a16="http://schemas.microsoft.com/office/drawing/2014/main" id="{FB151FBE-6D3E-073B-9506-C350673E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4" y="4198938"/>
            <a:ext cx="433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k_03.png">
            <a:extLst>
              <a:ext uri="{FF2B5EF4-FFF2-40B4-BE49-F238E27FC236}">
                <a16:creationId xmlns:a16="http://schemas.microsoft.com/office/drawing/2014/main" id="{FD5765A2-D13F-F8DB-6E24-05DA8851B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4" y="5473700"/>
            <a:ext cx="433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eft Bracket 14">
            <a:extLst>
              <a:ext uri="{FF2B5EF4-FFF2-40B4-BE49-F238E27FC236}">
                <a16:creationId xmlns:a16="http://schemas.microsoft.com/office/drawing/2014/main" id="{A84A7529-9935-C400-EABC-E7F9729C8BBB}"/>
              </a:ext>
            </a:extLst>
          </p:cNvPr>
          <p:cNvSpPr/>
          <p:nvPr/>
        </p:nvSpPr>
        <p:spPr>
          <a:xfrm>
            <a:off x="1673201" y="1492250"/>
            <a:ext cx="114300" cy="107950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D74F01F8-E430-FCCC-4071-7FB4DB4B9E85}"/>
              </a:ext>
            </a:extLst>
          </p:cNvPr>
          <p:cNvSpPr/>
          <p:nvPr/>
        </p:nvSpPr>
        <p:spPr>
          <a:xfrm>
            <a:off x="7031039" y="1492251"/>
            <a:ext cx="65087" cy="936625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2BE58E-0B30-B974-83D8-6D2954343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201" y="1518691"/>
            <a:ext cx="535942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d-ID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mengatasi permasalahan konflik norma dapat melakukan penerapan tiga asas</a:t>
            </a:r>
            <a:endParaRPr lang="id-ID" altLang="en-US" sz="2300" dirty="0"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E05D8F-0402-AA70-15FF-2498F1298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2706688"/>
            <a:ext cx="81740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d-ID" altLang="en-US" sz="2000" b="1" i="1">
                <a:latin typeface="Arial" panose="020B0604020202020204" pitchFamily="34" charset="0"/>
                <a:cs typeface="Arial" panose="020B0604020202020204" pitchFamily="34" charset="0"/>
              </a:rPr>
              <a:t>lex superior derogat legi inferiori  </a:t>
            </a:r>
            <a:r>
              <a:rPr lang="id-ID" altLang="en-US" sz="2000">
                <a:latin typeface="Arial" panose="020B0604020202020204" pitchFamily="34" charset="0"/>
                <a:cs typeface="Arial" panose="020B0604020202020204" pitchFamily="34" charset="0"/>
              </a:rPr>
              <a:t>terhadap peraturan perundang-undangan yang tidak sama jenisnya, peraturan yang berkedudukan lebih tinggi mengenyampingkan peraturan yang lebih rendah;</a:t>
            </a:r>
            <a:endParaRPr lang="id-ID" altLang="en-US" sz="200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8E29EB-15DC-186A-0252-2919E1C19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3846514"/>
            <a:ext cx="81740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d-ID" altLang="en-US" sz="2000" b="1" i="1">
                <a:latin typeface="Arial" panose="020B0604020202020204" pitchFamily="34" charset="0"/>
                <a:cs typeface="Arial" panose="020B0604020202020204" pitchFamily="34" charset="0"/>
              </a:rPr>
              <a:t>lex specialis derogat legi generali </a:t>
            </a:r>
            <a:r>
              <a:rPr lang="id-ID" altLang="en-US" sz="2000">
                <a:latin typeface="Arial" panose="020B0604020202020204" pitchFamily="34" charset="0"/>
                <a:cs typeface="Arial" panose="020B0604020202020204" pitchFamily="34" charset="0"/>
              </a:rPr>
              <a:t>terhadap peraturan perundang-undangan yang sama jenisnya, peraturan yang materi muatannya bersifat khusus mengenyampingkan materi muatan yang bersifat umum;</a:t>
            </a:r>
            <a:endParaRPr lang="id-ID" altLang="en-US" sz="2000" b="1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697F4F-7113-08D7-BDC4-A821B305D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5181600"/>
            <a:ext cx="81740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d-ID" altLang="en-US" sz="2000" b="1" i="1">
                <a:latin typeface="Arial" panose="020B0604020202020204" pitchFamily="34" charset="0"/>
                <a:cs typeface="Arial" panose="020B0604020202020204" pitchFamily="34" charset="0"/>
              </a:rPr>
              <a:t>lex posterior derogat legi inferiori  </a:t>
            </a:r>
            <a:r>
              <a:rPr lang="id-ID" altLang="en-US" sz="2000">
                <a:latin typeface="Arial" panose="020B0604020202020204" pitchFamily="34" charset="0"/>
                <a:cs typeface="Arial" panose="020B0604020202020204" pitchFamily="34" charset="0"/>
              </a:rPr>
              <a:t>terhadap peraturan perundang-undangan yang sama jenisnya, peraturan yang datang kemudian mengenyampingkan peraturan yang dibentuk sebelumnya.</a:t>
            </a:r>
            <a:endParaRPr lang="id-ID" altLang="en-US" sz="20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/>
      <p:bldP spid="18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A02182-5CB9-A99A-19DE-631898731296}"/>
              </a:ext>
            </a:extLst>
          </p:cNvPr>
          <p:cNvSpPr/>
          <p:nvPr/>
        </p:nvSpPr>
        <p:spPr>
          <a:xfrm rot="5400000">
            <a:off x="-142363" y="3679032"/>
            <a:ext cx="4929187" cy="2857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EAD769-5926-2B04-E708-B49BB2378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819" y="751380"/>
            <a:ext cx="62220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overlapping norms</a:t>
            </a:r>
            <a:endParaRPr lang="id-ID" altLang="en-US" sz="4400" b="1" dirty="0"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F33DED-08D4-AF76-859F-628A2BB18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741" y="2032438"/>
            <a:ext cx="8572031" cy="361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d-ID" sz="2300" dirty="0">
                <a:latin typeface="Arial" panose="020B0604020202020204" pitchFamily="34" charset="0"/>
                <a:cs typeface="Arial" panose="020B0604020202020204" pitchFamily="34" charset="0"/>
              </a:rPr>
              <a:t>Apabila materi muatan peraturan perundang-undangan saling </a:t>
            </a:r>
            <a:r>
              <a:rPr lang="id-ID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bertentangan</a:t>
            </a:r>
            <a:r>
              <a:rPr lang="id-ID" sz="2300" dirty="0">
                <a:latin typeface="Arial" panose="020B0604020202020204" pitchFamily="34" charset="0"/>
                <a:cs typeface="Arial" panose="020B0604020202020204" pitchFamily="34" charset="0"/>
              </a:rPr>
              <a:t> satu sama lain, akan menghilangkan </a:t>
            </a:r>
            <a:r>
              <a:rPr lang="id-ID" sz="2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kepastian hukum </a:t>
            </a:r>
            <a:r>
              <a:rPr lang="id-ID" sz="2300" dirty="0">
                <a:latin typeface="Arial" panose="020B0604020202020204" pitchFamily="34" charset="0"/>
                <a:cs typeface="Arial" panose="020B0604020202020204" pitchFamily="34" charset="0"/>
              </a:rPr>
              <a:t>yang justru diperlukan masyarakat dan dalam pelaksanaan dan penegakan hukum.</a:t>
            </a:r>
          </a:p>
          <a:p>
            <a:pPr algn="just">
              <a:defRPr/>
            </a:pPr>
            <a:endParaRPr lang="id-ID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id-ID" sz="2300" dirty="0">
                <a:latin typeface="Arial" panose="020B0604020202020204" pitchFamily="34" charset="0"/>
                <a:cs typeface="Arial" panose="020B0604020202020204" pitchFamily="34" charset="0"/>
              </a:rPr>
              <a:t>Norma hukum disebut </a:t>
            </a:r>
            <a:r>
              <a:rPr lang="id-ID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tumpang tindih </a:t>
            </a:r>
            <a:r>
              <a:rPr lang="id-ID" sz="2300" dirty="0">
                <a:latin typeface="Arial" panose="020B0604020202020204" pitchFamily="34" charset="0"/>
                <a:cs typeface="Arial" panose="020B0604020202020204" pitchFamily="34" charset="0"/>
              </a:rPr>
              <a:t>apabila satu norma hukum terdapat dalam berbagai perundang-undangan, sehingga membingungkan manakah yang harus diberlakukan.</a:t>
            </a:r>
          </a:p>
          <a:p>
            <a:pPr algn="just">
              <a:defRPr/>
            </a:pPr>
            <a:endParaRPr lang="id-ID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id-ID" sz="2300" dirty="0">
                <a:latin typeface="Arial" panose="020B0604020202020204" pitchFamily="34" charset="0"/>
                <a:cs typeface="Arial" panose="020B0604020202020204" pitchFamily="34" charset="0"/>
              </a:rPr>
              <a:t>Oleh karena itu pembentukan norma hukum yang dalam jenis dan hierarki yang berbeda, merupakan hal yang harus dihindari.</a:t>
            </a:r>
            <a:endParaRPr lang="id-ID" sz="2300" dirty="0">
              <a:cs typeface="Arial" panose="020B0604020202020204" pitchFamily="34" charset="0"/>
            </a:endParaRPr>
          </a:p>
        </p:txBody>
      </p:sp>
      <p:pic>
        <p:nvPicPr>
          <p:cNvPr id="23557" name="Picture 18" descr="Discrete maths glyph color icon. Overlapping circles. Intersection ...">
            <a:extLst>
              <a:ext uri="{FF2B5EF4-FFF2-40B4-BE49-F238E27FC236}">
                <a16:creationId xmlns:a16="http://schemas.microsoft.com/office/drawing/2014/main" id="{E91A3789-C11D-EE00-26DF-E2CFDE3CB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4" b="20399"/>
          <a:stretch/>
        </p:blipFill>
        <p:spPr bwMode="auto">
          <a:xfrm>
            <a:off x="1524000" y="674554"/>
            <a:ext cx="1714500" cy="100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Rectangle 2">
            <a:extLst>
              <a:ext uri="{FF2B5EF4-FFF2-40B4-BE49-F238E27FC236}">
                <a16:creationId xmlns:a16="http://schemas.microsoft.com/office/drawing/2014/main" id="{B2A8D2BE-E6BB-2489-52E0-981B69DDB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9591" y="1213622"/>
            <a:ext cx="8349521" cy="615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d-ID" sz="5900" b="1" dirty="0">
                <a:solidFill>
                  <a:schemeClr val="accent1">
                    <a:lumMod val="75000"/>
                  </a:schemeClr>
                </a:solidFill>
              </a:rPr>
              <a:t>Peraturan Kebijakan</a:t>
            </a:r>
            <a:endParaRPr lang="en-US" sz="5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4B47D889-CB2E-EBC1-047A-4A39EB86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360" y="885212"/>
            <a:ext cx="1487987" cy="148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3">
            <a:extLst>
              <a:ext uri="{FF2B5EF4-FFF2-40B4-BE49-F238E27FC236}">
                <a16:creationId xmlns:a16="http://schemas.microsoft.com/office/drawing/2014/main" id="{9408E6BE-5BCC-1FC2-FCE9-953791228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026" y="1978101"/>
            <a:ext cx="9308891" cy="3886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47688" indent="-273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22325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9696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16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  <a:defRPr/>
            </a:pPr>
            <a:endParaRPr lang="en-US" altLang="en-US" sz="2500" dirty="0">
              <a:latin typeface="Californian FB" panose="0207040306080B030204" pitchFamily="18" charset="0"/>
            </a:endParaRPr>
          </a:p>
          <a:p>
            <a:pPr algn="just"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lang="en-US" sz="2200" dirty="0" err="1"/>
              <a:t>Berbagai</a:t>
            </a:r>
            <a:r>
              <a:rPr lang="en-US" sz="2200" dirty="0"/>
              <a:t> </a:t>
            </a:r>
            <a:r>
              <a:rPr lang="en-US" sz="2200" dirty="0" err="1"/>
              <a:t>jenis</a:t>
            </a:r>
            <a:r>
              <a:rPr lang="en-US" sz="2200" dirty="0"/>
              <a:t> </a:t>
            </a:r>
            <a:r>
              <a:rPr lang="en-US" sz="2200" dirty="0" err="1"/>
              <a:t>peraturan</a:t>
            </a:r>
            <a:r>
              <a:rPr lang="en-US" sz="2200" dirty="0"/>
              <a:t> </a:t>
            </a:r>
            <a:r>
              <a:rPr lang="en-US" sz="2200" dirty="0" err="1"/>
              <a:t>perundang-undangan</a:t>
            </a:r>
            <a:r>
              <a:rPr lang="en-US" sz="2200" dirty="0"/>
              <a:t> yang </a:t>
            </a:r>
            <a:r>
              <a:rPr lang="en-US" sz="2200" dirty="0" err="1"/>
              <a:t>diakui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system </a:t>
            </a:r>
            <a:r>
              <a:rPr lang="en-US" sz="2200" dirty="0" err="1"/>
              <a:t>hukum</a:t>
            </a:r>
            <a:r>
              <a:rPr lang="en-US" sz="2200" dirty="0"/>
              <a:t> Indonesia </a:t>
            </a:r>
            <a:r>
              <a:rPr lang="en-US" sz="2200" dirty="0" err="1"/>
              <a:t>diharapkan</a:t>
            </a:r>
            <a:r>
              <a:rPr lang="en-US" sz="2200" dirty="0"/>
              <a:t> </a:t>
            </a:r>
            <a:r>
              <a:rPr lang="en-US" sz="2200" dirty="0" err="1"/>
              <a:t>mampu</a:t>
            </a:r>
            <a:r>
              <a:rPr lang="en-US" sz="2200" dirty="0"/>
              <a:t> </a:t>
            </a:r>
            <a:r>
              <a:rPr lang="en-US" sz="2200" dirty="0" err="1"/>
              <a:t>memenuhi</a:t>
            </a:r>
            <a:r>
              <a:rPr lang="en-US" sz="2200" dirty="0"/>
              <a:t> </a:t>
            </a:r>
            <a:r>
              <a:rPr lang="en-US" sz="2200" dirty="0" err="1"/>
              <a:t>berbagai</a:t>
            </a:r>
            <a:r>
              <a:rPr lang="en-US" sz="2200" dirty="0"/>
              <a:t> </a:t>
            </a:r>
            <a:r>
              <a:rPr lang="en-US" sz="2200" dirty="0" err="1"/>
              <a:t>kebutuhan</a:t>
            </a:r>
            <a:r>
              <a:rPr lang="en-US" sz="2200" dirty="0"/>
              <a:t> </a:t>
            </a:r>
            <a:r>
              <a:rPr lang="en-US" sz="2200" dirty="0" err="1"/>
              <a:t>hukum</a:t>
            </a:r>
            <a:r>
              <a:rPr lang="en-US" sz="2200" dirty="0"/>
              <a:t> negara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pemerintah</a:t>
            </a:r>
            <a:r>
              <a:rPr lang="en-US" sz="2200" dirty="0"/>
              <a:t>. </a:t>
            </a:r>
            <a:r>
              <a:rPr lang="en-US" sz="2200" dirty="0" err="1"/>
              <a:t>Namun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kenyataannya</a:t>
            </a:r>
            <a:r>
              <a:rPr lang="en-US" sz="2200" dirty="0"/>
              <a:t> </a:t>
            </a:r>
            <a:r>
              <a:rPr lang="en-US" sz="2200" dirty="0" err="1"/>
              <a:t>semua</a:t>
            </a:r>
            <a:r>
              <a:rPr lang="en-US" sz="2200" dirty="0"/>
              <a:t> </a:t>
            </a:r>
            <a:r>
              <a:rPr lang="en-US" sz="2200" dirty="0" err="1"/>
              <a:t>jenis</a:t>
            </a:r>
            <a:r>
              <a:rPr lang="en-US" sz="2200" dirty="0"/>
              <a:t> </a:t>
            </a:r>
            <a:r>
              <a:rPr lang="en-US" sz="2200" dirty="0" err="1"/>
              <a:t>peraturan</a:t>
            </a:r>
            <a:r>
              <a:rPr lang="en-US" sz="2200" dirty="0"/>
              <a:t> </a:t>
            </a:r>
            <a:r>
              <a:rPr lang="en-US" sz="2200" dirty="0" err="1"/>
              <a:t>perundang-undangan</a:t>
            </a:r>
            <a:r>
              <a:rPr lang="en-US" sz="2200" dirty="0"/>
              <a:t> di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belum</a:t>
            </a:r>
            <a:r>
              <a:rPr lang="en-US" sz="2200" dirty="0"/>
              <a:t> </a:t>
            </a:r>
            <a:r>
              <a:rPr lang="en-US" sz="2200" dirty="0" err="1"/>
              <a:t>mampu</a:t>
            </a:r>
            <a:r>
              <a:rPr lang="en-US" sz="2200" dirty="0"/>
              <a:t> </a:t>
            </a:r>
            <a:r>
              <a:rPr lang="en-US" sz="2200" dirty="0" err="1"/>
              <a:t>memenuhi</a:t>
            </a:r>
            <a:r>
              <a:rPr lang="en-US" sz="2200" dirty="0"/>
              <a:t> </a:t>
            </a:r>
            <a:r>
              <a:rPr lang="en-US" sz="2200" dirty="0" err="1"/>
              <a:t>semua</a:t>
            </a:r>
            <a:r>
              <a:rPr lang="en-US" sz="2200" dirty="0"/>
              <a:t> </a:t>
            </a:r>
            <a:r>
              <a:rPr lang="en-US" sz="2200" dirty="0" err="1"/>
              <a:t>kebutuhan</a:t>
            </a:r>
            <a:r>
              <a:rPr lang="en-US" sz="2200" dirty="0"/>
              <a:t> </a:t>
            </a:r>
            <a:r>
              <a:rPr lang="en-US" sz="2200" dirty="0" err="1"/>
              <a:t>hukum</a:t>
            </a:r>
            <a:r>
              <a:rPr lang="en-US" sz="2200" dirty="0"/>
              <a:t>, </a:t>
            </a:r>
            <a:r>
              <a:rPr lang="en-US" sz="2200" dirty="0" err="1"/>
              <a:t>khususnya</a:t>
            </a:r>
            <a:r>
              <a:rPr lang="en-US" sz="2200" dirty="0"/>
              <a:t> </a:t>
            </a:r>
            <a:r>
              <a:rPr lang="en-US" sz="2200" dirty="0" err="1"/>
              <a:t>kebutuhan</a:t>
            </a:r>
            <a:r>
              <a:rPr lang="en-US" sz="2200" dirty="0"/>
              <a:t> </a:t>
            </a:r>
            <a:r>
              <a:rPr lang="en-US" sz="2200" dirty="0" err="1"/>
              <a:t>hukum</a:t>
            </a:r>
            <a:r>
              <a:rPr lang="en-US" sz="2200" dirty="0"/>
              <a:t> oleh </a:t>
            </a:r>
            <a:r>
              <a:rPr lang="en-US" sz="2200" dirty="0" err="1"/>
              <a:t>pemerintah</a:t>
            </a:r>
            <a:r>
              <a:rPr lang="en-US" sz="2200" dirty="0"/>
              <a:t>, </a:t>
            </a:r>
            <a:r>
              <a:rPr lang="en-US" sz="2200" dirty="0" err="1"/>
              <a:t>sehingga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praktik</a:t>
            </a:r>
            <a:r>
              <a:rPr lang="en-US" sz="2200" dirty="0"/>
              <a:t> </a:t>
            </a:r>
            <a:r>
              <a:rPr lang="en-US" sz="2200" dirty="0" err="1"/>
              <a:t>penyelenggaraan</a:t>
            </a:r>
            <a:r>
              <a:rPr lang="en-US" sz="2200" dirty="0"/>
              <a:t> </a:t>
            </a:r>
            <a:r>
              <a:rPr lang="en-US" sz="2200" dirty="0" err="1"/>
              <a:t>pemerintahan</a:t>
            </a:r>
            <a:r>
              <a:rPr lang="en-US" sz="2200" dirty="0"/>
              <a:t> </a:t>
            </a:r>
            <a:r>
              <a:rPr lang="en-US" sz="2200" dirty="0" err="1"/>
              <a:t>muncul</a:t>
            </a:r>
            <a:r>
              <a:rPr lang="en-US" sz="2200" dirty="0"/>
              <a:t> </a:t>
            </a:r>
            <a:r>
              <a:rPr lang="en-US" sz="2200" dirty="0" err="1"/>
              <a:t>peraturan</a:t>
            </a:r>
            <a:r>
              <a:rPr lang="en-US" sz="2200" dirty="0"/>
              <a:t> lain yang </a:t>
            </a:r>
            <a:r>
              <a:rPr lang="en-US" sz="2200" dirty="0" err="1"/>
              <a:t>disebut</a:t>
            </a:r>
            <a:r>
              <a:rPr lang="en-US" sz="2200" dirty="0"/>
              <a:t> ”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</a:rPr>
              <a:t>peraturan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</a:rPr>
              <a:t>kebijakan</a:t>
            </a:r>
            <a:r>
              <a:rPr lang="en-US" sz="2200" dirty="0"/>
              <a:t>” .</a:t>
            </a:r>
          </a:p>
          <a:p>
            <a:pPr algn="just"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  <a:defRPr/>
            </a:pPr>
            <a:endParaRPr lang="en-US" altLang="en-US" sz="2200" dirty="0">
              <a:solidFill>
                <a:schemeClr val="accent3">
                  <a:lumMod val="50000"/>
                </a:schemeClr>
              </a:solidFill>
              <a:latin typeface="Californian FB" panose="0207040306080B030204" pitchFamily="18" charset="0"/>
            </a:endParaRPr>
          </a:p>
          <a:p>
            <a:pPr algn="just"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lang="id-ID" altLang="en-US" sz="2200" b="1" dirty="0">
                <a:solidFill>
                  <a:schemeClr val="accent3">
                    <a:lumMod val="50000"/>
                  </a:schemeClr>
                </a:solidFill>
                <a:latin typeface="Berlin Sans FB" panose="020E0602020502020306" pitchFamily="34" charset="0"/>
              </a:rPr>
              <a:t>Peraturan kebijakan </a:t>
            </a:r>
            <a:r>
              <a:rPr lang="id-ID" altLang="en-US" sz="22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pada hak</a:t>
            </a:r>
            <a:r>
              <a:rPr lang="en-US" altLang="en-US" sz="2200" dirty="0" err="1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i</a:t>
            </a:r>
            <a:r>
              <a:rPr lang="id-ID" altLang="en-US" sz="22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katnya merupakan </a:t>
            </a:r>
            <a:r>
              <a:rPr lang="id-ID" altLang="en-US" sz="2200" b="1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produk dari perbuatan tata usaha negara yang berjalan</a:t>
            </a:r>
            <a:r>
              <a:rPr lang="en-US" altLang="en-US" sz="2200" b="1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 </a:t>
            </a:r>
            <a:r>
              <a:rPr lang="id-ID" altLang="en-US" sz="2200" b="1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seiring sesuai dengan lingkup kewenangannya.</a:t>
            </a:r>
            <a:endParaRPr lang="en-US" altLang="en-US" sz="2200" dirty="0">
              <a:solidFill>
                <a:schemeClr val="accent3">
                  <a:lumMod val="50000"/>
                </a:schemeClr>
              </a:solidFill>
              <a:latin typeface="Californian FB" panose="0207040306080B030204" pitchFamily="18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>
            <a:extLst>
              <a:ext uri="{FF2B5EF4-FFF2-40B4-BE49-F238E27FC236}">
                <a16:creationId xmlns:a16="http://schemas.microsoft.com/office/drawing/2014/main" id="{B7738059-F48E-2AD5-EBDF-3C5A922A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3" y="1196975"/>
            <a:ext cx="82296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sz="3800" dirty="0">
                <a:solidFill>
                  <a:schemeClr val="tx2">
                    <a:satMod val="130000"/>
                  </a:schemeClr>
                </a:solidFill>
                <a:latin typeface="Californian FB" panose="0207040306080B030204" pitchFamily="18" charset="0"/>
              </a:rPr>
              <a:t>Istilah yang digunakan</a:t>
            </a:r>
            <a:r>
              <a:rPr lang="id-ID" dirty="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sp>
        <p:nvSpPr>
          <p:cNvPr id="1048622" name="Content Placeholder 2">
            <a:extLst>
              <a:ext uri="{FF2B5EF4-FFF2-40B4-BE49-F238E27FC236}">
                <a16:creationId xmlns:a16="http://schemas.microsoft.com/office/drawing/2014/main" id="{3762F951-0A9A-79C1-3DEC-F42A5ED30FA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84071" y="2428408"/>
            <a:ext cx="9838434" cy="360895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id-ID" sz="2600" b="1" dirty="0">
                <a:latin typeface="Bahnschrift Light SemiCondensed" panose="020B0502040204020203" pitchFamily="34" charset="0"/>
              </a:rPr>
              <a:t>Legislasi Semu</a:t>
            </a:r>
            <a:r>
              <a:rPr lang="en-US" sz="2500" dirty="0">
                <a:latin typeface="Bahnschrift Light SemiCondensed" panose="020B0502040204020203" pitchFamily="34" charset="0"/>
              </a:rPr>
              <a:t>, </a:t>
            </a:r>
            <a:r>
              <a:rPr lang="id-ID" sz="2500" dirty="0">
                <a:latin typeface="Bahnschrift Light SemiCondensed" panose="020B0502040204020203" pitchFamily="34" charset="0"/>
              </a:rPr>
              <a:t>terjemahan dari bahasa Belanda </a:t>
            </a:r>
            <a:r>
              <a:rPr lang="id-ID" sz="2500" b="1" i="1" dirty="0">
                <a:latin typeface="Bahnschrift Light SemiCondensed" panose="020B0502040204020203" pitchFamily="34" charset="0"/>
              </a:rPr>
              <a:t>Pseudowetgeving</a:t>
            </a:r>
            <a:r>
              <a:rPr lang="id-ID" sz="2500" dirty="0">
                <a:latin typeface="Bahnschrift Light SemiCondensed" panose="020B0502040204020203" pitchFamily="34" charset="0"/>
              </a:rPr>
              <a:t> yang diterjemahkan dengan “perundang-undangan semu” adalah</a:t>
            </a:r>
            <a:endParaRPr lang="en-US" sz="2500" dirty="0">
              <a:latin typeface="Bahnschrift Light SemiCondensed" panose="020B0502040204020203" pitchFamily="34" charset="0"/>
            </a:endParaRPr>
          </a:p>
          <a:p>
            <a:pPr marL="809625" indent="-449263" algn="just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500" dirty="0">
                <a:latin typeface="Bahnschrift Light SemiCondensed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id-ID" sz="2500" dirty="0">
                <a:latin typeface="Bahnschrift Light SemiCondensed" panose="020B0502040204020203" pitchFamily="34" charset="0"/>
              </a:rPr>
              <a:t>perundang-undangan yang tampaknya seperti asli (perundang-undangan), padahal sebenarnya bukan perundang-undangan</a:t>
            </a:r>
            <a:r>
              <a:rPr lang="en-US" sz="2500" dirty="0">
                <a:latin typeface="Bahnschrift Light SemiCondensed" panose="020B0502040204020203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id-ID" sz="2500" dirty="0">
                <a:latin typeface="Bahnschrift Light SemiCondensed" panose="020B0502040204020203" pitchFamily="34" charset="0"/>
              </a:rPr>
              <a:t>Dalam berbagai </a:t>
            </a:r>
            <a:r>
              <a:rPr lang="en-US" sz="2500" dirty="0" err="1">
                <a:latin typeface="Bahnschrift Light SemiCondensed" panose="020B0502040204020203" pitchFamily="34" charset="0"/>
              </a:rPr>
              <a:t>referensi</a:t>
            </a:r>
            <a:r>
              <a:rPr lang="en-US" sz="2500" dirty="0">
                <a:latin typeface="Bahnschrift Light SemiCondensed" panose="020B0502040204020203" pitchFamily="34" charset="0"/>
              </a:rPr>
              <a:t>,</a:t>
            </a:r>
            <a:r>
              <a:rPr lang="id-ID" sz="2500" dirty="0">
                <a:latin typeface="Bahnschrift Light SemiCondensed" panose="020B0502040204020203" pitchFamily="34" charset="0"/>
              </a:rPr>
              <a:t> istilah lain yang digunakan adalah </a:t>
            </a:r>
            <a:r>
              <a:rPr lang="id-ID" sz="2500" b="1" i="1" dirty="0">
                <a:latin typeface="Bahnschrift Light SemiCondensed" panose="020B0502040204020203" pitchFamily="34" charset="0"/>
              </a:rPr>
              <a:t>beleid</a:t>
            </a:r>
            <a:r>
              <a:rPr lang="en-US" sz="2500" b="1" i="1" dirty="0">
                <a:latin typeface="Bahnschrift Light SemiCondensed" panose="020B0502040204020203" pitchFamily="34" charset="0"/>
              </a:rPr>
              <a:t> </a:t>
            </a:r>
            <a:r>
              <a:rPr lang="id-ID" sz="2500" b="1" i="1" dirty="0">
                <a:latin typeface="Bahnschrift Light SemiCondensed" panose="020B0502040204020203" pitchFamily="34" charset="0"/>
              </a:rPr>
              <a:t>regels </a:t>
            </a:r>
            <a:r>
              <a:rPr lang="id-ID" sz="2500" dirty="0">
                <a:latin typeface="Bahnschrift Light SemiCondensed" panose="020B0502040204020203" pitchFamily="34" charset="0"/>
              </a:rPr>
              <a:t>atau aturan kebijakan </a:t>
            </a:r>
            <a:r>
              <a:rPr lang="id-ID" sz="2500" i="1" dirty="0">
                <a:latin typeface="Bahnschrift Light SemiCondensed" panose="020B0502040204020203" pitchFamily="34" charset="0"/>
              </a:rPr>
              <a:t>(</a:t>
            </a:r>
            <a:r>
              <a:rPr lang="id-ID" sz="2500" b="1" i="1" dirty="0">
                <a:latin typeface="Bahnschrift Light SemiCondensed" panose="020B0502040204020203" pitchFamily="34" charset="0"/>
              </a:rPr>
              <a:t>policy rules</a:t>
            </a:r>
            <a:r>
              <a:rPr lang="id-ID" sz="2500" i="1" dirty="0">
                <a:latin typeface="Bahnschrift Light SemiCondensed" panose="020B0502040204020203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83B7A-E8CD-48FD-A855-30DCF234F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931953"/>
            <a:ext cx="9601196" cy="624979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1. UMUM</a:t>
            </a:r>
            <a:endParaRPr lang="en-ID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42B67-0010-42D8-9883-22BBE0EE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037163" cy="3318936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lphaLcPeriod"/>
            </a:pPr>
            <a:r>
              <a:rPr lang="en-ID" sz="2000" dirty="0" err="1"/>
              <a:t>Dalam</a:t>
            </a:r>
            <a:r>
              <a:rPr lang="en-ID" sz="2000" spc="-25" dirty="0"/>
              <a:t> </a:t>
            </a:r>
            <a:r>
              <a:rPr lang="en-ID" sz="2000" spc="-5" dirty="0" err="1"/>
              <a:t>pembukaan</a:t>
            </a:r>
            <a:r>
              <a:rPr lang="en-ID" sz="2000" spc="-5" dirty="0"/>
              <a:t> UU</a:t>
            </a:r>
            <a:r>
              <a:rPr lang="en-ID" sz="2000" spc="-25" dirty="0"/>
              <a:t> </a:t>
            </a:r>
            <a:r>
              <a:rPr lang="en-ID" sz="2000" spc="-5" dirty="0"/>
              <a:t>NRI</a:t>
            </a:r>
            <a:r>
              <a:rPr lang="en-ID" sz="2000" spc="5" dirty="0"/>
              <a:t> </a:t>
            </a:r>
            <a:r>
              <a:rPr lang="en-ID" sz="2000" spc="-65" dirty="0" err="1"/>
              <a:t>Tahun</a:t>
            </a:r>
            <a:r>
              <a:rPr lang="en-ID" sz="2000" spc="-5" dirty="0"/>
              <a:t> 1945</a:t>
            </a:r>
            <a:r>
              <a:rPr lang="en-ID" sz="2000" spc="-20" dirty="0"/>
              <a:t> </a:t>
            </a:r>
            <a:r>
              <a:rPr lang="en-ID" sz="2000" spc="-5" dirty="0" err="1"/>
              <a:t>disebutkan</a:t>
            </a:r>
            <a:r>
              <a:rPr lang="en-ID" sz="2000" spc="-5" dirty="0"/>
              <a:t>:</a:t>
            </a:r>
            <a:r>
              <a:rPr lang="en-ID" sz="2000" spc="5" dirty="0"/>
              <a:t> </a:t>
            </a:r>
            <a:r>
              <a:rPr lang="en-ID" sz="2000" dirty="0"/>
              <a:t>“</a:t>
            </a:r>
            <a:r>
              <a:rPr lang="en-ID" sz="2000" dirty="0" err="1"/>
              <a:t>Kemudian</a:t>
            </a:r>
            <a:r>
              <a:rPr lang="en-ID" sz="2000" spc="5" dirty="0"/>
              <a:t> </a:t>
            </a:r>
            <a:r>
              <a:rPr lang="en-ID" sz="2000" spc="-5" dirty="0" err="1"/>
              <a:t>daripada</a:t>
            </a:r>
            <a:r>
              <a:rPr lang="en-ID" sz="2000" dirty="0"/>
              <a:t> </a:t>
            </a:r>
            <a:r>
              <a:rPr lang="en-ID" sz="2000" dirty="0" err="1"/>
              <a:t>itu</a:t>
            </a:r>
            <a:r>
              <a:rPr lang="en-ID" sz="2000" spc="-20" dirty="0"/>
              <a:t> </a:t>
            </a:r>
            <a:r>
              <a:rPr lang="en-ID" sz="2000" spc="-5" dirty="0" err="1"/>
              <a:t>untuk</a:t>
            </a:r>
            <a:r>
              <a:rPr lang="en-ID" sz="2000" spc="-5" dirty="0"/>
              <a:t> </a:t>
            </a:r>
            <a:r>
              <a:rPr lang="en-ID" sz="2000" dirty="0"/>
              <a:t> </a:t>
            </a:r>
            <a:r>
              <a:rPr lang="en-ID" sz="2000" dirty="0" err="1"/>
              <a:t>membentuk</a:t>
            </a:r>
            <a:r>
              <a:rPr lang="en-ID" sz="2000" spc="-15" dirty="0"/>
              <a:t> </a:t>
            </a:r>
            <a:r>
              <a:rPr lang="en-ID" sz="2000" spc="-5" dirty="0" err="1"/>
              <a:t>suatu</a:t>
            </a:r>
            <a:r>
              <a:rPr lang="en-ID" sz="2000" spc="-10" dirty="0"/>
              <a:t> </a:t>
            </a:r>
            <a:r>
              <a:rPr lang="en-ID" sz="2000" spc="-5" dirty="0" err="1"/>
              <a:t>pemerintah</a:t>
            </a:r>
            <a:r>
              <a:rPr lang="en-ID" sz="2000" spc="-15" dirty="0"/>
              <a:t> </a:t>
            </a:r>
            <a:r>
              <a:rPr lang="en-ID" sz="2000" spc="-5" dirty="0"/>
              <a:t>Negara</a:t>
            </a:r>
            <a:r>
              <a:rPr lang="en-ID" sz="2000" spc="5" dirty="0"/>
              <a:t> </a:t>
            </a:r>
            <a:r>
              <a:rPr lang="en-ID" sz="2000" spc="-5" dirty="0"/>
              <a:t>Indonesia</a:t>
            </a:r>
            <a:r>
              <a:rPr lang="en-ID" sz="2000" dirty="0"/>
              <a:t> </a:t>
            </a:r>
            <a:r>
              <a:rPr lang="en-ID" sz="2000" spc="-5" dirty="0"/>
              <a:t>yang</a:t>
            </a:r>
            <a:r>
              <a:rPr lang="en-ID" sz="2000" spc="-10" dirty="0"/>
              <a:t> </a:t>
            </a:r>
            <a:r>
              <a:rPr lang="en-ID" sz="2000" spc="-5" dirty="0" err="1"/>
              <a:t>melindungi</a:t>
            </a:r>
            <a:r>
              <a:rPr lang="en-ID" sz="2000" spc="20" dirty="0"/>
              <a:t> </a:t>
            </a:r>
            <a:r>
              <a:rPr lang="en-ID" sz="2000" spc="-5" dirty="0" err="1"/>
              <a:t>segenap</a:t>
            </a:r>
            <a:r>
              <a:rPr lang="en-ID" sz="2000" dirty="0"/>
              <a:t> </a:t>
            </a:r>
            <a:r>
              <a:rPr lang="en-ID" sz="2000" spc="-5" dirty="0" err="1"/>
              <a:t>Bangsa</a:t>
            </a:r>
            <a:r>
              <a:rPr lang="en-ID" sz="2000" spc="-5" dirty="0"/>
              <a:t> </a:t>
            </a:r>
            <a:r>
              <a:rPr lang="en-ID" sz="2000" dirty="0"/>
              <a:t> </a:t>
            </a:r>
            <a:r>
              <a:rPr lang="en-ID" sz="2000" spc="-5" dirty="0"/>
              <a:t>Indonesia dan </a:t>
            </a:r>
            <a:r>
              <a:rPr lang="en-ID" sz="2000" spc="-5" dirty="0" err="1"/>
              <a:t>seluruh</a:t>
            </a:r>
            <a:r>
              <a:rPr lang="en-ID" sz="2000" spc="-5" dirty="0"/>
              <a:t> </a:t>
            </a:r>
            <a:r>
              <a:rPr lang="en-ID" sz="2000" spc="-5" dirty="0" err="1"/>
              <a:t>tumpah</a:t>
            </a:r>
            <a:r>
              <a:rPr lang="en-ID" sz="2000" spc="-5" dirty="0"/>
              <a:t> </a:t>
            </a:r>
            <a:r>
              <a:rPr lang="en-ID" sz="2000" spc="-5" dirty="0" err="1"/>
              <a:t>darah</a:t>
            </a:r>
            <a:r>
              <a:rPr lang="en-ID" sz="2000" spc="-5" dirty="0"/>
              <a:t> Indonesia dan </a:t>
            </a:r>
            <a:r>
              <a:rPr lang="en-ID" sz="2000" spc="-5" dirty="0" err="1"/>
              <a:t>untuk</a:t>
            </a:r>
            <a:r>
              <a:rPr lang="en-ID" sz="2000" spc="-5" dirty="0"/>
              <a:t> </a:t>
            </a:r>
            <a:r>
              <a:rPr lang="en-ID" sz="2000" dirty="0" err="1"/>
              <a:t>memajukan</a:t>
            </a:r>
            <a:r>
              <a:rPr lang="en-ID" sz="2000" dirty="0"/>
              <a:t> </a:t>
            </a:r>
            <a:r>
              <a:rPr lang="en-ID" sz="2000" spc="-5" dirty="0" err="1"/>
              <a:t>kesejahteraan</a:t>
            </a:r>
            <a:r>
              <a:rPr lang="en-ID" sz="2000" spc="-5" dirty="0"/>
              <a:t> </a:t>
            </a:r>
            <a:r>
              <a:rPr lang="en-ID" sz="2000" dirty="0"/>
              <a:t> </a:t>
            </a:r>
            <a:r>
              <a:rPr lang="en-ID" sz="2000" spc="-10" dirty="0" err="1"/>
              <a:t>umum</a:t>
            </a:r>
            <a:r>
              <a:rPr lang="en-ID" sz="2000" spc="-10" dirty="0"/>
              <a:t>, </a:t>
            </a:r>
            <a:r>
              <a:rPr lang="en-ID" sz="2000" spc="-5" dirty="0" err="1"/>
              <a:t>mencerdaskan</a:t>
            </a:r>
            <a:r>
              <a:rPr lang="en-ID" sz="2000" spc="-5" dirty="0"/>
              <a:t> </a:t>
            </a:r>
            <a:r>
              <a:rPr lang="en-ID" sz="2000" dirty="0" err="1"/>
              <a:t>kehidupan</a:t>
            </a:r>
            <a:r>
              <a:rPr lang="en-ID" sz="2000" dirty="0"/>
              <a:t> </a:t>
            </a:r>
            <a:r>
              <a:rPr lang="en-ID" sz="2000" spc="-5" dirty="0" err="1"/>
              <a:t>Bangsa</a:t>
            </a:r>
            <a:r>
              <a:rPr lang="en-ID" sz="2000" spc="-5" dirty="0"/>
              <a:t>, dan </a:t>
            </a:r>
            <a:r>
              <a:rPr lang="en-ID" sz="2000" spc="-5" dirty="0" err="1"/>
              <a:t>ikut</a:t>
            </a:r>
            <a:r>
              <a:rPr lang="en-ID" sz="2000" spc="-5" dirty="0"/>
              <a:t> </a:t>
            </a:r>
            <a:r>
              <a:rPr lang="en-ID" sz="2000" spc="-5" dirty="0" err="1"/>
              <a:t>melaksanakan</a:t>
            </a:r>
            <a:r>
              <a:rPr lang="en-ID" sz="2000" spc="-5" dirty="0"/>
              <a:t> </a:t>
            </a:r>
            <a:r>
              <a:rPr lang="en-ID" sz="2000" spc="5" dirty="0" err="1"/>
              <a:t>ketertiban</a:t>
            </a:r>
            <a:r>
              <a:rPr lang="en-ID" sz="2000" spc="5" dirty="0"/>
              <a:t> </a:t>
            </a:r>
            <a:r>
              <a:rPr lang="en-ID" sz="2000" spc="-10" dirty="0"/>
              <a:t>dunia </a:t>
            </a:r>
            <a:r>
              <a:rPr lang="en-ID" sz="2000" spc="-5" dirty="0"/>
              <a:t> yang</a:t>
            </a:r>
            <a:r>
              <a:rPr lang="en-ID" sz="2000" spc="-15" dirty="0"/>
              <a:t> </a:t>
            </a:r>
            <a:r>
              <a:rPr lang="en-ID" sz="2000" spc="-10" dirty="0" err="1"/>
              <a:t>berdasarkan</a:t>
            </a:r>
            <a:r>
              <a:rPr lang="en-ID" sz="2000" spc="-10" dirty="0"/>
              <a:t> </a:t>
            </a:r>
            <a:r>
              <a:rPr lang="en-ID" sz="2000" spc="-5" dirty="0" err="1"/>
              <a:t>kemerdekaan</a:t>
            </a:r>
            <a:r>
              <a:rPr lang="en-ID" sz="2000" spc="-5" dirty="0"/>
              <a:t>,</a:t>
            </a:r>
            <a:r>
              <a:rPr lang="en-ID" sz="2000" spc="-10" dirty="0"/>
              <a:t> </a:t>
            </a:r>
            <a:r>
              <a:rPr lang="en-ID" sz="2000" spc="-10" dirty="0" err="1"/>
              <a:t>perdamaian</a:t>
            </a:r>
            <a:r>
              <a:rPr lang="en-ID" sz="2000" dirty="0"/>
              <a:t> </a:t>
            </a:r>
            <a:r>
              <a:rPr lang="en-ID" sz="2000" spc="-5" dirty="0" err="1"/>
              <a:t>abadi</a:t>
            </a:r>
            <a:r>
              <a:rPr lang="en-ID" sz="2000" spc="-5" dirty="0"/>
              <a:t>,</a:t>
            </a:r>
            <a:r>
              <a:rPr lang="en-ID" sz="2000" spc="10" dirty="0"/>
              <a:t> </a:t>
            </a:r>
            <a:r>
              <a:rPr lang="en-ID" sz="2000" spc="-5" dirty="0"/>
              <a:t>dan</a:t>
            </a:r>
            <a:r>
              <a:rPr lang="en-ID" sz="2000" spc="-10" dirty="0"/>
              <a:t> </a:t>
            </a:r>
            <a:r>
              <a:rPr lang="en-ID" sz="2000" dirty="0" err="1"/>
              <a:t>keadilan</a:t>
            </a:r>
            <a:r>
              <a:rPr lang="en-ID" sz="2000" dirty="0"/>
              <a:t> </a:t>
            </a:r>
            <a:r>
              <a:rPr lang="en-ID" sz="2000" spc="-5" dirty="0" err="1"/>
              <a:t>sosial</a:t>
            </a:r>
            <a:r>
              <a:rPr lang="en-ID" sz="2000" spc="-5" dirty="0"/>
              <a:t>,</a:t>
            </a:r>
            <a:r>
              <a:rPr lang="en-ID" sz="2000" spc="15" dirty="0"/>
              <a:t> </a:t>
            </a:r>
            <a:r>
              <a:rPr lang="en-ID" sz="2000" spc="-5" dirty="0" err="1"/>
              <a:t>maka</a:t>
            </a:r>
            <a:r>
              <a:rPr lang="en-ID" sz="2000" spc="-5" dirty="0"/>
              <a:t> </a:t>
            </a:r>
            <a:r>
              <a:rPr lang="en-ID" sz="2000" dirty="0"/>
              <a:t> </a:t>
            </a:r>
            <a:r>
              <a:rPr lang="en-ID" sz="2000" spc="-5" dirty="0" err="1"/>
              <a:t>disusunlah</a:t>
            </a:r>
            <a:r>
              <a:rPr lang="en-ID" sz="2000" spc="5" dirty="0"/>
              <a:t> </a:t>
            </a:r>
            <a:r>
              <a:rPr lang="en-ID" sz="2000" spc="-5" dirty="0" err="1"/>
              <a:t>kemerdekaan</a:t>
            </a:r>
            <a:r>
              <a:rPr lang="en-ID" sz="2000" spc="-20" dirty="0"/>
              <a:t> </a:t>
            </a:r>
            <a:r>
              <a:rPr lang="en-ID" sz="2000" spc="-5" dirty="0" err="1"/>
              <a:t>kebangsaan</a:t>
            </a:r>
            <a:r>
              <a:rPr lang="en-ID" sz="2000" dirty="0"/>
              <a:t> </a:t>
            </a:r>
            <a:r>
              <a:rPr lang="en-ID" sz="2000" spc="-20" dirty="0"/>
              <a:t>Indonesia....”(</a:t>
            </a:r>
            <a:r>
              <a:rPr lang="en-ID" sz="2000" spc="-20" dirty="0" err="1"/>
              <a:t>Alinea</a:t>
            </a:r>
            <a:r>
              <a:rPr lang="en-ID" sz="2000" spc="40" dirty="0"/>
              <a:t> </a:t>
            </a:r>
            <a:r>
              <a:rPr lang="en-ID" sz="2000" dirty="0" err="1"/>
              <a:t>ke</a:t>
            </a:r>
            <a:r>
              <a:rPr lang="en-ID" sz="2000" spc="-10" dirty="0"/>
              <a:t> </a:t>
            </a:r>
            <a:r>
              <a:rPr lang="en-ID" sz="2000" spc="-5" dirty="0"/>
              <a:t>IV</a:t>
            </a:r>
            <a:r>
              <a:rPr lang="en-ID" sz="2000" dirty="0"/>
              <a:t> </a:t>
            </a:r>
            <a:r>
              <a:rPr lang="en-ID" sz="2000" spc="-5" dirty="0" err="1"/>
              <a:t>Pembukaan</a:t>
            </a:r>
            <a:r>
              <a:rPr lang="en-ID" sz="2000" spc="-5" dirty="0"/>
              <a:t> UUD</a:t>
            </a:r>
            <a:r>
              <a:rPr lang="en-ID" sz="2000" dirty="0"/>
              <a:t> </a:t>
            </a:r>
            <a:r>
              <a:rPr lang="en-ID" sz="2000" spc="-10" dirty="0"/>
              <a:t>NRI </a:t>
            </a:r>
            <a:r>
              <a:rPr lang="en-ID" sz="2000" spc="-5" dirty="0"/>
              <a:t> </a:t>
            </a:r>
            <a:r>
              <a:rPr lang="en-ID" sz="2000" spc="-65" dirty="0" err="1"/>
              <a:t>Tahun</a:t>
            </a:r>
            <a:r>
              <a:rPr lang="en-ID" sz="2000" spc="-20" dirty="0"/>
              <a:t> </a:t>
            </a:r>
            <a:r>
              <a:rPr lang="en-ID" sz="2000" spc="-5" dirty="0"/>
              <a:t>1945). </a:t>
            </a:r>
            <a:r>
              <a:rPr lang="en-ID" sz="2000" spc="-5" dirty="0" err="1"/>
              <a:t>Ini</a:t>
            </a:r>
            <a:r>
              <a:rPr lang="en-ID" sz="2000" spc="10" dirty="0"/>
              <a:t> </a:t>
            </a:r>
            <a:r>
              <a:rPr lang="en-ID" sz="2000" spc="-5" dirty="0" err="1"/>
              <a:t>sering</a:t>
            </a:r>
            <a:r>
              <a:rPr lang="en-ID" sz="2000" spc="5" dirty="0"/>
              <a:t> </a:t>
            </a:r>
            <a:r>
              <a:rPr lang="en-ID" sz="2000" spc="-5" dirty="0" err="1"/>
              <a:t>disebut</a:t>
            </a:r>
            <a:r>
              <a:rPr lang="en-ID" sz="2000" spc="10" dirty="0"/>
              <a:t> </a:t>
            </a:r>
            <a:r>
              <a:rPr lang="en-ID" sz="2000" spc="-5" dirty="0" err="1"/>
              <a:t>Tujuan</a:t>
            </a:r>
            <a:r>
              <a:rPr lang="en-ID" sz="2000" spc="-10" dirty="0"/>
              <a:t> </a:t>
            </a:r>
            <a:r>
              <a:rPr lang="en-ID" sz="2000" spc="-5" dirty="0"/>
              <a:t>Negara</a:t>
            </a:r>
            <a:r>
              <a:rPr lang="en-ID" sz="2000" dirty="0"/>
              <a:t> </a:t>
            </a:r>
            <a:r>
              <a:rPr lang="en-ID" sz="2000" spc="-5" dirty="0"/>
              <a:t>Indonesia,</a:t>
            </a:r>
            <a:r>
              <a:rPr lang="en-ID" sz="2000" spc="15" dirty="0"/>
              <a:t> </a:t>
            </a:r>
            <a:r>
              <a:rPr lang="en-ID" sz="2000" spc="-5" dirty="0" err="1"/>
              <a:t>sehingga</a:t>
            </a:r>
            <a:r>
              <a:rPr lang="en-ID" sz="2000" dirty="0"/>
              <a:t> </a:t>
            </a:r>
            <a:r>
              <a:rPr lang="en-ID" sz="2000" spc="-5" dirty="0" err="1"/>
              <a:t>dalam</a:t>
            </a:r>
            <a:r>
              <a:rPr lang="en-ID" sz="2000" spc="-5" dirty="0"/>
              <a:t> </a:t>
            </a:r>
            <a:r>
              <a:rPr lang="en-ID" sz="2000" spc="-5" dirty="0" err="1"/>
              <a:t>mengisi</a:t>
            </a:r>
            <a:r>
              <a:rPr lang="en-ID" sz="2000" spc="-5" dirty="0"/>
              <a:t> </a:t>
            </a:r>
            <a:r>
              <a:rPr lang="en-ID" sz="2000" dirty="0"/>
              <a:t> </a:t>
            </a:r>
            <a:r>
              <a:rPr lang="en-ID" sz="2000" spc="-5" dirty="0" err="1"/>
              <a:t>kemerdekaan</a:t>
            </a:r>
            <a:r>
              <a:rPr lang="en-ID" sz="2000" spc="-5" dirty="0"/>
              <a:t>, </a:t>
            </a:r>
            <a:r>
              <a:rPr lang="en-ID" sz="2000" spc="-5" dirty="0" err="1"/>
              <a:t>termasuk</a:t>
            </a:r>
            <a:r>
              <a:rPr lang="en-ID" sz="2000" dirty="0"/>
              <a:t> </a:t>
            </a:r>
            <a:r>
              <a:rPr lang="en-ID" sz="2000" spc="-5" dirty="0" err="1"/>
              <a:t>pembentukan</a:t>
            </a:r>
            <a:r>
              <a:rPr lang="en-ID" sz="2000" spc="-5" dirty="0"/>
              <a:t> PUU, </a:t>
            </a:r>
            <a:r>
              <a:rPr lang="en-ID" sz="2000" spc="-5" dirty="0" err="1"/>
              <a:t>harus</a:t>
            </a:r>
            <a:r>
              <a:rPr lang="en-ID" sz="2000" spc="-5" dirty="0"/>
              <a:t> </a:t>
            </a:r>
            <a:r>
              <a:rPr lang="en-ID" sz="2000" spc="-5" dirty="0" err="1"/>
              <a:t>selalu</a:t>
            </a:r>
            <a:r>
              <a:rPr lang="en-ID" sz="2000" spc="-5" dirty="0"/>
              <a:t> </a:t>
            </a:r>
            <a:r>
              <a:rPr lang="en-ID" sz="2000" spc="-5" dirty="0" err="1"/>
              <a:t>dalam</a:t>
            </a:r>
            <a:r>
              <a:rPr lang="en-ID" sz="2000" spc="-5" dirty="0"/>
              <a:t> </a:t>
            </a:r>
            <a:r>
              <a:rPr lang="en-ID" sz="2000" spc="-5" dirty="0" err="1"/>
              <a:t>rangka</a:t>
            </a:r>
            <a:r>
              <a:rPr lang="en-ID" sz="2000" spc="-5" dirty="0"/>
              <a:t> </a:t>
            </a:r>
            <a:r>
              <a:rPr lang="en-ID" sz="2000" spc="-5" dirty="0" err="1"/>
              <a:t>melaksanakan</a:t>
            </a:r>
            <a:r>
              <a:rPr lang="en-ID" sz="2000" spc="-5" dirty="0"/>
              <a:t> </a:t>
            </a:r>
            <a:r>
              <a:rPr lang="en-ID" sz="2000" spc="-480" dirty="0"/>
              <a:t> </a:t>
            </a:r>
            <a:r>
              <a:rPr lang="en-ID" sz="2000" spc="-5" dirty="0" err="1"/>
              <a:t>tujuan</a:t>
            </a:r>
            <a:r>
              <a:rPr lang="en-ID" sz="2000" spc="-25" dirty="0"/>
              <a:t> </a:t>
            </a:r>
            <a:r>
              <a:rPr lang="en-ID" sz="2000" spc="-5" dirty="0" err="1"/>
              <a:t>tersebut</a:t>
            </a:r>
            <a:r>
              <a:rPr lang="en-ID" sz="2000" spc="-5" dirty="0"/>
              <a:t>.</a:t>
            </a:r>
          </a:p>
          <a:p>
            <a:pPr algn="just">
              <a:lnSpc>
                <a:spcPct val="150000"/>
              </a:lnSpc>
            </a:pPr>
            <a:endParaRPr lang="en-ID" sz="2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0E7926E-F225-0343-48C4-3747E911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56" y="877553"/>
            <a:ext cx="35337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6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2C322702-BBF1-CD6B-33B6-5012627CE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5262" y="142681"/>
            <a:ext cx="4340974" cy="1303867"/>
          </a:xfrm>
        </p:spPr>
        <p:txBody>
          <a:bodyPr/>
          <a:lstStyle/>
          <a:p>
            <a:pPr algn="l" eaLnBrk="1" hangingPunct="1"/>
            <a:r>
              <a:rPr lang="id-ID" altLang="en-US" b="1" i="1" dirty="0"/>
              <a:t>freies ermessen</a:t>
            </a:r>
            <a:endParaRPr lang="en-US" alt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FB18F8-58D2-8ACC-0B1A-4DF4228D96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885454"/>
              </p:ext>
            </p:extLst>
          </p:nvPr>
        </p:nvGraphicFramePr>
        <p:xfrm>
          <a:off x="261887" y="465358"/>
          <a:ext cx="6138913" cy="4705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377A42E-B283-AD99-700D-7F8FEC8EC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412043"/>
              </p:ext>
            </p:extLst>
          </p:nvPr>
        </p:nvGraphicFramePr>
        <p:xfrm>
          <a:off x="6555625" y="1490860"/>
          <a:ext cx="4267272" cy="407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04448CB-0E5C-D8EC-C183-73AC818F0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49" y="4786388"/>
            <a:ext cx="10571998" cy="14944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defRPr/>
            </a:pPr>
            <a:endParaRPr lang="id-ID" altLang="en-US" sz="2100" dirty="0"/>
          </a:p>
          <a:p>
            <a:pPr marL="0" indent="0" algn="just" eaLnBrk="1" hangingPunct="1">
              <a:buNone/>
              <a:defRPr/>
            </a:pPr>
            <a:r>
              <a:rPr lang="id-ID" altLang="en-US" sz="2300" b="1" i="1" dirty="0"/>
              <a:t>freies ermessen</a:t>
            </a:r>
            <a:r>
              <a:rPr lang="id-ID" altLang="en-US" sz="2300" b="1" dirty="0"/>
              <a:t> </a:t>
            </a:r>
            <a:r>
              <a:rPr lang="id-ID" altLang="en-US" sz="2100" dirty="0"/>
              <a:t>diartikan sebagai salah satu sarana yang memberikan</a:t>
            </a:r>
            <a:r>
              <a:rPr lang="id-ID" altLang="en-US" sz="2100" b="1" dirty="0"/>
              <a:t> ruang gerak bagi pejabat atau badan administrasi negara untuk melakukan tindakan </a:t>
            </a:r>
            <a:r>
              <a:rPr lang="en-US" altLang="en-US" sz="2100" b="1" dirty="0"/>
              <a:t>yang </a:t>
            </a:r>
            <a:r>
              <a:rPr lang="en-US" altLang="en-US" sz="2100" b="1" dirty="0" err="1"/>
              <a:t>diperlukan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dalam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rangka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menjalankan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tugas</a:t>
            </a:r>
            <a:r>
              <a:rPr lang="en-US" altLang="en-US" sz="2100" b="1" dirty="0"/>
              <a:t> dan </a:t>
            </a:r>
            <a:r>
              <a:rPr lang="en-US" altLang="en-US" sz="2100" b="1" dirty="0" err="1"/>
              <a:t>fungsinya</a:t>
            </a:r>
            <a:r>
              <a:rPr lang="en-US" altLang="en-US" sz="2100" dirty="0"/>
              <a:t>.</a:t>
            </a:r>
            <a:endParaRPr lang="id-ID" altLang="en-US" sz="2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2771451-EF16-E872-A9E3-7B7A8C952E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545920"/>
              </p:ext>
            </p:extLst>
          </p:nvPr>
        </p:nvGraphicFramePr>
        <p:xfrm>
          <a:off x="609600" y="1366838"/>
          <a:ext cx="10972800" cy="491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7" name="Title 1">
            <a:extLst>
              <a:ext uri="{FF2B5EF4-FFF2-40B4-BE49-F238E27FC236}">
                <a16:creationId xmlns:a16="http://schemas.microsoft.com/office/drawing/2014/main" id="{7D161331-B612-DC57-6673-6B9CAC202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25" y="405515"/>
            <a:ext cx="9677400" cy="698500"/>
          </a:xfrm>
        </p:spPr>
        <p:txBody>
          <a:bodyPr/>
          <a:lstStyle/>
          <a:p>
            <a:pPr algn="l" eaLnBrk="1" hangingPunct="1"/>
            <a:r>
              <a:rPr lang="id-ID" altLang="en-US" sz="2400" b="1" dirty="0"/>
              <a:t>Unsur Freies Ermessen dalam kerangka negara hukum: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>
            <a:extLst>
              <a:ext uri="{FF2B5EF4-FFF2-40B4-BE49-F238E27FC236}">
                <a16:creationId xmlns:a16="http://schemas.microsoft.com/office/drawing/2014/main" id="{7C04FA46-198D-5EAA-0E5A-DAB9CDD4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163" y="824460"/>
            <a:ext cx="5885877" cy="5496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Ciri-ciri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 “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Peraturan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Kebijakan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”</a:t>
            </a:r>
          </a:p>
        </p:txBody>
      </p:sp>
      <p:sp>
        <p:nvSpPr>
          <p:cNvPr id="1048661" name="Content Placeholder 2">
            <a:extLst>
              <a:ext uri="{FF2B5EF4-FFF2-40B4-BE49-F238E27FC236}">
                <a16:creationId xmlns:a16="http://schemas.microsoft.com/office/drawing/2014/main" id="{71901B35-CD79-909D-B02B-8B2B0D668E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59174" y="1773238"/>
            <a:ext cx="9713626" cy="5212178"/>
          </a:xfrm>
        </p:spPr>
        <p:txBody>
          <a:bodyPr>
            <a:noAutofit/>
          </a:bodyPr>
          <a:lstStyle/>
          <a:p>
            <a:pPr marL="596900" indent="-514350" algn="just">
              <a:spcAft>
                <a:spcPts val="0"/>
              </a:spcAft>
              <a:buFont typeface="Wingdings 2" panose="05020102010507070707" pitchFamily="18" charset="2"/>
              <a:buAutoNum type="alphaLcPeriod"/>
              <a:defRPr/>
            </a:pPr>
            <a:r>
              <a:rPr lang="en-US" sz="2300" dirty="0" err="1">
                <a:latin typeface="Aptos" panose="020B0004020202020204" pitchFamily="34" charset="0"/>
              </a:rPr>
              <a:t>Peraturan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kebijakan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bukan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merupakan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peraturan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perundang-undangan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.</a:t>
            </a:r>
          </a:p>
          <a:p>
            <a:pPr marL="596900" indent="-514350" algn="just">
              <a:spcAft>
                <a:spcPts val="0"/>
              </a:spcAft>
              <a:buFont typeface="Wingdings 2" panose="05020102010507070707" pitchFamily="18" charset="2"/>
              <a:buAutoNum type="alphaLcPeriod"/>
              <a:defRPr/>
            </a:pPr>
            <a:r>
              <a:rPr lang="en-US" sz="2300" dirty="0" err="1">
                <a:latin typeface="Aptos" panose="020B0004020202020204" pitchFamily="34" charset="0"/>
              </a:rPr>
              <a:t>Asas-asas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pembatasan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dan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pengujian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terhadap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peraturan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perundang-undangan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tidak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dapat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diberlakukan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pada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peraturan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kebijakan</a:t>
            </a:r>
            <a:r>
              <a:rPr lang="en-US" sz="2300" dirty="0">
                <a:latin typeface="Aptos" panose="020B0004020202020204" pitchFamily="34" charset="0"/>
              </a:rPr>
              <a:t>.</a:t>
            </a:r>
          </a:p>
          <a:p>
            <a:pPr marL="596900" indent="-514350" algn="just">
              <a:spcAft>
                <a:spcPts val="0"/>
              </a:spcAft>
              <a:buFont typeface="Wingdings 2" panose="05020102010507070707" pitchFamily="18" charset="2"/>
              <a:buAutoNum type="alphaLcPeriod"/>
              <a:defRPr/>
            </a:pPr>
            <a:r>
              <a:rPr lang="en-US" sz="2300" dirty="0" err="1">
                <a:latin typeface="Aptos" panose="020B0004020202020204" pitchFamily="34" charset="0"/>
              </a:rPr>
              <a:t>Peraturan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kebijakan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dibuat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berdasarkan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i="1" dirty="0" err="1">
                <a:latin typeface="Aptos" panose="020B0004020202020204" pitchFamily="34" charset="0"/>
              </a:rPr>
              <a:t>freies</a:t>
            </a:r>
            <a:r>
              <a:rPr lang="en-US" sz="2300" i="1" dirty="0">
                <a:latin typeface="Aptos" panose="020B0004020202020204" pitchFamily="34" charset="0"/>
              </a:rPr>
              <a:t> </a:t>
            </a:r>
            <a:r>
              <a:rPr lang="en-US" sz="2300" i="1" dirty="0" err="1">
                <a:latin typeface="Aptos" panose="020B0004020202020204" pitchFamily="34" charset="0"/>
              </a:rPr>
              <a:t>ermessen</a:t>
            </a:r>
            <a:r>
              <a:rPr lang="en-US" sz="2300" dirty="0">
                <a:latin typeface="Aptos" panose="020B0004020202020204" pitchFamily="34" charset="0"/>
              </a:rPr>
              <a:t>.</a:t>
            </a:r>
          </a:p>
          <a:p>
            <a:pPr marL="596900" indent="-514350" algn="just">
              <a:spcAft>
                <a:spcPts val="0"/>
              </a:spcAft>
              <a:buFont typeface="Wingdings 2" panose="05020102010507070707" pitchFamily="18" charset="2"/>
              <a:buAutoNum type="alphaLcPeriod"/>
              <a:defRPr/>
            </a:pPr>
            <a:r>
              <a:rPr lang="en-US" sz="2300" dirty="0" err="1">
                <a:latin typeface="Aptos" panose="020B0004020202020204" pitchFamily="34" charset="0"/>
              </a:rPr>
              <a:t>Pengujiannya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lebih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diserahkan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pada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i="1" dirty="0" err="1">
                <a:latin typeface="Aptos" panose="020B0004020202020204" pitchFamily="34" charset="0"/>
              </a:rPr>
              <a:t>doelmatigheid</a:t>
            </a:r>
            <a:r>
              <a:rPr lang="en-US" sz="2300" dirty="0">
                <a:latin typeface="Aptos" panose="020B0004020202020204" pitchFamily="34" charset="0"/>
              </a:rPr>
              <a:t> (</a:t>
            </a:r>
            <a:r>
              <a:rPr lang="en-US" sz="2300" dirty="0" err="1">
                <a:latin typeface="Aptos" panose="020B0004020202020204" pitchFamily="34" charset="0"/>
              </a:rPr>
              <a:t>kemanfaatan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hukum</a:t>
            </a:r>
            <a:r>
              <a:rPr lang="en-US" sz="2300" dirty="0">
                <a:latin typeface="Aptos" panose="020B0004020202020204" pitchFamily="34" charset="0"/>
              </a:rPr>
              <a:t>) </a:t>
            </a:r>
            <a:r>
              <a:rPr lang="en-US" sz="2300" dirty="0" err="1">
                <a:latin typeface="Aptos" panose="020B0004020202020204" pitchFamily="34" charset="0"/>
              </a:rPr>
              <a:t>sehingga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batu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ujinya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adalah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ptos" panose="020B0004020202020204" pitchFamily="34" charset="0"/>
              </a:rPr>
              <a:t>asas-asas</a:t>
            </a:r>
            <a:r>
              <a:rPr lang="en-US" sz="2300" dirty="0">
                <a:solidFill>
                  <a:srgbClr val="00B050"/>
                </a:solidFill>
                <a:latin typeface="Aptos" panose="020B0004020202020204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ptos" panose="020B0004020202020204" pitchFamily="34" charset="0"/>
              </a:rPr>
              <a:t>umum</a:t>
            </a:r>
            <a:r>
              <a:rPr lang="en-US" sz="2300" dirty="0">
                <a:solidFill>
                  <a:srgbClr val="00B050"/>
                </a:solidFill>
                <a:latin typeface="Aptos" panose="020B0004020202020204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ptos" panose="020B0004020202020204" pitchFamily="34" charset="0"/>
              </a:rPr>
              <a:t>pemerintahan</a:t>
            </a:r>
            <a:r>
              <a:rPr lang="en-US" sz="2300" dirty="0">
                <a:solidFill>
                  <a:srgbClr val="00B050"/>
                </a:solidFill>
                <a:latin typeface="Aptos" panose="020B0004020202020204" pitchFamily="34" charset="0"/>
              </a:rPr>
              <a:t> yang </a:t>
            </a:r>
            <a:r>
              <a:rPr lang="en-US" sz="2300" dirty="0" err="1">
                <a:solidFill>
                  <a:srgbClr val="00B050"/>
                </a:solidFill>
                <a:latin typeface="Aptos" panose="020B0004020202020204" pitchFamily="34" charset="0"/>
              </a:rPr>
              <a:t>layak</a:t>
            </a:r>
            <a:r>
              <a:rPr lang="en-US" sz="2300" dirty="0">
                <a:latin typeface="Aptos" panose="020B0004020202020204" pitchFamily="34" charset="0"/>
              </a:rPr>
              <a:t>.</a:t>
            </a:r>
          </a:p>
          <a:p>
            <a:pPr marL="596900" indent="-514350" algn="just">
              <a:spcAft>
                <a:spcPts val="0"/>
              </a:spcAft>
              <a:buFont typeface="Wingdings 2" panose="05020102010507070707" pitchFamily="18" charset="2"/>
              <a:buAutoNum type="alphaLcPeriod"/>
              <a:defRPr/>
            </a:pPr>
            <a:r>
              <a:rPr lang="en-US" sz="2300" dirty="0" err="1">
                <a:latin typeface="Aptos" panose="020B0004020202020204" pitchFamily="34" charset="0"/>
              </a:rPr>
              <a:t>Dalam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praktik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diberi</a:t>
            </a:r>
            <a:r>
              <a:rPr lang="en-US" sz="2300" dirty="0">
                <a:latin typeface="Aptos" panose="020B0004020202020204" pitchFamily="34" charset="0"/>
              </a:rPr>
              <a:t> format </a:t>
            </a:r>
            <a:r>
              <a:rPr lang="en-US" sz="2300" dirty="0" err="1">
                <a:latin typeface="Aptos" panose="020B0004020202020204" pitchFamily="34" charset="0"/>
              </a:rPr>
              <a:t>dalam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berbagai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bentuk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latin typeface="Aptos" panose="020B0004020202020204" pitchFamily="34" charset="0"/>
              </a:rPr>
              <a:t>seperti</a:t>
            </a:r>
            <a:r>
              <a:rPr lang="en-US" sz="2300" dirty="0">
                <a:latin typeface="Aptos" panose="020B0004020202020204" pitchFamily="34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Aptos" panose="020B0004020202020204" pitchFamily="34" charset="0"/>
              </a:rPr>
              <a:t>instruksi</a:t>
            </a:r>
            <a:r>
              <a:rPr lang="en-US" sz="2300" dirty="0">
                <a:solidFill>
                  <a:srgbClr val="0070C0"/>
                </a:solidFill>
                <a:latin typeface="Aptos" panose="020B0004020202020204" pitchFamily="34" charset="0"/>
              </a:rPr>
              <a:t>, </a:t>
            </a:r>
            <a:r>
              <a:rPr lang="en-US" sz="2300" dirty="0" err="1">
                <a:solidFill>
                  <a:srgbClr val="0070C0"/>
                </a:solidFill>
                <a:latin typeface="Aptos" panose="020B0004020202020204" pitchFamily="34" charset="0"/>
              </a:rPr>
              <a:t>surat</a:t>
            </a:r>
            <a:r>
              <a:rPr lang="en-US" sz="2300" dirty="0">
                <a:solidFill>
                  <a:srgbClr val="0070C0"/>
                </a:solidFill>
                <a:latin typeface="Aptos" panose="020B0004020202020204" pitchFamily="34" charset="0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Aptos" panose="020B0004020202020204" pitchFamily="34" charset="0"/>
              </a:rPr>
              <a:t>edaran</a:t>
            </a:r>
            <a:r>
              <a:rPr lang="en-US" sz="2300" dirty="0">
                <a:solidFill>
                  <a:srgbClr val="0070C0"/>
                </a:solidFill>
                <a:latin typeface="Aptos" panose="020B0004020202020204" pitchFamily="34" charset="0"/>
              </a:rPr>
              <a:t>, </a:t>
            </a:r>
            <a:r>
              <a:rPr lang="en-US" sz="2300" dirty="0" err="1">
                <a:solidFill>
                  <a:srgbClr val="0070C0"/>
                </a:solidFill>
                <a:latin typeface="Aptos" panose="020B0004020202020204" pitchFamily="34" charset="0"/>
              </a:rPr>
              <a:t>pengumuman</a:t>
            </a:r>
            <a:r>
              <a:rPr lang="en-US" sz="2300" dirty="0">
                <a:solidFill>
                  <a:srgbClr val="0070C0"/>
                </a:solidFill>
                <a:latin typeface="Aptos" panose="020B0004020202020204" pitchFamily="34" charset="0"/>
              </a:rPr>
              <a:t>, </a:t>
            </a:r>
            <a:r>
              <a:rPr lang="en-US" sz="2300" dirty="0" err="1">
                <a:solidFill>
                  <a:srgbClr val="0070C0"/>
                </a:solidFill>
                <a:latin typeface="Aptos" panose="020B0004020202020204" pitchFamily="34" charset="0"/>
              </a:rPr>
              <a:t>petunjuk</a:t>
            </a:r>
            <a:r>
              <a:rPr lang="en-US" sz="2300" dirty="0">
                <a:solidFill>
                  <a:srgbClr val="0070C0"/>
                </a:solidFill>
                <a:latin typeface="Aptos" panose="020B0004020202020204" pitchFamily="34" charset="0"/>
              </a:rPr>
              <a:t>  </a:t>
            </a:r>
            <a:r>
              <a:rPr lang="en-US" sz="2300" dirty="0" err="1">
                <a:solidFill>
                  <a:srgbClr val="0070C0"/>
                </a:solidFill>
                <a:latin typeface="Aptos" panose="020B0004020202020204" pitchFamily="34" charset="0"/>
              </a:rPr>
              <a:t>pelaksanaan</a:t>
            </a:r>
            <a:r>
              <a:rPr lang="en-US" sz="2300" dirty="0">
                <a:latin typeface="Aptos" panose="020B0004020202020204" pitchFamily="34" charset="0"/>
              </a:rPr>
              <a:t>, </a:t>
            </a:r>
            <a:r>
              <a:rPr lang="en-US" sz="2300" dirty="0" err="1">
                <a:latin typeface="Aptos" panose="020B0004020202020204" pitchFamily="34" charset="0"/>
              </a:rPr>
              <a:t>dan</a:t>
            </a:r>
            <a:r>
              <a:rPr lang="en-US" sz="2300" dirty="0">
                <a:latin typeface="Aptos" panose="020B0004020202020204" pitchFamily="34" charset="0"/>
              </a:rPr>
              <a:t> lain </a:t>
            </a:r>
            <a:r>
              <a:rPr lang="en-US" sz="2300" dirty="0" err="1">
                <a:latin typeface="Aptos" panose="020B0004020202020204" pitchFamily="34" charset="0"/>
              </a:rPr>
              <a:t>sebagainya</a:t>
            </a:r>
            <a:r>
              <a:rPr lang="en-US" sz="2300" dirty="0">
                <a:latin typeface="Aptos" panose="020B0004020202020204" pitchFamily="34" charset="0"/>
              </a:rPr>
              <a:t>.</a:t>
            </a:r>
          </a:p>
          <a:p>
            <a:pPr marL="82550" algn="just">
              <a:spcAft>
                <a:spcPts val="0"/>
              </a:spcAft>
              <a:defRPr/>
            </a:pPr>
            <a:endParaRPr lang="en-US" sz="22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>
            <a:extLst>
              <a:ext uri="{FF2B5EF4-FFF2-40B4-BE49-F238E27FC236}">
                <a16:creationId xmlns:a16="http://schemas.microsoft.com/office/drawing/2014/main" id="{33768825-485A-EB79-2A96-28B3D3102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6" y="1728868"/>
            <a:ext cx="810895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Asas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Umum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Pemerintahan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</a:rPr>
              <a:t>baik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C044643B-B4EE-DCDD-94A0-F1FF87F46E6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438400" y="2375940"/>
            <a:ext cx="7315200" cy="4267200"/>
          </a:xfrm>
        </p:spPr>
        <p:txBody>
          <a:bodyPr/>
          <a:lstStyle/>
          <a:p>
            <a:pPr marL="596900" indent="-514350">
              <a:buFont typeface="Wingdings 2" panose="05020102010507070707" pitchFamily="18" charset="2"/>
              <a:buAutoNum type="alphaLcPeriod"/>
            </a:pPr>
            <a:r>
              <a:rPr lang="en-US" altLang="en-US" dirty="0" err="1"/>
              <a:t>Asas</a:t>
            </a:r>
            <a:r>
              <a:rPr lang="en-US" altLang="en-US" dirty="0"/>
              <a:t> </a:t>
            </a:r>
            <a:r>
              <a:rPr lang="en-US" altLang="en-US" dirty="0" err="1"/>
              <a:t>kepastian</a:t>
            </a:r>
            <a:r>
              <a:rPr lang="en-US" altLang="en-US" dirty="0"/>
              <a:t> </a:t>
            </a:r>
            <a:r>
              <a:rPr lang="en-US" altLang="en-US" dirty="0" err="1"/>
              <a:t>hukum</a:t>
            </a:r>
            <a:endParaRPr lang="en-US" altLang="en-US" dirty="0"/>
          </a:p>
          <a:p>
            <a:pPr marL="596900" indent="-514350">
              <a:buFont typeface="Wingdings 2" panose="05020102010507070707" pitchFamily="18" charset="2"/>
              <a:buAutoNum type="alphaLcPeriod"/>
            </a:pPr>
            <a:r>
              <a:rPr lang="en-US" altLang="en-US" dirty="0" err="1"/>
              <a:t>Asas</a:t>
            </a:r>
            <a:r>
              <a:rPr lang="en-US" altLang="en-US" dirty="0"/>
              <a:t> </a:t>
            </a:r>
            <a:r>
              <a:rPr lang="en-US" altLang="en-US" dirty="0" err="1"/>
              <a:t>tertib</a:t>
            </a:r>
            <a:r>
              <a:rPr lang="en-US" altLang="en-US" dirty="0"/>
              <a:t> </a:t>
            </a:r>
            <a:r>
              <a:rPr lang="en-US" altLang="en-US" dirty="0" err="1"/>
              <a:t>penyelenggara</a:t>
            </a:r>
            <a:r>
              <a:rPr lang="en-US" altLang="en-US" dirty="0"/>
              <a:t> negara</a:t>
            </a:r>
          </a:p>
          <a:p>
            <a:pPr marL="596900" indent="-514350">
              <a:buFont typeface="Wingdings 2" panose="05020102010507070707" pitchFamily="18" charset="2"/>
              <a:buAutoNum type="alphaLcPeriod"/>
            </a:pPr>
            <a:r>
              <a:rPr lang="en-US" altLang="en-US" dirty="0" err="1"/>
              <a:t>Asas</a:t>
            </a:r>
            <a:r>
              <a:rPr lang="en-US" altLang="en-US" dirty="0"/>
              <a:t> </a:t>
            </a:r>
            <a:r>
              <a:rPr lang="en-US" altLang="en-US" dirty="0" err="1"/>
              <a:t>kepentingan</a:t>
            </a:r>
            <a:r>
              <a:rPr lang="en-US" altLang="en-US" dirty="0"/>
              <a:t> </a:t>
            </a:r>
            <a:r>
              <a:rPr lang="en-US" altLang="en-US" dirty="0" err="1"/>
              <a:t>umum</a:t>
            </a:r>
            <a:endParaRPr lang="en-US" altLang="en-US" dirty="0"/>
          </a:p>
          <a:p>
            <a:pPr marL="596900" indent="-514350">
              <a:buFont typeface="Wingdings 2" panose="05020102010507070707" pitchFamily="18" charset="2"/>
              <a:buAutoNum type="alphaLcPeriod"/>
            </a:pPr>
            <a:r>
              <a:rPr lang="en-US" altLang="en-US" dirty="0" err="1"/>
              <a:t>Asas</a:t>
            </a:r>
            <a:r>
              <a:rPr lang="en-US" altLang="en-US" dirty="0"/>
              <a:t> </a:t>
            </a:r>
            <a:r>
              <a:rPr lang="en-US" altLang="en-US" dirty="0" err="1"/>
              <a:t>keterbukaan</a:t>
            </a:r>
            <a:endParaRPr lang="en-US" altLang="en-US" dirty="0"/>
          </a:p>
          <a:p>
            <a:pPr marL="596900" indent="-514350">
              <a:buFont typeface="Wingdings 2" panose="05020102010507070707" pitchFamily="18" charset="2"/>
              <a:buAutoNum type="alphaLcPeriod"/>
            </a:pPr>
            <a:r>
              <a:rPr lang="en-US" altLang="en-US" dirty="0" err="1"/>
              <a:t>Asas</a:t>
            </a:r>
            <a:r>
              <a:rPr lang="en-US" altLang="en-US" dirty="0"/>
              <a:t> </a:t>
            </a:r>
            <a:r>
              <a:rPr lang="en-US" altLang="en-US" dirty="0" err="1"/>
              <a:t>proporsionalitas</a:t>
            </a:r>
            <a:endParaRPr lang="en-US" altLang="en-US" dirty="0"/>
          </a:p>
          <a:p>
            <a:pPr marL="596900" indent="-514350">
              <a:buFont typeface="Wingdings 2" panose="05020102010507070707" pitchFamily="18" charset="2"/>
              <a:buAutoNum type="alphaLcPeriod"/>
            </a:pPr>
            <a:r>
              <a:rPr lang="en-US" altLang="en-US" dirty="0" err="1"/>
              <a:t>Asas</a:t>
            </a:r>
            <a:r>
              <a:rPr lang="en-US" altLang="en-US" dirty="0"/>
              <a:t> </a:t>
            </a:r>
            <a:r>
              <a:rPr lang="en-US" altLang="en-US" dirty="0" err="1"/>
              <a:t>profesionalitas</a:t>
            </a:r>
            <a:endParaRPr lang="en-US" altLang="en-US" dirty="0"/>
          </a:p>
          <a:p>
            <a:pPr marL="596900" indent="-514350">
              <a:buFont typeface="Wingdings 2" panose="05020102010507070707" pitchFamily="18" charset="2"/>
              <a:buAutoNum type="alphaLcPeriod"/>
            </a:pPr>
            <a:r>
              <a:rPr lang="en-US" altLang="en-US" dirty="0" err="1"/>
              <a:t>Asas</a:t>
            </a:r>
            <a:r>
              <a:rPr lang="en-US" altLang="en-US" dirty="0"/>
              <a:t> </a:t>
            </a:r>
            <a:r>
              <a:rPr lang="en-US" altLang="en-US" dirty="0" err="1"/>
              <a:t>akuntabilitas</a:t>
            </a:r>
            <a:endParaRPr lang="en-US" altLang="en-US" dirty="0"/>
          </a:p>
        </p:txBody>
      </p:sp>
      <p:pic>
        <p:nvPicPr>
          <p:cNvPr id="32772" name="Picture 2" descr="6,421 Globe Books Photos - Free &amp; Royalty-Free Stock Photos from Dreamstime">
            <a:extLst>
              <a:ext uri="{FF2B5EF4-FFF2-40B4-BE49-F238E27FC236}">
                <a16:creationId xmlns:a16="http://schemas.microsoft.com/office/drawing/2014/main" id="{D1B1345B-B784-F97E-067E-8D149ED77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001" y="2563318"/>
            <a:ext cx="1982084" cy="211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418A1968-D20D-AF13-AF60-817A325BA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366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altLang="en-US" sz="3700" b="1" dirty="0"/>
              <a:t>Hal-hal yang perlu diperhatikan </a:t>
            </a:r>
            <a:br>
              <a:rPr lang="id-ID" altLang="en-US" dirty="0"/>
            </a:br>
            <a:endParaRPr lang="id-ID" altLang="en-US" dirty="0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4F11D272-53AA-9E4F-AA4F-81F1D32B323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981200" y="1701800"/>
            <a:ext cx="8229600" cy="4419600"/>
          </a:xfrm>
        </p:spPr>
        <p:txBody>
          <a:bodyPr>
            <a:normAutofit fontScale="92500" lnSpcReduction="10000"/>
          </a:bodyPr>
          <a:lstStyle/>
          <a:p>
            <a:pPr marL="463550" indent="-463550" algn="just">
              <a:buFont typeface="Wingdings" panose="05000000000000000000" pitchFamily="2" charset="2"/>
              <a:buChar char="q"/>
            </a:pPr>
            <a:r>
              <a:rPr lang="id-ID" altLang="en-US" sz="2800" dirty="0"/>
              <a:t>Landasan legislasi semu adalah kewenangan diskresi dari badan atau pejabat tata usaha negara;</a:t>
            </a:r>
          </a:p>
          <a:p>
            <a:pPr marL="463550" indent="-463550" algn="just">
              <a:buFont typeface="Wingdings" panose="05000000000000000000" pitchFamily="2" charset="2"/>
              <a:buChar char="q"/>
            </a:pPr>
            <a:r>
              <a:rPr lang="id-ID" altLang="en-US" sz="2800" dirty="0"/>
              <a:t>Substansi legislasi semu tidak boleh bertentangan dengan peraturan perundang-undangan; </a:t>
            </a:r>
          </a:p>
          <a:p>
            <a:pPr marL="463550" indent="-463550" algn="just">
              <a:buFont typeface="Wingdings" panose="05000000000000000000" pitchFamily="2" charset="2"/>
              <a:buChar char="q"/>
            </a:pPr>
            <a:r>
              <a:rPr lang="id-ID" altLang="en-US" sz="2800" dirty="0"/>
              <a:t>Legislasi semu dibentuk dalam keadaan mendesak, karena </a:t>
            </a:r>
            <a:r>
              <a:rPr lang="en-US" altLang="en-US" sz="2800" dirty="0"/>
              <a:t>organ </a:t>
            </a:r>
            <a:r>
              <a:rPr lang="id-ID" altLang="en-US" sz="2800" dirty="0"/>
              <a:t>pemerintah</a:t>
            </a:r>
            <a:r>
              <a:rPr lang="en-US" altLang="en-US" sz="2800" dirty="0"/>
              <a:t>an</a:t>
            </a:r>
            <a:r>
              <a:rPr lang="id-ID" altLang="en-US" sz="2800" dirty="0"/>
              <a:t> memerlukan suatu </a:t>
            </a:r>
            <a:r>
              <a:rPr lang="en-US" altLang="en-US" sz="2800" dirty="0" err="1"/>
              <a:t>aturan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atau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instrumen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hukum</a:t>
            </a:r>
            <a:r>
              <a:rPr lang="id-ID" altLang="en-US" sz="2800" dirty="0"/>
              <a:t> untuk menjalankan tugas umum pemerintahan; </a:t>
            </a:r>
          </a:p>
          <a:p>
            <a:pPr marL="463550" indent="-463550" algn="just">
              <a:buFont typeface="Wingdings" panose="05000000000000000000" pitchFamily="2" charset="2"/>
              <a:buChar char="q"/>
            </a:pPr>
            <a:r>
              <a:rPr lang="id-ID" altLang="en-US" sz="2800" dirty="0"/>
              <a:t>Legislasi semu dapat dipertanggungjawabkan secara etika dan moral.</a:t>
            </a:r>
          </a:p>
        </p:txBody>
      </p:sp>
      <p:pic>
        <p:nvPicPr>
          <p:cNvPr id="2" name="Picture 4" descr="Book with Pen Flat Vector Icon Afbeelding door Riduwan Molla · Creative  Fabrica">
            <a:extLst>
              <a:ext uri="{FF2B5EF4-FFF2-40B4-BE49-F238E27FC236}">
                <a16:creationId xmlns:a16="http://schemas.microsoft.com/office/drawing/2014/main" id="{673BD965-2D4B-B5EF-C92D-2063949F5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1" t="24213" r="22490" b="15207"/>
          <a:stretch/>
        </p:blipFill>
        <p:spPr bwMode="auto">
          <a:xfrm>
            <a:off x="1536648" y="682471"/>
            <a:ext cx="1450327" cy="101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EB5F4E8-E834-256C-2816-0DE62A755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3213" y="457200"/>
            <a:ext cx="8993187" cy="5635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d-ID" altLang="en-US"/>
              <a:t>Bentuk2 Legislasi Semu dan Penetapan</a:t>
            </a:r>
            <a:endParaRPr lang="en-US" alt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71FCD0A-0847-6F37-9EAB-11794E06BE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555096"/>
          <a:ext cx="10972800" cy="491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2" name="TextBox 6">
            <a:extLst>
              <a:ext uri="{FF2B5EF4-FFF2-40B4-BE49-F238E27FC236}">
                <a16:creationId xmlns:a16="http://schemas.microsoft.com/office/drawing/2014/main" id="{89B2D763-C127-7C35-F8E3-93050F7A5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870075"/>
            <a:ext cx="633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d-ID" altLang="en-US" sz="2000" b="1"/>
              <a:t>1</a:t>
            </a:r>
            <a:endParaRPr lang="en-US" altLang="en-US" sz="2000" b="1"/>
          </a:p>
        </p:txBody>
      </p:sp>
      <p:sp>
        <p:nvSpPr>
          <p:cNvPr id="22533" name="TextBox 7">
            <a:extLst>
              <a:ext uri="{FF2B5EF4-FFF2-40B4-BE49-F238E27FC236}">
                <a16:creationId xmlns:a16="http://schemas.microsoft.com/office/drawing/2014/main" id="{899F0246-2B3E-6104-7412-7D1BF0C22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2628900"/>
            <a:ext cx="633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d-ID" altLang="en-US" sz="2000" b="1">
                <a:solidFill>
                  <a:srgbClr val="FF0000"/>
                </a:solidFill>
              </a:rPr>
              <a:t>2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22534" name="TextBox 8">
            <a:extLst>
              <a:ext uri="{FF2B5EF4-FFF2-40B4-BE49-F238E27FC236}">
                <a16:creationId xmlns:a16="http://schemas.microsoft.com/office/drawing/2014/main" id="{B5EE7AA3-D31D-79B7-4E62-2F9B55E8E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3408363"/>
            <a:ext cx="63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d-ID" altLang="en-US" sz="2000" b="1">
                <a:solidFill>
                  <a:srgbClr val="FFC000"/>
                </a:solidFill>
              </a:rPr>
              <a:t>3</a:t>
            </a:r>
            <a:endParaRPr lang="en-US" altLang="en-US" sz="2000" b="1">
              <a:solidFill>
                <a:srgbClr val="FFC000"/>
              </a:solidFill>
            </a:endParaRPr>
          </a:p>
        </p:txBody>
      </p:sp>
      <p:sp>
        <p:nvSpPr>
          <p:cNvPr id="22535" name="TextBox 9">
            <a:extLst>
              <a:ext uri="{FF2B5EF4-FFF2-40B4-BE49-F238E27FC236}">
                <a16:creationId xmlns:a16="http://schemas.microsoft.com/office/drawing/2014/main" id="{8BF360C1-694E-2A8F-87E5-5C94A0792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4187825"/>
            <a:ext cx="63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d-ID" altLang="en-US" sz="2000" b="1">
                <a:solidFill>
                  <a:srgbClr val="00B050"/>
                </a:solidFill>
              </a:rPr>
              <a:t>4</a:t>
            </a:r>
            <a:endParaRPr lang="en-US" altLang="en-US" sz="2000" b="1">
              <a:solidFill>
                <a:srgbClr val="00B050"/>
              </a:solidFill>
            </a:endParaRPr>
          </a:p>
        </p:txBody>
      </p:sp>
      <p:sp>
        <p:nvSpPr>
          <p:cNvPr id="22536" name="TextBox 10">
            <a:extLst>
              <a:ext uri="{FF2B5EF4-FFF2-40B4-BE49-F238E27FC236}">
                <a16:creationId xmlns:a16="http://schemas.microsoft.com/office/drawing/2014/main" id="{48DE797D-0C54-284C-B6DC-C799675AD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4953000"/>
            <a:ext cx="633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d-ID" altLang="en-US" sz="2000" b="1">
                <a:solidFill>
                  <a:srgbClr val="7030A0"/>
                </a:solidFill>
              </a:rPr>
              <a:t>5</a:t>
            </a:r>
            <a:endParaRPr lang="en-US" altLang="en-US" sz="2000" b="1">
              <a:solidFill>
                <a:srgbClr val="7030A0"/>
              </a:solidFill>
            </a:endParaRPr>
          </a:p>
        </p:txBody>
      </p:sp>
      <p:sp>
        <p:nvSpPr>
          <p:cNvPr id="22537" name="TextBox 11">
            <a:extLst>
              <a:ext uri="{FF2B5EF4-FFF2-40B4-BE49-F238E27FC236}">
                <a16:creationId xmlns:a16="http://schemas.microsoft.com/office/drawing/2014/main" id="{E744DE07-F282-4E72-37EC-4D5C8FCBE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5745163"/>
            <a:ext cx="63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d-ID" altLang="en-US" sz="2000" b="1"/>
              <a:t>6</a:t>
            </a:r>
            <a:endParaRPr lang="en-US" altLang="en-US" sz="20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CC326EB-D61D-4EB3-7CAC-F75D009D8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202645"/>
            <a:ext cx="9601196" cy="1303867"/>
          </a:xfrm>
        </p:spPr>
        <p:txBody>
          <a:bodyPr/>
          <a:lstStyle/>
          <a:p>
            <a:pPr algn="l" eaLnBrk="1" hangingPunct="1"/>
            <a:r>
              <a:rPr lang="id-ID" altLang="en-US" dirty="0"/>
              <a:t>Ad.1 Surat Edaran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80E46-3CC6-EF05-35B9-C7A22D7BD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1830"/>
            <a:ext cx="10972800" cy="5316537"/>
          </a:xfrm>
        </p:spPr>
        <p:txBody>
          <a:bodyPr/>
          <a:lstStyle/>
          <a:p>
            <a:pPr algn="just" eaLnBrk="1" hangingPunct="1">
              <a:defRPr/>
            </a:pPr>
            <a:r>
              <a:rPr lang="id-ID" altLang="en-US" dirty="0"/>
              <a:t>biasanya digunakan oleh pejabat (menteri atau dirjen) untuk memberitahukan kepada jajaran di bawahnya mengenai suatu kebijakan yang harus dilaksanakan yang berkaitan dengan pelayanan publik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id-ID" sz="2400" dirty="0"/>
              <a:t>Contoh:</a:t>
            </a:r>
          </a:p>
          <a:p>
            <a:pPr algn="just" eaLnBrk="1" hangingPunct="1">
              <a:defRPr/>
            </a:pPr>
            <a:r>
              <a:rPr lang="id-ID" sz="2800" i="1" dirty="0"/>
              <a:t>Surat Edaran Direktur Jenderal Peraturan Perundang-undangan mengenai petunjuk pelaksanaan bagi tim penilai pusat, tim penilai direktorat jenderal Peraturan perundang-undangan, tim penilai instansi, tim penilai kantor wilayah, tim penilai provinsi, tim penilai kabupaten/kota terkait jabatan fungsional perancang peraturan perundang-undangan.</a:t>
            </a:r>
            <a:endParaRPr lang="en-US" sz="2800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CA8E3BB6-1A86-14E7-4407-4F7F135AA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688" y="5732463"/>
            <a:ext cx="9763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24C73022-9FDB-EB89-5368-742C48593D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2551" y="1235960"/>
            <a:ext cx="10370148" cy="4919663"/>
          </a:xfrm>
        </p:spPr>
        <p:txBody>
          <a:bodyPr>
            <a:normAutofit lnSpcReduction="10000"/>
          </a:bodyPr>
          <a:lstStyle/>
          <a:p>
            <a:pPr marL="457200" indent="-457200" algn="just" eaLnBrk="1" hangingPunct="1"/>
            <a:r>
              <a:rPr lang="en-US" altLang="en-US" sz="2700" dirty="0" err="1"/>
              <a:t>Petunjuk</a:t>
            </a:r>
            <a:r>
              <a:rPr lang="en-US" altLang="en-US" sz="2700" dirty="0"/>
              <a:t> </a:t>
            </a:r>
            <a:r>
              <a:rPr lang="en-US" altLang="en-US" sz="2700" dirty="0" err="1"/>
              <a:t>pelaksanaan</a:t>
            </a:r>
            <a:r>
              <a:rPr lang="en-US" altLang="en-US" sz="2700" dirty="0"/>
              <a:t>/</a:t>
            </a:r>
            <a:r>
              <a:rPr lang="en-US" altLang="en-US" sz="2700" dirty="0" err="1"/>
              <a:t>petunjuk</a:t>
            </a:r>
            <a:r>
              <a:rPr lang="en-US" altLang="en-US" sz="2700" dirty="0"/>
              <a:t> </a:t>
            </a:r>
            <a:r>
              <a:rPr lang="en-US" altLang="en-US" sz="2700" dirty="0" err="1"/>
              <a:t>teknis</a:t>
            </a:r>
            <a:r>
              <a:rPr lang="en-US" altLang="en-US" sz="2700" dirty="0"/>
              <a:t> </a:t>
            </a:r>
            <a:r>
              <a:rPr lang="en-US" altLang="en-US" sz="2700" dirty="0" err="1"/>
              <a:t>adalah</a:t>
            </a:r>
            <a:r>
              <a:rPr lang="en-US" altLang="en-US" sz="2700" dirty="0"/>
              <a:t> </a:t>
            </a:r>
            <a:r>
              <a:rPr lang="en-US" altLang="en-US" sz="2700" dirty="0" err="1"/>
              <a:t>naskah</a:t>
            </a:r>
            <a:r>
              <a:rPr lang="en-US" altLang="en-US" sz="2700" dirty="0"/>
              <a:t> </a:t>
            </a:r>
            <a:r>
              <a:rPr lang="en-US" altLang="en-US" sz="2700" dirty="0" err="1"/>
              <a:t>dinas</a:t>
            </a:r>
            <a:r>
              <a:rPr lang="en-US" altLang="en-US" sz="2700" dirty="0"/>
              <a:t> </a:t>
            </a:r>
            <a:r>
              <a:rPr lang="en-US" altLang="en-US" sz="2700" dirty="0" err="1"/>
              <a:t>pengaturan</a:t>
            </a:r>
            <a:r>
              <a:rPr lang="en-US" altLang="en-US" sz="2700" dirty="0"/>
              <a:t> yang </a:t>
            </a:r>
            <a:r>
              <a:rPr lang="en-US" altLang="en-US" sz="2700" dirty="0" err="1"/>
              <a:t>memuat</a:t>
            </a:r>
            <a:r>
              <a:rPr lang="en-US" altLang="en-US" sz="2700" dirty="0"/>
              <a:t> </a:t>
            </a:r>
            <a:r>
              <a:rPr lang="en-US" altLang="en-US" sz="2700" dirty="0" err="1"/>
              <a:t>cara</a:t>
            </a:r>
            <a:r>
              <a:rPr lang="en-US" altLang="en-US" sz="2700" dirty="0"/>
              <a:t> </a:t>
            </a:r>
            <a:r>
              <a:rPr lang="en-US" altLang="en-US" sz="2700" dirty="0" err="1"/>
              <a:t>pelaksanaan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kegiatan</a:t>
            </a:r>
            <a:r>
              <a:rPr lang="en-US" altLang="en-US" sz="2700" dirty="0"/>
              <a:t>, </a:t>
            </a:r>
            <a:r>
              <a:rPr lang="en-US" altLang="en-US" sz="2700" dirty="0" err="1"/>
              <a:t>termasuk</a:t>
            </a:r>
            <a:r>
              <a:rPr lang="en-US" altLang="en-US" sz="2700" dirty="0"/>
              <a:t> </a:t>
            </a:r>
            <a:r>
              <a:rPr lang="en-US" altLang="en-US" sz="2700" dirty="0" err="1"/>
              <a:t>urutan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pelaksanaannya</a:t>
            </a:r>
            <a:r>
              <a:rPr lang="en-US" altLang="en-US" sz="2700" dirty="0"/>
              <a:t> </a:t>
            </a:r>
            <a:r>
              <a:rPr lang="en-US" altLang="en-US" sz="2700" dirty="0" err="1"/>
              <a:t>serta</a:t>
            </a:r>
            <a:r>
              <a:rPr lang="en-US" altLang="en-US" sz="2700" dirty="0"/>
              <a:t> </a:t>
            </a:r>
            <a:r>
              <a:rPr lang="en-US" altLang="en-US" sz="2700" dirty="0" err="1"/>
              <a:t>wewenang</a:t>
            </a:r>
            <a:r>
              <a:rPr lang="en-US" altLang="en-US" sz="2700" dirty="0"/>
              <a:t> dan </a:t>
            </a:r>
            <a:r>
              <a:rPr lang="en-US" altLang="en-US" sz="2700" dirty="0" err="1"/>
              <a:t>prosedurnya</a:t>
            </a:r>
            <a:r>
              <a:rPr lang="en-US" altLang="en-US" sz="2700" dirty="0"/>
              <a:t>; </a:t>
            </a:r>
            <a:endParaRPr lang="id-ID" altLang="en-US" sz="2700" dirty="0"/>
          </a:p>
          <a:p>
            <a:pPr marL="457200" indent="-457200" algn="just" eaLnBrk="1" hangingPunct="1"/>
            <a:r>
              <a:rPr lang="id-ID" altLang="en-US" sz="2700" dirty="0"/>
              <a:t>Dikeluarkan oleh pejabat sebagai pedoman bagi bawahan untuk melaksanakan peraturan tertentu yang termasuk dalam tugas pokok dan fungsinya.</a:t>
            </a:r>
          </a:p>
          <a:p>
            <a:pPr marL="457200" indent="-457200" algn="just" eaLnBrk="1" hangingPunct="1"/>
            <a:r>
              <a:rPr lang="en-US" altLang="en-US" sz="2700" dirty="0"/>
              <a:t>Lampiran </a:t>
            </a:r>
            <a:r>
              <a:rPr lang="en-US" altLang="en-US" sz="2700" dirty="0" err="1"/>
              <a:t>petunjuk</a:t>
            </a:r>
            <a:r>
              <a:rPr lang="en-US" altLang="en-US" sz="2700" dirty="0"/>
              <a:t> </a:t>
            </a:r>
            <a:r>
              <a:rPr lang="en-US" altLang="en-US" sz="2700" dirty="0" err="1"/>
              <a:t>pelaksanaan</a:t>
            </a:r>
            <a:r>
              <a:rPr lang="en-US" altLang="en-US" sz="2700" dirty="0"/>
              <a:t>/</a:t>
            </a:r>
            <a:r>
              <a:rPr lang="en-US" altLang="en-US" sz="2700" dirty="0" err="1"/>
              <a:t>petunjuk</a:t>
            </a:r>
            <a:r>
              <a:rPr lang="en-US" altLang="en-US" sz="2700" dirty="0"/>
              <a:t> </a:t>
            </a:r>
            <a:r>
              <a:rPr lang="en-US" altLang="en-US" sz="2700" dirty="0" err="1"/>
              <a:t>teknis</a:t>
            </a:r>
            <a:r>
              <a:rPr lang="en-US" altLang="en-US" sz="2700" dirty="0"/>
              <a:t> </a:t>
            </a:r>
            <a:r>
              <a:rPr lang="en-US" altLang="en-US" sz="2700" dirty="0" err="1"/>
              <a:t>adalah</a:t>
            </a:r>
            <a:r>
              <a:rPr lang="en-US" altLang="en-US" sz="2700" dirty="0"/>
              <a:t> </a:t>
            </a:r>
            <a:r>
              <a:rPr lang="en-US" altLang="en-US" sz="2700" dirty="0" err="1"/>
              <a:t>penjelasan</a:t>
            </a:r>
            <a:r>
              <a:rPr lang="en-US" altLang="en-US" sz="2700" dirty="0"/>
              <a:t>/</a:t>
            </a:r>
            <a:r>
              <a:rPr lang="en-US" altLang="en-US" sz="2700" dirty="0" err="1"/>
              <a:t>uraian</a:t>
            </a:r>
            <a:r>
              <a:rPr lang="en-US" altLang="en-US" sz="2700" dirty="0"/>
              <a:t>/</a:t>
            </a:r>
            <a:r>
              <a:rPr lang="en-US" altLang="en-US" sz="2700" dirty="0" err="1"/>
              <a:t>keterangan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lebih</a:t>
            </a:r>
            <a:r>
              <a:rPr lang="en-US" altLang="en-US" sz="2700" dirty="0"/>
              <a:t> </a:t>
            </a:r>
            <a:r>
              <a:rPr lang="en-US" altLang="en-US" sz="2700" dirty="0" err="1"/>
              <a:t>rinci</a:t>
            </a:r>
            <a:r>
              <a:rPr lang="en-US" altLang="en-US" sz="2700" dirty="0"/>
              <a:t> </a:t>
            </a:r>
            <a:r>
              <a:rPr lang="en-US" altLang="en-US" sz="2700" dirty="0" err="1"/>
              <a:t>dari</a:t>
            </a:r>
            <a:r>
              <a:rPr lang="en-US" altLang="en-US" sz="2700" dirty="0"/>
              <a:t> </a:t>
            </a:r>
            <a:r>
              <a:rPr lang="en-US" altLang="en-US" sz="2700" dirty="0" err="1"/>
              <a:t>materi</a:t>
            </a:r>
            <a:r>
              <a:rPr lang="en-US" altLang="en-US" sz="2700" dirty="0"/>
              <a:t> </a:t>
            </a:r>
            <a:r>
              <a:rPr lang="en-US" altLang="en-US" sz="2700" dirty="0" err="1"/>
              <a:t>muatan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petunjuk</a:t>
            </a:r>
            <a:r>
              <a:rPr lang="en-US" altLang="en-US" sz="2700" dirty="0"/>
              <a:t> </a:t>
            </a:r>
            <a:r>
              <a:rPr lang="en-US" altLang="en-US" sz="2700" dirty="0" err="1"/>
              <a:t>pelaksanaan</a:t>
            </a:r>
            <a:r>
              <a:rPr lang="en-US" altLang="en-US" sz="2700" dirty="0"/>
              <a:t>/</a:t>
            </a:r>
            <a:r>
              <a:rPr lang="en-US" altLang="en-US" sz="2700" dirty="0" err="1"/>
              <a:t>petunjuk</a:t>
            </a:r>
            <a:r>
              <a:rPr lang="en-US" altLang="en-US" sz="2700" dirty="0"/>
              <a:t> </a:t>
            </a:r>
            <a:r>
              <a:rPr lang="en-US" altLang="en-US" sz="2700" dirty="0" err="1"/>
              <a:t>teknis</a:t>
            </a:r>
            <a:r>
              <a:rPr lang="en-US" altLang="en-US" sz="2700" dirty="0"/>
              <a:t> dan </a:t>
            </a:r>
            <a:r>
              <a:rPr lang="en-US" altLang="en-US" sz="2700" dirty="0" err="1"/>
              <a:t>merupakan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satu</a:t>
            </a:r>
            <a:r>
              <a:rPr lang="en-US" altLang="en-US" sz="2700" dirty="0"/>
              <a:t> </a:t>
            </a:r>
            <a:r>
              <a:rPr lang="en-US" altLang="en-US" sz="2700" dirty="0" err="1"/>
              <a:t>kesatuan</a:t>
            </a:r>
            <a:r>
              <a:rPr lang="en-US" altLang="en-US" sz="2700" dirty="0"/>
              <a:t> yang </a:t>
            </a:r>
            <a:r>
              <a:rPr lang="en-US" altLang="en-US" sz="2700" dirty="0" err="1"/>
              <a:t>tidak</a:t>
            </a:r>
            <a:r>
              <a:rPr lang="en-US" altLang="en-US" sz="2700" dirty="0"/>
              <a:t> </a:t>
            </a:r>
            <a:r>
              <a:rPr lang="en-US" altLang="en-US" sz="2700" dirty="0" err="1"/>
              <a:t>terpisahkan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dari</a:t>
            </a:r>
            <a:r>
              <a:rPr lang="en-US" altLang="en-US" sz="2700" dirty="0"/>
              <a:t> </a:t>
            </a:r>
            <a:r>
              <a:rPr lang="en-US" altLang="en-US" sz="2700" dirty="0" err="1"/>
              <a:t>peraturan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tentang</a:t>
            </a:r>
            <a:r>
              <a:rPr lang="en-US" altLang="en-US" sz="2700" dirty="0"/>
              <a:t> </a:t>
            </a:r>
            <a:r>
              <a:rPr lang="en-US" altLang="en-US" sz="2700" dirty="0" err="1"/>
              <a:t>petunjuk</a:t>
            </a:r>
            <a:r>
              <a:rPr lang="en-US" altLang="en-US" sz="2700" dirty="0"/>
              <a:t> </a:t>
            </a:r>
            <a:r>
              <a:rPr lang="en-US" altLang="en-US" sz="2700" dirty="0" err="1"/>
              <a:t>pelaksanaan</a:t>
            </a:r>
            <a:r>
              <a:rPr lang="en-US" altLang="en-US" sz="2700" dirty="0"/>
              <a:t>/</a:t>
            </a:r>
            <a:r>
              <a:rPr lang="en-US" altLang="en-US" sz="2700" dirty="0" err="1"/>
              <a:t>petunjuk</a:t>
            </a:r>
            <a:r>
              <a:rPr lang="en-US" altLang="en-US" sz="2700" dirty="0"/>
              <a:t> </a:t>
            </a:r>
            <a:r>
              <a:rPr lang="en-US" altLang="en-US" sz="2700" dirty="0" err="1"/>
              <a:t>teknis</a:t>
            </a:r>
            <a:r>
              <a:rPr lang="en-US" altLang="en-US" sz="2700" dirty="0"/>
              <a:t> </a:t>
            </a:r>
            <a:r>
              <a:rPr lang="en-US" altLang="en-US" sz="2700" dirty="0" err="1"/>
              <a:t>tersebut</a:t>
            </a:r>
            <a:r>
              <a:rPr lang="en-US" altLang="en-US" sz="2700" dirty="0"/>
              <a:t>. </a:t>
            </a:r>
          </a:p>
          <a:p>
            <a:pPr marL="457200" indent="-457200" algn="just" eaLnBrk="1" hangingPunct="1"/>
            <a:endParaRPr lang="en-US" altLang="en-US" dirty="0"/>
          </a:p>
          <a:p>
            <a:pPr marL="457200" indent="-457200" eaLnBrk="1" hangingPunct="1"/>
            <a:endParaRPr lang="en-US" altLang="en-US" dirty="0"/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1BCF73C1-3A09-E624-A1A7-67094322D883}"/>
              </a:ext>
            </a:extLst>
          </p:cNvPr>
          <p:cNvSpPr txBox="1">
            <a:spLocks/>
          </p:cNvSpPr>
          <p:nvPr/>
        </p:nvSpPr>
        <p:spPr bwMode="white">
          <a:xfrm>
            <a:off x="609600" y="461963"/>
            <a:ext cx="9855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dirty="0">
                <a:latin typeface="Verdana" panose="020B0604030504040204" pitchFamily="34" charset="0"/>
              </a:rPr>
              <a:t>Ad.2 Petunjuk Pelaksanaan/Petunjuk Teknis</a:t>
            </a:r>
            <a:endParaRPr lang="en-US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07C54A5-962E-4B37-F331-373177C125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1" y="2556932"/>
            <a:ext cx="5180350" cy="3318936"/>
          </a:xfrm>
        </p:spPr>
        <p:txBody>
          <a:bodyPr/>
          <a:lstStyle/>
          <a:p>
            <a:pPr marL="511175" indent="-511175" algn="just" eaLnBrk="1" hangingPunct="1"/>
            <a:r>
              <a:rPr lang="id-ID" altLang="en-US" dirty="0"/>
              <a:t>Instruksi adalah naskah dinas yang memuat perintah berupa petunjuk/arahan tentang pelaksanaan suatu kebijakan yang diatur dalam peraturan perundang-undangan. </a:t>
            </a:r>
            <a:endParaRPr lang="en-US" altLang="en-US" dirty="0"/>
          </a:p>
        </p:txBody>
      </p:sp>
      <p:sp>
        <p:nvSpPr>
          <p:cNvPr id="25603" name="Title 1">
            <a:extLst>
              <a:ext uri="{FF2B5EF4-FFF2-40B4-BE49-F238E27FC236}">
                <a16:creationId xmlns:a16="http://schemas.microsoft.com/office/drawing/2014/main" id="{8675291B-F862-F717-895D-F97D57AE9E0F}"/>
              </a:ext>
            </a:extLst>
          </p:cNvPr>
          <p:cNvSpPr txBox="1">
            <a:spLocks/>
          </p:cNvSpPr>
          <p:nvPr/>
        </p:nvSpPr>
        <p:spPr bwMode="white">
          <a:xfrm>
            <a:off x="2023672" y="1421332"/>
            <a:ext cx="8441128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dirty="0">
                <a:latin typeface="Verdana" panose="020B0604030504040204" pitchFamily="34" charset="0"/>
              </a:rPr>
              <a:t>Ad.4 Instruksi</a:t>
            </a:r>
            <a:endParaRPr lang="en-US" altLang="en-US" dirty="0">
              <a:latin typeface="Verdana" panose="020B0604030504040204" pitchFamily="34" charset="0"/>
            </a:endParaRP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6AC664B5-5634-EF5A-0D5A-F16110284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78" y="2631053"/>
            <a:ext cx="3055469" cy="229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0C204-5CE7-62F0-CD49-88E61BC86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167" y="1556010"/>
            <a:ext cx="9601196" cy="1929629"/>
          </a:xfrm>
        </p:spPr>
        <p:txBody>
          <a:bodyPr/>
          <a:lstStyle/>
          <a:p>
            <a:pPr marL="457200" indent="-457200" algn="just" eaLnBrk="1" hangingPunct="1">
              <a:defRPr/>
            </a:pPr>
            <a:r>
              <a:rPr lang="id-ID" dirty="0"/>
              <a:t>Berisi informasi yang diperlukan bagi masyarakat yang berkepentingan mengenai suatu pelayanan publik yang disediakan oleh instansi pemerintah.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6627" name="Title 1">
            <a:extLst>
              <a:ext uri="{FF2B5EF4-FFF2-40B4-BE49-F238E27FC236}">
                <a16:creationId xmlns:a16="http://schemas.microsoft.com/office/drawing/2014/main" id="{0A6D5BFB-B6C3-2F3A-6BE0-5017904F51AA}"/>
              </a:ext>
            </a:extLst>
          </p:cNvPr>
          <p:cNvSpPr txBox="1">
            <a:spLocks/>
          </p:cNvSpPr>
          <p:nvPr/>
        </p:nvSpPr>
        <p:spPr bwMode="white">
          <a:xfrm>
            <a:off x="1083167" y="535362"/>
            <a:ext cx="9460459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dirty="0">
                <a:latin typeface="Verdana" panose="020B0604030504040204" pitchFamily="34" charset="0"/>
              </a:rPr>
              <a:t>Ad.5 Pengumuman</a:t>
            </a:r>
            <a:endParaRPr lang="en-US" altLang="en-US" dirty="0">
              <a:latin typeface="Verdana" panose="020B0604030504040204" pitchFamily="34" charset="0"/>
            </a:endParaRPr>
          </a:p>
        </p:txBody>
      </p:sp>
      <p:pic>
        <p:nvPicPr>
          <p:cNvPr id="26628" name="Picture 1">
            <a:extLst>
              <a:ext uri="{FF2B5EF4-FFF2-40B4-BE49-F238E27FC236}">
                <a16:creationId xmlns:a16="http://schemas.microsoft.com/office/drawing/2014/main" id="{516D9ADD-BC6A-2206-D277-0F21ABCB7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96" y="2782322"/>
            <a:ext cx="687705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CE826-3F30-4E5F-A2F5-143E6DE4C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471" y="952990"/>
            <a:ext cx="8148481" cy="1910134"/>
          </a:xfrm>
        </p:spPr>
        <p:txBody>
          <a:bodyPr>
            <a:noAutofit/>
          </a:bodyPr>
          <a:lstStyle/>
          <a:p>
            <a:pPr marL="652145" marR="51435" indent="-457200" algn="just">
              <a:lnSpc>
                <a:spcPct val="150000"/>
              </a:lnSpc>
              <a:spcBef>
                <a:spcPts val="5"/>
              </a:spcBef>
              <a:buFont typeface="+mj-lt"/>
              <a:buAutoNum type="alphaLcPeriod" startAt="2"/>
              <a:tabLst>
                <a:tab pos="556260" algn="l"/>
                <a:tab pos="556895" algn="l"/>
              </a:tabLst>
            </a:pPr>
            <a:r>
              <a:rPr lang="en-ID" sz="2100" spc="-20" dirty="0" err="1"/>
              <a:t>Pasal</a:t>
            </a:r>
            <a:r>
              <a:rPr lang="en-ID" sz="2100" spc="-25" dirty="0"/>
              <a:t> </a:t>
            </a:r>
            <a:r>
              <a:rPr lang="en-ID" sz="2100" dirty="0"/>
              <a:t>1</a:t>
            </a:r>
            <a:r>
              <a:rPr lang="en-ID" sz="2100" spc="-5" dirty="0"/>
              <a:t> </a:t>
            </a:r>
            <a:r>
              <a:rPr lang="en-ID" sz="2100" spc="-5" dirty="0" err="1"/>
              <a:t>ayat</a:t>
            </a:r>
            <a:r>
              <a:rPr lang="en-ID" sz="2100" spc="-10" dirty="0"/>
              <a:t> </a:t>
            </a:r>
            <a:r>
              <a:rPr lang="en-ID" sz="2100" spc="-5" dirty="0"/>
              <a:t>(3)</a:t>
            </a:r>
            <a:r>
              <a:rPr lang="en-ID" sz="2100" spc="5" dirty="0"/>
              <a:t> </a:t>
            </a:r>
            <a:r>
              <a:rPr lang="en-ID" sz="2100" spc="-5" dirty="0"/>
              <a:t>UUD</a:t>
            </a:r>
            <a:r>
              <a:rPr lang="en-ID" sz="2100" spc="-15" dirty="0"/>
              <a:t> </a:t>
            </a:r>
            <a:r>
              <a:rPr lang="en-ID" sz="2100" spc="-5" dirty="0"/>
              <a:t>NRI</a:t>
            </a:r>
            <a:r>
              <a:rPr lang="en-ID" sz="2100" spc="5" dirty="0"/>
              <a:t> </a:t>
            </a:r>
            <a:r>
              <a:rPr lang="en-ID" sz="2100" spc="-5" dirty="0"/>
              <a:t>1945</a:t>
            </a:r>
            <a:r>
              <a:rPr lang="en-ID" sz="2100" spc="-20" dirty="0"/>
              <a:t> </a:t>
            </a:r>
            <a:r>
              <a:rPr lang="en-ID" sz="2100" spc="-5" dirty="0" err="1"/>
              <a:t>menyebutkan</a:t>
            </a:r>
            <a:r>
              <a:rPr lang="en-ID" sz="2100" spc="-5" dirty="0"/>
              <a:t> “Negara</a:t>
            </a:r>
            <a:r>
              <a:rPr lang="en-ID" sz="2100" dirty="0"/>
              <a:t> </a:t>
            </a:r>
            <a:r>
              <a:rPr lang="en-ID" sz="2100" spc="-5" dirty="0"/>
              <a:t>Indonesia</a:t>
            </a:r>
            <a:r>
              <a:rPr lang="en-ID" sz="2100" spc="20" dirty="0"/>
              <a:t> </a:t>
            </a:r>
            <a:r>
              <a:rPr lang="en-ID" sz="2100" spc="-5" dirty="0" err="1"/>
              <a:t>adalah</a:t>
            </a:r>
            <a:r>
              <a:rPr lang="en-ID" sz="2100" spc="-5" dirty="0"/>
              <a:t>      negara</a:t>
            </a:r>
            <a:r>
              <a:rPr lang="en-ID" sz="2100" spc="5" dirty="0"/>
              <a:t> </a:t>
            </a:r>
            <a:r>
              <a:rPr lang="en-ID" sz="2100" spc="-5" dirty="0" err="1"/>
              <a:t>hukum</a:t>
            </a:r>
            <a:r>
              <a:rPr lang="en-ID" sz="2100" spc="-5" dirty="0"/>
              <a:t>” </a:t>
            </a:r>
            <a:r>
              <a:rPr lang="en-ID" sz="2100" spc="-480" dirty="0"/>
              <a:t> </a:t>
            </a:r>
            <a:r>
              <a:rPr lang="en-ID" sz="2100" spc="-5" dirty="0"/>
              <a:t>oleh</a:t>
            </a:r>
            <a:r>
              <a:rPr lang="en-ID" sz="2100" spc="-20" dirty="0"/>
              <a:t> </a:t>
            </a:r>
            <a:r>
              <a:rPr lang="en-ID" sz="2100" spc="-5" dirty="0" err="1"/>
              <a:t>karena</a:t>
            </a:r>
            <a:r>
              <a:rPr lang="en-ID" sz="2100" dirty="0"/>
              <a:t> </a:t>
            </a:r>
            <a:r>
              <a:rPr lang="en-ID" sz="2100" spc="-5" dirty="0" err="1"/>
              <a:t>itu</a:t>
            </a:r>
            <a:r>
              <a:rPr lang="en-ID" sz="2100" spc="-5" dirty="0"/>
              <a:t>,</a:t>
            </a:r>
            <a:r>
              <a:rPr lang="en-ID" sz="2100" spc="-10" dirty="0"/>
              <a:t> </a:t>
            </a:r>
            <a:r>
              <a:rPr lang="en-ID" sz="2100" spc="-5" dirty="0" err="1"/>
              <a:t>hukum</a:t>
            </a:r>
            <a:r>
              <a:rPr lang="en-ID" sz="2100" dirty="0"/>
              <a:t> </a:t>
            </a:r>
            <a:r>
              <a:rPr lang="en-ID" sz="2100" spc="-5" dirty="0" err="1"/>
              <a:t>memegang</a:t>
            </a:r>
            <a:r>
              <a:rPr lang="en-ID" sz="2100" dirty="0"/>
              <a:t> </a:t>
            </a:r>
            <a:r>
              <a:rPr lang="en-ID" sz="2100" spc="-5" dirty="0" err="1"/>
              <a:t>peranan</a:t>
            </a:r>
            <a:r>
              <a:rPr lang="en-ID" sz="2100" dirty="0"/>
              <a:t> </a:t>
            </a:r>
            <a:r>
              <a:rPr lang="en-ID" sz="2100" spc="-5" dirty="0" err="1"/>
              <a:t>penting</a:t>
            </a:r>
            <a:r>
              <a:rPr lang="en-ID" sz="2100" spc="5" dirty="0"/>
              <a:t> </a:t>
            </a:r>
            <a:r>
              <a:rPr lang="en-ID" sz="2100" spc="-5" dirty="0" err="1"/>
              <a:t>dalam</a:t>
            </a:r>
            <a:r>
              <a:rPr lang="en-ID" sz="2100" spc="-5" dirty="0"/>
              <a:t> </a:t>
            </a:r>
            <a:r>
              <a:rPr lang="en-ID" sz="2100" dirty="0" err="1"/>
              <a:t>kehidupan</a:t>
            </a:r>
            <a:r>
              <a:rPr lang="en-ID" sz="2100" spc="5" dirty="0"/>
              <a:t> </a:t>
            </a:r>
            <a:r>
              <a:rPr lang="en-ID" sz="2100" spc="-5" dirty="0" err="1"/>
              <a:t>berbangsa</a:t>
            </a:r>
            <a:r>
              <a:rPr lang="en-ID" sz="2100" spc="-5" dirty="0"/>
              <a:t>, </a:t>
            </a:r>
            <a:r>
              <a:rPr lang="en-ID" sz="2100" dirty="0"/>
              <a:t> </a:t>
            </a:r>
            <a:r>
              <a:rPr lang="en-ID" sz="2100" spc="-5" dirty="0" err="1"/>
              <a:t>bernegara</a:t>
            </a:r>
            <a:r>
              <a:rPr lang="en-ID" sz="2100" spc="-5" dirty="0"/>
              <a:t>,</a:t>
            </a:r>
            <a:r>
              <a:rPr lang="en-ID" sz="2100" spc="-20" dirty="0"/>
              <a:t> </a:t>
            </a:r>
            <a:r>
              <a:rPr lang="en-ID" sz="2100" spc="-5" dirty="0"/>
              <a:t>dan</a:t>
            </a:r>
            <a:r>
              <a:rPr lang="en-ID" sz="2100" spc="5" dirty="0"/>
              <a:t> </a:t>
            </a:r>
            <a:r>
              <a:rPr lang="en-ID" sz="2100" spc="-5" dirty="0" err="1"/>
              <a:t>bermasyarakat</a:t>
            </a:r>
            <a:r>
              <a:rPr lang="en-ID" sz="2100" spc="-5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D" sz="2100" dirty="0"/>
          </a:p>
        </p:txBody>
      </p:sp>
      <p:pic>
        <p:nvPicPr>
          <p:cNvPr id="39940" name="Picture 4" descr="Logo Garuda Pancasila Emas Gudang Logos PNG Transparent Background, Free  Download #48976 - FreeIconsPNG">
            <a:extLst>
              <a:ext uri="{FF2B5EF4-FFF2-40B4-BE49-F238E27FC236}">
                <a16:creationId xmlns:a16="http://schemas.microsoft.com/office/drawing/2014/main" id="{35A8BA3D-4833-AF1C-535A-B1BFA8905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723" y="764497"/>
            <a:ext cx="1861492" cy="153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F35C4B-2B84-9036-D303-346F48DFB7EB}"/>
              </a:ext>
            </a:extLst>
          </p:cNvPr>
          <p:cNvSpPr txBox="1">
            <a:spLocks/>
          </p:cNvSpPr>
          <p:nvPr/>
        </p:nvSpPr>
        <p:spPr>
          <a:xfrm>
            <a:off x="1057981" y="2619391"/>
            <a:ext cx="9689969" cy="3289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52145" marR="51435" indent="-457200" algn="just">
              <a:lnSpc>
                <a:spcPct val="150000"/>
              </a:lnSpc>
              <a:spcBef>
                <a:spcPts val="5"/>
              </a:spcBef>
              <a:buFont typeface="+mj-lt"/>
              <a:buAutoNum type="alphaLcPeriod" startAt="3"/>
              <a:tabLst>
                <a:tab pos="556260" algn="l"/>
                <a:tab pos="556895" algn="l"/>
              </a:tabLst>
            </a:pPr>
            <a:r>
              <a:rPr lang="en-ID" sz="2200" spc="-5" dirty="0" err="1"/>
              <a:t>Irah-irah</a:t>
            </a:r>
            <a:r>
              <a:rPr lang="en-ID" sz="2200" spc="-20" dirty="0"/>
              <a:t> </a:t>
            </a:r>
            <a:r>
              <a:rPr lang="en-ID" sz="2200" spc="-30" dirty="0"/>
              <a:t>“</a:t>
            </a:r>
            <a:r>
              <a:rPr lang="en-ID" sz="2200" spc="-30" dirty="0" err="1"/>
              <a:t>Dengan</a:t>
            </a:r>
            <a:r>
              <a:rPr lang="en-ID" sz="2200" spc="-5" dirty="0"/>
              <a:t> Rahmat</a:t>
            </a:r>
            <a:r>
              <a:rPr lang="en-ID" sz="2200" dirty="0"/>
              <a:t> </a:t>
            </a:r>
            <a:r>
              <a:rPr lang="en-ID" sz="2200" spc="-5" dirty="0" err="1"/>
              <a:t>Tuhan</a:t>
            </a:r>
            <a:r>
              <a:rPr lang="en-ID" sz="2200" spc="-5" dirty="0"/>
              <a:t> Yang Maha Esa</a:t>
            </a:r>
            <a:r>
              <a:rPr lang="en-ID" sz="2200" dirty="0"/>
              <a:t>”</a:t>
            </a:r>
            <a:r>
              <a:rPr lang="en-ID" sz="2200" spc="5" dirty="0"/>
              <a:t> </a:t>
            </a:r>
            <a:r>
              <a:rPr lang="en-ID" sz="2200" spc="-5" dirty="0" err="1"/>
              <a:t>ini</a:t>
            </a:r>
            <a:r>
              <a:rPr lang="en-ID" sz="2200" spc="5" dirty="0"/>
              <a:t> </a:t>
            </a:r>
            <a:r>
              <a:rPr lang="en-ID" sz="2200" spc="-5" dirty="0" err="1"/>
              <a:t>merupakan</a:t>
            </a:r>
            <a:r>
              <a:rPr lang="en-ID" sz="2200" spc="-15" dirty="0"/>
              <a:t> </a:t>
            </a:r>
            <a:r>
              <a:rPr lang="en-ID" sz="2200" spc="-5" dirty="0" err="1"/>
              <a:t>kepala</a:t>
            </a:r>
            <a:r>
              <a:rPr lang="en-ID" sz="2200" dirty="0"/>
              <a:t> </a:t>
            </a:r>
            <a:r>
              <a:rPr lang="en-ID" sz="2200" spc="-5" dirty="0" err="1"/>
              <a:t>peraturan</a:t>
            </a:r>
            <a:r>
              <a:rPr lang="en-ID" sz="2200" spc="10" dirty="0"/>
              <a:t> </a:t>
            </a:r>
            <a:r>
              <a:rPr lang="en-ID" sz="2200" spc="-5" dirty="0"/>
              <a:t>yang </a:t>
            </a:r>
            <a:r>
              <a:rPr lang="en-ID" sz="2200" spc="-480" dirty="0"/>
              <a:t> </a:t>
            </a:r>
            <a:r>
              <a:rPr lang="en-ID" sz="2200" spc="-5" dirty="0" err="1"/>
              <a:t>bermakna</a:t>
            </a:r>
            <a:r>
              <a:rPr lang="en-ID" sz="2200" spc="-30" dirty="0"/>
              <a:t> </a:t>
            </a:r>
            <a:r>
              <a:rPr lang="en-ID" sz="2200" spc="-5" dirty="0" err="1"/>
              <a:t>suatu</a:t>
            </a:r>
            <a:r>
              <a:rPr lang="en-ID" sz="2200" spc="-5" dirty="0"/>
              <a:t> </a:t>
            </a:r>
            <a:r>
              <a:rPr lang="en-ID" sz="2200" spc="-5" dirty="0" err="1"/>
              <a:t>janji</a:t>
            </a:r>
            <a:r>
              <a:rPr lang="en-ID" sz="2200" spc="10" dirty="0"/>
              <a:t> </a:t>
            </a:r>
            <a:r>
              <a:rPr lang="en-ID" sz="2200" spc="-5" dirty="0" err="1"/>
              <a:t>bahwa</a:t>
            </a:r>
            <a:r>
              <a:rPr lang="en-ID" sz="2200" spc="-15" dirty="0"/>
              <a:t> </a:t>
            </a:r>
            <a:r>
              <a:rPr lang="en-ID" sz="2200" spc="-5" dirty="0" err="1"/>
              <a:t>peraturan</a:t>
            </a:r>
            <a:r>
              <a:rPr lang="en-ID" sz="2200" spc="-10" dirty="0"/>
              <a:t> </a:t>
            </a:r>
            <a:r>
              <a:rPr lang="en-ID" sz="2200" spc="-5" dirty="0"/>
              <a:t>yang </a:t>
            </a:r>
            <a:r>
              <a:rPr lang="en-ID" sz="2200" spc="-5" dirty="0" err="1"/>
              <a:t>dibentuk</a:t>
            </a:r>
            <a:r>
              <a:rPr lang="en-ID" sz="2200" spc="-5" dirty="0"/>
              <a:t>,</a:t>
            </a:r>
            <a:r>
              <a:rPr lang="en-ID" sz="2200" dirty="0"/>
              <a:t> </a:t>
            </a:r>
            <a:r>
              <a:rPr lang="en-ID" sz="2200" spc="-5" dirty="0" err="1"/>
              <a:t>seluruh</a:t>
            </a:r>
            <a:r>
              <a:rPr lang="en-ID" sz="2200" dirty="0"/>
              <a:t> </a:t>
            </a:r>
            <a:r>
              <a:rPr lang="en-ID" sz="2200" spc="-5" dirty="0" err="1"/>
              <a:t>substansinya</a:t>
            </a:r>
            <a:r>
              <a:rPr lang="en-ID" sz="2200" spc="10" dirty="0"/>
              <a:t> </a:t>
            </a:r>
            <a:r>
              <a:rPr lang="en-ID" sz="2200" spc="-5" dirty="0" err="1"/>
              <a:t>selalu</a:t>
            </a:r>
            <a:r>
              <a:rPr lang="en-ID" sz="2200" spc="-5" dirty="0"/>
              <a:t> </a:t>
            </a:r>
            <a:r>
              <a:rPr lang="en-ID" sz="2200" spc="-5" dirty="0" err="1"/>
              <a:t>dirahmati</a:t>
            </a:r>
            <a:r>
              <a:rPr lang="en-ID" sz="2200" spc="-5" dirty="0"/>
              <a:t> </a:t>
            </a:r>
            <a:r>
              <a:rPr lang="en-ID" sz="2200" spc="-5" dirty="0" err="1"/>
              <a:t>Tuhan</a:t>
            </a:r>
            <a:r>
              <a:rPr lang="en-ID" sz="2200" spc="-5" dirty="0"/>
              <a:t> YME.</a:t>
            </a:r>
            <a:r>
              <a:rPr lang="en-ID" sz="2200" spc="5" dirty="0"/>
              <a:t> </a:t>
            </a:r>
            <a:r>
              <a:rPr lang="en-ID" sz="2200" spc="-5" dirty="0" err="1"/>
              <a:t>selain</a:t>
            </a:r>
            <a:r>
              <a:rPr lang="en-ID" sz="2200" spc="20" dirty="0"/>
              <a:t> </a:t>
            </a:r>
            <a:r>
              <a:rPr lang="en-ID" sz="2200" spc="-5" dirty="0" err="1"/>
              <a:t>itu</a:t>
            </a:r>
            <a:r>
              <a:rPr lang="en-ID" sz="2200" spc="-5" dirty="0"/>
              <a:t>, </a:t>
            </a:r>
            <a:r>
              <a:rPr lang="en-ID" sz="2200" spc="-5" dirty="0" err="1"/>
              <a:t>menunjukan</a:t>
            </a:r>
            <a:r>
              <a:rPr lang="en-ID" sz="2200" spc="5" dirty="0"/>
              <a:t> </a:t>
            </a:r>
            <a:r>
              <a:rPr lang="en-ID" sz="2200" spc="-5" dirty="0" err="1"/>
              <a:t>bahwa</a:t>
            </a:r>
            <a:r>
              <a:rPr lang="en-ID" sz="2200" spc="10" dirty="0"/>
              <a:t> </a:t>
            </a:r>
            <a:r>
              <a:rPr lang="en-ID" sz="2200" spc="-5" dirty="0" err="1"/>
              <a:t>nilai</a:t>
            </a:r>
            <a:r>
              <a:rPr lang="en-ID" sz="2200" spc="5" dirty="0"/>
              <a:t> </a:t>
            </a:r>
            <a:r>
              <a:rPr lang="en-ID" sz="2200" spc="-5" dirty="0" err="1"/>
              <a:t>ketuhanan</a:t>
            </a:r>
            <a:r>
              <a:rPr lang="en-ID" sz="2200" spc="15" dirty="0"/>
              <a:t> </a:t>
            </a:r>
            <a:r>
              <a:rPr lang="en-ID" sz="2200" spc="-5" dirty="0"/>
              <a:t>(Sila</a:t>
            </a:r>
            <a:r>
              <a:rPr lang="en-ID" sz="2200" spc="10" dirty="0"/>
              <a:t> 1</a:t>
            </a:r>
            <a:r>
              <a:rPr lang="en-ID" sz="2200" spc="5" dirty="0"/>
              <a:t> </a:t>
            </a:r>
            <a:r>
              <a:rPr lang="en-ID" sz="2200" spc="-5" dirty="0"/>
              <a:t>Pancasila) </a:t>
            </a:r>
            <a:r>
              <a:rPr lang="en-ID" sz="2200" dirty="0"/>
              <a:t> </a:t>
            </a:r>
            <a:r>
              <a:rPr lang="en-ID" sz="2200" spc="-5" dirty="0" err="1"/>
              <a:t>sebagai</a:t>
            </a:r>
            <a:r>
              <a:rPr lang="en-ID" sz="2200" spc="-10" dirty="0"/>
              <a:t> </a:t>
            </a:r>
            <a:r>
              <a:rPr lang="en-ID" sz="2200" dirty="0" err="1"/>
              <a:t>cita</a:t>
            </a:r>
            <a:r>
              <a:rPr lang="en-ID" sz="2200" spc="-15" dirty="0"/>
              <a:t> </a:t>
            </a:r>
            <a:r>
              <a:rPr lang="en-ID" sz="2200" spc="-5" dirty="0" err="1"/>
              <a:t>hukum</a:t>
            </a:r>
            <a:r>
              <a:rPr lang="en-ID" sz="2200" dirty="0"/>
              <a:t> </a:t>
            </a:r>
            <a:r>
              <a:rPr lang="en-ID" sz="2200" spc="-5" dirty="0"/>
              <a:t>yang </a:t>
            </a:r>
            <a:r>
              <a:rPr lang="en-ID" sz="2200" dirty="0" err="1"/>
              <a:t>menjiwai</a:t>
            </a:r>
            <a:r>
              <a:rPr lang="en-ID" sz="2200" spc="480" dirty="0"/>
              <a:t> </a:t>
            </a:r>
            <a:r>
              <a:rPr lang="en-ID" sz="2200" spc="-5" dirty="0" err="1"/>
              <a:t>pembentukan</a:t>
            </a:r>
            <a:r>
              <a:rPr lang="en-ID" sz="2200" spc="5" dirty="0"/>
              <a:t> </a:t>
            </a:r>
            <a:r>
              <a:rPr lang="en-ID" sz="2200" spc="-5" dirty="0" err="1"/>
              <a:t>peraturan</a:t>
            </a:r>
            <a:r>
              <a:rPr lang="en-ID" sz="2200" spc="15" dirty="0"/>
              <a:t> </a:t>
            </a:r>
            <a:r>
              <a:rPr lang="en-ID" sz="2200" spc="5" dirty="0"/>
              <a:t>(</a:t>
            </a:r>
            <a:r>
              <a:rPr lang="en-ID" sz="2200" spc="5" dirty="0" err="1"/>
              <a:t>lihat</a:t>
            </a:r>
            <a:r>
              <a:rPr lang="en-ID" sz="2200" spc="-40" dirty="0"/>
              <a:t> </a:t>
            </a:r>
            <a:r>
              <a:rPr lang="en-ID" sz="2200" dirty="0" err="1"/>
              <a:t>Suhariyono</a:t>
            </a:r>
            <a:r>
              <a:rPr lang="en-ID" sz="2200" spc="-45" dirty="0"/>
              <a:t> </a:t>
            </a:r>
            <a:r>
              <a:rPr lang="en-ID" sz="2200" dirty="0"/>
              <a:t>:</a:t>
            </a:r>
            <a:r>
              <a:rPr lang="en-ID" sz="2200" spc="5" dirty="0"/>
              <a:t> </a:t>
            </a:r>
            <a:r>
              <a:rPr lang="en-ID" sz="2200" dirty="0"/>
              <a:t>2022)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eriod" startAt="3"/>
            </a:pPr>
            <a:endParaRPr lang="en-ID" sz="2200" dirty="0"/>
          </a:p>
        </p:txBody>
      </p:sp>
    </p:spTree>
    <p:extLst>
      <p:ext uri="{BB962C8B-B14F-4D97-AF65-F5344CB8AC3E}">
        <p14:creationId xmlns:p14="http://schemas.microsoft.com/office/powerpoint/2010/main" val="4008859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192D2-4DB4-0DD3-19C8-4FB84D27F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322" y="1876498"/>
            <a:ext cx="9508761" cy="5383212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id-ID" dirty="0"/>
              <a:t>Keputusan merupakan contoh Naskah Dinas penetapan. </a:t>
            </a:r>
          </a:p>
          <a:p>
            <a:pPr marL="457200" indent="-457200" algn="just" eaLnBrk="1" hangingPunct="1">
              <a:defRPr/>
            </a:pPr>
            <a:r>
              <a:rPr lang="id-ID" dirty="0"/>
              <a:t>Keputusan dikeluarkan oleh pejabat yang berwenang, memuat kebijakan yang bersifat menetapkan, tidak bersifat mengatur, dan merupakan pelaksanaan kegiatan, yang digunakan untuk:</a:t>
            </a:r>
            <a:endParaRPr lang="en-US" dirty="0"/>
          </a:p>
          <a:p>
            <a:pPr marL="914400" indent="-45720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id-ID" dirty="0"/>
              <a:t>a)	menetapkan/mengubah status kepegawaian/personal/keanggotaan/material/peristiwa;</a:t>
            </a:r>
            <a:endParaRPr lang="en-US" dirty="0"/>
          </a:p>
          <a:p>
            <a:pPr marL="914400" indent="-45720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id-ID" dirty="0"/>
              <a:t>b)	menetapkan/mengubah/membubarkan suatu kepanitiaan /tim; dan/atau</a:t>
            </a:r>
            <a:endParaRPr lang="en-US" dirty="0"/>
          </a:p>
          <a:p>
            <a:pPr marL="914400" indent="-45720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id-ID" dirty="0"/>
              <a:t>c)	menetapkan pelimpahan wewenang.</a:t>
            </a: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27651" name="Title 1">
            <a:extLst>
              <a:ext uri="{FF2B5EF4-FFF2-40B4-BE49-F238E27FC236}">
                <a16:creationId xmlns:a16="http://schemas.microsoft.com/office/drawing/2014/main" id="{32AD5B34-B38A-F9B3-DF4A-BC16E8D51F6A}"/>
              </a:ext>
            </a:extLst>
          </p:cNvPr>
          <p:cNvSpPr txBox="1">
            <a:spLocks/>
          </p:cNvSpPr>
          <p:nvPr/>
        </p:nvSpPr>
        <p:spPr bwMode="white">
          <a:xfrm>
            <a:off x="654570" y="686813"/>
            <a:ext cx="9855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d-ID" altLang="en-US" dirty="0">
                <a:latin typeface="Verdana" panose="020B0604030504040204" pitchFamily="34" charset="0"/>
              </a:rPr>
              <a:t>Ad.6 Keputusan</a:t>
            </a:r>
            <a:endParaRPr lang="en-US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704F3-AE04-2277-3870-DDA858BC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680" y="2471345"/>
            <a:ext cx="8920526" cy="3632200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0"/>
              </a:spcAft>
              <a:defRPr/>
            </a:pPr>
            <a:r>
              <a:rPr lang="id-ID" sz="1900" dirty="0">
                <a:latin typeface="Berlin Sans FB" panose="020E0602020502020306" pitchFamily="34" charset="0"/>
              </a:rPr>
              <a:t>Teknik penyusunan peraturan perundang-undangan yang </a:t>
            </a:r>
            <a:r>
              <a:rPr lang="id-ID" sz="1900" dirty="0">
                <a:solidFill>
                  <a:srgbClr val="FF0000"/>
                </a:solidFill>
                <a:latin typeface="Berlin Sans FB" panose="020E0602020502020306" pitchFamily="34" charset="0"/>
              </a:rPr>
              <a:t>pada dasarnya diberlakukan sama</a:t>
            </a:r>
            <a:r>
              <a:rPr lang="id-ID" sz="1900" dirty="0">
                <a:latin typeface="Berlin Sans FB" panose="020E0602020502020306" pitchFamily="34" charset="0"/>
              </a:rPr>
              <a:t> dalam penyusunan bentuk-bentuk legislasi semu dan penetapan, yang dalam pelaksanaan tugas instansi pemerintah lazim disebut dengan “Naskah Dinas”, </a:t>
            </a:r>
            <a:r>
              <a:rPr lang="id-ID" sz="1900" dirty="0">
                <a:solidFill>
                  <a:srgbClr val="00B050"/>
                </a:solidFill>
                <a:latin typeface="Berlin Sans FB" panose="020E0602020502020306" pitchFamily="34" charset="0"/>
              </a:rPr>
              <a:t>antara lain</a:t>
            </a:r>
            <a:r>
              <a:rPr lang="id-ID" sz="1900" dirty="0">
                <a:latin typeface="Berlin Sans FB" panose="020E0602020502020306" pitchFamily="34" charset="0"/>
              </a:rPr>
              <a:t>:</a:t>
            </a:r>
            <a:endParaRPr lang="en-US" sz="1900" dirty="0">
              <a:latin typeface="Berlin Sans FB" panose="020E0602020502020306" pitchFamily="34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id-ID" sz="1900" dirty="0">
                <a:latin typeface="Berlin Sans FB" panose="020E0602020502020306" pitchFamily="34" charset="0"/>
              </a:rPr>
              <a:t>teknik penyusunan bagian judul (jenis, nomor, tahun penetapan, dan nama naskah dinas);</a:t>
            </a:r>
            <a:endParaRPr lang="en-US" sz="1900" dirty="0">
              <a:latin typeface="Berlin Sans FB" panose="020E0602020502020306" pitchFamily="34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id-ID" sz="1900" dirty="0">
                <a:latin typeface="Berlin Sans FB" panose="020E0602020502020306" pitchFamily="34" charset="0"/>
              </a:rPr>
              <a:t>teknik penyusunan alasan/pertimbangan disusunnya naskah dinas;</a:t>
            </a:r>
            <a:endParaRPr lang="en-US" sz="1900" dirty="0">
              <a:latin typeface="Berlin Sans FB" panose="020E0602020502020306" pitchFamily="34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id-ID" sz="1900" dirty="0">
                <a:latin typeface="Berlin Sans FB" panose="020E0602020502020306" pitchFamily="34" charset="0"/>
              </a:rPr>
              <a:t>teknik penyusunan peraturan perundang-undangan yang menjadi dasar hukum atau naskah dinas lain yang menjadi dasar penyusunan naskah dinas yang akan disusun;</a:t>
            </a:r>
            <a:endParaRPr lang="en-US" sz="1900" dirty="0">
              <a:latin typeface="Berlin Sans FB" panose="020E0602020502020306" pitchFamily="34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id-ID" sz="1900" dirty="0">
                <a:latin typeface="Berlin Sans FB" panose="020E0602020502020306" pitchFamily="34" charset="0"/>
              </a:rPr>
              <a:t>teknik penyusunan bagian penutup naskah dinas (tempat dan tanggal penetapan serta pejabat yang menetapkan).</a:t>
            </a:r>
            <a:endParaRPr lang="en-US" sz="1900" dirty="0">
              <a:latin typeface="Berlin Sans FB" panose="020E0602020502020306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987" name="Title 1">
            <a:extLst>
              <a:ext uri="{FF2B5EF4-FFF2-40B4-BE49-F238E27FC236}">
                <a16:creationId xmlns:a16="http://schemas.microsoft.com/office/drawing/2014/main" id="{3268C426-D5FF-169E-FFDD-7A39DD7B9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00151"/>
            <a:ext cx="7696200" cy="1108075"/>
          </a:xfrm>
        </p:spPr>
        <p:txBody>
          <a:bodyPr/>
          <a:lstStyle/>
          <a:p>
            <a:pPr algn="l" eaLnBrk="1" hangingPunct="1"/>
            <a:r>
              <a:rPr lang="id-ID" altLang="en-US" dirty="0"/>
              <a:t>Teknik Penyusunan &amp; Format</a:t>
            </a:r>
            <a:endParaRPr lang="en-US" altLang="en-US" dirty="0"/>
          </a:p>
        </p:txBody>
      </p:sp>
      <p:pic>
        <p:nvPicPr>
          <p:cNvPr id="28676" name="Picture 4" descr="Book with Pen Flat Vector Icon Afbeelding door Riduwan Molla · Creative  Fabrica">
            <a:extLst>
              <a:ext uri="{FF2B5EF4-FFF2-40B4-BE49-F238E27FC236}">
                <a16:creationId xmlns:a16="http://schemas.microsoft.com/office/drawing/2014/main" id="{8C477ABC-D5F2-FF3B-B914-67F0B25CC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1" t="24213" r="22490" b="15207"/>
          <a:stretch/>
        </p:blipFill>
        <p:spPr bwMode="auto">
          <a:xfrm>
            <a:off x="8907879" y="1200151"/>
            <a:ext cx="1450327" cy="101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39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>
            <a:extLst>
              <a:ext uri="{FF2B5EF4-FFF2-40B4-BE49-F238E27FC236}">
                <a16:creationId xmlns:a16="http://schemas.microsoft.com/office/drawing/2014/main" id="{9AA2EAE3-76A1-F39E-5954-7EE8B532F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325" y="719530"/>
            <a:ext cx="9786366" cy="556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</a:pPr>
            <a:r>
              <a:rPr lang="id-ID" altLang="en-US" sz="2400" dirty="0">
                <a:latin typeface="Berlin Sans FB" panose="020E0602020502020306" pitchFamily="34" charset="0"/>
                <a:cs typeface="Times New Roman" panose="02020603050405020304" pitchFamily="18" charset="0"/>
              </a:rPr>
              <a:t>Pada dasarnya teknik penyusunan peraturan perundang-undangan berlaku secara mutatis mutandis pada format dan teknik penyusunan </a:t>
            </a:r>
            <a:r>
              <a:rPr lang="id-ID" altLang="en-US" sz="2400" b="1" dirty="0">
                <a:latin typeface="Berlin Sans FB" panose="020E0602020502020306" pitchFamily="34" charset="0"/>
                <a:cs typeface="Times New Roman" panose="02020603050405020304" pitchFamily="18" charset="0"/>
              </a:rPr>
              <a:t>keputusan</a:t>
            </a:r>
            <a:r>
              <a:rPr lang="id-ID" altLang="en-US" sz="2400" dirty="0">
                <a:latin typeface="Berlin Sans FB" panose="020E0602020502020306" pitchFamily="34" charset="0"/>
                <a:cs typeface="Times New Roman" panose="02020603050405020304" pitchFamily="18" charset="0"/>
              </a:rPr>
              <a:t> sebagai salah satu bentuk penetapan. </a:t>
            </a:r>
          </a:p>
          <a:p>
            <a:pPr marL="449263" indent="0" algn="just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id-ID" altLang="en-US" sz="2400" dirty="0">
                <a:latin typeface="Berlin Sans FB" panose="020E0602020502020306" pitchFamily="34" charset="0"/>
                <a:cs typeface="Times New Roman" panose="02020603050405020304" pitchFamily="18" charset="0"/>
              </a:rPr>
              <a:t>Hal ini sebagaimana diatur dalam Pasal 97 Undang-Undang Nomor 12 Tahun 2011 tentang Pembentukan Peraturan Perundang-undangan.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</a:pPr>
            <a:r>
              <a:rPr lang="id-ID" altLang="en-US" sz="2400" dirty="0">
                <a:solidFill>
                  <a:schemeClr val="accent3">
                    <a:lumMod val="75000"/>
                  </a:schemeClr>
                </a:solidFill>
                <a:latin typeface="Berlin Sans FB" panose="020E0602020502020306" pitchFamily="34" charset="0"/>
              </a:rPr>
              <a:t>Selain mengacu pada Undang-Undang Nomor 12 Tahun 2011 tentang Pembentukan Peraturan Perundang-undangan, format dan teknik penyusunan legislasi semu dan penetapan juga mengacu pada peraturan perundang-undangan mengenai </a:t>
            </a:r>
            <a:r>
              <a:rPr lang="id-ID" altLang="en-US" sz="2400" b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pedoman tata naskah dinas .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75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0DC41A9-35D0-FB23-DCC9-10BD50A72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altLang="en-US">
                <a:latin typeface="Berlin Sans FB" panose="020E0602020502020306" pitchFamily="34" charset="0"/>
              </a:rPr>
              <a:t>PEDOMAN TATA NASKAH DINAS (1)</a:t>
            </a:r>
            <a:endParaRPr lang="en-US" altLang="en-US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CC48826F-96C8-0AED-2D86-7934914A87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d-ID" altLang="en-US" sz="2800"/>
              <a:t>Kementerian Pendayagunaan Aparatur Negara dan Reformasi Birokrasi menetapkan aturan tentang Pedoman Tata Naskah Dinas Instansi Pemerintah melalui Peraturan Menteri Pendayagunaan Aparatur Negara dan Reformasi Birokrasi (peraturan terbaru adalah </a:t>
            </a:r>
            <a:r>
              <a:rPr lang="id-ID" altLang="en-US" sz="2800">
                <a:solidFill>
                  <a:srgbClr val="FF0000"/>
                </a:solidFill>
              </a:rPr>
              <a:t>Peraturan Menteri Pendayagunaan Aparatur Negara dan Reformasi Birokrasi Nomor 80 Tahun 2012</a:t>
            </a:r>
            <a:r>
              <a:rPr lang="id-ID" altLang="en-US" sz="2800"/>
              <a:t>).</a:t>
            </a:r>
          </a:p>
          <a:p>
            <a:pPr algn="just"/>
            <a:r>
              <a:rPr lang="id-ID" altLang="en-US" sz="2800">
                <a:solidFill>
                  <a:srgbClr val="00B050"/>
                </a:solidFill>
              </a:rPr>
              <a:t>Peraturan Menteri PAN &amp; RB tersebut menjadi acuan bagi seluruh instansi pemerintah dalam menyelenggarakan tata naskah dinas.</a:t>
            </a:r>
            <a:endParaRPr lang="en-US" altLang="en-US" sz="28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9930D864-5A0D-B91F-8448-9772A428A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altLang="en-US">
                <a:latin typeface="Berlin Sans FB" panose="020E0602020502020306" pitchFamily="34" charset="0"/>
              </a:rPr>
              <a:t>PEDOMAN TATA NASKAH DINAS (2)</a:t>
            </a:r>
            <a:endParaRPr lang="en-US" altLang="en-US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FBBE984E-45EB-2837-A1C9-BA57AA50EF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d-ID" altLang="en-US" sz="2800"/>
              <a:t>Arsip Nasional Republik Indonesia (ANRI) </a:t>
            </a:r>
            <a:r>
              <a:rPr lang="id-ID" altLang="en-US" sz="2800" b="1"/>
              <a:t>JUGA </a:t>
            </a:r>
            <a:r>
              <a:rPr lang="id-ID" altLang="en-US" sz="2800"/>
              <a:t>menetapkan aturan tentang Pedoman Tata Naskah melalui </a:t>
            </a:r>
            <a:r>
              <a:rPr lang="id-ID" altLang="en-US" sz="2800" b="1">
                <a:solidFill>
                  <a:srgbClr val="FF0000"/>
                </a:solidFill>
              </a:rPr>
              <a:t>Peraturan Kepala ANRI Nomor 2 Tahun 2014</a:t>
            </a:r>
            <a:r>
              <a:rPr lang="id-ID" altLang="en-US" sz="2800" b="1"/>
              <a:t> </a:t>
            </a:r>
            <a:r>
              <a:rPr lang="id-ID" altLang="en-US" sz="2800"/>
              <a:t>tentang </a:t>
            </a:r>
            <a:r>
              <a:rPr lang="id-ID" altLang="en-US" sz="2800" b="1">
                <a:solidFill>
                  <a:srgbClr val="FF0000"/>
                </a:solidFill>
              </a:rPr>
              <a:t>Pedoman Tata Naskah Dinas</a:t>
            </a:r>
            <a:r>
              <a:rPr lang="id-ID" altLang="en-US" sz="2800"/>
              <a:t>.</a:t>
            </a:r>
          </a:p>
          <a:p>
            <a:pPr algn="just"/>
            <a:r>
              <a:rPr lang="id-ID" altLang="en-US" sz="2800"/>
              <a:t>Peraturan Kepala ANRI tersebut menjadi </a:t>
            </a:r>
            <a:r>
              <a:rPr lang="en-US" altLang="en-US" sz="2800"/>
              <a:t>acuan bagi lembaga negara, pemerintahan daerah, perguruan tinggi negeri, dan/atau BUMN/BUMD dalam penyusunan tata naskah dinas.</a:t>
            </a:r>
            <a:endParaRPr lang="id-ID" altLang="en-US" sz="2800"/>
          </a:p>
          <a:p>
            <a:pPr algn="just"/>
            <a:r>
              <a:rPr lang="id-ID" altLang="en-US" sz="2800" b="1">
                <a:solidFill>
                  <a:srgbClr val="FF0000"/>
                </a:solidFill>
              </a:rPr>
              <a:t>Peraturan Panglima TNI </a:t>
            </a:r>
            <a:r>
              <a:rPr lang="id-ID" altLang="en-US" sz="2800" b="1">
                <a:solidFill>
                  <a:srgbClr val="FF0000"/>
                </a:solidFill>
                <a:sym typeface="Wingdings" panose="05000000000000000000" pitchFamily="2" charset="2"/>
              </a:rPr>
              <a:t> Pedoman Administrasi Umum TNI.</a:t>
            </a:r>
            <a:endParaRPr lang="id-ID" altLang="en-US" sz="2800" b="1">
              <a:solidFill>
                <a:srgbClr val="FF0000"/>
              </a:solidFill>
            </a:endParaRPr>
          </a:p>
          <a:p>
            <a:pPr algn="just"/>
            <a:r>
              <a:rPr lang="id-ID" altLang="en-US" sz="2800" b="1">
                <a:solidFill>
                  <a:srgbClr val="FF0000"/>
                </a:solidFill>
              </a:rPr>
              <a:t>Keputusan Panglima TNI </a:t>
            </a:r>
            <a:r>
              <a:rPr lang="id-ID" altLang="en-US" sz="2800">
                <a:sym typeface="Wingdings" panose="05000000000000000000" pitchFamily="2" charset="2"/>
              </a:rPr>
              <a:t> </a:t>
            </a:r>
            <a:r>
              <a:rPr lang="id-ID" altLang="en-US" sz="2800" b="1">
                <a:solidFill>
                  <a:srgbClr val="FF0000"/>
                </a:solidFill>
                <a:sym typeface="Wingdings" panose="05000000000000000000" pitchFamily="2" charset="2"/>
              </a:rPr>
              <a:t>Petunjuk Administrasi tentang Administrasi Umum TNI  Tulisan Dinas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7801DDE-F5C9-DBD3-59AC-BAC1E0A6E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52740"/>
            <a:ext cx="9601196" cy="1303867"/>
          </a:xfrm>
        </p:spPr>
        <p:txBody>
          <a:bodyPr/>
          <a:lstStyle/>
          <a:p>
            <a:pPr algn="l" eaLnBrk="1" hangingPunct="1"/>
            <a:r>
              <a:rPr lang="id-ID" altLang="en-US" b="1" dirty="0"/>
              <a:t>Format</a:t>
            </a:r>
            <a:endParaRPr lang="en-US" altLang="en-US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F57748F-E422-B355-DF45-693C0C7BF4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9328059"/>
              </p:ext>
            </p:extLst>
          </p:nvPr>
        </p:nvGraphicFramePr>
        <p:xfrm>
          <a:off x="875553" y="1379376"/>
          <a:ext cx="9182847" cy="487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6" name="TextBox 5">
            <a:extLst>
              <a:ext uri="{FF2B5EF4-FFF2-40B4-BE49-F238E27FC236}">
                <a16:creationId xmlns:a16="http://schemas.microsoft.com/office/drawing/2014/main" id="{8BFA9867-2097-8E76-403D-BF07A68E5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50" y="1646238"/>
            <a:ext cx="506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d-ID" altLang="en-US" b="1">
                <a:solidFill>
                  <a:srgbClr val="FF0000"/>
                </a:solidFill>
              </a:rPr>
              <a:t>1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33797" name="TextBox 6">
            <a:extLst>
              <a:ext uri="{FF2B5EF4-FFF2-40B4-BE49-F238E27FC236}">
                <a16:creationId xmlns:a16="http://schemas.microsoft.com/office/drawing/2014/main" id="{3EDE54F9-20DE-5BD7-A301-1518D91E0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763" y="2951163"/>
            <a:ext cx="5064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d-ID" altLang="en-US" b="1">
                <a:solidFill>
                  <a:srgbClr val="FF0000"/>
                </a:solidFill>
              </a:rPr>
              <a:t>2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33798" name="TextBox 7">
            <a:extLst>
              <a:ext uri="{FF2B5EF4-FFF2-40B4-BE49-F238E27FC236}">
                <a16:creationId xmlns:a16="http://schemas.microsoft.com/office/drawing/2014/main" id="{E20B8B38-96D2-8154-00A9-C918E5FB1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763" y="4232275"/>
            <a:ext cx="506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d-ID" altLang="en-US" b="1">
                <a:solidFill>
                  <a:srgbClr val="FF0000"/>
                </a:solidFill>
              </a:rPr>
              <a:t>3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125FC44F-F181-0FAF-BCCD-F58D5A5C1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d-ID" altLang="en-US" b="1"/>
              <a:t>Kepala</a:t>
            </a:r>
            <a:endParaRPr lang="en-US" alt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34C87-CC06-8247-6581-520981C91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2625" indent="-682625" eaLnBrk="1" hangingPunct="1">
              <a:buFont typeface="Wingdings" panose="05000000000000000000" pitchFamily="2" charset="2"/>
              <a:buNone/>
              <a:defRPr/>
            </a:pPr>
            <a:r>
              <a:rPr lang="id-ID" dirty="0"/>
              <a:t>Bagian kepala terdiri atas:</a:t>
            </a:r>
            <a:endParaRPr lang="en-US" dirty="0"/>
          </a:p>
          <a:p>
            <a:pPr marL="682625" indent="-682625" eaLnBrk="1" hangingPunct="1">
              <a:buFont typeface="Wingdings" panose="05000000000000000000" pitchFamily="2" charset="2"/>
              <a:buNone/>
              <a:defRPr/>
            </a:pPr>
            <a:r>
              <a:rPr lang="id-ID" dirty="0"/>
              <a:t>(1)	kop naskah dinas, yang berisi gambar lambang negara/logo instansi dan nama jabatan/instansi;</a:t>
            </a:r>
            <a:endParaRPr lang="en-US" dirty="0"/>
          </a:p>
          <a:p>
            <a:pPr marL="682625" indent="-682625" eaLnBrk="1" hangingPunct="1">
              <a:buFont typeface="Wingdings" panose="05000000000000000000" pitchFamily="2" charset="2"/>
              <a:buNone/>
              <a:defRPr/>
            </a:pPr>
            <a:r>
              <a:rPr lang="id-ID" dirty="0"/>
              <a:t>(2)	nama pejabat yang dituju;</a:t>
            </a:r>
            <a:endParaRPr lang="en-US" dirty="0"/>
          </a:p>
          <a:p>
            <a:pPr marL="682625" indent="-682625" eaLnBrk="1" hangingPunct="1">
              <a:buFont typeface="Wingdings" panose="05000000000000000000" pitchFamily="2" charset="2"/>
              <a:buNone/>
              <a:defRPr/>
            </a:pPr>
            <a:r>
              <a:rPr lang="id-ID" dirty="0"/>
              <a:t>(3)	Judul (Jenis naskah dinas, nomor dan tahun penetapan, dan nama (perihal tentang ...) naskah dinas</a:t>
            </a:r>
            <a:r>
              <a:rPr lang="en-US" dirty="0"/>
              <a:t>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204E483B-F8BC-C0B8-64E2-B40C93B74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d-ID" altLang="en-US" b="1"/>
              <a:t>Batang Tubuh</a:t>
            </a:r>
            <a:endParaRPr lang="en-US" alt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89503-71B8-ADBE-E152-FA601E38E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id-ID" dirty="0"/>
              <a:t>Bagian batang tubuh terdiri atas:</a:t>
            </a:r>
            <a:endParaRPr lang="en-US" dirty="0"/>
          </a:p>
          <a:p>
            <a:pPr marL="623888" indent="-623888" eaLnBrk="1" hangingPunct="1">
              <a:buFont typeface="Wingdings" panose="05000000000000000000" pitchFamily="2" charset="2"/>
              <a:buNone/>
              <a:defRPr/>
            </a:pPr>
            <a:r>
              <a:rPr lang="id-ID" dirty="0"/>
              <a:t>(1)	alasan tentang perlunya dibuat naskah dinas;</a:t>
            </a:r>
            <a:endParaRPr lang="en-US" dirty="0"/>
          </a:p>
          <a:p>
            <a:pPr marL="623888" indent="-623888" eaLnBrk="1" hangingPunct="1">
              <a:buFont typeface="Wingdings" panose="05000000000000000000" pitchFamily="2" charset="2"/>
              <a:buNone/>
              <a:defRPr/>
            </a:pPr>
            <a:r>
              <a:rPr lang="id-ID" dirty="0"/>
              <a:t>(2)	peraturan perundang-undangan atau naskah dinas lain yang menjadi dasar 	pembuatan naskah dinas yang akan disusun; dan</a:t>
            </a:r>
            <a:endParaRPr lang="en-US" dirty="0"/>
          </a:p>
          <a:p>
            <a:pPr marL="623888" indent="-623888" eaLnBrk="1" hangingPunct="1">
              <a:buFont typeface="Wingdings" panose="05000000000000000000" pitchFamily="2" charset="2"/>
              <a:buNone/>
              <a:defRPr/>
            </a:pPr>
            <a:r>
              <a:rPr lang="id-ID" dirty="0"/>
              <a:t>(3)	isi naskah dinas (perihal pemberitahuan tentang hal tertentu yang dianggap mendesak).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89735BF0-1576-2964-27C6-609CDF83E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id-ID" altLang="en-US" b="1"/>
              <a:t>Kaki (Penutup)</a:t>
            </a:r>
            <a:endParaRPr lang="en-US" alt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3A65E-558E-7D56-2177-A9119DE60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 eaLnBrk="1" hangingPunct="1">
              <a:defRPr/>
            </a:pPr>
            <a:r>
              <a:rPr lang="id-ID" dirty="0"/>
              <a:t>Bagian kaki naskah dinas terdiri atas:</a:t>
            </a: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tabLst>
                <a:tab pos="465138" algn="l"/>
                <a:tab pos="1146175" algn="l"/>
              </a:tabLst>
              <a:defRPr/>
            </a:pPr>
            <a:r>
              <a:rPr lang="id-ID" dirty="0"/>
              <a:t>	(1)	tempat dan tanggal penetapan;</a:t>
            </a:r>
            <a:endParaRPr lang="en-US" dirty="0"/>
          </a:p>
          <a:p>
            <a:pPr marL="1146175" indent="-1146175" eaLnBrk="1" hangingPunct="1">
              <a:buFont typeface="Wingdings" panose="05000000000000000000" pitchFamily="2" charset="2"/>
              <a:buNone/>
              <a:tabLst>
                <a:tab pos="465138" algn="l"/>
                <a:tab pos="1146175" algn="l"/>
              </a:tabLst>
              <a:defRPr/>
            </a:pPr>
            <a:r>
              <a:rPr lang="id-ID" dirty="0"/>
              <a:t>	(2)	nama jabatan, tanda tangan, dan nama pejabat yang menetapkan;</a:t>
            </a: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9EFE0935-91CC-3BF3-0A55-8816C097F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74956"/>
            <a:ext cx="9601196" cy="1266668"/>
          </a:xfrm>
        </p:spPr>
        <p:txBody>
          <a:bodyPr/>
          <a:lstStyle/>
          <a:p>
            <a:pPr algn="l" eaLnBrk="1" hangingPunct="1"/>
            <a:r>
              <a:rPr lang="id-ID" altLang="en-US" b="1" dirty="0"/>
              <a:t>FORMAT SURAT EDARAN </a:t>
            </a:r>
            <a:endParaRPr lang="en-US" altLang="en-US" b="1" dirty="0"/>
          </a:p>
        </p:txBody>
      </p:sp>
      <p:pic>
        <p:nvPicPr>
          <p:cNvPr id="37891" name="Content Placeholder 1">
            <a:extLst>
              <a:ext uri="{FF2B5EF4-FFF2-40B4-BE49-F238E27FC236}">
                <a16:creationId xmlns:a16="http://schemas.microsoft.com/office/drawing/2014/main" id="{D28B0752-375D-F0E6-7562-F1333F6AF9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240" y="1199213"/>
            <a:ext cx="9855200" cy="553212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2174-F155-48C8-8F14-A0CACCDF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915175"/>
            <a:ext cx="9601196" cy="641757"/>
          </a:xfrm>
        </p:spPr>
        <p:txBody>
          <a:bodyPr>
            <a:normAutofit/>
          </a:bodyPr>
          <a:lstStyle/>
          <a:p>
            <a:pPr algn="l"/>
            <a:r>
              <a:rPr lang="en-ID" sz="2800" b="1" dirty="0"/>
              <a:t>2.</a:t>
            </a:r>
            <a:r>
              <a:rPr lang="en-ID" sz="2800" b="1" spc="-50" dirty="0"/>
              <a:t> </a:t>
            </a:r>
            <a:r>
              <a:rPr lang="en-ID" sz="2800" b="1" dirty="0"/>
              <a:t>PERATURAN</a:t>
            </a:r>
            <a:r>
              <a:rPr lang="en-ID" sz="2800" b="1" spc="-30" dirty="0"/>
              <a:t> </a:t>
            </a:r>
            <a:r>
              <a:rPr lang="en-ID" sz="2800" b="1" spc="-5" dirty="0"/>
              <a:t>PERUNDANG-UNDANGAN</a:t>
            </a:r>
            <a:endParaRPr lang="en-ID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C9A6D-0EC8-4A18-861B-17E2536E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3"/>
            <a:ext cx="9601196" cy="2283516"/>
          </a:xfrm>
        </p:spPr>
        <p:txBody>
          <a:bodyPr>
            <a:noAutofit/>
          </a:bodyPr>
          <a:lstStyle/>
          <a:p>
            <a:pPr marL="0" marR="5080" indent="0" algn="just">
              <a:lnSpc>
                <a:spcPct val="150000"/>
              </a:lnSpc>
              <a:spcBef>
                <a:spcPts val="100"/>
              </a:spcBef>
              <a:buNone/>
            </a:pPr>
            <a:r>
              <a:rPr lang="en-ID" sz="2100" spc="-15" dirty="0" err="1">
                <a:latin typeface="Segoe UI Light"/>
                <a:cs typeface="Segoe UI Light"/>
              </a:rPr>
              <a:t>Peraturan</a:t>
            </a:r>
            <a:r>
              <a:rPr lang="en-ID" sz="2100" spc="-15" dirty="0">
                <a:latin typeface="Segoe UI Light"/>
                <a:cs typeface="Segoe UI Light"/>
              </a:rPr>
              <a:t> </a:t>
            </a:r>
            <a:r>
              <a:rPr lang="en-ID" sz="2100" spc="-10" dirty="0" err="1">
                <a:latin typeface="Segoe UI Light"/>
                <a:cs typeface="Segoe UI Light"/>
              </a:rPr>
              <a:t>Perundang-undangan</a:t>
            </a:r>
            <a:r>
              <a:rPr lang="en-ID" sz="2100" spc="-10" dirty="0">
                <a:latin typeface="Segoe UI Light"/>
                <a:cs typeface="Segoe UI Light"/>
              </a:rPr>
              <a:t> </a:t>
            </a:r>
            <a:r>
              <a:rPr lang="en-ID" sz="2100" spc="-5" dirty="0" err="1">
                <a:latin typeface="Segoe UI Light"/>
                <a:cs typeface="Segoe UI Light"/>
              </a:rPr>
              <a:t>adalah</a:t>
            </a:r>
            <a:r>
              <a:rPr lang="en-ID" sz="2100" spc="-5" dirty="0">
                <a:latin typeface="Segoe UI Light"/>
                <a:cs typeface="Segoe UI Light"/>
              </a:rPr>
              <a:t> </a:t>
            </a:r>
            <a:r>
              <a:rPr lang="en-ID" sz="2100" spc="-5" dirty="0" err="1">
                <a:latin typeface="Segoe UI Light"/>
                <a:cs typeface="Segoe UI Light"/>
              </a:rPr>
              <a:t>peraturan</a:t>
            </a:r>
            <a:r>
              <a:rPr lang="en-ID" sz="2100" spc="-5" dirty="0">
                <a:latin typeface="Segoe UI Light"/>
                <a:cs typeface="Segoe UI Light"/>
              </a:rPr>
              <a:t> </a:t>
            </a:r>
            <a:r>
              <a:rPr lang="en-ID" sz="2100" spc="10" dirty="0" err="1">
                <a:latin typeface="Segoe UI Light"/>
                <a:cs typeface="Segoe UI Light"/>
              </a:rPr>
              <a:t>tertulis</a:t>
            </a:r>
            <a:r>
              <a:rPr lang="en-ID" sz="2100" spc="10" dirty="0">
                <a:latin typeface="Segoe UI Light"/>
                <a:cs typeface="Segoe UI Light"/>
              </a:rPr>
              <a:t> </a:t>
            </a:r>
            <a:r>
              <a:rPr lang="en-ID" sz="2100" dirty="0">
                <a:latin typeface="Segoe UI Light"/>
                <a:cs typeface="Segoe UI Light"/>
              </a:rPr>
              <a:t>yang </a:t>
            </a:r>
            <a:r>
              <a:rPr lang="en-ID" sz="2100" spc="5" dirty="0">
                <a:latin typeface="Segoe UI Light"/>
                <a:cs typeface="Segoe UI Light"/>
              </a:rPr>
              <a:t> </a:t>
            </a:r>
            <a:r>
              <a:rPr lang="en-ID" sz="2100" spc="-5" dirty="0" err="1">
                <a:latin typeface="Segoe UI Light"/>
                <a:cs typeface="Segoe UI Light"/>
              </a:rPr>
              <a:t>memuat</a:t>
            </a:r>
            <a:r>
              <a:rPr lang="en-ID" sz="2100" dirty="0">
                <a:latin typeface="Segoe UI Light"/>
                <a:cs typeface="Segoe UI Light"/>
              </a:rPr>
              <a:t> </a:t>
            </a:r>
            <a:r>
              <a:rPr lang="en-ID" sz="2100" spc="-5" dirty="0" err="1">
                <a:latin typeface="Segoe UI Light"/>
                <a:cs typeface="Segoe UI Light"/>
              </a:rPr>
              <a:t>norma</a:t>
            </a:r>
            <a:r>
              <a:rPr lang="en-ID" sz="2100" dirty="0">
                <a:latin typeface="Segoe UI Light"/>
                <a:cs typeface="Segoe UI Light"/>
              </a:rPr>
              <a:t> </a:t>
            </a:r>
            <a:r>
              <a:rPr lang="en-ID" sz="2100" spc="-5" dirty="0" err="1">
                <a:latin typeface="Segoe UI Light"/>
                <a:cs typeface="Segoe UI Light"/>
              </a:rPr>
              <a:t>hukum</a:t>
            </a:r>
            <a:r>
              <a:rPr lang="en-ID" sz="2100" dirty="0">
                <a:latin typeface="Segoe UI Light"/>
                <a:cs typeface="Segoe UI Light"/>
              </a:rPr>
              <a:t> </a:t>
            </a:r>
            <a:r>
              <a:rPr lang="en-ID" sz="2100" spc="-5" dirty="0">
                <a:latin typeface="Segoe UI Light"/>
                <a:cs typeface="Segoe UI Light"/>
              </a:rPr>
              <a:t>yang</a:t>
            </a:r>
            <a:r>
              <a:rPr lang="en-ID" sz="2100" dirty="0">
                <a:latin typeface="Segoe UI Light"/>
                <a:cs typeface="Segoe UI Light"/>
              </a:rPr>
              <a:t> </a:t>
            </a:r>
            <a:r>
              <a:rPr lang="en-ID" sz="2100" dirty="0" err="1">
                <a:latin typeface="Segoe UI Light"/>
                <a:cs typeface="Segoe UI Light"/>
              </a:rPr>
              <a:t>mengikat</a:t>
            </a:r>
            <a:r>
              <a:rPr lang="en-ID" sz="2100" spc="5" dirty="0">
                <a:latin typeface="Segoe UI Light"/>
                <a:cs typeface="Segoe UI Light"/>
              </a:rPr>
              <a:t> </a:t>
            </a:r>
            <a:r>
              <a:rPr lang="en-ID" sz="2100" dirty="0" err="1">
                <a:latin typeface="Segoe UI Light"/>
                <a:cs typeface="Segoe UI Light"/>
              </a:rPr>
              <a:t>secara</a:t>
            </a:r>
            <a:r>
              <a:rPr lang="en-ID" sz="2100" spc="5" dirty="0">
                <a:latin typeface="Segoe UI Light"/>
                <a:cs typeface="Segoe UI Light"/>
              </a:rPr>
              <a:t> </a:t>
            </a:r>
            <a:r>
              <a:rPr lang="en-ID" sz="2100" spc="-5" dirty="0" err="1">
                <a:latin typeface="Segoe UI Light"/>
                <a:cs typeface="Segoe UI Light"/>
              </a:rPr>
              <a:t>umum</a:t>
            </a:r>
            <a:r>
              <a:rPr lang="en-ID" sz="2100" spc="645" dirty="0">
                <a:latin typeface="Segoe UI Light"/>
                <a:cs typeface="Segoe UI Light"/>
              </a:rPr>
              <a:t> </a:t>
            </a:r>
            <a:r>
              <a:rPr lang="en-ID" sz="2100" dirty="0">
                <a:latin typeface="Segoe UI Light"/>
                <a:cs typeface="Segoe UI Light"/>
              </a:rPr>
              <a:t>dan </a:t>
            </a:r>
            <a:r>
              <a:rPr lang="en-ID" sz="2100" spc="5" dirty="0">
                <a:latin typeface="Segoe UI Light"/>
                <a:cs typeface="Segoe UI Light"/>
              </a:rPr>
              <a:t> </a:t>
            </a:r>
            <a:r>
              <a:rPr lang="en-ID" sz="2100" spc="-5" dirty="0" err="1">
                <a:latin typeface="Segoe UI Light"/>
                <a:cs typeface="Segoe UI Light"/>
              </a:rPr>
              <a:t>dibentuk</a:t>
            </a:r>
            <a:r>
              <a:rPr lang="en-ID" sz="2100" spc="-5" dirty="0">
                <a:latin typeface="Segoe UI Light"/>
                <a:cs typeface="Segoe UI Light"/>
              </a:rPr>
              <a:t> </a:t>
            </a:r>
            <a:r>
              <a:rPr lang="en-ID" sz="2100" spc="-5" dirty="0" err="1">
                <a:latin typeface="Segoe UI Light"/>
                <a:cs typeface="Segoe UI Light"/>
              </a:rPr>
              <a:t>atau</a:t>
            </a:r>
            <a:r>
              <a:rPr lang="en-ID" sz="2100" spc="-5" dirty="0">
                <a:latin typeface="Segoe UI Light"/>
                <a:cs typeface="Segoe UI Light"/>
              </a:rPr>
              <a:t> </a:t>
            </a:r>
            <a:r>
              <a:rPr lang="en-ID" sz="2100" spc="-5" dirty="0" err="1">
                <a:latin typeface="Segoe UI Light"/>
                <a:cs typeface="Segoe UI Light"/>
              </a:rPr>
              <a:t>ditetapkan</a:t>
            </a:r>
            <a:r>
              <a:rPr lang="en-ID" sz="2100" spc="-5" dirty="0">
                <a:latin typeface="Segoe UI Light"/>
                <a:cs typeface="Segoe UI Light"/>
              </a:rPr>
              <a:t> oleh </a:t>
            </a:r>
            <a:r>
              <a:rPr lang="en-ID" sz="2100" dirty="0" err="1">
                <a:latin typeface="Segoe UI Light"/>
                <a:cs typeface="Segoe UI Light"/>
              </a:rPr>
              <a:t>lembaga</a:t>
            </a:r>
            <a:r>
              <a:rPr lang="en-ID" sz="2100" dirty="0">
                <a:latin typeface="Segoe UI Light"/>
                <a:cs typeface="Segoe UI Light"/>
              </a:rPr>
              <a:t> negara </a:t>
            </a:r>
            <a:r>
              <a:rPr lang="en-ID" sz="2100" spc="-5" dirty="0" err="1">
                <a:latin typeface="Segoe UI Light"/>
                <a:cs typeface="Segoe UI Light"/>
              </a:rPr>
              <a:t>atau</a:t>
            </a:r>
            <a:r>
              <a:rPr lang="en-ID" sz="2100" spc="-5" dirty="0">
                <a:latin typeface="Segoe UI Light"/>
                <a:cs typeface="Segoe UI Light"/>
              </a:rPr>
              <a:t> </a:t>
            </a:r>
            <a:r>
              <a:rPr lang="en-ID" sz="2100" spc="-5" dirty="0" err="1">
                <a:latin typeface="Segoe UI Light"/>
                <a:cs typeface="Segoe UI Light"/>
              </a:rPr>
              <a:t>pejabat</a:t>
            </a:r>
            <a:r>
              <a:rPr lang="en-ID" sz="2100" spc="-5" dirty="0">
                <a:latin typeface="Segoe UI Light"/>
                <a:cs typeface="Segoe UI Light"/>
              </a:rPr>
              <a:t> yang </a:t>
            </a:r>
            <a:r>
              <a:rPr lang="en-ID" sz="2100" spc="15" dirty="0" err="1">
                <a:latin typeface="Segoe UI Light"/>
                <a:cs typeface="Segoe UI Light"/>
              </a:rPr>
              <a:t>berwenang</a:t>
            </a:r>
            <a:r>
              <a:rPr lang="en-ID" sz="2100" spc="15" dirty="0">
                <a:latin typeface="Segoe UI Light"/>
                <a:cs typeface="Segoe UI Light"/>
              </a:rPr>
              <a:t> </a:t>
            </a:r>
            <a:r>
              <a:rPr lang="en-ID" sz="2100" dirty="0" err="1">
                <a:latin typeface="Segoe UI Light"/>
                <a:cs typeface="Segoe UI Light"/>
              </a:rPr>
              <a:t>melalui</a:t>
            </a:r>
            <a:r>
              <a:rPr lang="en-ID" sz="2100" dirty="0">
                <a:latin typeface="Segoe UI Light"/>
                <a:cs typeface="Segoe UI Light"/>
              </a:rPr>
              <a:t> </a:t>
            </a:r>
            <a:r>
              <a:rPr lang="en-ID" sz="2100" spc="-10" dirty="0" err="1">
                <a:latin typeface="Segoe UI Light"/>
                <a:cs typeface="Segoe UI Light"/>
              </a:rPr>
              <a:t>prosedur</a:t>
            </a:r>
            <a:r>
              <a:rPr lang="en-ID" sz="2100" spc="-10" dirty="0">
                <a:latin typeface="Segoe UI Light"/>
                <a:cs typeface="Segoe UI Light"/>
              </a:rPr>
              <a:t> </a:t>
            </a:r>
            <a:r>
              <a:rPr lang="en-ID" sz="2100" dirty="0">
                <a:latin typeface="Segoe UI Light"/>
                <a:cs typeface="Segoe UI Light"/>
              </a:rPr>
              <a:t>yang </a:t>
            </a:r>
            <a:r>
              <a:rPr lang="en-ID" sz="2100" spc="-5" dirty="0" err="1">
                <a:latin typeface="Segoe UI Light"/>
                <a:cs typeface="Segoe UI Light"/>
              </a:rPr>
              <a:t>ditetapkan</a:t>
            </a:r>
            <a:r>
              <a:rPr lang="en-ID" sz="2100" spc="-5" dirty="0">
                <a:latin typeface="Segoe UI Light"/>
                <a:cs typeface="Segoe UI Light"/>
              </a:rPr>
              <a:t> </a:t>
            </a:r>
            <a:r>
              <a:rPr lang="en-ID" sz="2100" spc="-5" dirty="0" err="1">
                <a:latin typeface="Segoe UI Light"/>
                <a:cs typeface="Segoe UI Light"/>
              </a:rPr>
              <a:t>dalam</a:t>
            </a:r>
            <a:r>
              <a:rPr lang="en-ID" sz="2100" spc="-5" dirty="0">
                <a:latin typeface="Segoe UI Light"/>
                <a:cs typeface="Segoe UI Light"/>
              </a:rPr>
              <a:t> </a:t>
            </a:r>
            <a:r>
              <a:rPr lang="en-ID" sz="2100" spc="-15" dirty="0" err="1">
                <a:latin typeface="Segoe UI Light"/>
                <a:cs typeface="Segoe UI Light"/>
              </a:rPr>
              <a:t>Peraturan</a:t>
            </a:r>
            <a:r>
              <a:rPr lang="en-ID" sz="2100" spc="-15" dirty="0">
                <a:latin typeface="Segoe UI Light"/>
                <a:cs typeface="Segoe UI Light"/>
              </a:rPr>
              <a:t> </a:t>
            </a:r>
            <a:r>
              <a:rPr lang="en-ID" sz="2100" spc="-10" dirty="0">
                <a:latin typeface="Segoe UI Light"/>
                <a:cs typeface="Segoe UI Light"/>
              </a:rPr>
              <a:t> </a:t>
            </a:r>
            <a:r>
              <a:rPr lang="en-ID" sz="2100" spc="-10" dirty="0" err="1">
                <a:latin typeface="Segoe UI Light"/>
                <a:cs typeface="Segoe UI Light"/>
              </a:rPr>
              <a:t>Perundang-undangan</a:t>
            </a:r>
            <a:r>
              <a:rPr lang="en-ID" sz="2100" spc="15" dirty="0">
                <a:latin typeface="Segoe UI Light"/>
                <a:cs typeface="Segoe UI Light"/>
              </a:rPr>
              <a:t> </a:t>
            </a:r>
            <a:r>
              <a:rPr lang="en-ID" sz="2100" spc="-25" dirty="0">
                <a:latin typeface="Segoe UI Light"/>
                <a:cs typeface="Segoe UI Light"/>
              </a:rPr>
              <a:t>(</a:t>
            </a:r>
            <a:r>
              <a:rPr lang="en-ID" sz="2100" spc="-25" dirty="0" err="1">
                <a:latin typeface="Segoe UI Light"/>
                <a:cs typeface="Segoe UI Light"/>
              </a:rPr>
              <a:t>Pasal</a:t>
            </a:r>
            <a:r>
              <a:rPr lang="en-ID" sz="2100" spc="5" dirty="0">
                <a:latin typeface="Segoe UI Light"/>
                <a:cs typeface="Segoe UI Light"/>
              </a:rPr>
              <a:t> </a:t>
            </a:r>
            <a:r>
              <a:rPr lang="en-ID" sz="2100" dirty="0">
                <a:latin typeface="Segoe UI Light"/>
                <a:cs typeface="Segoe UI Light"/>
              </a:rPr>
              <a:t>1</a:t>
            </a:r>
            <a:r>
              <a:rPr lang="en-ID" sz="2100" spc="-10" dirty="0">
                <a:latin typeface="Segoe UI Light"/>
                <a:cs typeface="Segoe UI Light"/>
              </a:rPr>
              <a:t> </a:t>
            </a:r>
            <a:r>
              <a:rPr lang="en-ID" sz="2100" spc="-5" dirty="0" err="1">
                <a:latin typeface="Segoe UI Light"/>
                <a:cs typeface="Segoe UI Light"/>
              </a:rPr>
              <a:t>angka</a:t>
            </a:r>
            <a:r>
              <a:rPr lang="en-ID" sz="2100" spc="10" dirty="0">
                <a:latin typeface="Segoe UI Light"/>
                <a:cs typeface="Segoe UI Light"/>
              </a:rPr>
              <a:t> </a:t>
            </a:r>
            <a:r>
              <a:rPr lang="en-ID" sz="2100" dirty="0">
                <a:latin typeface="Segoe UI Light"/>
                <a:cs typeface="Segoe UI Light"/>
              </a:rPr>
              <a:t>2</a:t>
            </a:r>
            <a:r>
              <a:rPr lang="en-ID" sz="2100" spc="10" dirty="0">
                <a:latin typeface="Segoe UI Light"/>
                <a:cs typeface="Segoe UI Light"/>
              </a:rPr>
              <a:t> </a:t>
            </a:r>
            <a:r>
              <a:rPr lang="en-ID" sz="2100" dirty="0">
                <a:latin typeface="Segoe UI Light"/>
                <a:cs typeface="Segoe UI Light"/>
              </a:rPr>
              <a:t>UU</a:t>
            </a:r>
            <a:r>
              <a:rPr lang="en-ID" sz="2100" spc="-25" dirty="0">
                <a:latin typeface="Segoe UI Light"/>
                <a:cs typeface="Segoe UI Light"/>
              </a:rPr>
              <a:t> </a:t>
            </a:r>
            <a:r>
              <a:rPr lang="en-ID" sz="2100" spc="-5" dirty="0">
                <a:latin typeface="Segoe UI Light"/>
                <a:cs typeface="Segoe UI Light"/>
              </a:rPr>
              <a:t>P3). </a:t>
            </a:r>
            <a:r>
              <a:rPr lang="en-ID" sz="2100" spc="-10" dirty="0" err="1">
                <a:latin typeface="Segoe UI Light"/>
                <a:cs typeface="Segoe UI Light"/>
              </a:rPr>
              <a:t>Berdasarkan</a:t>
            </a:r>
            <a:r>
              <a:rPr lang="en-ID" sz="2100" spc="-10" dirty="0">
                <a:latin typeface="Segoe UI Light"/>
                <a:cs typeface="Segoe UI Light"/>
              </a:rPr>
              <a:t> </a:t>
            </a:r>
            <a:r>
              <a:rPr lang="en-ID" sz="2100" spc="5" dirty="0" err="1">
                <a:latin typeface="Segoe UI Light"/>
                <a:cs typeface="Segoe UI Light"/>
              </a:rPr>
              <a:t>pengertian</a:t>
            </a:r>
            <a:r>
              <a:rPr lang="en-ID" sz="2100" spc="5" dirty="0">
                <a:latin typeface="Segoe UI Light"/>
                <a:cs typeface="Segoe UI Light"/>
              </a:rPr>
              <a:t> </a:t>
            </a:r>
            <a:r>
              <a:rPr lang="en-ID" sz="2100" dirty="0" err="1">
                <a:latin typeface="Segoe UI Light"/>
                <a:cs typeface="Segoe UI Light"/>
              </a:rPr>
              <a:t>tersebut</a:t>
            </a:r>
            <a:r>
              <a:rPr lang="en-ID" sz="2100" dirty="0">
                <a:latin typeface="Segoe UI Light"/>
                <a:cs typeface="Segoe UI Light"/>
              </a:rPr>
              <a:t>, agar </a:t>
            </a:r>
            <a:r>
              <a:rPr lang="en-ID" sz="2100" spc="-5" dirty="0" err="1">
                <a:latin typeface="Segoe UI Light"/>
                <a:cs typeface="Segoe UI Light"/>
              </a:rPr>
              <a:t>dapat</a:t>
            </a:r>
            <a:r>
              <a:rPr lang="en-ID" sz="2100" spc="-5" dirty="0">
                <a:latin typeface="Segoe UI Light"/>
                <a:cs typeface="Segoe UI Light"/>
              </a:rPr>
              <a:t> </a:t>
            </a:r>
            <a:r>
              <a:rPr lang="en-ID" sz="2100" spc="-5" dirty="0" err="1">
                <a:latin typeface="Segoe UI Light"/>
                <a:cs typeface="Segoe UI Light"/>
              </a:rPr>
              <a:t>dinyatakan</a:t>
            </a:r>
            <a:r>
              <a:rPr lang="en-ID" sz="2100" spc="-5" dirty="0">
                <a:latin typeface="Segoe UI Light"/>
                <a:cs typeface="Segoe UI Light"/>
              </a:rPr>
              <a:t> </a:t>
            </a:r>
            <a:r>
              <a:rPr lang="en-ID" sz="2100" spc="-5" dirty="0" err="1">
                <a:latin typeface="Segoe UI Light"/>
                <a:cs typeface="Segoe UI Light"/>
              </a:rPr>
              <a:t>sebagai</a:t>
            </a:r>
            <a:r>
              <a:rPr lang="en-ID" sz="2100" spc="-5" dirty="0">
                <a:latin typeface="Segoe UI Light"/>
                <a:cs typeface="Segoe UI Light"/>
              </a:rPr>
              <a:t> </a:t>
            </a:r>
            <a:r>
              <a:rPr lang="en-ID" sz="2100" dirty="0">
                <a:latin typeface="Segoe UI Light"/>
                <a:cs typeface="Segoe UI Light"/>
              </a:rPr>
              <a:t> PUU</a:t>
            </a:r>
            <a:r>
              <a:rPr lang="en-ID" sz="2100" spc="-35" dirty="0">
                <a:latin typeface="Segoe UI Light"/>
                <a:cs typeface="Segoe UI Light"/>
              </a:rPr>
              <a:t> </a:t>
            </a:r>
            <a:r>
              <a:rPr lang="en-ID" sz="2100" spc="-5" dirty="0" err="1">
                <a:latin typeface="Segoe UI Light"/>
                <a:cs typeface="Segoe UI Light"/>
              </a:rPr>
              <a:t>harus</a:t>
            </a:r>
            <a:r>
              <a:rPr lang="en-ID" sz="2100" dirty="0">
                <a:latin typeface="Segoe UI Light"/>
                <a:cs typeface="Segoe UI Light"/>
              </a:rPr>
              <a:t> </a:t>
            </a:r>
            <a:r>
              <a:rPr lang="en-ID" sz="2100" spc="-5" dirty="0" err="1">
                <a:latin typeface="Segoe UI Light"/>
                <a:cs typeface="Segoe UI Light"/>
              </a:rPr>
              <a:t>memenuhi</a:t>
            </a:r>
            <a:r>
              <a:rPr lang="en-ID" sz="2100" spc="20" dirty="0">
                <a:latin typeface="Segoe UI Light"/>
                <a:cs typeface="Segoe UI Light"/>
              </a:rPr>
              <a:t> </a:t>
            </a:r>
            <a:r>
              <a:rPr lang="en-ID" sz="2100" spc="20" dirty="0" err="1">
                <a:latin typeface="Segoe UI Light"/>
                <a:cs typeface="Segoe UI Light"/>
              </a:rPr>
              <a:t>unsur</a:t>
            </a:r>
            <a:r>
              <a:rPr lang="en-ID" sz="2100" spc="20" dirty="0">
                <a:latin typeface="Segoe UI Light"/>
                <a:cs typeface="Segoe UI Light"/>
              </a:rPr>
              <a:t>.</a:t>
            </a:r>
          </a:p>
          <a:p>
            <a:pPr marL="0" marR="5080" indent="0" algn="just">
              <a:lnSpc>
                <a:spcPct val="150000"/>
              </a:lnSpc>
              <a:spcBef>
                <a:spcPts val="100"/>
              </a:spcBef>
              <a:buNone/>
            </a:pPr>
            <a:endParaRPr lang="en-ID" sz="2100" dirty="0">
              <a:latin typeface="Segoe UI Light"/>
              <a:cs typeface="Segoe UI Ligh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D" sz="2100" dirty="0"/>
          </a:p>
        </p:txBody>
      </p:sp>
    </p:spTree>
    <p:extLst>
      <p:ext uri="{BB962C8B-B14F-4D97-AF65-F5344CB8AC3E}">
        <p14:creationId xmlns:p14="http://schemas.microsoft.com/office/powerpoint/2010/main" val="3582936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3FA72994-EF2F-2129-18C8-E32902FF6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142681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id-ID" altLang="en-US" b="1" dirty="0"/>
              <a:t>FORMAT PETUNJUK PELAKSANAAN</a:t>
            </a:r>
            <a:endParaRPr lang="en-US" altLang="en-US" dirty="0"/>
          </a:p>
        </p:txBody>
      </p:sp>
      <p:pic>
        <p:nvPicPr>
          <p:cNvPr id="39939" name="Content Placeholder 3">
            <a:extLst>
              <a:ext uri="{FF2B5EF4-FFF2-40B4-BE49-F238E27FC236}">
                <a16:creationId xmlns:a16="http://schemas.microsoft.com/office/drawing/2014/main" id="{3233D1B1-C237-1BA5-18ED-D9A4801F6F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0513" y="1138238"/>
            <a:ext cx="8362950" cy="5719762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Content Placeholder 3">
            <a:extLst>
              <a:ext uri="{FF2B5EF4-FFF2-40B4-BE49-F238E27FC236}">
                <a16:creationId xmlns:a16="http://schemas.microsoft.com/office/drawing/2014/main" id="{89D8AA2E-7549-4E1C-5909-C2AC142A44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138" y="1125538"/>
            <a:ext cx="8686800" cy="5624512"/>
          </a:xfrm>
        </p:spPr>
      </p:pic>
      <p:sp>
        <p:nvSpPr>
          <p:cNvPr id="40964" name="Rectangle 4">
            <a:extLst>
              <a:ext uri="{FF2B5EF4-FFF2-40B4-BE49-F238E27FC236}">
                <a16:creationId xmlns:a16="http://schemas.microsoft.com/office/drawing/2014/main" id="{111F21E6-CFE3-ED49-B5F5-0B2722B27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100" y="3244850"/>
            <a:ext cx="2463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d-ID" altLang="en-US" sz="1800" b="1"/>
              <a:t>FORMAT INSTRUKSI</a:t>
            </a:r>
            <a:endParaRPr lang="en-US" altLang="en-US" sz="1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6898B-2256-4C29-BA1F-79F5EA8A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28" name="Picture 4" descr="Pin by Rin on sekian, terima kasih | Desain powerpoint, Presentasi, Terima  kasih">
            <a:extLst>
              <a:ext uri="{FF2B5EF4-FFF2-40B4-BE49-F238E27FC236}">
                <a16:creationId xmlns:a16="http://schemas.microsoft.com/office/drawing/2014/main" id="{DD9983E2-7E40-4FD2-8C50-686A62B22C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18" y="683306"/>
            <a:ext cx="10695963" cy="54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72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0" descr="Gambar terkait">
            <a:extLst>
              <a:ext uri="{FF2B5EF4-FFF2-40B4-BE49-F238E27FC236}">
                <a16:creationId xmlns:a16="http://schemas.microsoft.com/office/drawing/2014/main" id="{0D91FFB7-7848-8429-FFA3-92E5F1E69C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207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1D5BFD7-959D-A022-59D5-EA25CF5A3150}"/>
              </a:ext>
            </a:extLst>
          </p:cNvPr>
          <p:cNvSpPr txBox="1">
            <a:spLocks noChangeArrowheads="1"/>
          </p:cNvSpPr>
          <p:nvPr/>
        </p:nvSpPr>
        <p:spPr>
          <a:xfrm>
            <a:off x="1539875" y="398985"/>
            <a:ext cx="8593476" cy="52943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3100" b="1" dirty="0">
              <a:latin typeface="Abadi" panose="020B060402010402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100" b="1" dirty="0" err="1">
                <a:latin typeface="Abadi" panose="020B0604020104020204" pitchFamily="34" charset="0"/>
              </a:rPr>
              <a:t>Pasal</a:t>
            </a:r>
            <a:r>
              <a:rPr lang="en-US" sz="3100" b="1" dirty="0">
                <a:latin typeface="Abadi" panose="020B0604020104020204" pitchFamily="34" charset="0"/>
              </a:rPr>
              <a:t> 7 UU </a:t>
            </a:r>
            <a:r>
              <a:rPr lang="en-US" sz="3100" b="1" dirty="0" err="1">
                <a:latin typeface="Abadi" panose="020B0604020104020204" pitchFamily="34" charset="0"/>
              </a:rPr>
              <a:t>Nomor</a:t>
            </a:r>
            <a:r>
              <a:rPr lang="en-US" sz="3100" b="1" dirty="0">
                <a:latin typeface="Abadi" panose="020B0604020104020204" pitchFamily="34" charset="0"/>
              </a:rPr>
              <a:t> 12 </a:t>
            </a:r>
            <a:r>
              <a:rPr lang="en-US" sz="3100" b="1" dirty="0" err="1">
                <a:latin typeface="Abadi" panose="020B0604020104020204" pitchFamily="34" charset="0"/>
              </a:rPr>
              <a:t>Tahun</a:t>
            </a:r>
            <a:r>
              <a:rPr lang="en-US" sz="3100" b="1" dirty="0">
                <a:latin typeface="Abadi" panose="020B0604020104020204" pitchFamily="34" charset="0"/>
              </a:rPr>
              <a:t> 2011</a:t>
            </a:r>
            <a:endParaRPr lang="de-DE" sz="3100" b="1" dirty="0">
              <a:latin typeface="Abadi" panose="020B060402010402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de-DE" sz="2800" b="1" dirty="0">
                <a:latin typeface="Abadi" panose="020B0604020104020204" pitchFamily="34" charset="0"/>
              </a:rPr>
              <a:t>Jenis dan hierarki peraturan perundang-undangan</a:t>
            </a:r>
            <a:r>
              <a:rPr lang="en-US" sz="2400" b="1" dirty="0">
                <a:latin typeface="Abadi" panose="020B0604020104020204" pitchFamily="34" charset="0"/>
              </a:rPr>
              <a:t> </a:t>
            </a:r>
          </a:p>
          <a:p>
            <a:pPr marL="914400" lvl="1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</a:rPr>
              <a:t>Undang-Undang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Dasar Negara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</a:rPr>
              <a:t>Republik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		   Indonesia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</a:rPr>
              <a:t>Tahun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1945;</a:t>
            </a:r>
          </a:p>
          <a:p>
            <a:pPr marL="914400" lvl="1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600" b="1" dirty="0" err="1">
                <a:solidFill>
                  <a:srgbClr val="FF0000"/>
                </a:solidFill>
              </a:rPr>
              <a:t>Ketetapan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Majelis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Permusyaratan</a:t>
            </a:r>
            <a:r>
              <a:rPr lang="en-US" sz="2600" b="1" dirty="0">
                <a:solidFill>
                  <a:srgbClr val="FF0000"/>
                </a:solidFill>
              </a:rPr>
              <a:t> Rakyat;</a:t>
            </a:r>
          </a:p>
          <a:p>
            <a:pPr marL="914400" lvl="1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600" b="1" dirty="0" err="1">
                <a:solidFill>
                  <a:srgbClr val="7030A0"/>
                </a:solidFill>
              </a:rPr>
              <a:t>Undang-Undang</a:t>
            </a:r>
            <a:r>
              <a:rPr lang="en-US" sz="2600" b="1" dirty="0">
                <a:solidFill>
                  <a:srgbClr val="7030A0"/>
                </a:solidFill>
              </a:rPr>
              <a:t>/</a:t>
            </a:r>
            <a:r>
              <a:rPr lang="en-US" sz="2600" b="1" dirty="0" err="1">
                <a:solidFill>
                  <a:srgbClr val="7030A0"/>
                </a:solidFill>
              </a:rPr>
              <a:t>Peraturan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Pemerintah</a:t>
            </a:r>
            <a:r>
              <a:rPr lang="en-US" sz="2600" b="1" dirty="0">
                <a:solidFill>
                  <a:srgbClr val="7030A0"/>
                </a:solidFill>
              </a:rPr>
              <a:t>     </a:t>
            </a:r>
            <a:r>
              <a:rPr lang="en-US" sz="2600" b="1" dirty="0"/>
              <a:t>	 	   </a:t>
            </a:r>
            <a:r>
              <a:rPr lang="en-US" sz="2600" b="1" dirty="0" err="1">
                <a:solidFill>
                  <a:srgbClr val="7030A0"/>
                </a:solidFill>
              </a:rPr>
              <a:t>pengganti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 err="1">
                <a:solidFill>
                  <a:srgbClr val="7030A0"/>
                </a:solidFill>
              </a:rPr>
              <a:t>Undang-Undang</a:t>
            </a:r>
            <a:r>
              <a:rPr lang="en-US" sz="2600" b="1" dirty="0">
                <a:solidFill>
                  <a:srgbClr val="7030A0"/>
                </a:solidFill>
              </a:rPr>
              <a:t>;</a:t>
            </a:r>
          </a:p>
          <a:p>
            <a:pPr marL="914400" lvl="1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600" b="1" dirty="0" err="1">
                <a:solidFill>
                  <a:srgbClr val="00B050"/>
                </a:solidFill>
              </a:rPr>
              <a:t>Peraturan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Pemerintah</a:t>
            </a:r>
            <a:r>
              <a:rPr lang="en-US" sz="2600" b="1" dirty="0">
                <a:solidFill>
                  <a:srgbClr val="00B050"/>
                </a:solidFill>
              </a:rPr>
              <a:t>;</a:t>
            </a:r>
          </a:p>
          <a:p>
            <a:pPr marL="914400" lvl="1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600" b="1" dirty="0" err="1"/>
              <a:t>Peraturan</a:t>
            </a:r>
            <a:r>
              <a:rPr lang="en-US" sz="2600" b="1" dirty="0"/>
              <a:t> </a:t>
            </a:r>
            <a:r>
              <a:rPr lang="en-US" sz="2600" b="1" dirty="0" err="1"/>
              <a:t>Presiden</a:t>
            </a:r>
            <a:r>
              <a:rPr lang="en-US" sz="2600" b="1" dirty="0"/>
              <a:t>;</a:t>
            </a:r>
          </a:p>
          <a:p>
            <a:pPr marL="914400" lvl="1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600" b="1" dirty="0" err="1">
                <a:solidFill>
                  <a:srgbClr val="00B0F0"/>
                </a:solidFill>
              </a:rPr>
              <a:t>Peraturan</a:t>
            </a:r>
            <a:r>
              <a:rPr lang="en-US" sz="2600" b="1" dirty="0">
                <a:solidFill>
                  <a:srgbClr val="00B0F0"/>
                </a:solidFill>
              </a:rPr>
              <a:t> Daerah </a:t>
            </a:r>
            <a:r>
              <a:rPr lang="en-US" sz="2600" b="1" dirty="0" err="1">
                <a:solidFill>
                  <a:srgbClr val="00B0F0"/>
                </a:solidFill>
              </a:rPr>
              <a:t>Provinsi</a:t>
            </a:r>
            <a:r>
              <a:rPr lang="en-US" sz="2600" b="1" dirty="0">
                <a:solidFill>
                  <a:srgbClr val="00B0F0"/>
                </a:solidFill>
              </a:rPr>
              <a:t>; </a:t>
            </a:r>
            <a:r>
              <a:rPr lang="en-US" sz="2600" b="1" dirty="0"/>
              <a:t>dan</a:t>
            </a:r>
          </a:p>
          <a:p>
            <a:pPr marL="914400" lvl="1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600" b="1" dirty="0" err="1">
                <a:solidFill>
                  <a:srgbClr val="FFC000"/>
                </a:solidFill>
              </a:rPr>
              <a:t>Peraturan</a:t>
            </a:r>
            <a:r>
              <a:rPr lang="en-US" sz="2600" b="1" dirty="0">
                <a:solidFill>
                  <a:srgbClr val="FFC000"/>
                </a:solidFill>
              </a:rPr>
              <a:t> Daerah </a:t>
            </a:r>
            <a:r>
              <a:rPr lang="en-US" sz="2600" b="1" dirty="0" err="1">
                <a:solidFill>
                  <a:srgbClr val="FFC000"/>
                </a:solidFill>
              </a:rPr>
              <a:t>Kabupaten</a:t>
            </a:r>
            <a:r>
              <a:rPr lang="en-US" sz="2600" b="1" dirty="0">
                <a:solidFill>
                  <a:srgbClr val="FFC000"/>
                </a:solidFill>
              </a:rPr>
              <a:t>/Kota</a:t>
            </a:r>
            <a:r>
              <a:rPr lang="en-US" sz="2600" b="1" dirty="0"/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776743-3916-ED7D-89D1-777C89A012F9}"/>
              </a:ext>
            </a:extLst>
          </p:cNvPr>
          <p:cNvSpPr/>
          <p:nvPr/>
        </p:nvSpPr>
        <p:spPr>
          <a:xfrm rot="5400000">
            <a:off x="-195262" y="3559176"/>
            <a:ext cx="4724400" cy="2889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FB67C-F293-9BC0-0889-5511B5292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4" y="428625"/>
            <a:ext cx="3957637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d-ID" sz="4400" b="1" spc="-15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Pasal 8</a:t>
            </a:r>
            <a:r>
              <a:rPr lang="id-ID" sz="4400" b="1" spc="-150" dirty="0">
                <a:latin typeface="Arial" panose="020B0604020202020204" pitchFamily="34" charset="0"/>
                <a:cs typeface="Arial" panose="020B0604020202020204" pitchFamily="34" charset="0"/>
              </a:rPr>
              <a:t> ayat (1)</a:t>
            </a:r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84040795-A76C-9791-58D5-D6A055F376D8}"/>
              </a:ext>
            </a:extLst>
          </p:cNvPr>
          <p:cNvSpPr/>
          <p:nvPr/>
        </p:nvSpPr>
        <p:spPr>
          <a:xfrm>
            <a:off x="2763839" y="1357314"/>
            <a:ext cx="46037" cy="4714875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3401D05B-18C1-655B-066D-DDCFBD2CBC69}"/>
              </a:ext>
            </a:extLst>
          </p:cNvPr>
          <p:cNvSpPr/>
          <p:nvPr/>
        </p:nvSpPr>
        <p:spPr>
          <a:xfrm>
            <a:off x="11127278" y="1328739"/>
            <a:ext cx="112713" cy="4643437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116EE5-804C-B765-0A9E-6E10B1F15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9" y="1360489"/>
            <a:ext cx="7877697" cy="442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Perundang-undangan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sebagaimana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dimaksud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Pasal 7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ayat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  <a:r>
              <a:rPr lang="en-US" altLang="en-US" sz="19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mencakup</a:t>
            </a:r>
            <a:r>
              <a:rPr lang="en-US" altLang="en-U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altLang="en-U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9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ditetapkan</a:t>
            </a:r>
            <a:r>
              <a:rPr lang="en-US" altLang="en-U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Majelis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Permusyawaratan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Rakyat, Dewan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Perwakilan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Rakyat, Dewan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Perwakilan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Daerah,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Mahkamah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Agung,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Mahkamah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Konstitusi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Badan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Pemeriksa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Komisi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Yudisial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Bank Indonesia, Menteri, badan,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komisi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setingkat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dibentuk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perintah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Dewan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Perwakilan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Rakyat Daerah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Provinsi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Gubernur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Dewan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Perwakilan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Rakyat Daerah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Kabupaten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/Kota,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Bupati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Walikota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Desa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setingkat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230398EE-62B2-2A1A-1259-4989C2AF8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996950"/>
            <a:ext cx="5951538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8F1D56-BD6D-8FC7-0DD6-EBE2A999FB6C}"/>
              </a:ext>
            </a:extLst>
          </p:cNvPr>
          <p:cNvSpPr txBox="1"/>
          <p:nvPr/>
        </p:nvSpPr>
        <p:spPr>
          <a:xfrm>
            <a:off x="2393207" y="1335089"/>
            <a:ext cx="345831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d-ID" sz="4400" b="1" spc="-150" dirty="0">
                <a:solidFill>
                  <a:srgbClr val="00B050"/>
                </a:solidFill>
              </a:rPr>
              <a:t>Pasal 8</a:t>
            </a:r>
            <a:r>
              <a:rPr lang="id-ID" sz="4400" b="1" spc="-150" dirty="0"/>
              <a:t> ayat (2)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754F4-5D0B-B4B4-013D-51ADF747FB8F}"/>
              </a:ext>
            </a:extLst>
          </p:cNvPr>
          <p:cNvSpPr txBox="1"/>
          <p:nvPr/>
        </p:nvSpPr>
        <p:spPr>
          <a:xfrm>
            <a:off x="2135189" y="4214814"/>
            <a:ext cx="7921625" cy="23510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Perundang-undangan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sebagaimana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dimaksud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ayat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(1)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diakui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keberadaannya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mengikat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sepanjang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diperintahkan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Perundang-undangan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dibentuk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kewenangan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87DB72-10D9-2D5D-0863-0016EDB9625A}"/>
              </a:ext>
            </a:extLst>
          </p:cNvPr>
          <p:cNvSpPr/>
          <p:nvPr/>
        </p:nvSpPr>
        <p:spPr>
          <a:xfrm>
            <a:off x="1774825" y="188914"/>
            <a:ext cx="8642350" cy="6480175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2E70762-4061-9640-0742-AB5A94E85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341438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latin typeface="Book Antiqua" panose="02040602050305030304" pitchFamily="18" charset="0"/>
              </a:rPr>
              <a:t>MATERI MUATAN 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UNDANG-UNDANG</a:t>
            </a:r>
            <a:r>
              <a:rPr lang="en-US" dirty="0"/>
              <a:t>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012E48A-175E-F18B-8714-CEF4141E63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2636838"/>
            <a:ext cx="8382000" cy="2387600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id-ID" altLang="en-US" sz="2900"/>
              <a:t>    </a:t>
            </a:r>
            <a:r>
              <a:rPr lang="en-US" altLang="en-US" sz="2900"/>
              <a:t>merupakan materi muatan yang “khas” yang harus diletakkan dalam suatu Undang-Undang, sehingga ia selalu berada di dalam jenjangnya.</a:t>
            </a:r>
          </a:p>
        </p:txBody>
      </p:sp>
    </p:spTree>
  </p:cSld>
  <p:clrMapOvr>
    <a:masterClrMapping/>
  </p:clrMapOvr>
  <p:transition spd="slow">
    <p:cover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4D89880-3907-9394-5662-647301178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8025" y="1125538"/>
            <a:ext cx="8229600" cy="1143000"/>
          </a:xfrm>
        </p:spPr>
        <p:txBody>
          <a:bodyPr rtlCol="0">
            <a:normAutofit fontScale="90000"/>
          </a:bodyPr>
          <a:lstStyle/>
          <a:p>
            <a:pPr algn="just">
              <a:defRPr/>
            </a:pP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Peraturan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perundang-undangan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dibedakan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menjadi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: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2DAA8DD-D7E5-1660-D69D-9724C4DAB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47863" y="2492375"/>
            <a:ext cx="8229600" cy="4038600"/>
          </a:xfrm>
        </p:spPr>
        <p:txBody>
          <a:bodyPr/>
          <a:lstStyle/>
          <a:p>
            <a:pPr marL="609600" indent="-609600" algn="just">
              <a:buFontTx/>
              <a:buAutoNum type="arabicPeriod"/>
            </a:pPr>
            <a:r>
              <a:rPr lang="en-US" altLang="en-US" sz="2600"/>
              <a:t>Peraturan perundang-undangan yang dibentuk oleh Presiden dengan persetujuan dari Dewan Perwakilan Rakyat (menurut Pasal 5 ayat (1) UUD 1945), atau yang dibentuk oleh Dewan Perwakilan Rakyat dan disahkan oleh Presiden (menurut Pasal 20 Amandemen Pertama UUD 1945)</a:t>
            </a:r>
          </a:p>
          <a:p>
            <a:pPr marL="609600" indent="-609600" algn="just">
              <a:buFontTx/>
              <a:buAutoNum type="arabicPeriod"/>
            </a:pPr>
            <a:r>
              <a:rPr lang="en-US" altLang="en-US" sz="2600"/>
              <a:t>Peraturan Perundang-undangan yang tidak memerlukan persetujuan Dewan Perwakilan Rakyat. </a:t>
            </a:r>
          </a:p>
        </p:txBody>
      </p:sp>
    </p:spTree>
  </p:cSld>
  <p:clrMapOvr>
    <a:masterClrMapping/>
  </p:clrMapOvr>
  <p:transition spd="slow">
    <p:cover dir="l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121</TotalTime>
  <Words>2281</Words>
  <Application>Microsoft Office PowerPoint</Application>
  <PresentationFormat>Widescreen</PresentationFormat>
  <Paragraphs>195</Paragraphs>
  <Slides>42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9" baseType="lpstr">
      <vt:lpstr>Abadi</vt:lpstr>
      <vt:lpstr>Aharoni</vt:lpstr>
      <vt:lpstr>Aptos</vt:lpstr>
      <vt:lpstr>Arabic Typesetting</vt:lpstr>
      <vt:lpstr>Arial</vt:lpstr>
      <vt:lpstr>Arial Black</vt:lpstr>
      <vt:lpstr>Bahnschrift Light SemiCondensed</vt:lpstr>
      <vt:lpstr>Berlin Sans FB</vt:lpstr>
      <vt:lpstr>Book Antiqua</vt:lpstr>
      <vt:lpstr>Calibri</vt:lpstr>
      <vt:lpstr>Californian FB</vt:lpstr>
      <vt:lpstr>Garamond</vt:lpstr>
      <vt:lpstr>Segoe UI Light</vt:lpstr>
      <vt:lpstr>Verdana</vt:lpstr>
      <vt:lpstr>Wingdings</vt:lpstr>
      <vt:lpstr>Wingdings 2</vt:lpstr>
      <vt:lpstr>Organic</vt:lpstr>
      <vt:lpstr>PERATURAN PERUNDANG-UNDANGAN DAN PERATURAN KEBIJAKAN DALAM SISTEM HUKUM INDONESIA</vt:lpstr>
      <vt:lpstr>1. UMUM</vt:lpstr>
      <vt:lpstr>PowerPoint Presentation</vt:lpstr>
      <vt:lpstr>2. PERATURAN PERUNDANG-UNDANGAN</vt:lpstr>
      <vt:lpstr>PowerPoint Presentation</vt:lpstr>
      <vt:lpstr>PowerPoint Presentation</vt:lpstr>
      <vt:lpstr>PowerPoint Presentation</vt:lpstr>
      <vt:lpstr>MATERI MUATAN  UNDANG-UNDANG </vt:lpstr>
      <vt:lpstr>Peraturan perundang-undangan dibedakan menjadi:</vt:lpstr>
      <vt:lpstr> Pasal 10 UU Nomor 12 Tahun 2011  </vt:lpstr>
      <vt:lpstr>PowerPoint Presentation</vt:lpstr>
      <vt:lpstr>UU Nomor 12 Tahun 2011</vt:lpstr>
      <vt:lpstr>Pasal 14 UU Nomor 12 Tahun 2011</vt:lpstr>
      <vt:lpstr>PowerPoint Presentation</vt:lpstr>
      <vt:lpstr>PowerPoint Presentation</vt:lpstr>
      <vt:lpstr> Solusi</vt:lpstr>
      <vt:lpstr>PowerPoint Presentation</vt:lpstr>
      <vt:lpstr>Peraturan Kebijakan</vt:lpstr>
      <vt:lpstr>Istilah yang digunakan </vt:lpstr>
      <vt:lpstr>freies ermessen</vt:lpstr>
      <vt:lpstr>Unsur Freies Ermessen dalam kerangka negara hukum:</vt:lpstr>
      <vt:lpstr>Ciri-ciri “Peraturan Kebijakan”</vt:lpstr>
      <vt:lpstr>Asas Umum Pemerintahan yang baik:</vt:lpstr>
      <vt:lpstr>Hal-hal yang perlu diperhatikan  </vt:lpstr>
      <vt:lpstr>Bentuk2 Legislasi Semu dan Penetapan</vt:lpstr>
      <vt:lpstr>Ad.1 Surat Edaran</vt:lpstr>
      <vt:lpstr>PowerPoint Presentation</vt:lpstr>
      <vt:lpstr>PowerPoint Presentation</vt:lpstr>
      <vt:lpstr>PowerPoint Presentation</vt:lpstr>
      <vt:lpstr>PowerPoint Presentation</vt:lpstr>
      <vt:lpstr>Teknik Penyusunan &amp; Format</vt:lpstr>
      <vt:lpstr>PowerPoint Presentation</vt:lpstr>
      <vt:lpstr>PEDOMAN TATA NASKAH DINAS (1)</vt:lpstr>
      <vt:lpstr>PEDOMAN TATA NASKAH DINAS (2)</vt:lpstr>
      <vt:lpstr>Format</vt:lpstr>
      <vt:lpstr>Kepala</vt:lpstr>
      <vt:lpstr>Batang Tubuh</vt:lpstr>
      <vt:lpstr>Kaki (Penutup)</vt:lpstr>
      <vt:lpstr>FORMAT SURAT EDARAN </vt:lpstr>
      <vt:lpstr>FORMAT PETUNJUK PELAKSANAAN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PERATURAN PERUNDANG-UNDANGAN DAN PERATURAN KEBIJAKAN DALAM SISTEM HUKUM INDONESIA</dc:title>
  <dc:creator>MyPC ONE PRO K5</dc:creator>
  <cp:lastModifiedBy>IdeaPad S145</cp:lastModifiedBy>
  <cp:revision>13</cp:revision>
  <dcterms:created xsi:type="dcterms:W3CDTF">2023-02-21T02:00:54Z</dcterms:created>
  <dcterms:modified xsi:type="dcterms:W3CDTF">2024-06-09T13:56:50Z</dcterms:modified>
</cp:coreProperties>
</file>