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3.jpg" ContentType="image/jp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147374291" r:id="rId3"/>
    <p:sldId id="2147374276" r:id="rId4"/>
    <p:sldId id="2147374282" r:id="rId5"/>
    <p:sldId id="2147374283" r:id="rId6"/>
    <p:sldId id="2147374280" r:id="rId7"/>
    <p:sldId id="2147374281" r:id="rId8"/>
    <p:sldId id="2147374292" r:id="rId9"/>
    <p:sldId id="2147374293" r:id="rId10"/>
    <p:sldId id="2147374294" r:id="rId11"/>
    <p:sldId id="2147374295" r:id="rId12"/>
    <p:sldId id="2147374296" r:id="rId13"/>
    <p:sldId id="2147374297" r:id="rId14"/>
    <p:sldId id="2147374298" r:id="rId15"/>
    <p:sldId id="2147374299" r:id="rId16"/>
    <p:sldId id="2147374300" r:id="rId17"/>
    <p:sldId id="2147374301" r:id="rId18"/>
    <p:sldId id="2147374302" r:id="rId19"/>
    <p:sldId id="2147374303" r:id="rId20"/>
    <p:sldId id="2147374304" r:id="rId21"/>
    <p:sldId id="2147374284" r:id="rId22"/>
    <p:sldId id="2147374279" r:id="rId23"/>
    <p:sldId id="2147374286" r:id="rId24"/>
    <p:sldId id="2147374288" r:id="rId25"/>
    <p:sldId id="2147374290" r:id="rId26"/>
    <p:sldId id="2147374272" r:id="rId27"/>
    <p:sldId id="2147374289" r:id="rId28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911"/>
    <a:srgbClr val="29A7C9"/>
    <a:srgbClr val="2B91AA"/>
    <a:srgbClr val="A1DCEC"/>
    <a:srgbClr val="6DC8E1"/>
    <a:srgbClr val="FCD997"/>
    <a:srgbClr val="54BCD4"/>
    <a:srgbClr val="FBCA71"/>
    <a:srgbClr val="22738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23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IRH\Wilayah%20III%20IRH%20(OK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D" dirty="0"/>
              <a:t>JAWA</a:t>
            </a:r>
            <a:r>
              <a:rPr lang="en-ID" baseline="0" dirty="0"/>
              <a:t> BARAT</a:t>
            </a:r>
            <a:endParaRPr lang="en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DC-458E-A08B-A8B78E7CC9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DC-458E-A08B-A8B78E7CC9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Jabar!$B$31:$B$32</c:f>
              <c:strCache>
                <c:ptCount val="2"/>
                <c:pt idx="0">
                  <c:v>Yang Sudah</c:v>
                </c:pt>
                <c:pt idx="1">
                  <c:v>Yang belum</c:v>
                </c:pt>
              </c:strCache>
            </c:strRef>
          </c:cat>
          <c:val>
            <c:numRef>
              <c:f>Jabar!$C$31:$C$32</c:f>
              <c:numCache>
                <c:formatCode>General</c:formatCode>
                <c:ptCount val="2"/>
                <c:pt idx="0">
                  <c:v>27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C-458E-A08B-A8B78E7CC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3471B7D-016C-49C8-ABED-19D5D53607A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1500235-598D-464E-A7AD-82F0F50C4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13013" y="1001713"/>
            <a:ext cx="8901113" cy="500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 err="1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7804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2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0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0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3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0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6AE0DCC-C350-40F0-B395-8890858094C1}"/>
              </a:ext>
            </a:extLst>
          </p:cNvPr>
          <p:cNvSpPr/>
          <p:nvPr userDrawn="1"/>
        </p:nvSpPr>
        <p:spPr>
          <a:xfrm>
            <a:off x="8129123" y="0"/>
            <a:ext cx="40628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2EDC755-E22E-439E-911C-1737DCD4C8ED}"/>
              </a:ext>
            </a:extLst>
          </p:cNvPr>
          <p:cNvSpPr>
            <a:spLocks/>
          </p:cNvSpPr>
          <p:nvPr/>
        </p:nvSpPr>
        <p:spPr bwMode="auto">
          <a:xfrm>
            <a:off x="1381176" y="5456249"/>
            <a:ext cx="10810824" cy="1401751"/>
          </a:xfrm>
          <a:custGeom>
            <a:avLst/>
            <a:gdLst>
              <a:gd name="T0" fmla="*/ 9953 w 9953"/>
              <a:gd name="T1" fmla="*/ 1053 h 1640"/>
              <a:gd name="T2" fmla="*/ 5726 w 9953"/>
              <a:gd name="T3" fmla="*/ 66 h 1640"/>
              <a:gd name="T4" fmla="*/ 3525 w 9953"/>
              <a:gd name="T5" fmla="*/ 127 h 1640"/>
              <a:gd name="T6" fmla="*/ 0 w 9953"/>
              <a:gd name="T7" fmla="*/ 1640 h 1640"/>
              <a:gd name="T8" fmla="*/ 9953 w 9953"/>
              <a:gd name="T9" fmla="*/ 1640 h 1640"/>
              <a:gd name="T10" fmla="*/ 9953 w 9953"/>
              <a:gd name="T11" fmla="*/ 1053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3" h="1640">
                <a:moveTo>
                  <a:pt x="9953" y="1053"/>
                </a:moveTo>
                <a:cubicBezTo>
                  <a:pt x="8624" y="536"/>
                  <a:pt x="7205" y="197"/>
                  <a:pt x="5726" y="66"/>
                </a:cubicBezTo>
                <a:cubicBezTo>
                  <a:pt x="4969" y="0"/>
                  <a:pt x="4241" y="12"/>
                  <a:pt x="3525" y="127"/>
                </a:cubicBezTo>
                <a:cubicBezTo>
                  <a:pt x="2252" y="332"/>
                  <a:pt x="1033" y="870"/>
                  <a:pt x="0" y="1640"/>
                </a:cubicBezTo>
                <a:lnTo>
                  <a:pt x="9953" y="1640"/>
                </a:lnTo>
                <a:lnTo>
                  <a:pt x="9953" y="105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5226648B-0574-4419-9ADC-5373FAC6DD04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12192000" cy="1325052"/>
          </a:xfrm>
          <a:custGeom>
            <a:avLst/>
            <a:gdLst>
              <a:gd name="T0" fmla="*/ 5613 w 11225"/>
              <a:gd name="T1" fmla="*/ 0 h 1552"/>
              <a:gd name="T2" fmla="*/ 0 w 11225"/>
              <a:gd name="T3" fmla="*/ 1052 h 1552"/>
              <a:gd name="T4" fmla="*/ 0 w 11225"/>
              <a:gd name="T5" fmla="*/ 1552 h 1552"/>
              <a:gd name="T6" fmla="*/ 5613 w 11225"/>
              <a:gd name="T7" fmla="*/ 500 h 1552"/>
              <a:gd name="T8" fmla="*/ 11225 w 11225"/>
              <a:gd name="T9" fmla="*/ 1552 h 1552"/>
              <a:gd name="T10" fmla="*/ 11225 w 11225"/>
              <a:gd name="T11" fmla="*/ 1052 h 1552"/>
              <a:gd name="T12" fmla="*/ 5613 w 11225"/>
              <a:gd name="T13" fmla="*/ 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5" h="1552">
                <a:moveTo>
                  <a:pt x="5613" y="0"/>
                </a:moveTo>
                <a:cubicBezTo>
                  <a:pt x="3633" y="0"/>
                  <a:pt x="1740" y="373"/>
                  <a:pt x="0" y="1052"/>
                </a:cubicBezTo>
                <a:lnTo>
                  <a:pt x="0" y="1552"/>
                </a:lnTo>
                <a:cubicBezTo>
                  <a:pt x="1740" y="873"/>
                  <a:pt x="3633" y="500"/>
                  <a:pt x="5613" y="500"/>
                </a:cubicBezTo>
                <a:cubicBezTo>
                  <a:pt x="7593" y="500"/>
                  <a:pt x="9485" y="873"/>
                  <a:pt x="11225" y="1552"/>
                </a:cubicBezTo>
                <a:lnTo>
                  <a:pt x="11225" y="1052"/>
                </a:lnTo>
                <a:cubicBezTo>
                  <a:pt x="9485" y="373"/>
                  <a:pt x="7593" y="0"/>
                  <a:pt x="56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FF605BE-9AAC-4637-BEDF-E39B0FA970A0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1288025"/>
          </a:xfrm>
          <a:custGeom>
            <a:avLst/>
            <a:gdLst>
              <a:gd name="T0" fmla="*/ 0 w 5612"/>
              <a:gd name="T1" fmla="*/ 1510 h 1510"/>
              <a:gd name="T2" fmla="*/ 5612 w 5612"/>
              <a:gd name="T3" fmla="*/ 459 h 1510"/>
              <a:gd name="T4" fmla="*/ 5612 w 5612"/>
              <a:gd name="T5" fmla="*/ 0 h 1510"/>
              <a:gd name="T6" fmla="*/ 5216 w 5612"/>
              <a:gd name="T7" fmla="*/ 0 h 1510"/>
              <a:gd name="T8" fmla="*/ 0 w 5612"/>
              <a:gd name="T9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2" h="1510">
                <a:moveTo>
                  <a:pt x="0" y="1510"/>
                </a:moveTo>
                <a:cubicBezTo>
                  <a:pt x="1980" y="1510"/>
                  <a:pt x="3872" y="1137"/>
                  <a:pt x="5612" y="459"/>
                </a:cubicBezTo>
                <a:lnTo>
                  <a:pt x="5612" y="0"/>
                </a:lnTo>
                <a:lnTo>
                  <a:pt x="5216" y="0"/>
                </a:lnTo>
                <a:cubicBezTo>
                  <a:pt x="3844" y="682"/>
                  <a:pt x="1892" y="1267"/>
                  <a:pt x="0" y="151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A71A817-0DC2-478A-9610-CCE3AE25BE57}"/>
              </a:ext>
            </a:extLst>
          </p:cNvPr>
          <p:cNvSpPr>
            <a:spLocks/>
          </p:cNvSpPr>
          <p:nvPr/>
        </p:nvSpPr>
        <p:spPr bwMode="auto">
          <a:xfrm>
            <a:off x="8774341" y="0"/>
            <a:ext cx="2607771" cy="724679"/>
          </a:xfrm>
          <a:custGeom>
            <a:avLst/>
            <a:gdLst>
              <a:gd name="T0" fmla="*/ 2400 w 2400"/>
              <a:gd name="T1" fmla="*/ 0 h 849"/>
              <a:gd name="T2" fmla="*/ 1626 w 2400"/>
              <a:gd name="T3" fmla="*/ 0 h 849"/>
              <a:gd name="T4" fmla="*/ 0 w 2400"/>
              <a:gd name="T5" fmla="*/ 849 h 849"/>
              <a:gd name="T6" fmla="*/ 2400 w 2400"/>
              <a:gd name="T7" fmla="*/ 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849">
                <a:moveTo>
                  <a:pt x="2400" y="0"/>
                </a:moveTo>
                <a:lnTo>
                  <a:pt x="1626" y="0"/>
                </a:lnTo>
                <a:cubicBezTo>
                  <a:pt x="1128" y="296"/>
                  <a:pt x="578" y="584"/>
                  <a:pt x="0" y="849"/>
                </a:cubicBezTo>
                <a:cubicBezTo>
                  <a:pt x="874" y="611"/>
                  <a:pt x="1698" y="319"/>
                  <a:pt x="240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29977C69-F135-455A-AE7E-22ADEED511A2}"/>
              </a:ext>
            </a:extLst>
          </p:cNvPr>
          <p:cNvSpPr>
            <a:spLocks/>
          </p:cNvSpPr>
          <p:nvPr/>
        </p:nvSpPr>
        <p:spPr bwMode="auto">
          <a:xfrm>
            <a:off x="5588559" y="1161074"/>
            <a:ext cx="6603441" cy="4535855"/>
          </a:xfrm>
          <a:custGeom>
            <a:avLst/>
            <a:gdLst>
              <a:gd name="T0" fmla="*/ 6080 w 6080"/>
              <a:gd name="T1" fmla="*/ 5308 h 5308"/>
              <a:gd name="T2" fmla="*/ 6080 w 6080"/>
              <a:gd name="T3" fmla="*/ 5308 h 5308"/>
              <a:gd name="T4" fmla="*/ 6075 w 6080"/>
              <a:gd name="T5" fmla="*/ 5306 h 5308"/>
              <a:gd name="T6" fmla="*/ 6073 w 6080"/>
              <a:gd name="T7" fmla="*/ 5305 h 5308"/>
              <a:gd name="T8" fmla="*/ 6070 w 6080"/>
              <a:gd name="T9" fmla="*/ 5304 h 5308"/>
              <a:gd name="T10" fmla="*/ 6068 w 6080"/>
              <a:gd name="T11" fmla="*/ 5303 h 5308"/>
              <a:gd name="T12" fmla="*/ 6065 w 6080"/>
              <a:gd name="T13" fmla="*/ 5302 h 5308"/>
              <a:gd name="T14" fmla="*/ 6063 w 6080"/>
              <a:gd name="T15" fmla="*/ 5301 h 5308"/>
              <a:gd name="T16" fmla="*/ 6060 w 6080"/>
              <a:gd name="T17" fmla="*/ 5300 h 5308"/>
              <a:gd name="T18" fmla="*/ 6058 w 6080"/>
              <a:gd name="T19" fmla="*/ 5299 h 5308"/>
              <a:gd name="T20" fmla="*/ 6055 w 6080"/>
              <a:gd name="T21" fmla="*/ 5298 h 5308"/>
              <a:gd name="T22" fmla="*/ 6053 w 6080"/>
              <a:gd name="T23" fmla="*/ 5297 h 5308"/>
              <a:gd name="T24" fmla="*/ 6050 w 6080"/>
              <a:gd name="T25" fmla="*/ 5296 h 5308"/>
              <a:gd name="T26" fmla="*/ 6048 w 6080"/>
              <a:gd name="T27" fmla="*/ 5295 h 5308"/>
              <a:gd name="T28" fmla="*/ 6045 w 6080"/>
              <a:gd name="T29" fmla="*/ 5294 h 5308"/>
              <a:gd name="T30" fmla="*/ 6042 w 6080"/>
              <a:gd name="T31" fmla="*/ 5293 h 5308"/>
              <a:gd name="T32" fmla="*/ 6040 w 6080"/>
              <a:gd name="T33" fmla="*/ 5292 h 5308"/>
              <a:gd name="T34" fmla="*/ 6038 w 6080"/>
              <a:gd name="T35" fmla="*/ 5291 h 5308"/>
              <a:gd name="T36" fmla="*/ 6036 w 6080"/>
              <a:gd name="T37" fmla="*/ 5290 h 5308"/>
              <a:gd name="T38" fmla="*/ 6033 w 6080"/>
              <a:gd name="T39" fmla="*/ 5289 h 5308"/>
              <a:gd name="T40" fmla="*/ 6031 w 6080"/>
              <a:gd name="T41" fmla="*/ 5289 h 5308"/>
              <a:gd name="T42" fmla="*/ 6028 w 6080"/>
              <a:gd name="T43" fmla="*/ 5287 h 5308"/>
              <a:gd name="T44" fmla="*/ 6026 w 6080"/>
              <a:gd name="T45" fmla="*/ 5287 h 5308"/>
              <a:gd name="T46" fmla="*/ 6022 w 6080"/>
              <a:gd name="T47" fmla="*/ 5285 h 5308"/>
              <a:gd name="T48" fmla="*/ 6021 w 6080"/>
              <a:gd name="T49" fmla="*/ 5285 h 5308"/>
              <a:gd name="T50" fmla="*/ 6018 w 6080"/>
              <a:gd name="T51" fmla="*/ 5283 h 5308"/>
              <a:gd name="T52" fmla="*/ 6017 w 6080"/>
              <a:gd name="T53" fmla="*/ 5283 h 5308"/>
              <a:gd name="T54" fmla="*/ 800 w 6080"/>
              <a:gd name="T55" fmla="*/ 4260 h 5308"/>
              <a:gd name="T56" fmla="*/ 849 w 6080"/>
              <a:gd name="T57" fmla="*/ 3773 h 5308"/>
              <a:gd name="T58" fmla="*/ 543 w 6080"/>
              <a:gd name="T59" fmla="*/ 2177 h 5308"/>
              <a:gd name="T60" fmla="*/ 0 w 6080"/>
              <a:gd name="T61" fmla="*/ 1044 h 5308"/>
              <a:gd name="T62" fmla="*/ 460 w 6080"/>
              <a:gd name="T63" fmla="*/ 1051 h 5308"/>
              <a:gd name="T64" fmla="*/ 460 w 6080"/>
              <a:gd name="T65" fmla="*/ 1051 h 5308"/>
              <a:gd name="T66" fmla="*/ 463 w 6080"/>
              <a:gd name="T67" fmla="*/ 1051 h 5308"/>
              <a:gd name="T68" fmla="*/ 468 w 6080"/>
              <a:gd name="T69" fmla="*/ 1051 h 5308"/>
              <a:gd name="T70" fmla="*/ 468 w 6080"/>
              <a:gd name="T71" fmla="*/ 1051 h 5308"/>
              <a:gd name="T72" fmla="*/ 6080 w 6080"/>
              <a:gd name="T73" fmla="*/ 0 h 5308"/>
              <a:gd name="T74" fmla="*/ 6080 w 6080"/>
              <a:gd name="T75" fmla="*/ 5308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80" h="5308">
                <a:moveTo>
                  <a:pt x="6080" y="5308"/>
                </a:moveTo>
                <a:lnTo>
                  <a:pt x="6080" y="5308"/>
                </a:lnTo>
                <a:cubicBezTo>
                  <a:pt x="6078" y="5307"/>
                  <a:pt x="6077" y="5306"/>
                  <a:pt x="6075" y="5306"/>
                </a:cubicBezTo>
                <a:cubicBezTo>
                  <a:pt x="6074" y="5306"/>
                  <a:pt x="6074" y="5305"/>
                  <a:pt x="6073" y="5305"/>
                </a:cubicBezTo>
                <a:cubicBezTo>
                  <a:pt x="6072" y="5305"/>
                  <a:pt x="6071" y="5304"/>
                  <a:pt x="6070" y="5304"/>
                </a:cubicBezTo>
                <a:cubicBezTo>
                  <a:pt x="6069" y="5303"/>
                  <a:pt x="6069" y="5303"/>
                  <a:pt x="6068" y="5303"/>
                </a:cubicBezTo>
                <a:cubicBezTo>
                  <a:pt x="6067" y="5303"/>
                  <a:pt x="6066" y="5302"/>
                  <a:pt x="6065" y="5302"/>
                </a:cubicBezTo>
                <a:cubicBezTo>
                  <a:pt x="6064" y="5302"/>
                  <a:pt x="6063" y="5301"/>
                  <a:pt x="6063" y="5301"/>
                </a:cubicBezTo>
                <a:cubicBezTo>
                  <a:pt x="6062" y="5301"/>
                  <a:pt x="6061" y="5300"/>
                  <a:pt x="6060" y="5300"/>
                </a:cubicBezTo>
                <a:cubicBezTo>
                  <a:pt x="6059" y="5300"/>
                  <a:pt x="6059" y="5299"/>
                  <a:pt x="6058" y="5299"/>
                </a:cubicBezTo>
                <a:cubicBezTo>
                  <a:pt x="6057" y="5299"/>
                  <a:pt x="6056" y="5298"/>
                  <a:pt x="6055" y="5298"/>
                </a:cubicBezTo>
                <a:cubicBezTo>
                  <a:pt x="6054" y="5298"/>
                  <a:pt x="6053" y="5297"/>
                  <a:pt x="6053" y="5297"/>
                </a:cubicBezTo>
                <a:cubicBezTo>
                  <a:pt x="6052" y="5297"/>
                  <a:pt x="6051" y="5296"/>
                  <a:pt x="6050" y="5296"/>
                </a:cubicBezTo>
                <a:cubicBezTo>
                  <a:pt x="6049" y="5296"/>
                  <a:pt x="6048" y="5295"/>
                  <a:pt x="6048" y="5295"/>
                </a:cubicBezTo>
                <a:cubicBezTo>
                  <a:pt x="6047" y="5295"/>
                  <a:pt x="6046" y="5295"/>
                  <a:pt x="6045" y="5294"/>
                </a:cubicBezTo>
                <a:cubicBezTo>
                  <a:pt x="6044" y="5294"/>
                  <a:pt x="6043" y="5293"/>
                  <a:pt x="6042" y="5293"/>
                </a:cubicBezTo>
                <a:cubicBezTo>
                  <a:pt x="6042" y="5293"/>
                  <a:pt x="6041" y="5293"/>
                  <a:pt x="6040" y="5292"/>
                </a:cubicBezTo>
                <a:cubicBezTo>
                  <a:pt x="6040" y="5292"/>
                  <a:pt x="6039" y="5292"/>
                  <a:pt x="6038" y="5291"/>
                </a:cubicBezTo>
                <a:cubicBezTo>
                  <a:pt x="6037" y="5291"/>
                  <a:pt x="6036" y="5291"/>
                  <a:pt x="6036" y="5290"/>
                </a:cubicBezTo>
                <a:cubicBezTo>
                  <a:pt x="6034" y="5290"/>
                  <a:pt x="6034" y="5290"/>
                  <a:pt x="6033" y="5289"/>
                </a:cubicBezTo>
                <a:cubicBezTo>
                  <a:pt x="6032" y="5289"/>
                  <a:pt x="6031" y="5289"/>
                  <a:pt x="6031" y="5289"/>
                </a:cubicBezTo>
                <a:cubicBezTo>
                  <a:pt x="6030" y="5288"/>
                  <a:pt x="6029" y="5288"/>
                  <a:pt x="6028" y="5287"/>
                </a:cubicBezTo>
                <a:cubicBezTo>
                  <a:pt x="6027" y="5287"/>
                  <a:pt x="6026" y="5287"/>
                  <a:pt x="6026" y="5287"/>
                </a:cubicBezTo>
                <a:cubicBezTo>
                  <a:pt x="6025" y="5286"/>
                  <a:pt x="6024" y="5286"/>
                  <a:pt x="6022" y="5285"/>
                </a:cubicBezTo>
                <a:cubicBezTo>
                  <a:pt x="6022" y="5285"/>
                  <a:pt x="6022" y="5285"/>
                  <a:pt x="6021" y="5285"/>
                </a:cubicBezTo>
                <a:cubicBezTo>
                  <a:pt x="6020" y="5284"/>
                  <a:pt x="6019" y="5284"/>
                  <a:pt x="6018" y="5283"/>
                </a:cubicBezTo>
                <a:cubicBezTo>
                  <a:pt x="6017" y="5283"/>
                  <a:pt x="6017" y="5283"/>
                  <a:pt x="6017" y="5283"/>
                </a:cubicBezTo>
                <a:cubicBezTo>
                  <a:pt x="4392" y="4658"/>
                  <a:pt x="2635" y="4299"/>
                  <a:pt x="800" y="4260"/>
                </a:cubicBezTo>
                <a:cubicBezTo>
                  <a:pt x="832" y="4119"/>
                  <a:pt x="849" y="3955"/>
                  <a:pt x="849" y="3773"/>
                </a:cubicBezTo>
                <a:cubicBezTo>
                  <a:pt x="849" y="3321"/>
                  <a:pt x="748" y="2759"/>
                  <a:pt x="543" y="2177"/>
                </a:cubicBezTo>
                <a:cubicBezTo>
                  <a:pt x="392" y="1745"/>
                  <a:pt x="203" y="1359"/>
                  <a:pt x="0" y="1044"/>
                </a:cubicBezTo>
                <a:cubicBezTo>
                  <a:pt x="153" y="1049"/>
                  <a:pt x="306" y="1051"/>
                  <a:pt x="460" y="1051"/>
                </a:cubicBezTo>
                <a:lnTo>
                  <a:pt x="460" y="1051"/>
                </a:lnTo>
                <a:lnTo>
                  <a:pt x="463" y="1051"/>
                </a:lnTo>
                <a:lnTo>
                  <a:pt x="468" y="1051"/>
                </a:lnTo>
                <a:lnTo>
                  <a:pt x="468" y="1051"/>
                </a:lnTo>
                <a:cubicBezTo>
                  <a:pt x="2448" y="1051"/>
                  <a:pt x="4340" y="678"/>
                  <a:pt x="6080" y="0"/>
                </a:cubicBezTo>
                <a:lnTo>
                  <a:pt x="6080" y="5308"/>
                </a:ln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84E9ACDE-B4AC-4BA2-B060-DAE224260DF5}"/>
              </a:ext>
            </a:extLst>
          </p:cNvPr>
          <p:cNvSpPr>
            <a:spLocks/>
          </p:cNvSpPr>
          <p:nvPr/>
        </p:nvSpPr>
        <p:spPr bwMode="auto">
          <a:xfrm>
            <a:off x="6096000" y="4800336"/>
            <a:ext cx="6096000" cy="1322406"/>
          </a:xfrm>
          <a:custGeom>
            <a:avLst/>
            <a:gdLst>
              <a:gd name="T0" fmla="*/ 0 w 5614"/>
              <a:gd name="T1" fmla="*/ 496 h 1548"/>
              <a:gd name="T2" fmla="*/ 2 w 5614"/>
              <a:gd name="T3" fmla="*/ 496 h 1548"/>
              <a:gd name="T4" fmla="*/ 5614 w 5614"/>
              <a:gd name="T5" fmla="*/ 1548 h 1548"/>
              <a:gd name="T6" fmla="*/ 5614 w 5614"/>
              <a:gd name="T7" fmla="*/ 1048 h 1548"/>
              <a:gd name="T8" fmla="*/ 334 w 5614"/>
              <a:gd name="T9" fmla="*/ 0 h 1548"/>
              <a:gd name="T10" fmla="*/ 0 w 5614"/>
              <a:gd name="T11" fmla="*/ 496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4" h="1548">
                <a:moveTo>
                  <a:pt x="0" y="496"/>
                </a:moveTo>
                <a:lnTo>
                  <a:pt x="2" y="496"/>
                </a:lnTo>
                <a:cubicBezTo>
                  <a:pt x="1982" y="496"/>
                  <a:pt x="3874" y="869"/>
                  <a:pt x="5614" y="1548"/>
                </a:cubicBezTo>
                <a:lnTo>
                  <a:pt x="5614" y="1048"/>
                </a:lnTo>
                <a:cubicBezTo>
                  <a:pt x="3972" y="407"/>
                  <a:pt x="2193" y="39"/>
                  <a:pt x="334" y="0"/>
                </a:cubicBezTo>
                <a:cubicBezTo>
                  <a:pt x="275" y="254"/>
                  <a:pt x="163" y="431"/>
                  <a:pt x="0" y="496"/>
                </a:cubicBezTo>
              </a:path>
            </a:pathLst>
          </a:custGeom>
          <a:solidFill>
            <a:srgbClr val="2D2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B9640EC-792E-459D-B529-A1C452C25ECD}"/>
              </a:ext>
            </a:extLst>
          </p:cNvPr>
          <p:cNvSpPr>
            <a:spLocks noEditPoints="1"/>
          </p:cNvSpPr>
          <p:nvPr/>
        </p:nvSpPr>
        <p:spPr bwMode="auto">
          <a:xfrm>
            <a:off x="4734985" y="518383"/>
            <a:ext cx="7457015" cy="1539281"/>
          </a:xfrm>
          <a:custGeom>
            <a:avLst/>
            <a:gdLst>
              <a:gd name="T0" fmla="*/ 1253 w 6865"/>
              <a:gd name="T1" fmla="*/ 1801 h 1801"/>
              <a:gd name="T2" fmla="*/ 1248 w 6865"/>
              <a:gd name="T3" fmla="*/ 1801 h 1801"/>
              <a:gd name="T4" fmla="*/ 1253 w 6865"/>
              <a:gd name="T5" fmla="*/ 1801 h 1801"/>
              <a:gd name="T6" fmla="*/ 1245 w 6865"/>
              <a:gd name="T7" fmla="*/ 1801 h 1801"/>
              <a:gd name="T8" fmla="*/ 1245 w 6865"/>
              <a:gd name="T9" fmla="*/ 1801 h 1801"/>
              <a:gd name="T10" fmla="*/ 1245 w 6865"/>
              <a:gd name="T11" fmla="*/ 1801 h 1801"/>
              <a:gd name="T12" fmla="*/ 1253 w 6865"/>
              <a:gd name="T13" fmla="*/ 1647 h 1801"/>
              <a:gd name="T14" fmla="*/ 665 w 6865"/>
              <a:gd name="T15" fmla="*/ 1618 h 1801"/>
              <a:gd name="T16" fmla="*/ 0 w 6865"/>
              <a:gd name="T17" fmla="*/ 1001 h 1801"/>
              <a:gd name="T18" fmla="*/ 1253 w 6865"/>
              <a:gd name="T19" fmla="*/ 1051 h 1801"/>
              <a:gd name="T20" fmla="*/ 6865 w 6865"/>
              <a:gd name="T21" fmla="*/ 0 h 1801"/>
              <a:gd name="T22" fmla="*/ 6865 w 6865"/>
              <a:gd name="T23" fmla="*/ 416 h 1801"/>
              <a:gd name="T24" fmla="*/ 1253 w 6865"/>
              <a:gd name="T25" fmla="*/ 1647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5" h="1801">
                <a:moveTo>
                  <a:pt x="1253" y="1801"/>
                </a:moveTo>
                <a:lnTo>
                  <a:pt x="1248" y="1801"/>
                </a:lnTo>
                <a:lnTo>
                  <a:pt x="1253" y="1801"/>
                </a:lnTo>
                <a:moveTo>
                  <a:pt x="1245" y="1801"/>
                </a:moveTo>
                <a:lnTo>
                  <a:pt x="1245" y="1801"/>
                </a:lnTo>
                <a:lnTo>
                  <a:pt x="1245" y="1801"/>
                </a:lnTo>
                <a:moveTo>
                  <a:pt x="1253" y="1647"/>
                </a:moveTo>
                <a:cubicBezTo>
                  <a:pt x="1058" y="1647"/>
                  <a:pt x="862" y="1637"/>
                  <a:pt x="665" y="1618"/>
                </a:cubicBezTo>
                <a:cubicBezTo>
                  <a:pt x="444" y="1313"/>
                  <a:pt x="213" y="1096"/>
                  <a:pt x="0" y="1001"/>
                </a:cubicBezTo>
                <a:cubicBezTo>
                  <a:pt x="413" y="1034"/>
                  <a:pt x="831" y="1051"/>
                  <a:pt x="1253" y="1051"/>
                </a:cubicBezTo>
                <a:cubicBezTo>
                  <a:pt x="3233" y="1051"/>
                  <a:pt x="5125" y="678"/>
                  <a:pt x="6865" y="0"/>
                </a:cubicBezTo>
                <a:lnTo>
                  <a:pt x="6865" y="416"/>
                </a:lnTo>
                <a:cubicBezTo>
                  <a:pt x="5125" y="1095"/>
                  <a:pt x="3233" y="1647"/>
                  <a:pt x="1253" y="1647"/>
                </a:cubicBez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FE8ABAAA-B4B1-40EC-8BCF-B4FABD2D07CE}"/>
              </a:ext>
            </a:extLst>
          </p:cNvPr>
          <p:cNvSpPr>
            <a:spLocks/>
          </p:cNvSpPr>
          <p:nvPr userDrawn="1"/>
        </p:nvSpPr>
        <p:spPr bwMode="auto">
          <a:xfrm>
            <a:off x="4146893" y="1372659"/>
            <a:ext cx="1441668" cy="679718"/>
          </a:xfrm>
          <a:custGeom>
            <a:avLst/>
            <a:gdLst>
              <a:gd name="T0" fmla="*/ 1208 w 1328"/>
              <a:gd name="T1" fmla="*/ 621 h 797"/>
              <a:gd name="T2" fmla="*/ 543 w 1328"/>
              <a:gd name="T3" fmla="*/ 4 h 797"/>
              <a:gd name="T4" fmla="*/ 380 w 1328"/>
              <a:gd name="T5" fmla="*/ 24 h 797"/>
              <a:gd name="T6" fmla="*/ 61 w 1328"/>
              <a:gd name="T7" fmla="*/ 417 h 797"/>
              <a:gd name="T8" fmla="*/ 0 w 1328"/>
              <a:gd name="T9" fmla="*/ 701 h 797"/>
              <a:gd name="T10" fmla="*/ 1328 w 1328"/>
              <a:gd name="T11" fmla="*/ 797 h 797"/>
              <a:gd name="T12" fmla="*/ 1208 w 1328"/>
              <a:gd name="T13" fmla="*/ 62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8" h="797">
                <a:moveTo>
                  <a:pt x="1208" y="621"/>
                </a:moveTo>
                <a:cubicBezTo>
                  <a:pt x="987" y="316"/>
                  <a:pt x="756" y="100"/>
                  <a:pt x="543" y="4"/>
                </a:cubicBezTo>
                <a:cubicBezTo>
                  <a:pt x="486" y="0"/>
                  <a:pt x="431" y="6"/>
                  <a:pt x="380" y="24"/>
                </a:cubicBezTo>
                <a:cubicBezTo>
                  <a:pt x="233" y="76"/>
                  <a:pt x="127" y="214"/>
                  <a:pt x="61" y="417"/>
                </a:cubicBezTo>
                <a:cubicBezTo>
                  <a:pt x="34" y="501"/>
                  <a:pt x="14" y="596"/>
                  <a:pt x="0" y="701"/>
                </a:cubicBezTo>
                <a:cubicBezTo>
                  <a:pt x="438" y="751"/>
                  <a:pt x="880" y="783"/>
                  <a:pt x="1328" y="797"/>
                </a:cubicBezTo>
                <a:cubicBezTo>
                  <a:pt x="1288" y="735"/>
                  <a:pt x="1248" y="677"/>
                  <a:pt x="1208" y="6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E2592D7-AA6C-45FB-815C-14549B5E1A34}"/>
              </a:ext>
            </a:extLst>
          </p:cNvPr>
          <p:cNvSpPr>
            <a:spLocks/>
          </p:cNvSpPr>
          <p:nvPr/>
        </p:nvSpPr>
        <p:spPr bwMode="auto">
          <a:xfrm>
            <a:off x="6089279" y="2057664"/>
            <a:ext cx="33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0B746B4E-DB33-4F6C-9CF4-A27E8AD76FA3}"/>
              </a:ext>
            </a:extLst>
          </p:cNvPr>
          <p:cNvSpPr>
            <a:spLocks/>
          </p:cNvSpPr>
          <p:nvPr/>
        </p:nvSpPr>
        <p:spPr bwMode="auto">
          <a:xfrm>
            <a:off x="4876127" y="1901621"/>
            <a:ext cx="712432" cy="150755"/>
          </a:xfrm>
          <a:custGeom>
            <a:avLst/>
            <a:gdLst>
              <a:gd name="T0" fmla="*/ 655 w 655"/>
              <a:gd name="T1" fmla="*/ 176 h 176"/>
              <a:gd name="T2" fmla="*/ 655 w 655"/>
              <a:gd name="T3" fmla="*/ 176 h 176"/>
              <a:gd name="T4" fmla="*/ 655 w 655"/>
              <a:gd name="T5" fmla="*/ 176 h 176"/>
              <a:gd name="T6" fmla="*/ 0 w 655"/>
              <a:gd name="T7" fmla="*/ 143 h 176"/>
              <a:gd name="T8" fmla="*/ 655 w 655"/>
              <a:gd name="T9" fmla="*/ 176 h 176"/>
              <a:gd name="T10" fmla="*/ 535 w 655"/>
              <a:gd name="T11" fmla="*/ 0 h 176"/>
              <a:gd name="T12" fmla="*/ 535 w 655"/>
              <a:gd name="T13" fmla="*/ 0 h 176"/>
              <a:gd name="T14" fmla="*/ 655 w 655"/>
              <a:gd name="T15" fmla="*/ 176 h 176"/>
              <a:gd name="T16" fmla="*/ 655 w 655"/>
              <a:gd name="T17" fmla="*/ 176 h 176"/>
              <a:gd name="T18" fmla="*/ 655 w 655"/>
              <a:gd name="T1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5" h="176">
                <a:moveTo>
                  <a:pt x="655" y="176"/>
                </a:move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  <a:cubicBezTo>
                  <a:pt x="436" y="169"/>
                  <a:pt x="217" y="158"/>
                  <a:pt x="0" y="143"/>
                </a:cubicBezTo>
                <a:cubicBezTo>
                  <a:pt x="217" y="158"/>
                  <a:pt x="436" y="169"/>
                  <a:pt x="655" y="176"/>
                </a:cubicBezTo>
                <a:cubicBezTo>
                  <a:pt x="615" y="114"/>
                  <a:pt x="575" y="56"/>
                  <a:pt x="535" y="0"/>
                </a:cubicBezTo>
                <a:lnTo>
                  <a:pt x="535" y="0"/>
                </a:lnTo>
                <a:cubicBezTo>
                  <a:pt x="575" y="56"/>
                  <a:pt x="615" y="114"/>
                  <a:pt x="655" y="176"/>
                </a:cubicBez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2BC0C41-27DF-4FBE-B075-B10BEE1E4827}"/>
              </a:ext>
            </a:extLst>
          </p:cNvPr>
          <p:cNvSpPr>
            <a:spLocks/>
          </p:cNvSpPr>
          <p:nvPr/>
        </p:nvSpPr>
        <p:spPr bwMode="auto">
          <a:xfrm>
            <a:off x="5588559" y="2052375"/>
            <a:ext cx="500720" cy="5290"/>
          </a:xfrm>
          <a:custGeom>
            <a:avLst/>
            <a:gdLst>
              <a:gd name="T0" fmla="*/ 460 w 460"/>
              <a:gd name="T1" fmla="*/ 7 h 7"/>
              <a:gd name="T2" fmla="*/ 0 w 460"/>
              <a:gd name="T3" fmla="*/ 0 h 7"/>
              <a:gd name="T4" fmla="*/ 0 w 460"/>
              <a:gd name="T5" fmla="*/ 0 h 7"/>
              <a:gd name="T6" fmla="*/ 0 w 460"/>
              <a:gd name="T7" fmla="*/ 0 h 7"/>
              <a:gd name="T8" fmla="*/ 460 w 46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7">
                <a:moveTo>
                  <a:pt x="460" y="7"/>
                </a:moveTo>
                <a:cubicBezTo>
                  <a:pt x="306" y="7"/>
                  <a:pt x="153" y="5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53" y="4"/>
                  <a:pt x="306" y="7"/>
                  <a:pt x="460" y="7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44F6B146-E9C5-4F7A-B715-6332C8A0C843}"/>
              </a:ext>
            </a:extLst>
          </p:cNvPr>
          <p:cNvSpPr>
            <a:spLocks/>
          </p:cNvSpPr>
          <p:nvPr/>
        </p:nvSpPr>
        <p:spPr bwMode="auto">
          <a:xfrm>
            <a:off x="0" y="214231"/>
            <a:ext cx="4210744" cy="1756156"/>
          </a:xfrm>
          <a:custGeom>
            <a:avLst/>
            <a:gdLst>
              <a:gd name="T0" fmla="*/ 3817 w 3878"/>
              <a:gd name="T1" fmla="*/ 2054 h 2054"/>
              <a:gd name="T2" fmla="*/ 218 w 3878"/>
              <a:gd name="T3" fmla="*/ 1189 h 2054"/>
              <a:gd name="T4" fmla="*/ 217 w 3878"/>
              <a:gd name="T5" fmla="*/ 1188 h 2054"/>
              <a:gd name="T6" fmla="*/ 213 w 3878"/>
              <a:gd name="T7" fmla="*/ 1187 h 2054"/>
              <a:gd name="T8" fmla="*/ 212 w 3878"/>
              <a:gd name="T9" fmla="*/ 1186 h 2054"/>
              <a:gd name="T10" fmla="*/ 208 w 3878"/>
              <a:gd name="T11" fmla="*/ 1185 h 2054"/>
              <a:gd name="T12" fmla="*/ 207 w 3878"/>
              <a:gd name="T13" fmla="*/ 1185 h 2054"/>
              <a:gd name="T14" fmla="*/ 204 w 3878"/>
              <a:gd name="T15" fmla="*/ 1183 h 2054"/>
              <a:gd name="T16" fmla="*/ 202 w 3878"/>
              <a:gd name="T17" fmla="*/ 1183 h 2054"/>
              <a:gd name="T18" fmla="*/ 199 w 3878"/>
              <a:gd name="T19" fmla="*/ 1182 h 2054"/>
              <a:gd name="T20" fmla="*/ 196 w 3878"/>
              <a:gd name="T21" fmla="*/ 1181 h 2054"/>
              <a:gd name="T22" fmla="*/ 194 w 3878"/>
              <a:gd name="T23" fmla="*/ 1180 h 2054"/>
              <a:gd name="T24" fmla="*/ 191 w 3878"/>
              <a:gd name="T25" fmla="*/ 1179 h 2054"/>
              <a:gd name="T26" fmla="*/ 189 w 3878"/>
              <a:gd name="T27" fmla="*/ 1178 h 2054"/>
              <a:gd name="T28" fmla="*/ 185 w 3878"/>
              <a:gd name="T29" fmla="*/ 1176 h 2054"/>
              <a:gd name="T30" fmla="*/ 184 w 3878"/>
              <a:gd name="T31" fmla="*/ 1176 h 2054"/>
              <a:gd name="T32" fmla="*/ 164 w 3878"/>
              <a:gd name="T33" fmla="*/ 1168 h 2054"/>
              <a:gd name="T34" fmla="*/ 164 w 3878"/>
              <a:gd name="T35" fmla="*/ 1168 h 2054"/>
              <a:gd name="T36" fmla="*/ 31 w 3878"/>
              <a:gd name="T37" fmla="*/ 1118 h 2054"/>
              <a:gd name="T38" fmla="*/ 31 w 3878"/>
              <a:gd name="T39" fmla="*/ 1118 h 2054"/>
              <a:gd name="T40" fmla="*/ 26 w 3878"/>
              <a:gd name="T41" fmla="*/ 1116 h 2054"/>
              <a:gd name="T42" fmla="*/ 26 w 3878"/>
              <a:gd name="T43" fmla="*/ 1116 h 2054"/>
              <a:gd name="T44" fmla="*/ 21 w 3878"/>
              <a:gd name="T45" fmla="*/ 1114 h 2054"/>
              <a:gd name="T46" fmla="*/ 21 w 3878"/>
              <a:gd name="T47" fmla="*/ 1114 h 2054"/>
              <a:gd name="T48" fmla="*/ 16 w 3878"/>
              <a:gd name="T49" fmla="*/ 1112 h 2054"/>
              <a:gd name="T50" fmla="*/ 16 w 3878"/>
              <a:gd name="T51" fmla="*/ 1112 h 2054"/>
              <a:gd name="T52" fmla="*/ 11 w 3878"/>
              <a:gd name="T53" fmla="*/ 1110 h 2054"/>
              <a:gd name="T54" fmla="*/ 10 w 3878"/>
              <a:gd name="T55" fmla="*/ 1110 h 2054"/>
              <a:gd name="T56" fmla="*/ 6 w 3878"/>
              <a:gd name="T57" fmla="*/ 1108 h 2054"/>
              <a:gd name="T58" fmla="*/ 5 w 3878"/>
              <a:gd name="T59" fmla="*/ 1108 h 2054"/>
              <a:gd name="T60" fmla="*/ 0 w 3878"/>
              <a:gd name="T61" fmla="*/ 1106 h 2054"/>
              <a:gd name="T62" fmla="*/ 0 w 3878"/>
              <a:gd name="T63" fmla="*/ 0 h 2054"/>
              <a:gd name="T64" fmla="*/ 3878 w 3878"/>
              <a:gd name="T65" fmla="*/ 1770 h 2054"/>
              <a:gd name="T66" fmla="*/ 3817 w 3878"/>
              <a:gd name="T67" fmla="*/ 205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78" h="2054">
                <a:moveTo>
                  <a:pt x="3817" y="2054"/>
                </a:moveTo>
                <a:cubicBezTo>
                  <a:pt x="2566" y="1909"/>
                  <a:pt x="1360" y="1614"/>
                  <a:pt x="218" y="1189"/>
                </a:cubicBezTo>
                <a:cubicBezTo>
                  <a:pt x="217" y="1188"/>
                  <a:pt x="217" y="1188"/>
                  <a:pt x="217" y="1188"/>
                </a:cubicBezTo>
                <a:cubicBezTo>
                  <a:pt x="216" y="1188"/>
                  <a:pt x="214" y="1187"/>
                  <a:pt x="213" y="1187"/>
                </a:cubicBezTo>
                <a:cubicBezTo>
                  <a:pt x="213" y="1187"/>
                  <a:pt x="212" y="1187"/>
                  <a:pt x="212" y="1186"/>
                </a:cubicBezTo>
                <a:cubicBezTo>
                  <a:pt x="211" y="1186"/>
                  <a:pt x="210" y="1186"/>
                  <a:pt x="208" y="1185"/>
                </a:cubicBezTo>
                <a:cubicBezTo>
                  <a:pt x="208" y="1185"/>
                  <a:pt x="207" y="1185"/>
                  <a:pt x="207" y="1185"/>
                </a:cubicBezTo>
                <a:cubicBezTo>
                  <a:pt x="206" y="1184"/>
                  <a:pt x="205" y="1184"/>
                  <a:pt x="204" y="1183"/>
                </a:cubicBezTo>
                <a:cubicBezTo>
                  <a:pt x="203" y="1183"/>
                  <a:pt x="202" y="1183"/>
                  <a:pt x="202" y="1183"/>
                </a:cubicBezTo>
                <a:cubicBezTo>
                  <a:pt x="201" y="1182"/>
                  <a:pt x="200" y="1182"/>
                  <a:pt x="199" y="1182"/>
                </a:cubicBezTo>
                <a:cubicBezTo>
                  <a:pt x="198" y="1181"/>
                  <a:pt x="197" y="1181"/>
                  <a:pt x="196" y="1181"/>
                </a:cubicBezTo>
                <a:cubicBezTo>
                  <a:pt x="196" y="1180"/>
                  <a:pt x="195" y="1180"/>
                  <a:pt x="194" y="1180"/>
                </a:cubicBezTo>
                <a:cubicBezTo>
                  <a:pt x="193" y="1179"/>
                  <a:pt x="192" y="1179"/>
                  <a:pt x="191" y="1179"/>
                </a:cubicBezTo>
                <a:cubicBezTo>
                  <a:pt x="190" y="1178"/>
                  <a:pt x="190" y="1178"/>
                  <a:pt x="189" y="1178"/>
                </a:cubicBezTo>
                <a:cubicBezTo>
                  <a:pt x="188" y="1177"/>
                  <a:pt x="186" y="1177"/>
                  <a:pt x="185" y="1176"/>
                </a:cubicBezTo>
                <a:cubicBezTo>
                  <a:pt x="185" y="1176"/>
                  <a:pt x="185" y="1176"/>
                  <a:pt x="184" y="1176"/>
                </a:cubicBezTo>
                <a:cubicBezTo>
                  <a:pt x="178" y="1174"/>
                  <a:pt x="171" y="1171"/>
                  <a:pt x="164" y="1168"/>
                </a:cubicBezTo>
                <a:lnTo>
                  <a:pt x="164" y="1168"/>
                </a:lnTo>
                <a:cubicBezTo>
                  <a:pt x="120" y="1152"/>
                  <a:pt x="75" y="1135"/>
                  <a:pt x="31" y="1118"/>
                </a:cubicBezTo>
                <a:cubicBezTo>
                  <a:pt x="31" y="1118"/>
                  <a:pt x="31" y="1118"/>
                  <a:pt x="31" y="1118"/>
                </a:cubicBezTo>
                <a:cubicBezTo>
                  <a:pt x="29" y="1117"/>
                  <a:pt x="28" y="1116"/>
                  <a:pt x="26" y="1116"/>
                </a:cubicBezTo>
                <a:cubicBezTo>
                  <a:pt x="26" y="1116"/>
                  <a:pt x="26" y="1116"/>
                  <a:pt x="26" y="1116"/>
                </a:cubicBezTo>
                <a:cubicBezTo>
                  <a:pt x="24" y="1115"/>
                  <a:pt x="23" y="1114"/>
                  <a:pt x="21" y="1114"/>
                </a:cubicBezTo>
                <a:cubicBezTo>
                  <a:pt x="21" y="1114"/>
                  <a:pt x="21" y="1114"/>
                  <a:pt x="21" y="1114"/>
                </a:cubicBezTo>
                <a:cubicBezTo>
                  <a:pt x="19" y="1113"/>
                  <a:pt x="18" y="1112"/>
                  <a:pt x="16" y="1112"/>
                </a:cubicBezTo>
                <a:cubicBezTo>
                  <a:pt x="16" y="1112"/>
                  <a:pt x="16" y="1112"/>
                  <a:pt x="16" y="1112"/>
                </a:cubicBezTo>
                <a:cubicBezTo>
                  <a:pt x="14" y="1111"/>
                  <a:pt x="13" y="1111"/>
                  <a:pt x="11" y="1110"/>
                </a:cubicBezTo>
                <a:cubicBezTo>
                  <a:pt x="11" y="1110"/>
                  <a:pt x="11" y="1110"/>
                  <a:pt x="10" y="1110"/>
                </a:cubicBezTo>
                <a:cubicBezTo>
                  <a:pt x="9" y="1109"/>
                  <a:pt x="8" y="1109"/>
                  <a:pt x="6" y="1108"/>
                </a:cubicBezTo>
                <a:cubicBezTo>
                  <a:pt x="6" y="1108"/>
                  <a:pt x="6" y="1108"/>
                  <a:pt x="5" y="1108"/>
                </a:cubicBezTo>
                <a:cubicBezTo>
                  <a:pt x="4" y="1107"/>
                  <a:pt x="2" y="1106"/>
                  <a:pt x="0" y="1106"/>
                </a:cubicBezTo>
                <a:lnTo>
                  <a:pt x="0" y="0"/>
                </a:lnTo>
                <a:cubicBezTo>
                  <a:pt x="1077" y="687"/>
                  <a:pt x="2458" y="1409"/>
                  <a:pt x="3878" y="1770"/>
                </a:cubicBezTo>
                <a:cubicBezTo>
                  <a:pt x="3851" y="1854"/>
                  <a:pt x="3831" y="1949"/>
                  <a:pt x="3817" y="205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61D9D70F-5B72-4414-A478-6B2C1CCB3C1A}"/>
              </a:ext>
            </a:extLst>
          </p:cNvPr>
          <p:cNvSpPr>
            <a:spLocks/>
          </p:cNvSpPr>
          <p:nvPr/>
        </p:nvSpPr>
        <p:spPr bwMode="auto">
          <a:xfrm>
            <a:off x="5457499" y="875434"/>
            <a:ext cx="6734501" cy="1182232"/>
          </a:xfrm>
          <a:custGeom>
            <a:avLst/>
            <a:gdLst>
              <a:gd name="T0" fmla="*/ 588 w 6200"/>
              <a:gd name="T1" fmla="*/ 1385 h 1385"/>
              <a:gd name="T2" fmla="*/ 588 w 6200"/>
              <a:gd name="T3" fmla="*/ 1385 h 1385"/>
              <a:gd name="T4" fmla="*/ 583 w 6200"/>
              <a:gd name="T5" fmla="*/ 1385 h 1385"/>
              <a:gd name="T6" fmla="*/ 580 w 6200"/>
              <a:gd name="T7" fmla="*/ 1385 h 1385"/>
              <a:gd name="T8" fmla="*/ 580 w 6200"/>
              <a:gd name="T9" fmla="*/ 1385 h 1385"/>
              <a:gd name="T10" fmla="*/ 120 w 6200"/>
              <a:gd name="T11" fmla="*/ 1378 h 1385"/>
              <a:gd name="T12" fmla="*/ 120 w 6200"/>
              <a:gd name="T13" fmla="*/ 1378 h 1385"/>
              <a:gd name="T14" fmla="*/ 0 w 6200"/>
              <a:gd name="T15" fmla="*/ 1202 h 1385"/>
              <a:gd name="T16" fmla="*/ 588 w 6200"/>
              <a:gd name="T17" fmla="*/ 1231 h 1385"/>
              <a:gd name="T18" fmla="*/ 6200 w 6200"/>
              <a:gd name="T19" fmla="*/ 0 h 1385"/>
              <a:gd name="T20" fmla="*/ 6200 w 6200"/>
              <a:gd name="T21" fmla="*/ 334 h 1385"/>
              <a:gd name="T22" fmla="*/ 588 w 6200"/>
              <a:gd name="T23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0" h="1385">
                <a:moveTo>
                  <a:pt x="588" y="1385"/>
                </a:moveTo>
                <a:lnTo>
                  <a:pt x="588" y="1385"/>
                </a:lnTo>
                <a:lnTo>
                  <a:pt x="583" y="1385"/>
                </a:lnTo>
                <a:lnTo>
                  <a:pt x="580" y="1385"/>
                </a:lnTo>
                <a:lnTo>
                  <a:pt x="580" y="1385"/>
                </a:lnTo>
                <a:cubicBezTo>
                  <a:pt x="426" y="1385"/>
                  <a:pt x="273" y="1382"/>
                  <a:pt x="120" y="1378"/>
                </a:cubicBezTo>
                <a:lnTo>
                  <a:pt x="120" y="1378"/>
                </a:lnTo>
                <a:cubicBezTo>
                  <a:pt x="80" y="1316"/>
                  <a:pt x="40" y="1258"/>
                  <a:pt x="0" y="1202"/>
                </a:cubicBezTo>
                <a:cubicBezTo>
                  <a:pt x="197" y="1221"/>
                  <a:pt x="393" y="1231"/>
                  <a:pt x="588" y="1231"/>
                </a:cubicBezTo>
                <a:cubicBezTo>
                  <a:pt x="2568" y="1231"/>
                  <a:pt x="4460" y="679"/>
                  <a:pt x="6200" y="0"/>
                </a:cubicBezTo>
                <a:lnTo>
                  <a:pt x="6200" y="334"/>
                </a:lnTo>
                <a:cubicBezTo>
                  <a:pt x="4460" y="1012"/>
                  <a:pt x="2568" y="1385"/>
                  <a:pt x="588" y="1385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35735249-7EE6-4EF5-98D9-A9F00C32F5B3}"/>
              </a:ext>
            </a:extLst>
          </p:cNvPr>
          <p:cNvSpPr>
            <a:spLocks/>
          </p:cNvSpPr>
          <p:nvPr/>
        </p:nvSpPr>
        <p:spPr bwMode="auto">
          <a:xfrm>
            <a:off x="4146893" y="1727063"/>
            <a:ext cx="1441668" cy="325313"/>
          </a:xfrm>
          <a:custGeom>
            <a:avLst/>
            <a:gdLst>
              <a:gd name="T0" fmla="*/ 1328 w 1328"/>
              <a:gd name="T1" fmla="*/ 380 h 380"/>
              <a:gd name="T2" fmla="*/ 673 w 1328"/>
              <a:gd name="T3" fmla="*/ 347 h 380"/>
              <a:gd name="T4" fmla="*/ 0 w 1328"/>
              <a:gd name="T5" fmla="*/ 284 h 380"/>
              <a:gd name="T6" fmla="*/ 61 w 1328"/>
              <a:gd name="T7" fmla="*/ 0 h 380"/>
              <a:gd name="T8" fmla="*/ 1208 w 1328"/>
              <a:gd name="T9" fmla="*/ 204 h 380"/>
              <a:gd name="T10" fmla="*/ 1328 w 1328"/>
              <a:gd name="T11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8" h="380">
                <a:moveTo>
                  <a:pt x="1328" y="380"/>
                </a:moveTo>
                <a:cubicBezTo>
                  <a:pt x="1109" y="373"/>
                  <a:pt x="890" y="362"/>
                  <a:pt x="673" y="347"/>
                </a:cubicBezTo>
                <a:cubicBezTo>
                  <a:pt x="448" y="330"/>
                  <a:pt x="223" y="309"/>
                  <a:pt x="0" y="284"/>
                </a:cubicBezTo>
                <a:cubicBezTo>
                  <a:pt x="14" y="179"/>
                  <a:pt x="34" y="84"/>
                  <a:pt x="61" y="0"/>
                </a:cubicBezTo>
                <a:cubicBezTo>
                  <a:pt x="442" y="96"/>
                  <a:pt x="826" y="167"/>
                  <a:pt x="1208" y="204"/>
                </a:cubicBezTo>
                <a:cubicBezTo>
                  <a:pt x="1248" y="260"/>
                  <a:pt x="1288" y="318"/>
                  <a:pt x="1328" y="380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FD5FB8A2-C7F7-482E-B80F-1164CAE9ED46}"/>
              </a:ext>
            </a:extLst>
          </p:cNvPr>
          <p:cNvSpPr>
            <a:spLocks/>
          </p:cNvSpPr>
          <p:nvPr userDrawn="1"/>
        </p:nvSpPr>
        <p:spPr bwMode="auto">
          <a:xfrm>
            <a:off x="5245785" y="4797690"/>
            <a:ext cx="1213152" cy="439039"/>
          </a:xfrm>
          <a:custGeom>
            <a:avLst/>
            <a:gdLst>
              <a:gd name="T0" fmla="*/ 782 w 1114"/>
              <a:gd name="T1" fmla="*/ 0 h 515"/>
              <a:gd name="T2" fmla="*/ 0 w 1114"/>
              <a:gd name="T3" fmla="*/ 20 h 515"/>
              <a:gd name="T4" fmla="*/ 162 w 1114"/>
              <a:gd name="T5" fmla="*/ 194 h 515"/>
              <a:gd name="T6" fmla="*/ 175 w 1114"/>
              <a:gd name="T7" fmla="*/ 206 h 515"/>
              <a:gd name="T8" fmla="*/ 782 w 1114"/>
              <a:gd name="T9" fmla="*/ 499 h 515"/>
              <a:gd name="T10" fmla="*/ 1065 w 1114"/>
              <a:gd name="T11" fmla="*/ 166 h 515"/>
              <a:gd name="T12" fmla="*/ 1114 w 1114"/>
              <a:gd name="T13" fmla="*/ 4 h 515"/>
              <a:gd name="T14" fmla="*/ 782 w 1114"/>
              <a:gd name="T1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515">
                <a:moveTo>
                  <a:pt x="782" y="0"/>
                </a:moveTo>
                <a:cubicBezTo>
                  <a:pt x="519" y="0"/>
                  <a:pt x="259" y="7"/>
                  <a:pt x="0" y="20"/>
                </a:cubicBezTo>
                <a:cubicBezTo>
                  <a:pt x="54" y="84"/>
                  <a:pt x="108" y="142"/>
                  <a:pt x="162" y="194"/>
                </a:cubicBezTo>
                <a:cubicBezTo>
                  <a:pt x="166" y="198"/>
                  <a:pt x="170" y="202"/>
                  <a:pt x="175" y="206"/>
                </a:cubicBezTo>
                <a:cubicBezTo>
                  <a:pt x="389" y="408"/>
                  <a:pt x="599" y="515"/>
                  <a:pt x="782" y="499"/>
                </a:cubicBezTo>
                <a:cubicBezTo>
                  <a:pt x="907" y="448"/>
                  <a:pt x="1001" y="332"/>
                  <a:pt x="1065" y="166"/>
                </a:cubicBezTo>
                <a:cubicBezTo>
                  <a:pt x="1084" y="116"/>
                  <a:pt x="1100" y="62"/>
                  <a:pt x="1114" y="4"/>
                </a:cubicBezTo>
                <a:cubicBezTo>
                  <a:pt x="1003" y="2"/>
                  <a:pt x="893" y="0"/>
                  <a:pt x="78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D38780-8DCE-455B-94B2-506C76FBD980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6089279" cy="2060310"/>
          </a:xfrm>
          <a:custGeom>
            <a:avLst/>
            <a:gdLst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1032319 w 2876550"/>
              <a:gd name="connsiteY10" fmla="*/ 474855 h 1236663"/>
              <a:gd name="connsiteX11" fmla="*/ 756724 w 2876550"/>
              <a:gd name="connsiteY11" fmla="*/ 543656 h 1236663"/>
              <a:gd name="connsiteX12" fmla="*/ 0 w 2876550"/>
              <a:gd name="connsiteY12" fmla="*/ 795338 h 1236663"/>
              <a:gd name="connsiteX13" fmla="*/ 0 w 2876550"/>
              <a:gd name="connsiteY13" fmla="*/ 539108 h 1236663"/>
              <a:gd name="connsiteX14" fmla="*/ 2124533 w 2876550"/>
              <a:gd name="connsiteY14" fmla="*/ 35592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756724 w 2876550"/>
              <a:gd name="connsiteY10" fmla="*/ 543656 h 1236663"/>
              <a:gd name="connsiteX11" fmla="*/ 0 w 2876550"/>
              <a:gd name="connsiteY11" fmla="*/ 795338 h 1236663"/>
              <a:gd name="connsiteX12" fmla="*/ 0 w 2876550"/>
              <a:gd name="connsiteY12" fmla="*/ 539108 h 1236663"/>
              <a:gd name="connsiteX13" fmla="*/ 2124533 w 2876550"/>
              <a:gd name="connsiteY13" fmla="*/ 35592 h 1236663"/>
              <a:gd name="connsiteX14" fmla="*/ 2479047 w 2876550"/>
              <a:gd name="connsiteY14" fmla="*/ 10426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483052 w 2876550"/>
              <a:gd name="connsiteY18" fmla="*/ 10141 h 1236663"/>
              <a:gd name="connsiteX19" fmla="*/ 2876550 w 2876550"/>
              <a:gd name="connsiteY19" fmla="*/ 0 h 1236663"/>
              <a:gd name="connsiteX20" fmla="*/ 2483052 w 2876550"/>
              <a:gd name="connsiteY20" fmla="*/ 10141 h 1236663"/>
              <a:gd name="connsiteX21" fmla="*/ 2498272 w 2876550"/>
              <a:gd name="connsiteY21" fmla="*/ 9061 h 1236663"/>
              <a:gd name="connsiteX22" fmla="*/ 2876550 w 2876550"/>
              <a:gd name="connsiteY22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0 w 2876550"/>
              <a:gd name="connsiteY10" fmla="*/ 795338 h 1236663"/>
              <a:gd name="connsiteX11" fmla="*/ 0 w 2876550"/>
              <a:gd name="connsiteY11" fmla="*/ 539108 h 1236663"/>
              <a:gd name="connsiteX12" fmla="*/ 2124533 w 2876550"/>
              <a:gd name="connsiteY12" fmla="*/ 35592 h 1236663"/>
              <a:gd name="connsiteX13" fmla="*/ 2479047 w 2876550"/>
              <a:gd name="connsiteY13" fmla="*/ 10426 h 1236663"/>
              <a:gd name="connsiteX14" fmla="*/ 2483052 w 2876550"/>
              <a:gd name="connsiteY14" fmla="*/ 10141 h 1236663"/>
              <a:gd name="connsiteX15" fmla="*/ 2479047 w 2876550"/>
              <a:gd name="connsiteY15" fmla="*/ 10426 h 1236663"/>
              <a:gd name="connsiteX16" fmla="*/ 2478882 w 2876550"/>
              <a:gd name="connsiteY16" fmla="*/ 10249 h 1236663"/>
              <a:gd name="connsiteX17" fmla="*/ 2483052 w 2876550"/>
              <a:gd name="connsiteY17" fmla="*/ 10141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795338 h 1236663"/>
              <a:gd name="connsiteX10" fmla="*/ 0 w 2876550"/>
              <a:gd name="connsiteY10" fmla="*/ 539108 h 1236663"/>
              <a:gd name="connsiteX11" fmla="*/ 2124533 w 2876550"/>
              <a:gd name="connsiteY11" fmla="*/ 35592 h 1236663"/>
              <a:gd name="connsiteX12" fmla="*/ 2479047 w 2876550"/>
              <a:gd name="connsiteY12" fmla="*/ 10426 h 1236663"/>
              <a:gd name="connsiteX13" fmla="*/ 2483052 w 2876550"/>
              <a:gd name="connsiteY13" fmla="*/ 10141 h 1236663"/>
              <a:gd name="connsiteX14" fmla="*/ 2479047 w 2876550"/>
              <a:gd name="connsiteY14" fmla="*/ 10426 h 1236663"/>
              <a:gd name="connsiteX15" fmla="*/ 2478882 w 2876550"/>
              <a:gd name="connsiteY15" fmla="*/ 10249 h 1236663"/>
              <a:gd name="connsiteX16" fmla="*/ 2483052 w 2876550"/>
              <a:gd name="connsiteY16" fmla="*/ 10141 h 1236663"/>
              <a:gd name="connsiteX17" fmla="*/ 2876550 w 2876550"/>
              <a:gd name="connsiteY17" fmla="*/ 0 h 1236663"/>
              <a:gd name="connsiteX18" fmla="*/ 2483052 w 2876550"/>
              <a:gd name="connsiteY18" fmla="*/ 10141 h 1236663"/>
              <a:gd name="connsiteX19" fmla="*/ 2498272 w 2876550"/>
              <a:gd name="connsiteY19" fmla="*/ 9061 h 1236663"/>
              <a:gd name="connsiteX20" fmla="*/ 2876550 w 2876550"/>
              <a:gd name="connsiteY20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539108 h 1236663"/>
              <a:gd name="connsiteX10" fmla="*/ 2124533 w 2876550"/>
              <a:gd name="connsiteY10" fmla="*/ 35592 h 1236663"/>
              <a:gd name="connsiteX11" fmla="*/ 2479047 w 2876550"/>
              <a:gd name="connsiteY11" fmla="*/ 10426 h 1236663"/>
              <a:gd name="connsiteX12" fmla="*/ 2483052 w 2876550"/>
              <a:gd name="connsiteY12" fmla="*/ 10141 h 1236663"/>
              <a:gd name="connsiteX13" fmla="*/ 2479047 w 2876550"/>
              <a:gd name="connsiteY13" fmla="*/ 10426 h 1236663"/>
              <a:gd name="connsiteX14" fmla="*/ 2478882 w 2876550"/>
              <a:gd name="connsiteY14" fmla="*/ 10249 h 1236663"/>
              <a:gd name="connsiteX15" fmla="*/ 2483052 w 2876550"/>
              <a:gd name="connsiteY15" fmla="*/ 10141 h 1236663"/>
              <a:gd name="connsiteX16" fmla="*/ 2876550 w 2876550"/>
              <a:gd name="connsiteY16" fmla="*/ 0 h 1236663"/>
              <a:gd name="connsiteX17" fmla="*/ 2483052 w 2876550"/>
              <a:gd name="connsiteY17" fmla="*/ 10141 h 1236663"/>
              <a:gd name="connsiteX18" fmla="*/ 2498272 w 2876550"/>
              <a:gd name="connsiteY18" fmla="*/ 9061 h 1236663"/>
              <a:gd name="connsiteX19" fmla="*/ 2876550 w 2876550"/>
              <a:gd name="connsiteY19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539108 h 1236663"/>
              <a:gd name="connsiteX9" fmla="*/ 2124533 w 2876550"/>
              <a:gd name="connsiteY9" fmla="*/ 35592 h 1236663"/>
              <a:gd name="connsiteX10" fmla="*/ 2479047 w 2876550"/>
              <a:gd name="connsiteY10" fmla="*/ 10426 h 1236663"/>
              <a:gd name="connsiteX11" fmla="*/ 2483052 w 2876550"/>
              <a:gd name="connsiteY11" fmla="*/ 10141 h 1236663"/>
              <a:gd name="connsiteX12" fmla="*/ 2479047 w 2876550"/>
              <a:gd name="connsiteY12" fmla="*/ 10426 h 1236663"/>
              <a:gd name="connsiteX13" fmla="*/ 2478882 w 2876550"/>
              <a:gd name="connsiteY13" fmla="*/ 10249 h 1236663"/>
              <a:gd name="connsiteX14" fmla="*/ 2483052 w 2876550"/>
              <a:gd name="connsiteY14" fmla="*/ 10141 h 1236663"/>
              <a:gd name="connsiteX15" fmla="*/ 2876550 w 2876550"/>
              <a:gd name="connsiteY15" fmla="*/ 0 h 1236663"/>
              <a:gd name="connsiteX16" fmla="*/ 2483052 w 2876550"/>
              <a:gd name="connsiteY16" fmla="*/ 10141 h 1236663"/>
              <a:gd name="connsiteX17" fmla="*/ 2498272 w 2876550"/>
              <a:gd name="connsiteY17" fmla="*/ 9061 h 1236663"/>
              <a:gd name="connsiteX18" fmla="*/ 2876550 w 2876550"/>
              <a:gd name="connsiteY18" fmla="*/ 0 h 12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6550" h="1236663">
                <a:moveTo>
                  <a:pt x="2479047" y="10426"/>
                </a:moveTo>
                <a:lnTo>
                  <a:pt x="2562008" y="99417"/>
                </a:lnTo>
                <a:cubicBezTo>
                  <a:pt x="2564060" y="101467"/>
                  <a:pt x="2566113" y="103517"/>
                  <a:pt x="2568678" y="105567"/>
                </a:cubicBezTo>
                <a:cubicBezTo>
                  <a:pt x="2205389" y="145538"/>
                  <a:pt x="1860573" y="241881"/>
                  <a:pt x="1545004" y="368459"/>
                </a:cubicBezTo>
                <a:lnTo>
                  <a:pt x="1543664" y="368721"/>
                </a:lnTo>
                <a:lnTo>
                  <a:pt x="1322692" y="464166"/>
                </a:lnTo>
                <a:cubicBezTo>
                  <a:pt x="817415" y="698141"/>
                  <a:pt x="402768" y="998069"/>
                  <a:pt x="130302" y="1236663"/>
                </a:cubicBezTo>
                <a:lnTo>
                  <a:pt x="0" y="1236663"/>
                </a:lnTo>
                <a:lnTo>
                  <a:pt x="0" y="539108"/>
                </a:lnTo>
                <a:cubicBezTo>
                  <a:pt x="668852" y="278522"/>
                  <a:pt x="1381864" y="105855"/>
                  <a:pt x="2124533" y="35592"/>
                </a:cubicBezTo>
                <a:lnTo>
                  <a:pt x="2479047" y="10426"/>
                </a:lnTo>
                <a:close/>
                <a:moveTo>
                  <a:pt x="2483052" y="10141"/>
                </a:moveTo>
                <a:lnTo>
                  <a:pt x="2479047" y="10426"/>
                </a:lnTo>
                <a:lnTo>
                  <a:pt x="2478882" y="10249"/>
                </a:lnTo>
                <a:lnTo>
                  <a:pt x="2483052" y="10141"/>
                </a:lnTo>
                <a:close/>
                <a:moveTo>
                  <a:pt x="2876550" y="0"/>
                </a:moveTo>
                <a:lnTo>
                  <a:pt x="2483052" y="10141"/>
                </a:lnTo>
                <a:lnTo>
                  <a:pt x="2498272" y="9061"/>
                </a:lnTo>
                <a:cubicBezTo>
                  <a:pt x="2623630" y="3107"/>
                  <a:pt x="2749745" y="64"/>
                  <a:pt x="28765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70DCC494-F2F7-4A3B-ACC3-C3F1E6EA95E1}"/>
              </a:ext>
            </a:extLst>
          </p:cNvPr>
          <p:cNvSpPr>
            <a:spLocks/>
          </p:cNvSpPr>
          <p:nvPr/>
        </p:nvSpPr>
        <p:spPr bwMode="auto">
          <a:xfrm>
            <a:off x="12185279" y="5694282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3FE04906-09A3-4354-BD98-C1F6E60B1C63}"/>
              </a:ext>
            </a:extLst>
          </p:cNvPr>
          <p:cNvSpPr>
            <a:spLocks/>
          </p:cNvSpPr>
          <p:nvPr/>
        </p:nvSpPr>
        <p:spPr bwMode="auto">
          <a:xfrm>
            <a:off x="12178558" y="5691637"/>
            <a:ext cx="3362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E6E6F557-3836-463C-A0BF-5E179EFBDBD6}"/>
              </a:ext>
            </a:extLst>
          </p:cNvPr>
          <p:cNvSpPr>
            <a:spLocks/>
          </p:cNvSpPr>
          <p:nvPr/>
        </p:nvSpPr>
        <p:spPr bwMode="auto">
          <a:xfrm>
            <a:off x="12175196" y="5691637"/>
            <a:ext cx="0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A39A1C0D-B30D-44DB-B357-264E581BF686}"/>
              </a:ext>
            </a:extLst>
          </p:cNvPr>
          <p:cNvSpPr>
            <a:spLocks/>
          </p:cNvSpPr>
          <p:nvPr/>
        </p:nvSpPr>
        <p:spPr bwMode="auto">
          <a:xfrm>
            <a:off x="12168475" y="5688993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1AF60B4D-57FA-4671-8E2B-832BC600F63B}"/>
              </a:ext>
            </a:extLst>
          </p:cNvPr>
          <p:cNvSpPr>
            <a:spLocks/>
          </p:cNvSpPr>
          <p:nvPr/>
        </p:nvSpPr>
        <p:spPr bwMode="auto">
          <a:xfrm>
            <a:off x="12165116" y="5686347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710145EA-C3D2-468D-9AA1-87FEFB47F2FC}"/>
              </a:ext>
            </a:extLst>
          </p:cNvPr>
          <p:cNvSpPr>
            <a:spLocks/>
          </p:cNvSpPr>
          <p:nvPr/>
        </p:nvSpPr>
        <p:spPr bwMode="auto">
          <a:xfrm>
            <a:off x="12158395" y="5686347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A6432740-4428-475A-ABCD-F917ECC4666C}"/>
              </a:ext>
            </a:extLst>
          </p:cNvPr>
          <p:cNvSpPr>
            <a:spLocks/>
          </p:cNvSpPr>
          <p:nvPr/>
        </p:nvSpPr>
        <p:spPr bwMode="auto">
          <a:xfrm>
            <a:off x="12151674" y="5683703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F873B446-2B9E-4894-A45B-4D72A5FF7F1D}"/>
              </a:ext>
            </a:extLst>
          </p:cNvPr>
          <p:cNvSpPr>
            <a:spLocks/>
          </p:cNvSpPr>
          <p:nvPr/>
        </p:nvSpPr>
        <p:spPr bwMode="auto">
          <a:xfrm>
            <a:off x="12148312" y="5681058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222C9E88-8A37-4F53-89B8-B2D847468741}"/>
              </a:ext>
            </a:extLst>
          </p:cNvPr>
          <p:cNvSpPr>
            <a:spLocks/>
          </p:cNvSpPr>
          <p:nvPr/>
        </p:nvSpPr>
        <p:spPr bwMode="auto">
          <a:xfrm>
            <a:off x="12141591" y="5681058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1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655DD85C-C337-42EA-BC47-0A9A67A9DAB0}"/>
              </a:ext>
            </a:extLst>
          </p:cNvPr>
          <p:cNvSpPr>
            <a:spLocks/>
          </p:cNvSpPr>
          <p:nvPr/>
        </p:nvSpPr>
        <p:spPr bwMode="auto">
          <a:xfrm>
            <a:off x="12138232" y="5678414"/>
            <a:ext cx="0" cy="2646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8CCA7C02-8969-4F5A-8B89-8F9D3BDDE59B}"/>
              </a:ext>
            </a:extLst>
          </p:cNvPr>
          <p:cNvSpPr>
            <a:spLocks/>
          </p:cNvSpPr>
          <p:nvPr/>
        </p:nvSpPr>
        <p:spPr bwMode="auto">
          <a:xfrm>
            <a:off x="12131510" y="5675768"/>
            <a:ext cx="3362" cy="2646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1"/>
                  <a:pt x="2" y="1"/>
                  <a:pt x="0" y="0"/>
                </a:cubicBezTo>
                <a:cubicBezTo>
                  <a:pt x="2" y="1"/>
                  <a:pt x="3" y="1"/>
                  <a:pt x="4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F7B10946-FCF3-4E45-B096-BD969210C8CF}"/>
              </a:ext>
            </a:extLst>
          </p:cNvPr>
          <p:cNvSpPr>
            <a:spLocks/>
          </p:cNvSpPr>
          <p:nvPr/>
        </p:nvSpPr>
        <p:spPr bwMode="auto">
          <a:xfrm>
            <a:off x="12124789" y="5675768"/>
            <a:ext cx="3362" cy="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D9E16862-AD6B-4FFC-ADE9-371C36E9C725}"/>
              </a:ext>
            </a:extLst>
          </p:cNvPr>
          <p:cNvSpPr>
            <a:spLocks/>
          </p:cNvSpPr>
          <p:nvPr/>
        </p:nvSpPr>
        <p:spPr bwMode="auto">
          <a:xfrm>
            <a:off x="6458937" y="4800336"/>
            <a:ext cx="5665852" cy="875434"/>
          </a:xfrm>
          <a:custGeom>
            <a:avLst/>
            <a:gdLst>
              <a:gd name="T0" fmla="*/ 5217 w 5217"/>
              <a:gd name="T1" fmla="*/ 1023 h 1023"/>
              <a:gd name="T2" fmla="*/ 0 w 5217"/>
              <a:gd name="T3" fmla="*/ 0 h 1023"/>
              <a:gd name="T4" fmla="*/ 0 w 5217"/>
              <a:gd name="T5" fmla="*/ 0 h 1023"/>
              <a:gd name="T6" fmla="*/ 0 w 5217"/>
              <a:gd name="T7" fmla="*/ 0 h 1023"/>
              <a:gd name="T8" fmla="*/ 0 w 5217"/>
              <a:gd name="T9" fmla="*/ 0 h 1023"/>
              <a:gd name="T10" fmla="*/ 0 w 5217"/>
              <a:gd name="T11" fmla="*/ 0 h 1023"/>
              <a:gd name="T12" fmla="*/ 5217 w 5217"/>
              <a:gd name="T13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17" h="1023">
                <a:moveTo>
                  <a:pt x="5217" y="1023"/>
                </a:moveTo>
                <a:cubicBezTo>
                  <a:pt x="3592" y="398"/>
                  <a:pt x="1835" y="39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835" y="39"/>
                  <a:pt x="3592" y="398"/>
                  <a:pt x="5217" y="1023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8">
            <a:extLst>
              <a:ext uri="{FF2B5EF4-FFF2-40B4-BE49-F238E27FC236}">
                <a16:creationId xmlns:a16="http://schemas.microsoft.com/office/drawing/2014/main" id="{E0CAEFC9-F003-4EA9-80A8-487114ADD0B6}"/>
              </a:ext>
            </a:extLst>
          </p:cNvPr>
          <p:cNvSpPr>
            <a:spLocks noEditPoints="1"/>
          </p:cNvSpPr>
          <p:nvPr/>
        </p:nvSpPr>
        <p:spPr bwMode="auto">
          <a:xfrm>
            <a:off x="6405169" y="4800336"/>
            <a:ext cx="53768" cy="137530"/>
          </a:xfrm>
          <a:custGeom>
            <a:avLst/>
            <a:gdLst>
              <a:gd name="T0" fmla="*/ 0 w 49"/>
              <a:gd name="T1" fmla="*/ 161 h 161"/>
              <a:gd name="T2" fmla="*/ 0 w 49"/>
              <a:gd name="T3" fmla="*/ 161 h 161"/>
              <a:gd name="T4" fmla="*/ 49 w 49"/>
              <a:gd name="T5" fmla="*/ 0 h 161"/>
              <a:gd name="T6" fmla="*/ 0 w 49"/>
              <a:gd name="T7" fmla="*/ 161 h 161"/>
              <a:gd name="T8" fmla="*/ 49 w 49"/>
              <a:gd name="T9" fmla="*/ 0 h 161"/>
              <a:gd name="T10" fmla="*/ 41 w 49"/>
              <a:gd name="T11" fmla="*/ 0 h 161"/>
              <a:gd name="T12" fmla="*/ 49 w 49"/>
              <a:gd name="T13" fmla="*/ 0 h 161"/>
              <a:gd name="T14" fmla="*/ 49 w 49"/>
              <a:gd name="T15" fmla="*/ 0 h 161"/>
              <a:gd name="T16" fmla="*/ 49 w 49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1">
                <a:moveTo>
                  <a:pt x="0" y="161"/>
                </a:moveTo>
                <a:lnTo>
                  <a:pt x="0" y="161"/>
                </a:lnTo>
                <a:cubicBezTo>
                  <a:pt x="19" y="112"/>
                  <a:pt x="35" y="58"/>
                  <a:pt x="49" y="0"/>
                </a:cubicBezTo>
                <a:cubicBezTo>
                  <a:pt x="35" y="58"/>
                  <a:pt x="19" y="112"/>
                  <a:pt x="0" y="161"/>
                </a:cubicBezTo>
                <a:moveTo>
                  <a:pt x="49" y="0"/>
                </a:moveTo>
                <a:cubicBezTo>
                  <a:pt x="46" y="0"/>
                  <a:pt x="44" y="0"/>
                  <a:pt x="41" y="0"/>
                </a:cubicBezTo>
                <a:cubicBezTo>
                  <a:pt x="44" y="0"/>
                  <a:pt x="46" y="0"/>
                  <a:pt x="49" y="0"/>
                </a:cubicBezTo>
                <a:lnTo>
                  <a:pt x="49" y="0"/>
                </a:lnTo>
                <a:lnTo>
                  <a:pt x="49" y="0"/>
                </a:ln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9">
            <a:extLst>
              <a:ext uri="{FF2B5EF4-FFF2-40B4-BE49-F238E27FC236}">
                <a16:creationId xmlns:a16="http://schemas.microsoft.com/office/drawing/2014/main" id="{3E92C687-75BB-4D7B-896C-EEE174DB4C58}"/>
              </a:ext>
            </a:extLst>
          </p:cNvPr>
          <p:cNvSpPr>
            <a:spLocks/>
          </p:cNvSpPr>
          <p:nvPr/>
        </p:nvSpPr>
        <p:spPr bwMode="auto">
          <a:xfrm>
            <a:off x="6405169" y="4800336"/>
            <a:ext cx="5786831" cy="1036767"/>
          </a:xfrm>
          <a:custGeom>
            <a:avLst/>
            <a:gdLst>
              <a:gd name="T0" fmla="*/ 5329 w 5329"/>
              <a:gd name="T1" fmla="*/ 1214 h 1214"/>
              <a:gd name="T2" fmla="*/ 0 w 5329"/>
              <a:gd name="T3" fmla="*/ 161 h 1214"/>
              <a:gd name="T4" fmla="*/ 49 w 5329"/>
              <a:gd name="T5" fmla="*/ 0 h 1214"/>
              <a:gd name="T6" fmla="*/ 49 w 5329"/>
              <a:gd name="T7" fmla="*/ 0 h 1214"/>
              <a:gd name="T8" fmla="*/ 5266 w 5329"/>
              <a:gd name="T9" fmla="*/ 1023 h 1214"/>
              <a:gd name="T10" fmla="*/ 5267 w 5329"/>
              <a:gd name="T11" fmla="*/ 1023 h 1214"/>
              <a:gd name="T12" fmla="*/ 5270 w 5329"/>
              <a:gd name="T13" fmla="*/ 1025 h 1214"/>
              <a:gd name="T14" fmla="*/ 5271 w 5329"/>
              <a:gd name="T15" fmla="*/ 1025 h 1214"/>
              <a:gd name="T16" fmla="*/ 5275 w 5329"/>
              <a:gd name="T17" fmla="*/ 1027 h 1214"/>
              <a:gd name="T18" fmla="*/ 5277 w 5329"/>
              <a:gd name="T19" fmla="*/ 1027 h 1214"/>
              <a:gd name="T20" fmla="*/ 5280 w 5329"/>
              <a:gd name="T21" fmla="*/ 1029 h 1214"/>
              <a:gd name="T22" fmla="*/ 5281 w 5329"/>
              <a:gd name="T23" fmla="*/ 1029 h 1214"/>
              <a:gd name="T24" fmla="*/ 5285 w 5329"/>
              <a:gd name="T25" fmla="*/ 1030 h 1214"/>
              <a:gd name="T26" fmla="*/ 5287 w 5329"/>
              <a:gd name="T27" fmla="*/ 1031 h 1214"/>
              <a:gd name="T28" fmla="*/ 5289 w 5329"/>
              <a:gd name="T29" fmla="*/ 1032 h 1214"/>
              <a:gd name="T30" fmla="*/ 5291 w 5329"/>
              <a:gd name="T31" fmla="*/ 1033 h 1214"/>
              <a:gd name="T32" fmla="*/ 5294 w 5329"/>
              <a:gd name="T33" fmla="*/ 1034 h 1214"/>
              <a:gd name="T34" fmla="*/ 5297 w 5329"/>
              <a:gd name="T35" fmla="*/ 1035 h 1214"/>
              <a:gd name="T36" fmla="*/ 5299 w 5329"/>
              <a:gd name="T37" fmla="*/ 1036 h 1214"/>
              <a:gd name="T38" fmla="*/ 5302 w 5329"/>
              <a:gd name="T39" fmla="*/ 1037 h 1214"/>
              <a:gd name="T40" fmla="*/ 5304 w 5329"/>
              <a:gd name="T41" fmla="*/ 1038 h 1214"/>
              <a:gd name="T42" fmla="*/ 5307 w 5329"/>
              <a:gd name="T43" fmla="*/ 1039 h 1214"/>
              <a:gd name="T44" fmla="*/ 5309 w 5329"/>
              <a:gd name="T45" fmla="*/ 1040 h 1214"/>
              <a:gd name="T46" fmla="*/ 5312 w 5329"/>
              <a:gd name="T47" fmla="*/ 1041 h 1214"/>
              <a:gd name="T48" fmla="*/ 5314 w 5329"/>
              <a:gd name="T49" fmla="*/ 1042 h 1214"/>
              <a:gd name="T50" fmla="*/ 5317 w 5329"/>
              <a:gd name="T51" fmla="*/ 1043 h 1214"/>
              <a:gd name="T52" fmla="*/ 5319 w 5329"/>
              <a:gd name="T53" fmla="*/ 1044 h 1214"/>
              <a:gd name="T54" fmla="*/ 5322 w 5329"/>
              <a:gd name="T55" fmla="*/ 1045 h 1214"/>
              <a:gd name="T56" fmla="*/ 5324 w 5329"/>
              <a:gd name="T57" fmla="*/ 1046 h 1214"/>
              <a:gd name="T58" fmla="*/ 5329 w 5329"/>
              <a:gd name="T59" fmla="*/ 1048 h 1214"/>
              <a:gd name="T60" fmla="*/ 5329 w 5329"/>
              <a:gd name="T61" fmla="*/ 1214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29" h="1214">
                <a:moveTo>
                  <a:pt x="5329" y="1214"/>
                </a:moveTo>
                <a:cubicBezTo>
                  <a:pt x="3672" y="568"/>
                  <a:pt x="1877" y="170"/>
                  <a:pt x="0" y="161"/>
                </a:cubicBezTo>
                <a:cubicBezTo>
                  <a:pt x="19" y="112"/>
                  <a:pt x="35" y="58"/>
                  <a:pt x="49" y="0"/>
                </a:cubicBezTo>
                <a:lnTo>
                  <a:pt x="49" y="0"/>
                </a:lnTo>
                <a:cubicBezTo>
                  <a:pt x="1884" y="39"/>
                  <a:pt x="3641" y="398"/>
                  <a:pt x="5266" y="1023"/>
                </a:cubicBezTo>
                <a:cubicBezTo>
                  <a:pt x="5266" y="1023"/>
                  <a:pt x="5266" y="1023"/>
                  <a:pt x="5267" y="1023"/>
                </a:cubicBezTo>
                <a:cubicBezTo>
                  <a:pt x="5268" y="1024"/>
                  <a:pt x="5269" y="1024"/>
                  <a:pt x="5270" y="1025"/>
                </a:cubicBezTo>
                <a:cubicBezTo>
                  <a:pt x="5271" y="1025"/>
                  <a:pt x="5271" y="1025"/>
                  <a:pt x="5271" y="1025"/>
                </a:cubicBezTo>
                <a:cubicBezTo>
                  <a:pt x="5273" y="1026"/>
                  <a:pt x="5274" y="1026"/>
                  <a:pt x="5275" y="1027"/>
                </a:cubicBezTo>
                <a:cubicBezTo>
                  <a:pt x="5275" y="1027"/>
                  <a:pt x="5276" y="1027"/>
                  <a:pt x="5277" y="1027"/>
                </a:cubicBezTo>
                <a:cubicBezTo>
                  <a:pt x="5278" y="1028"/>
                  <a:pt x="5279" y="1028"/>
                  <a:pt x="5280" y="1029"/>
                </a:cubicBezTo>
                <a:cubicBezTo>
                  <a:pt x="5280" y="1029"/>
                  <a:pt x="5281" y="1029"/>
                  <a:pt x="5281" y="1029"/>
                </a:cubicBezTo>
                <a:cubicBezTo>
                  <a:pt x="5282" y="1030"/>
                  <a:pt x="5284" y="1030"/>
                  <a:pt x="5285" y="1030"/>
                </a:cubicBezTo>
                <a:cubicBezTo>
                  <a:pt x="5285" y="1031"/>
                  <a:pt x="5286" y="1031"/>
                  <a:pt x="5287" y="1031"/>
                </a:cubicBezTo>
                <a:cubicBezTo>
                  <a:pt x="5288" y="1032"/>
                  <a:pt x="5288" y="1032"/>
                  <a:pt x="5289" y="1032"/>
                </a:cubicBezTo>
                <a:cubicBezTo>
                  <a:pt x="5290" y="1033"/>
                  <a:pt x="5291" y="1033"/>
                  <a:pt x="5291" y="1033"/>
                </a:cubicBezTo>
                <a:cubicBezTo>
                  <a:pt x="5292" y="1033"/>
                  <a:pt x="5293" y="1034"/>
                  <a:pt x="5294" y="1034"/>
                </a:cubicBezTo>
                <a:cubicBezTo>
                  <a:pt x="5295" y="1034"/>
                  <a:pt x="5296" y="1035"/>
                  <a:pt x="5297" y="1035"/>
                </a:cubicBezTo>
                <a:cubicBezTo>
                  <a:pt x="5297" y="1035"/>
                  <a:pt x="5298" y="1036"/>
                  <a:pt x="5299" y="1036"/>
                </a:cubicBezTo>
                <a:cubicBezTo>
                  <a:pt x="5300" y="1036"/>
                  <a:pt x="5301" y="1037"/>
                  <a:pt x="5302" y="1037"/>
                </a:cubicBezTo>
                <a:cubicBezTo>
                  <a:pt x="5302" y="1037"/>
                  <a:pt x="5303" y="1038"/>
                  <a:pt x="5304" y="1038"/>
                </a:cubicBezTo>
                <a:cubicBezTo>
                  <a:pt x="5305" y="1038"/>
                  <a:pt x="5306" y="1039"/>
                  <a:pt x="5307" y="1039"/>
                </a:cubicBezTo>
                <a:cubicBezTo>
                  <a:pt x="5308" y="1039"/>
                  <a:pt x="5308" y="1040"/>
                  <a:pt x="5309" y="1040"/>
                </a:cubicBezTo>
                <a:cubicBezTo>
                  <a:pt x="5310" y="1040"/>
                  <a:pt x="5311" y="1041"/>
                  <a:pt x="5312" y="1041"/>
                </a:cubicBezTo>
                <a:cubicBezTo>
                  <a:pt x="5312" y="1041"/>
                  <a:pt x="5313" y="1042"/>
                  <a:pt x="5314" y="1042"/>
                </a:cubicBezTo>
                <a:cubicBezTo>
                  <a:pt x="5315" y="1042"/>
                  <a:pt x="5316" y="1043"/>
                  <a:pt x="5317" y="1043"/>
                </a:cubicBezTo>
                <a:cubicBezTo>
                  <a:pt x="5318" y="1043"/>
                  <a:pt x="5318" y="1043"/>
                  <a:pt x="5319" y="1044"/>
                </a:cubicBezTo>
                <a:cubicBezTo>
                  <a:pt x="5320" y="1044"/>
                  <a:pt x="5321" y="1045"/>
                  <a:pt x="5322" y="1045"/>
                </a:cubicBezTo>
                <a:cubicBezTo>
                  <a:pt x="5323" y="1045"/>
                  <a:pt x="5324" y="1046"/>
                  <a:pt x="5324" y="1046"/>
                </a:cubicBezTo>
                <a:cubicBezTo>
                  <a:pt x="5326" y="1046"/>
                  <a:pt x="5327" y="1047"/>
                  <a:pt x="5329" y="1048"/>
                </a:cubicBezTo>
                <a:lnTo>
                  <a:pt x="5329" y="1214"/>
                </a:lnTo>
              </a:path>
            </a:pathLst>
          </a:custGeom>
          <a:solidFill>
            <a:srgbClr val="211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78631BD5-EB7F-482F-BA9D-C8BD9161995C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97690"/>
            <a:ext cx="362937" cy="2646"/>
          </a:xfrm>
          <a:custGeom>
            <a:avLst/>
            <a:gdLst>
              <a:gd name="T0" fmla="*/ 332 w 332"/>
              <a:gd name="T1" fmla="*/ 4 h 4"/>
              <a:gd name="T2" fmla="*/ 332 w 332"/>
              <a:gd name="T3" fmla="*/ 4 h 4"/>
              <a:gd name="T4" fmla="*/ 332 w 332"/>
              <a:gd name="T5" fmla="*/ 4 h 4"/>
              <a:gd name="T6" fmla="*/ 332 w 332"/>
              <a:gd name="T7" fmla="*/ 4 h 4"/>
              <a:gd name="T8" fmla="*/ 332 w 332"/>
              <a:gd name="T9" fmla="*/ 4 h 4"/>
              <a:gd name="T10" fmla="*/ 332 w 332"/>
              <a:gd name="T11" fmla="*/ 4 h 4"/>
              <a:gd name="T12" fmla="*/ 324 w 332"/>
              <a:gd name="T13" fmla="*/ 4 h 4"/>
              <a:gd name="T14" fmla="*/ 0 w 332"/>
              <a:gd name="T15" fmla="*/ 0 h 4"/>
              <a:gd name="T16" fmla="*/ 332 w 332"/>
              <a:gd name="T17" fmla="*/ 4 h 4"/>
              <a:gd name="T18" fmla="*/ 332 w 332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2" h="4">
                <a:moveTo>
                  <a:pt x="332" y="4"/>
                </a:moveTo>
                <a:lnTo>
                  <a:pt x="332" y="4"/>
                </a:lnTo>
                <a:lnTo>
                  <a:pt x="332" y="4"/>
                </a:lnTo>
                <a:lnTo>
                  <a:pt x="332" y="4"/>
                </a:lnTo>
                <a:moveTo>
                  <a:pt x="332" y="4"/>
                </a:moveTo>
                <a:lnTo>
                  <a:pt x="332" y="4"/>
                </a:lnTo>
                <a:cubicBezTo>
                  <a:pt x="329" y="4"/>
                  <a:pt x="327" y="4"/>
                  <a:pt x="324" y="4"/>
                </a:cubicBezTo>
                <a:cubicBezTo>
                  <a:pt x="216" y="2"/>
                  <a:pt x="108" y="0"/>
                  <a:pt x="0" y="0"/>
                </a:cubicBezTo>
                <a:cubicBezTo>
                  <a:pt x="111" y="0"/>
                  <a:pt x="221" y="2"/>
                  <a:pt x="332" y="4"/>
                </a:cubicBezTo>
                <a:cubicBezTo>
                  <a:pt x="332" y="4"/>
                  <a:pt x="332" y="4"/>
                  <a:pt x="332" y="4"/>
                </a:cubicBezTo>
              </a:path>
            </a:pathLst>
          </a:custGeom>
          <a:solidFill>
            <a:srgbClr val="8E9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51">
            <a:extLst>
              <a:ext uri="{FF2B5EF4-FFF2-40B4-BE49-F238E27FC236}">
                <a16:creationId xmlns:a16="http://schemas.microsoft.com/office/drawing/2014/main" id="{FC4529F8-5694-4879-83CA-5411ACBC3DFC}"/>
              </a:ext>
            </a:extLst>
          </p:cNvPr>
          <p:cNvSpPr>
            <a:spLocks/>
          </p:cNvSpPr>
          <p:nvPr/>
        </p:nvSpPr>
        <p:spPr bwMode="auto">
          <a:xfrm>
            <a:off x="6089279" y="4797690"/>
            <a:ext cx="6721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52">
            <a:extLst>
              <a:ext uri="{FF2B5EF4-FFF2-40B4-BE49-F238E27FC236}">
                <a16:creationId xmlns:a16="http://schemas.microsoft.com/office/drawing/2014/main" id="{6A63A209-D028-4374-AB8E-527E75180BE7}"/>
              </a:ext>
            </a:extLst>
          </p:cNvPr>
          <p:cNvSpPr>
            <a:spLocks/>
          </p:cNvSpPr>
          <p:nvPr/>
        </p:nvSpPr>
        <p:spPr bwMode="auto">
          <a:xfrm>
            <a:off x="5245785" y="4797690"/>
            <a:ext cx="1213152" cy="174558"/>
          </a:xfrm>
          <a:custGeom>
            <a:avLst/>
            <a:gdLst>
              <a:gd name="T0" fmla="*/ 175 w 1114"/>
              <a:gd name="T1" fmla="*/ 206 h 206"/>
              <a:gd name="T2" fmla="*/ 162 w 1114"/>
              <a:gd name="T3" fmla="*/ 194 h 206"/>
              <a:gd name="T4" fmla="*/ 0 w 1114"/>
              <a:gd name="T5" fmla="*/ 20 h 206"/>
              <a:gd name="T6" fmla="*/ 775 w 1114"/>
              <a:gd name="T7" fmla="*/ 0 h 206"/>
              <a:gd name="T8" fmla="*/ 776 w 1114"/>
              <a:gd name="T9" fmla="*/ 0 h 206"/>
              <a:gd name="T10" fmla="*/ 782 w 1114"/>
              <a:gd name="T11" fmla="*/ 0 h 206"/>
              <a:gd name="T12" fmla="*/ 782 w 1114"/>
              <a:gd name="T13" fmla="*/ 0 h 206"/>
              <a:gd name="T14" fmla="*/ 1106 w 1114"/>
              <a:gd name="T15" fmla="*/ 4 h 206"/>
              <a:gd name="T16" fmla="*/ 1114 w 1114"/>
              <a:gd name="T17" fmla="*/ 4 h 206"/>
              <a:gd name="T18" fmla="*/ 1114 w 1114"/>
              <a:gd name="T19" fmla="*/ 4 h 206"/>
              <a:gd name="T20" fmla="*/ 1065 w 1114"/>
              <a:gd name="T21" fmla="*/ 165 h 206"/>
              <a:gd name="T22" fmla="*/ 1003 w 1114"/>
              <a:gd name="T23" fmla="*/ 165 h 206"/>
              <a:gd name="T24" fmla="*/ 782 w 1114"/>
              <a:gd name="T25" fmla="*/ 167 h 206"/>
              <a:gd name="T26" fmla="*/ 175 w 1114"/>
              <a:gd name="T2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206">
                <a:moveTo>
                  <a:pt x="175" y="206"/>
                </a:moveTo>
                <a:cubicBezTo>
                  <a:pt x="170" y="202"/>
                  <a:pt x="166" y="198"/>
                  <a:pt x="162" y="194"/>
                </a:cubicBezTo>
                <a:cubicBezTo>
                  <a:pt x="108" y="142"/>
                  <a:pt x="54" y="84"/>
                  <a:pt x="0" y="20"/>
                </a:cubicBezTo>
                <a:cubicBezTo>
                  <a:pt x="257" y="7"/>
                  <a:pt x="515" y="0"/>
                  <a:pt x="775" y="0"/>
                </a:cubicBezTo>
                <a:lnTo>
                  <a:pt x="776" y="0"/>
                </a:lnTo>
                <a:lnTo>
                  <a:pt x="782" y="0"/>
                </a:lnTo>
                <a:lnTo>
                  <a:pt x="782" y="0"/>
                </a:lnTo>
                <a:cubicBezTo>
                  <a:pt x="890" y="0"/>
                  <a:pt x="998" y="2"/>
                  <a:pt x="1106" y="4"/>
                </a:cubicBezTo>
                <a:cubicBezTo>
                  <a:pt x="1109" y="4"/>
                  <a:pt x="1111" y="4"/>
                  <a:pt x="1114" y="4"/>
                </a:cubicBezTo>
                <a:lnTo>
                  <a:pt x="1114" y="4"/>
                </a:lnTo>
                <a:cubicBezTo>
                  <a:pt x="1100" y="62"/>
                  <a:pt x="1084" y="116"/>
                  <a:pt x="1065" y="165"/>
                </a:cubicBezTo>
                <a:cubicBezTo>
                  <a:pt x="1045" y="165"/>
                  <a:pt x="1024" y="165"/>
                  <a:pt x="1003" y="165"/>
                </a:cubicBezTo>
                <a:cubicBezTo>
                  <a:pt x="930" y="165"/>
                  <a:pt x="856" y="166"/>
                  <a:pt x="782" y="167"/>
                </a:cubicBezTo>
                <a:cubicBezTo>
                  <a:pt x="577" y="170"/>
                  <a:pt x="374" y="184"/>
                  <a:pt x="175" y="206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A6168C58-D6E5-44CA-B91B-E2103E8307B8}"/>
              </a:ext>
            </a:extLst>
          </p:cNvPr>
          <p:cNvSpPr>
            <a:spLocks/>
          </p:cNvSpPr>
          <p:nvPr/>
        </p:nvSpPr>
        <p:spPr bwMode="auto">
          <a:xfrm>
            <a:off x="4734985" y="518383"/>
            <a:ext cx="7457015" cy="5604359"/>
          </a:xfrm>
          <a:custGeom>
            <a:avLst/>
            <a:gdLst>
              <a:gd name="T0" fmla="*/ 1253 w 6865"/>
              <a:gd name="T1" fmla="*/ 1051 h 6558"/>
              <a:gd name="T2" fmla="*/ 0 w 6865"/>
              <a:gd name="T3" fmla="*/ 1001 h 6558"/>
              <a:gd name="T4" fmla="*/ 785 w 6865"/>
              <a:gd name="T5" fmla="*/ 1794 h 6558"/>
              <a:gd name="T6" fmla="*/ 1328 w 6865"/>
              <a:gd name="T7" fmla="*/ 2927 h 6558"/>
              <a:gd name="T8" fmla="*/ 1585 w 6865"/>
              <a:gd name="T9" fmla="*/ 5010 h 6558"/>
              <a:gd name="T10" fmla="*/ 1251 w 6865"/>
              <a:gd name="T11" fmla="*/ 5506 h 6558"/>
              <a:gd name="T12" fmla="*/ 1253 w 6865"/>
              <a:gd name="T13" fmla="*/ 5506 h 6558"/>
              <a:gd name="T14" fmla="*/ 6865 w 6865"/>
              <a:gd name="T15" fmla="*/ 6558 h 6558"/>
              <a:gd name="T16" fmla="*/ 6865 w 6865"/>
              <a:gd name="T17" fmla="*/ 0 h 6558"/>
              <a:gd name="T18" fmla="*/ 1253 w 6865"/>
              <a:gd name="T19" fmla="*/ 1051 h 6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65" h="6558">
                <a:moveTo>
                  <a:pt x="1253" y="1051"/>
                </a:moveTo>
                <a:cubicBezTo>
                  <a:pt x="831" y="1051"/>
                  <a:pt x="413" y="1034"/>
                  <a:pt x="0" y="1001"/>
                </a:cubicBezTo>
                <a:cubicBezTo>
                  <a:pt x="252" y="1114"/>
                  <a:pt x="529" y="1397"/>
                  <a:pt x="785" y="1794"/>
                </a:cubicBezTo>
                <a:cubicBezTo>
                  <a:pt x="988" y="2109"/>
                  <a:pt x="1177" y="2495"/>
                  <a:pt x="1328" y="2927"/>
                </a:cubicBezTo>
                <a:cubicBezTo>
                  <a:pt x="1616" y="3744"/>
                  <a:pt x="1698" y="4520"/>
                  <a:pt x="1585" y="5010"/>
                </a:cubicBezTo>
                <a:cubicBezTo>
                  <a:pt x="1526" y="5264"/>
                  <a:pt x="1414" y="5441"/>
                  <a:pt x="1251" y="5506"/>
                </a:cubicBezTo>
                <a:lnTo>
                  <a:pt x="1253" y="5506"/>
                </a:lnTo>
                <a:cubicBezTo>
                  <a:pt x="3233" y="5506"/>
                  <a:pt x="5125" y="5879"/>
                  <a:pt x="6865" y="6558"/>
                </a:cubicBezTo>
                <a:lnTo>
                  <a:pt x="6865" y="0"/>
                </a:lnTo>
                <a:cubicBezTo>
                  <a:pt x="5125" y="678"/>
                  <a:pt x="3233" y="1051"/>
                  <a:pt x="1253" y="10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21058" y="2052375"/>
            <a:ext cx="5284432" cy="2724156"/>
          </a:xfrm>
        </p:spPr>
        <p:txBody>
          <a:bodyPr anchor="ctr">
            <a:noAutofit/>
          </a:bodyPr>
          <a:lstStyle>
            <a:lvl1pPr algn="ctr">
              <a:defRPr sz="6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50756" y="6068525"/>
            <a:ext cx="7699760" cy="616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05599B7-C18B-4A49-BE57-4549D2DF8A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3977"/>
            <a:ext cx="6510236" cy="4572000"/>
          </a:xfrm>
          <a:custGeom>
            <a:avLst/>
            <a:gdLst>
              <a:gd name="connsiteX0" fmla="*/ 0 w 6510236"/>
              <a:gd name="connsiteY0" fmla="*/ 0 h 4535855"/>
              <a:gd name="connsiteX1" fmla="*/ 5588258 w 6510236"/>
              <a:gd name="connsiteY1" fmla="*/ 892131 h 4535855"/>
              <a:gd name="connsiteX2" fmla="*/ 6178040 w 6510236"/>
              <a:gd name="connsiteY2" fmla="*/ 1860316 h 4535855"/>
              <a:gd name="connsiteX3" fmla="*/ 6457181 w 6510236"/>
              <a:gd name="connsiteY3" fmla="*/ 3640306 h 4535855"/>
              <a:gd name="connsiteX4" fmla="*/ 6096578 w 6510236"/>
              <a:gd name="connsiteY4" fmla="*/ 3636888 h 4535855"/>
              <a:gd name="connsiteX5" fmla="*/ 0 w 6510236"/>
              <a:gd name="connsiteY5" fmla="*/ 4535855 h 45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0236" h="4535855">
                <a:moveTo>
                  <a:pt x="0" y="0"/>
                </a:moveTo>
                <a:cubicBezTo>
                  <a:pt x="1741104" y="534083"/>
                  <a:pt x="3622321" y="845987"/>
                  <a:pt x="5588258" y="892131"/>
                </a:cubicBezTo>
                <a:cubicBezTo>
                  <a:pt x="5808747" y="1161309"/>
                  <a:pt x="6014030" y="1491158"/>
                  <a:pt x="6178040" y="1860316"/>
                </a:cubicBezTo>
                <a:cubicBezTo>
                  <a:pt x="6490852" y="2558468"/>
                  <a:pt x="6579916" y="3221585"/>
                  <a:pt x="6457181" y="3640306"/>
                </a:cubicBezTo>
                <a:cubicBezTo>
                  <a:pt x="6336618" y="3638597"/>
                  <a:pt x="6217141" y="3636888"/>
                  <a:pt x="6096578" y="3636888"/>
                </a:cubicBezTo>
                <a:cubicBezTo>
                  <a:pt x="3945995" y="3636888"/>
                  <a:pt x="1889907" y="3955628"/>
                  <a:pt x="0" y="4535855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998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481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833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7632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362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743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630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6131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6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0736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7993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45978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493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212533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212533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4649468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4"/>
          </p:nvPr>
        </p:nvSpPr>
        <p:spPr>
          <a:xfrm>
            <a:off x="4649467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5"/>
          </p:nvPr>
        </p:nvSpPr>
        <p:spPr>
          <a:xfrm>
            <a:off x="8086403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6"/>
          </p:nvPr>
        </p:nvSpPr>
        <p:spPr>
          <a:xfrm>
            <a:off x="8086400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46976">
            <a:off x="-647256" y="-1191692"/>
            <a:ext cx="2395245" cy="545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0386000" y="-413333"/>
            <a:ext cx="2096000" cy="27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708467" y="4127267"/>
            <a:ext cx="2299200" cy="55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436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2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B7BD7-E55F-42A0-B3F3-6E470A2F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B15CD0-9ECD-45B9-9D97-4137904AB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63368B-4CA1-489C-925F-A68E5173EDDF}"/>
              </a:ext>
            </a:extLst>
          </p:cNvPr>
          <p:cNvSpPr/>
          <p:nvPr userDrawn="1"/>
        </p:nvSpPr>
        <p:spPr>
          <a:xfrm>
            <a:off x="0" y="1"/>
            <a:ext cx="992372" cy="2595351"/>
          </a:xfrm>
          <a:custGeom>
            <a:avLst/>
            <a:gdLst>
              <a:gd name="connsiteX0" fmla="*/ 0 w 992372"/>
              <a:gd name="connsiteY0" fmla="*/ 0 h 2595351"/>
              <a:gd name="connsiteX1" fmla="*/ 290048 w 992372"/>
              <a:gd name="connsiteY1" fmla="*/ 0 h 2595351"/>
              <a:gd name="connsiteX2" fmla="*/ 643155 w 992372"/>
              <a:gd name="connsiteY2" fmla="*/ 205367 h 2595351"/>
              <a:gd name="connsiteX3" fmla="*/ 638738 w 992372"/>
              <a:gd name="connsiteY3" fmla="*/ 212962 h 2595351"/>
              <a:gd name="connsiteX4" fmla="*/ 707598 w 992372"/>
              <a:gd name="connsiteY4" fmla="*/ 254157 h 2595351"/>
              <a:gd name="connsiteX5" fmla="*/ 909304 w 992372"/>
              <a:gd name="connsiteY5" fmla="*/ 1056545 h 2595351"/>
              <a:gd name="connsiteX6" fmla="*/ 863193 w 992372"/>
              <a:gd name="connsiteY6" fmla="*/ 1133623 h 2595351"/>
              <a:gd name="connsiteX7" fmla="*/ 863526 w 992372"/>
              <a:gd name="connsiteY7" fmla="*/ 1133819 h 2595351"/>
              <a:gd name="connsiteX8" fmla="*/ 0 w 992372"/>
              <a:gd name="connsiteY8" fmla="*/ 2595351 h 25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72" h="2595351">
                <a:moveTo>
                  <a:pt x="0" y="0"/>
                </a:moveTo>
                <a:lnTo>
                  <a:pt x="290048" y="0"/>
                </a:lnTo>
                <a:lnTo>
                  <a:pt x="643155" y="205367"/>
                </a:lnTo>
                <a:lnTo>
                  <a:pt x="638738" y="212962"/>
                </a:lnTo>
                <a:lnTo>
                  <a:pt x="707598" y="254157"/>
                </a:lnTo>
                <a:cubicBezTo>
                  <a:pt x="984872" y="420032"/>
                  <a:pt x="1075178" y="779273"/>
                  <a:pt x="909304" y="1056545"/>
                </a:cubicBezTo>
                <a:lnTo>
                  <a:pt x="863193" y="1133623"/>
                </a:lnTo>
                <a:lnTo>
                  <a:pt x="863526" y="1133819"/>
                </a:lnTo>
                <a:lnTo>
                  <a:pt x="0" y="2595351"/>
                </a:lnTo>
                <a:close/>
              </a:path>
            </a:pathLst>
          </a:custGeom>
          <a:solidFill>
            <a:srgbClr val="A1DC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F5D8C5-C993-49DA-90F6-4A0FFC2271D9}"/>
              </a:ext>
            </a:extLst>
          </p:cNvPr>
          <p:cNvSpPr/>
          <p:nvPr userDrawn="1"/>
        </p:nvSpPr>
        <p:spPr>
          <a:xfrm>
            <a:off x="0" y="203201"/>
            <a:ext cx="718693" cy="1879599"/>
          </a:xfrm>
          <a:custGeom>
            <a:avLst/>
            <a:gdLst>
              <a:gd name="connsiteX0" fmla="*/ 0 w 992372"/>
              <a:gd name="connsiteY0" fmla="*/ 0 h 2595351"/>
              <a:gd name="connsiteX1" fmla="*/ 290048 w 992372"/>
              <a:gd name="connsiteY1" fmla="*/ 0 h 2595351"/>
              <a:gd name="connsiteX2" fmla="*/ 643155 w 992372"/>
              <a:gd name="connsiteY2" fmla="*/ 205367 h 2595351"/>
              <a:gd name="connsiteX3" fmla="*/ 638738 w 992372"/>
              <a:gd name="connsiteY3" fmla="*/ 212962 h 2595351"/>
              <a:gd name="connsiteX4" fmla="*/ 707598 w 992372"/>
              <a:gd name="connsiteY4" fmla="*/ 254157 h 2595351"/>
              <a:gd name="connsiteX5" fmla="*/ 909304 w 992372"/>
              <a:gd name="connsiteY5" fmla="*/ 1056545 h 2595351"/>
              <a:gd name="connsiteX6" fmla="*/ 863193 w 992372"/>
              <a:gd name="connsiteY6" fmla="*/ 1133623 h 2595351"/>
              <a:gd name="connsiteX7" fmla="*/ 863526 w 992372"/>
              <a:gd name="connsiteY7" fmla="*/ 1133819 h 2595351"/>
              <a:gd name="connsiteX8" fmla="*/ 0 w 992372"/>
              <a:gd name="connsiteY8" fmla="*/ 2595351 h 259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372" h="2595351">
                <a:moveTo>
                  <a:pt x="0" y="0"/>
                </a:moveTo>
                <a:lnTo>
                  <a:pt x="290048" y="0"/>
                </a:lnTo>
                <a:lnTo>
                  <a:pt x="643155" y="205367"/>
                </a:lnTo>
                <a:lnTo>
                  <a:pt x="638738" y="212962"/>
                </a:lnTo>
                <a:lnTo>
                  <a:pt x="707598" y="254157"/>
                </a:lnTo>
                <a:cubicBezTo>
                  <a:pt x="984872" y="420032"/>
                  <a:pt x="1075178" y="779273"/>
                  <a:pt x="909304" y="1056545"/>
                </a:cubicBezTo>
                <a:lnTo>
                  <a:pt x="863193" y="1133623"/>
                </a:lnTo>
                <a:lnTo>
                  <a:pt x="863526" y="1133819"/>
                </a:lnTo>
                <a:lnTo>
                  <a:pt x="0" y="2595351"/>
                </a:lnTo>
                <a:close/>
              </a:path>
            </a:pathLst>
          </a:custGeom>
          <a:solidFill>
            <a:srgbClr val="2B91A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E0018C7B-0F1E-488D-A296-2FDC50E3E75C}"/>
              </a:ext>
            </a:extLst>
          </p:cNvPr>
          <p:cNvSpPr/>
          <p:nvPr userDrawn="1"/>
        </p:nvSpPr>
        <p:spPr>
          <a:xfrm rot="16200000" flipV="1">
            <a:off x="10866193" y="5532192"/>
            <a:ext cx="968598" cy="1683016"/>
          </a:xfrm>
          <a:custGeom>
            <a:avLst/>
            <a:gdLst>
              <a:gd name="connsiteX0" fmla="*/ 968598 w 968598"/>
              <a:gd name="connsiteY0" fmla="*/ 0 h 1683016"/>
              <a:gd name="connsiteX1" fmla="*/ 0 w 968598"/>
              <a:gd name="connsiteY1" fmla="*/ 0 h 1683016"/>
              <a:gd name="connsiteX2" fmla="*/ 0 w 968598"/>
              <a:gd name="connsiteY2" fmla="*/ 1683016 h 1683016"/>
              <a:gd name="connsiteX3" fmla="*/ 863526 w 968598"/>
              <a:gd name="connsiteY3" fmla="*/ 221484 h 1683016"/>
              <a:gd name="connsiteX4" fmla="*/ 863193 w 968598"/>
              <a:gd name="connsiteY4" fmla="*/ 221288 h 1683016"/>
              <a:gd name="connsiteX5" fmla="*/ 909304 w 968598"/>
              <a:gd name="connsiteY5" fmla="*/ 144210 h 1683016"/>
              <a:gd name="connsiteX6" fmla="*/ 959634 w 968598"/>
              <a:gd name="connsiteY6" fmla="*/ 36928 h 168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598" h="1683016">
                <a:moveTo>
                  <a:pt x="968598" y="0"/>
                </a:moveTo>
                <a:lnTo>
                  <a:pt x="0" y="0"/>
                </a:lnTo>
                <a:lnTo>
                  <a:pt x="0" y="1683016"/>
                </a:lnTo>
                <a:lnTo>
                  <a:pt x="863526" y="221484"/>
                </a:lnTo>
                <a:lnTo>
                  <a:pt x="863193" y="221288"/>
                </a:lnTo>
                <a:lnTo>
                  <a:pt x="909304" y="144210"/>
                </a:lnTo>
                <a:cubicBezTo>
                  <a:pt x="930038" y="109551"/>
                  <a:pt x="946770" y="73611"/>
                  <a:pt x="959634" y="36928"/>
                </a:cubicBezTo>
                <a:close/>
              </a:path>
            </a:pathLst>
          </a:custGeom>
          <a:solidFill>
            <a:srgbClr val="A1DCE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26B37539-BDA2-47B5-A197-9F53EF9CEFB0}"/>
              </a:ext>
            </a:extLst>
          </p:cNvPr>
          <p:cNvSpPr/>
          <p:nvPr userDrawn="1"/>
        </p:nvSpPr>
        <p:spPr>
          <a:xfrm rot="16200000" flipV="1">
            <a:off x="11264358" y="5930357"/>
            <a:ext cx="684821" cy="1170464"/>
          </a:xfrm>
          <a:custGeom>
            <a:avLst/>
            <a:gdLst>
              <a:gd name="connsiteX0" fmla="*/ 684821 w 684821"/>
              <a:gd name="connsiteY0" fmla="*/ 0 h 1170464"/>
              <a:gd name="connsiteX1" fmla="*/ 0 w 684821"/>
              <a:gd name="connsiteY1" fmla="*/ 0 h 1170464"/>
              <a:gd name="connsiteX2" fmla="*/ 0 w 684821"/>
              <a:gd name="connsiteY2" fmla="*/ 1170464 h 1170464"/>
              <a:gd name="connsiteX3" fmla="*/ 625381 w 684821"/>
              <a:gd name="connsiteY3" fmla="*/ 111997 h 1170464"/>
              <a:gd name="connsiteX4" fmla="*/ 625140 w 684821"/>
              <a:gd name="connsiteY4" fmla="*/ 111855 h 1170464"/>
              <a:gd name="connsiteX5" fmla="*/ 658534 w 684821"/>
              <a:gd name="connsiteY5" fmla="*/ 56034 h 117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821" h="1170464">
                <a:moveTo>
                  <a:pt x="684821" y="0"/>
                </a:moveTo>
                <a:lnTo>
                  <a:pt x="0" y="0"/>
                </a:lnTo>
                <a:lnTo>
                  <a:pt x="0" y="1170464"/>
                </a:lnTo>
                <a:lnTo>
                  <a:pt x="625381" y="111997"/>
                </a:lnTo>
                <a:lnTo>
                  <a:pt x="625140" y="111855"/>
                </a:lnTo>
                <a:lnTo>
                  <a:pt x="658534" y="56034"/>
                </a:lnTo>
                <a:close/>
              </a:path>
            </a:pathLst>
          </a:custGeom>
          <a:solidFill>
            <a:srgbClr val="2B91A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266DA7-DA48-4AD7-9937-E10337B0DCE2}"/>
              </a:ext>
            </a:extLst>
          </p:cNvPr>
          <p:cNvCxnSpPr/>
          <p:nvPr userDrawn="1"/>
        </p:nvCxnSpPr>
        <p:spPr>
          <a:xfrm>
            <a:off x="318483" y="6400800"/>
            <a:ext cx="116011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4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l="-13000" t="-7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72A3-E5F9-4A82-8C14-BE4B81EA34E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IgMu9ug6NE" TargetMode="External"/><Relationship Id="rId2" Type="http://schemas.openxmlformats.org/officeDocument/2006/relationships/hyperlink" Target="https://www.youtube.com/watch?v=jKwB7ayn0E4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irh.kemenkumham.go.id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372832" y="3594333"/>
            <a:ext cx="5971568" cy="1358667"/>
          </a:xfrm>
        </p:spPr>
        <p:txBody>
          <a:bodyPr>
            <a:noAutofit/>
          </a:bodyPr>
          <a:lstStyle/>
          <a:p>
            <a:pPr marL="12700" marR="5080" lvl="0" algn="ctr" defTabSz="914400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12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0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DALAM PENILAIAN </a:t>
            </a:r>
            <a:br>
              <a:rPr kumimoji="0" lang="en-US" sz="20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0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 REFORMASI HUKUM (IRH) PADA PEMERINTAH DAERAH</a:t>
            </a:r>
            <a:br>
              <a:rPr kumimoji="0" lang="en-US" sz="20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000" i="0" u="none" strike="noStrike" kern="1200" cap="none" spc="5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 2023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7BFE491-3F42-E2E5-3F5A-658BE394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-1008"/>
          <a:stretch/>
        </p:blipFill>
        <p:spPr>
          <a:xfrm>
            <a:off x="0" y="1135175"/>
            <a:ext cx="6510236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D7EAA-815B-B209-0235-31B58ADD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56" y="5958179"/>
            <a:ext cx="4958416" cy="713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1130-774C-02E1-22B2-65E30DA4A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" y="432567"/>
            <a:ext cx="1176971" cy="1176971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181600" y="990600"/>
            <a:ext cx="7543800" cy="2346396"/>
          </a:xfr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30000"/>
              </a:lnSpc>
              <a:spcBef>
                <a:spcPts val="100"/>
              </a:spcBef>
              <a:defRPr/>
            </a:pPr>
            <a:endParaRPr lang="id-ID" sz="2800" cap="none" spc="50" dirty="0">
              <a:solidFill>
                <a:srgbClr val="FF0000"/>
              </a:solidFill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>
              <a:lnSpc>
                <a:spcPct val="130000"/>
              </a:lnSpc>
              <a:spcBef>
                <a:spcPts val="0"/>
              </a:spcBef>
              <a:defRPr/>
            </a:pP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PEN</a:t>
            </a:r>
            <a:r>
              <a:rPr lang="nn-NO" sz="2800" spc="-92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AMP</a:t>
            </a:r>
            <a:r>
              <a:rPr lang="nn-NO" sz="2800" spc="-1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lang="nn-NO" sz="2800" spc="-1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GAN</a:t>
            </a:r>
            <a:r>
              <a:rPr lang="nn-NO" sz="2800" spc="1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nn-NO" sz="2800" i="1" spc="-39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nn-NO" sz="2800" i="1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nn-NO" sz="2800" i="1" spc="-9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nn-NO" sz="2800" i="1" spc="-34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nn-NO" sz="2800" i="1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nn-NO" sz="2800" i="1" spc="-9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nn-NO" sz="2800" i="1" spc="4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nn-NO" sz="2800" i="1" dirty="0">
                <a:solidFill>
                  <a:srgbClr val="C00000"/>
                </a:solidFill>
                <a:latin typeface="Times New Roman"/>
                <a:cs typeface="Times New Roman"/>
              </a:rPr>
              <a:t>ENT </a:t>
            </a:r>
            <a:r>
              <a:rPr lang="nn-NO" sz="2800" i="1" spc="11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nn-NO" sz="2800" spc="-89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lang="nn-NO" sz="2800" spc="29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PE</a:t>
            </a:r>
            <a:r>
              <a:rPr lang="nn-NO" sz="2800" spc="9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ENU</a:t>
            </a:r>
            <a:r>
              <a:rPr lang="nn-NO" sz="2800" spc="-9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lang="id-ID" sz="2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nn-NO" sz="2800" spc="-94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nn-NO" sz="2800" spc="-104" dirty="0">
                <a:solidFill>
                  <a:srgbClr val="C00000"/>
                </a:solidFill>
                <a:latin typeface="Times New Roman"/>
                <a:cs typeface="Times New Roman"/>
              </a:rPr>
              <a:t>AT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nn-NO" sz="2800" spc="32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nn-NO" sz="2800" dirty="0">
                <a:solidFill>
                  <a:srgbClr val="C00000"/>
                </a:solidFill>
                <a:latin typeface="Times New Roman"/>
                <a:cs typeface="Times New Roman"/>
              </a:rPr>
              <a:t>DUKUNG</a:t>
            </a:r>
            <a:r>
              <a:rPr lang="nn-NO" sz="2800" spc="4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2800" cap="none" dirty="0">
              <a:solidFill>
                <a:srgbClr val="FF0000"/>
              </a:solidFill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0" y="5743174"/>
            <a:ext cx="79220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0"/>
              </a:lnSpc>
              <a:spcBef>
                <a:spcPts val="96"/>
              </a:spcBef>
            </a:pPr>
            <a:r>
              <a:rPr sz="1800" b="1" u="heavy" spc="44" dirty="0">
                <a:solidFill>
                  <a:srgbClr val="C00000"/>
                </a:solidFill>
                <a:latin typeface="Times New Roman"/>
                <a:cs typeface="Times New Roman"/>
              </a:rPr>
              <a:t>K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b="1" u="heavy" spc="-9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b="1" u="heavy" spc="-44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OR</a:t>
            </a:r>
            <a:r>
              <a:rPr sz="1800" b="1" u="heavy" spc="-104" dirty="0">
                <a:solidFill>
                  <a:srgbClr val="C00000"/>
                </a:solidFill>
                <a:latin typeface="Times New Roman"/>
                <a:cs typeface="Times New Roman"/>
              </a:rPr>
              <a:t> WILAYAH 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KE</a:t>
            </a:r>
            <a:r>
              <a:rPr sz="1800" b="1" u="heavy" spc="4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ENTE</a:t>
            </a:r>
            <a:r>
              <a:rPr sz="1800" b="1" u="heavy" spc="4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800" b="1" u="heavy" spc="-4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b="1" u="heavy" spc="14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HUK</a:t>
            </a:r>
            <a:r>
              <a:rPr sz="1800" b="1" u="heavy" spc="-9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1800" b="1" u="heavy" spc="3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-104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1800" b="1" u="heavy" spc="92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HAK</a:t>
            </a:r>
            <a:r>
              <a:rPr sz="1800" b="1" u="heavy" spc="-10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ASASI</a:t>
            </a:r>
            <a:r>
              <a:rPr sz="1800" b="1" u="heavy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MAN</a:t>
            </a:r>
            <a:r>
              <a:rPr sz="1800" b="1" u="heavy" spc="-9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1800" b="1" u="heavy" spc="0" dirty="0">
                <a:solidFill>
                  <a:srgbClr val="C00000"/>
                </a:solidFill>
                <a:latin typeface="Times New Roman"/>
                <a:cs typeface="Times New Roman"/>
              </a:rPr>
              <a:t>SIA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3048000" y="6096000"/>
            <a:ext cx="2359406" cy="372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0"/>
              </a:lnSpc>
              <a:spcBef>
                <a:spcPts val="96"/>
              </a:spcBef>
            </a:pPr>
            <a:r>
              <a:rPr sz="1800" b="1" u="heavy" spc="44" dirty="0" err="1">
                <a:solidFill>
                  <a:srgbClr val="C00000"/>
                </a:solidFill>
                <a:latin typeface="Times New Roman"/>
                <a:cs typeface="Times New Roman"/>
              </a:rPr>
              <a:t>Agustus</a:t>
            </a:r>
            <a:r>
              <a:rPr sz="1800" b="1" u="heavy" spc="44" dirty="0">
                <a:solidFill>
                  <a:srgbClr val="C00000"/>
                </a:solidFill>
                <a:latin typeface="Times New Roman"/>
                <a:cs typeface="Times New Roman"/>
              </a:rPr>
              <a:t> 2023</a:t>
            </a:r>
            <a:endParaRPr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707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nilainya100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34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Notula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Dipersyaratkan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21% - 40%,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0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8730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ASN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endParaRPr lang="en-ID" sz="9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penugasan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l">
                        <a:buFont typeface="+mj-lt"/>
                        <a:buNone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91% - 100%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81% - 90%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61% - 80%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21% - 40%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&lt; 21%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Lihat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Kemudian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berjalan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juga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pengalokasian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CATATAN: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Mentri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dan HAM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endParaRPr lang="en-US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20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5225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Pengangkatan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Calon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65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Besaran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Tata Cara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Tarif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Pajak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Rupiah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SDM-32.SM.03.02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meluputi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Keputusan Calon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keseluruhan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melampirkan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 algn="l">
                        <a:buNone/>
                      </a:pP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meperoleh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melampirkan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50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5 - 6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–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disesuaikan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keberadaan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logic: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5-6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3-4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PNS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lainnya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Angka 1 PP 59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keiukutsertaan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ketercapaian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Raperda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ID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c.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d. 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905" algn="l"/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905" algn="l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PHN-HN.01.03-07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Desember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(BPHN)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46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07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 (mis;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Koordinator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berisi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dikeluarkannya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RKPD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lain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menunjukkan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kajian-kajian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9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Inpassing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mempengaruh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sosialisasi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00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IV: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Penataan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Database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Dasar Hukum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Abstrak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E-Report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Metadata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Update Data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URL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log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sinkronisasi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Media Sosial JDIH</a:t>
                      </a: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dijadikan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urutan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diminta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update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3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E111-BCEB-E790-607A-0141A6DE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8283-C293-EED6-5585-B9DCB6B7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37C4C9-15C7-9319-A00D-3D8E2676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A7532B-5ED9-F937-2EF4-F8C06AAE757D}"/>
              </a:ext>
            </a:extLst>
          </p:cNvPr>
          <p:cNvSpPr/>
          <p:nvPr/>
        </p:nvSpPr>
        <p:spPr>
          <a:xfrm>
            <a:off x="0" y="1427790"/>
            <a:ext cx="12214233" cy="493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593AF6C-564C-338B-9C27-571E36B05935}"/>
              </a:ext>
            </a:extLst>
          </p:cNvPr>
          <p:cNvSpPr txBox="1">
            <a:spLocks/>
          </p:cNvSpPr>
          <p:nvPr/>
        </p:nvSpPr>
        <p:spPr>
          <a:xfrm>
            <a:off x="497157" y="651225"/>
            <a:ext cx="9898714" cy="7741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dilaksanakan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oleh unit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organisasi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yang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menangani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bidang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hukum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Unit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organisasi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yang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menangani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bidang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hukum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membentuk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tim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kerja</a:t>
            </a:r>
            <a:r>
              <a:rPr lang="en-IN" sz="1700" b="1" kern="0" dirty="0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 dan Tim </a:t>
            </a:r>
            <a:r>
              <a:rPr lang="en-IN" sz="1700" b="1" kern="0" dirty="0" err="1">
                <a:solidFill>
                  <a:schemeClr val="bg1"/>
                </a:solidFill>
                <a:latin typeface="Montserrat" panose="00000500000000000000" pitchFamily="2" charset="0"/>
                <a:ea typeface="Arial Unicode MS"/>
              </a:rPr>
              <a:t>asesor</a:t>
            </a:r>
            <a:endParaRPr lang="en-IN" sz="1700" b="1" kern="0" dirty="0">
              <a:solidFill>
                <a:schemeClr val="bg1"/>
              </a:solidFill>
              <a:latin typeface="Montserrat" panose="00000500000000000000" pitchFamily="2" charset="0"/>
              <a:ea typeface="Arial Unicode M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46573A-D002-9438-AE30-6C72B24F482A}"/>
              </a:ext>
            </a:extLst>
          </p:cNvPr>
          <p:cNvSpPr txBox="1">
            <a:spLocks/>
          </p:cNvSpPr>
          <p:nvPr/>
        </p:nvSpPr>
        <p:spPr>
          <a:xfrm>
            <a:off x="474924" y="161087"/>
            <a:ext cx="10461123" cy="495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Mekanisme Penilaian Mandiri IRH pada K/L/P/D</a:t>
            </a:r>
            <a:endParaRPr lang="id-ID" sz="3100" dirty="0">
              <a:solidFill>
                <a:schemeClr val="accent5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Freeform 193">
            <a:extLst>
              <a:ext uri="{FF2B5EF4-FFF2-40B4-BE49-F238E27FC236}">
                <a16:creationId xmlns:a16="http://schemas.microsoft.com/office/drawing/2014/main" id="{676DB6EB-DF51-0E9D-C0B4-308CD22AB93E}"/>
              </a:ext>
            </a:extLst>
          </p:cNvPr>
          <p:cNvSpPr/>
          <p:nvPr/>
        </p:nvSpPr>
        <p:spPr>
          <a:xfrm>
            <a:off x="0" y="1427789"/>
            <a:ext cx="6210664" cy="4987163"/>
          </a:xfrm>
          <a:custGeom>
            <a:avLst/>
            <a:gdLst>
              <a:gd name="connsiteX0" fmla="*/ 0 w 6406354"/>
              <a:gd name="connsiteY0" fmla="*/ 0 h 5144302"/>
              <a:gd name="connsiteX1" fmla="*/ 434223 w 6406354"/>
              <a:gd name="connsiteY1" fmla="*/ 0 h 5144302"/>
              <a:gd name="connsiteX2" fmla="*/ 453659 w 6406354"/>
              <a:gd name="connsiteY2" fmla="*/ 44990 h 5144302"/>
              <a:gd name="connsiteX3" fmla="*/ 484793 w 6406354"/>
              <a:gd name="connsiteY3" fmla="*/ 22761 h 5144302"/>
              <a:gd name="connsiteX4" fmla="*/ 508903 w 6406354"/>
              <a:gd name="connsiteY4" fmla="*/ 0 h 5144302"/>
              <a:gd name="connsiteX5" fmla="*/ 926174 w 6406354"/>
              <a:gd name="connsiteY5" fmla="*/ 0 h 5144302"/>
              <a:gd name="connsiteX6" fmla="*/ 853947 w 6406354"/>
              <a:gd name="connsiteY6" fmla="*/ 36099 h 5144302"/>
              <a:gd name="connsiteX7" fmla="*/ 764994 w 6406354"/>
              <a:gd name="connsiteY7" fmla="*/ 76111 h 5144302"/>
              <a:gd name="connsiteX8" fmla="*/ 604879 w 6406354"/>
              <a:gd name="connsiteY8" fmla="*/ 258388 h 5144302"/>
              <a:gd name="connsiteX9" fmla="*/ 613774 w 6406354"/>
              <a:gd name="connsiteY9" fmla="*/ 267279 h 5144302"/>
              <a:gd name="connsiteX10" fmla="*/ 1263130 w 6406354"/>
              <a:gd name="connsiteY10" fmla="*/ 307291 h 5144302"/>
              <a:gd name="connsiteX11" fmla="*/ 1472169 w 6406354"/>
              <a:gd name="connsiteY11" fmla="*/ 249496 h 5144302"/>
              <a:gd name="connsiteX12" fmla="*/ 1672313 w 6406354"/>
              <a:gd name="connsiteY12" fmla="*/ 191701 h 5144302"/>
              <a:gd name="connsiteX13" fmla="*/ 2068153 w 6406354"/>
              <a:gd name="connsiteY13" fmla="*/ 80556 h 5144302"/>
              <a:gd name="connsiteX14" fmla="*/ 2153214 w 6406354"/>
              <a:gd name="connsiteY14" fmla="*/ 8868 h 5144302"/>
              <a:gd name="connsiteX15" fmla="*/ 2159408 w 6406354"/>
              <a:gd name="connsiteY15" fmla="*/ 0 h 5144302"/>
              <a:gd name="connsiteX16" fmla="*/ 2258190 w 6406354"/>
              <a:gd name="connsiteY16" fmla="*/ 0 h 5144302"/>
              <a:gd name="connsiteX17" fmla="*/ 2252174 w 6406354"/>
              <a:gd name="connsiteY17" fmla="*/ 11091 h 5144302"/>
              <a:gd name="connsiteX18" fmla="*/ 2223820 w 6406354"/>
              <a:gd name="connsiteY18" fmla="*/ 53882 h 5144302"/>
              <a:gd name="connsiteX19" fmla="*/ 2072601 w 6406354"/>
              <a:gd name="connsiteY19" fmla="*/ 205038 h 5144302"/>
              <a:gd name="connsiteX20" fmla="*/ 2054810 w 6406354"/>
              <a:gd name="connsiteY20" fmla="*/ 227267 h 5144302"/>
              <a:gd name="connsiteX21" fmla="*/ 2045915 w 6406354"/>
              <a:gd name="connsiteY21" fmla="*/ 307291 h 5144302"/>
              <a:gd name="connsiteX22" fmla="*/ 2268297 w 6406354"/>
              <a:gd name="connsiteY22" fmla="*/ 329520 h 5144302"/>
              <a:gd name="connsiteX23" fmla="*/ 2521812 w 6406354"/>
              <a:gd name="connsiteY23" fmla="*/ 271725 h 5144302"/>
              <a:gd name="connsiteX24" fmla="*/ 2730851 w 6406354"/>
              <a:gd name="connsiteY24" fmla="*/ 151689 h 5144302"/>
              <a:gd name="connsiteX25" fmla="*/ 2971024 w 6406354"/>
              <a:gd name="connsiteY25" fmla="*/ 18315 h 5144302"/>
              <a:gd name="connsiteX26" fmla="*/ 2993262 w 6406354"/>
              <a:gd name="connsiteY26" fmla="*/ 9424 h 5144302"/>
              <a:gd name="connsiteX27" fmla="*/ 3006677 w 6406354"/>
              <a:gd name="connsiteY27" fmla="*/ 0 h 5144302"/>
              <a:gd name="connsiteX28" fmla="*/ 4690810 w 6406354"/>
              <a:gd name="connsiteY28" fmla="*/ 0 h 5144302"/>
              <a:gd name="connsiteX29" fmla="*/ 4705604 w 6406354"/>
              <a:gd name="connsiteY29" fmla="*/ 4978 h 5144302"/>
              <a:gd name="connsiteX30" fmla="*/ 4883510 w 6406354"/>
              <a:gd name="connsiteY30" fmla="*/ 120568 h 5144302"/>
              <a:gd name="connsiteX31" fmla="*/ 4963567 w 6406354"/>
              <a:gd name="connsiteY31" fmla="*/ 205038 h 5144302"/>
              <a:gd name="connsiteX32" fmla="*/ 4999148 w 6406354"/>
              <a:gd name="connsiteY32" fmla="*/ 231713 h 5144302"/>
              <a:gd name="connsiteX33" fmla="*/ 5070310 w 6406354"/>
              <a:gd name="connsiteY33" fmla="*/ 209484 h 5144302"/>
              <a:gd name="connsiteX34" fmla="*/ 5190397 w 6406354"/>
              <a:gd name="connsiteY34" fmla="*/ 187255 h 5144302"/>
              <a:gd name="connsiteX35" fmla="*/ 5341617 w 6406354"/>
              <a:gd name="connsiteY35" fmla="*/ 147243 h 5144302"/>
              <a:gd name="connsiteX36" fmla="*/ 5546208 w 6406354"/>
              <a:gd name="connsiteY36" fmla="*/ 27207 h 5144302"/>
              <a:gd name="connsiteX37" fmla="*/ 5546208 w 6406354"/>
              <a:gd name="connsiteY37" fmla="*/ 31653 h 5144302"/>
              <a:gd name="connsiteX38" fmla="*/ 5359407 w 6406354"/>
              <a:gd name="connsiteY38" fmla="*/ 169472 h 5144302"/>
              <a:gd name="connsiteX39" fmla="*/ 5306035 w 6406354"/>
              <a:gd name="connsiteY39" fmla="*/ 187255 h 5144302"/>
              <a:gd name="connsiteX40" fmla="*/ 5586237 w 6406354"/>
              <a:gd name="connsiteY40" fmla="*/ 280617 h 5144302"/>
              <a:gd name="connsiteX41" fmla="*/ 5581789 w 6406354"/>
              <a:gd name="connsiteY41" fmla="*/ 289508 h 5144302"/>
              <a:gd name="connsiteX42" fmla="*/ 5181501 w 6406354"/>
              <a:gd name="connsiteY42" fmla="*/ 222821 h 5144302"/>
              <a:gd name="connsiteX43" fmla="*/ 5061415 w 6406354"/>
              <a:gd name="connsiteY43" fmla="*/ 267279 h 5144302"/>
              <a:gd name="connsiteX44" fmla="*/ 5314931 w 6406354"/>
              <a:gd name="connsiteY44" fmla="*/ 405098 h 5144302"/>
              <a:gd name="connsiteX45" fmla="*/ 5781933 w 6406354"/>
              <a:gd name="connsiteY45" fmla="*/ 422882 h 5144302"/>
              <a:gd name="connsiteX46" fmla="*/ 6395707 w 6406354"/>
              <a:gd name="connsiteY46" fmla="*/ 360641 h 5144302"/>
              <a:gd name="connsiteX47" fmla="*/ 6400155 w 6406354"/>
              <a:gd name="connsiteY47" fmla="*/ 373978 h 5144302"/>
              <a:gd name="connsiteX48" fmla="*/ 5759695 w 6406354"/>
              <a:gd name="connsiteY48" fmla="*/ 467339 h 5144302"/>
              <a:gd name="connsiteX49" fmla="*/ 5861990 w 6406354"/>
              <a:gd name="connsiteY49" fmla="*/ 547364 h 5144302"/>
              <a:gd name="connsiteX50" fmla="*/ 6271173 w 6406354"/>
              <a:gd name="connsiteY50" fmla="*/ 569592 h 5144302"/>
              <a:gd name="connsiteX51" fmla="*/ 6271173 w 6406354"/>
              <a:gd name="connsiteY51" fmla="*/ 574038 h 5144302"/>
              <a:gd name="connsiteX52" fmla="*/ 5915362 w 6406354"/>
              <a:gd name="connsiteY52" fmla="*/ 587376 h 5144302"/>
              <a:gd name="connsiteX53" fmla="*/ 5786381 w 6406354"/>
              <a:gd name="connsiteY53" fmla="*/ 542918 h 5144302"/>
              <a:gd name="connsiteX54" fmla="*/ 5773038 w 6406354"/>
              <a:gd name="connsiteY54" fmla="*/ 587376 h 5144302"/>
              <a:gd name="connsiteX55" fmla="*/ 5768590 w 6406354"/>
              <a:gd name="connsiteY55" fmla="*/ 587376 h 5144302"/>
              <a:gd name="connsiteX56" fmla="*/ 5759695 w 6406354"/>
              <a:gd name="connsiteY56" fmla="*/ 556255 h 5144302"/>
              <a:gd name="connsiteX57" fmla="*/ 5755247 w 6406354"/>
              <a:gd name="connsiteY57" fmla="*/ 538472 h 5144302"/>
              <a:gd name="connsiteX58" fmla="*/ 5755247 w 6406354"/>
              <a:gd name="connsiteY58" fmla="*/ 520689 h 5144302"/>
              <a:gd name="connsiteX59" fmla="*/ 5724114 w 6406354"/>
              <a:gd name="connsiteY59" fmla="*/ 494014 h 5144302"/>
              <a:gd name="connsiteX60" fmla="*/ 5692980 w 6406354"/>
              <a:gd name="connsiteY60" fmla="*/ 471785 h 5144302"/>
              <a:gd name="connsiteX61" fmla="*/ 5617370 w 6406354"/>
              <a:gd name="connsiteY61" fmla="*/ 476231 h 5144302"/>
              <a:gd name="connsiteX62" fmla="*/ 5501732 w 6406354"/>
              <a:gd name="connsiteY62" fmla="*/ 485123 h 5144302"/>
              <a:gd name="connsiteX63" fmla="*/ 5283797 w 6406354"/>
              <a:gd name="connsiteY63" fmla="*/ 480677 h 5144302"/>
              <a:gd name="connsiteX64" fmla="*/ 5239321 w 6406354"/>
              <a:gd name="connsiteY64" fmla="*/ 471785 h 5144302"/>
              <a:gd name="connsiteX65" fmla="*/ 5252664 w 6406354"/>
              <a:gd name="connsiteY65" fmla="*/ 516243 h 5144302"/>
              <a:gd name="connsiteX66" fmla="*/ 5261559 w 6406354"/>
              <a:gd name="connsiteY66" fmla="*/ 698520 h 5144302"/>
              <a:gd name="connsiteX67" fmla="*/ 5248216 w 6406354"/>
              <a:gd name="connsiteY67" fmla="*/ 707412 h 5144302"/>
              <a:gd name="connsiteX68" fmla="*/ 5212635 w 6406354"/>
              <a:gd name="connsiteY68" fmla="*/ 600713 h 5144302"/>
              <a:gd name="connsiteX69" fmla="*/ 5128130 w 6406354"/>
              <a:gd name="connsiteY69" fmla="*/ 445111 h 5144302"/>
              <a:gd name="connsiteX70" fmla="*/ 5083653 w 6406354"/>
              <a:gd name="connsiteY70" fmla="*/ 405098 h 5144302"/>
              <a:gd name="connsiteX71" fmla="*/ 4914643 w 6406354"/>
              <a:gd name="connsiteY71" fmla="*/ 280617 h 5144302"/>
              <a:gd name="connsiteX72" fmla="*/ 4492117 w 6406354"/>
              <a:gd name="connsiteY72" fmla="*/ 40544 h 5144302"/>
              <a:gd name="connsiteX73" fmla="*/ 4189678 w 6406354"/>
              <a:gd name="connsiteY73" fmla="*/ 36099 h 5144302"/>
              <a:gd name="connsiteX74" fmla="*/ 4194125 w 6406354"/>
              <a:gd name="connsiteY74" fmla="*/ 80556 h 5144302"/>
              <a:gd name="connsiteX75" fmla="*/ 4265288 w 6406354"/>
              <a:gd name="connsiteY75" fmla="*/ 173918 h 5144302"/>
              <a:gd name="connsiteX76" fmla="*/ 4300869 w 6406354"/>
              <a:gd name="connsiteY76" fmla="*/ 213930 h 5144302"/>
              <a:gd name="connsiteX77" fmla="*/ 4398717 w 6406354"/>
              <a:gd name="connsiteY77" fmla="*/ 262833 h 5144302"/>
              <a:gd name="connsiteX78" fmla="*/ 4527698 w 6406354"/>
              <a:gd name="connsiteY78" fmla="*/ 369532 h 5144302"/>
              <a:gd name="connsiteX79" fmla="*/ 4518803 w 6406354"/>
              <a:gd name="connsiteY79" fmla="*/ 373978 h 5144302"/>
              <a:gd name="connsiteX80" fmla="*/ 4327554 w 6406354"/>
              <a:gd name="connsiteY80" fmla="*/ 253942 h 5144302"/>
              <a:gd name="connsiteX81" fmla="*/ 4332002 w 6406354"/>
              <a:gd name="connsiteY81" fmla="*/ 258388 h 5144302"/>
              <a:gd name="connsiteX82" fmla="*/ 4518803 w 6406354"/>
              <a:gd name="connsiteY82" fmla="*/ 565147 h 5144302"/>
              <a:gd name="connsiteX83" fmla="*/ 4514355 w 6406354"/>
              <a:gd name="connsiteY83" fmla="*/ 569592 h 5144302"/>
              <a:gd name="connsiteX84" fmla="*/ 4389821 w 6406354"/>
              <a:gd name="connsiteY84" fmla="*/ 480677 h 5144302"/>
              <a:gd name="connsiteX85" fmla="*/ 4358688 w 6406354"/>
              <a:gd name="connsiteY85" fmla="*/ 387315 h 5144302"/>
              <a:gd name="connsiteX86" fmla="*/ 4291973 w 6406354"/>
              <a:gd name="connsiteY86" fmla="*/ 276171 h 5144302"/>
              <a:gd name="connsiteX87" fmla="*/ 4100725 w 6406354"/>
              <a:gd name="connsiteY87" fmla="*/ 116123 h 5144302"/>
              <a:gd name="connsiteX88" fmla="*/ 4038458 w 6406354"/>
              <a:gd name="connsiteY88" fmla="*/ 49436 h 5144302"/>
              <a:gd name="connsiteX89" fmla="*/ 3989534 w 6406354"/>
              <a:gd name="connsiteY89" fmla="*/ 53882 h 5144302"/>
              <a:gd name="connsiteX90" fmla="*/ 3722675 w 6406354"/>
              <a:gd name="connsiteY90" fmla="*/ 71665 h 5144302"/>
              <a:gd name="connsiteX91" fmla="*/ 3624827 w 6406354"/>
              <a:gd name="connsiteY91" fmla="*/ 80556 h 5144302"/>
              <a:gd name="connsiteX92" fmla="*/ 3562560 w 6406354"/>
              <a:gd name="connsiteY92" fmla="*/ 93894 h 5144302"/>
              <a:gd name="connsiteX93" fmla="*/ 3544770 w 6406354"/>
              <a:gd name="connsiteY93" fmla="*/ 102785 h 5144302"/>
              <a:gd name="connsiteX94" fmla="*/ 3491398 w 6406354"/>
              <a:gd name="connsiteY94" fmla="*/ 173918 h 5144302"/>
              <a:gd name="connsiteX95" fmla="*/ 3509189 w 6406354"/>
              <a:gd name="connsiteY95" fmla="*/ 218376 h 5144302"/>
              <a:gd name="connsiteX96" fmla="*/ 3567008 w 6406354"/>
              <a:gd name="connsiteY96" fmla="*/ 267279 h 5144302"/>
              <a:gd name="connsiteX97" fmla="*/ 3860552 w 6406354"/>
              <a:gd name="connsiteY97" fmla="*/ 405098 h 5144302"/>
              <a:gd name="connsiteX98" fmla="*/ 4109620 w 6406354"/>
              <a:gd name="connsiteY98" fmla="*/ 551809 h 5144302"/>
              <a:gd name="connsiteX99" fmla="*/ 4194125 w 6406354"/>
              <a:gd name="connsiteY99" fmla="*/ 818556 h 5144302"/>
              <a:gd name="connsiteX100" fmla="*/ 4189678 w 6406354"/>
              <a:gd name="connsiteY100" fmla="*/ 920809 h 5144302"/>
              <a:gd name="connsiteX101" fmla="*/ 4211916 w 6406354"/>
              <a:gd name="connsiteY101" fmla="*/ 951930 h 5144302"/>
              <a:gd name="connsiteX102" fmla="*/ 4305316 w 6406354"/>
              <a:gd name="connsiteY102" fmla="*/ 974159 h 5144302"/>
              <a:gd name="connsiteX103" fmla="*/ 4438745 w 6406354"/>
              <a:gd name="connsiteY103" fmla="*/ 965267 h 5144302"/>
              <a:gd name="connsiteX104" fmla="*/ 4621099 w 6406354"/>
              <a:gd name="connsiteY104" fmla="*/ 903026 h 5144302"/>
              <a:gd name="connsiteX105" fmla="*/ 4621099 w 6406354"/>
              <a:gd name="connsiteY105" fmla="*/ 907472 h 5144302"/>
              <a:gd name="connsiteX106" fmla="*/ 4456536 w 6406354"/>
              <a:gd name="connsiteY106" fmla="*/ 978604 h 5144302"/>
              <a:gd name="connsiteX107" fmla="*/ 4776766 w 6406354"/>
              <a:gd name="connsiteY107" fmla="*/ 1063074 h 5144302"/>
              <a:gd name="connsiteX108" fmla="*/ 4776766 w 6406354"/>
              <a:gd name="connsiteY108" fmla="*/ 1067520 h 5144302"/>
              <a:gd name="connsiteX109" fmla="*/ 4478774 w 6406354"/>
              <a:gd name="connsiteY109" fmla="*/ 1018616 h 5144302"/>
              <a:gd name="connsiteX110" fmla="*/ 4256392 w 6406354"/>
              <a:gd name="connsiteY110" fmla="*/ 1014171 h 5144302"/>
              <a:gd name="connsiteX111" fmla="*/ 4198573 w 6406354"/>
              <a:gd name="connsiteY111" fmla="*/ 996388 h 5144302"/>
              <a:gd name="connsiteX112" fmla="*/ 4251945 w 6406354"/>
              <a:gd name="connsiteY112" fmla="*/ 1129761 h 5144302"/>
              <a:gd name="connsiteX113" fmla="*/ 4456536 w 6406354"/>
              <a:gd name="connsiteY113" fmla="*/ 1329821 h 5144302"/>
              <a:gd name="connsiteX114" fmla="*/ 4460984 w 6406354"/>
              <a:gd name="connsiteY114" fmla="*/ 1334267 h 5144302"/>
              <a:gd name="connsiteX115" fmla="*/ 4634442 w 6406354"/>
              <a:gd name="connsiteY115" fmla="*/ 1414291 h 5144302"/>
              <a:gd name="connsiteX116" fmla="*/ 4634442 w 6406354"/>
              <a:gd name="connsiteY116" fmla="*/ 1418737 h 5144302"/>
              <a:gd name="connsiteX117" fmla="*/ 4492117 w 6406354"/>
              <a:gd name="connsiteY117" fmla="*/ 1383171 h 5144302"/>
              <a:gd name="connsiteX118" fmla="*/ 4478774 w 6406354"/>
              <a:gd name="connsiteY118" fmla="*/ 1383171 h 5144302"/>
              <a:gd name="connsiteX119" fmla="*/ 4474327 w 6406354"/>
              <a:gd name="connsiteY119" fmla="*/ 1378725 h 5144302"/>
              <a:gd name="connsiteX120" fmla="*/ 4372031 w 6406354"/>
              <a:gd name="connsiteY120" fmla="*/ 1316484 h 5144302"/>
              <a:gd name="connsiteX121" fmla="*/ 4340897 w 6406354"/>
              <a:gd name="connsiteY121" fmla="*/ 1454303 h 5144302"/>
              <a:gd name="connsiteX122" fmla="*/ 4336450 w 6406354"/>
              <a:gd name="connsiteY122" fmla="*/ 1454303 h 5144302"/>
              <a:gd name="connsiteX123" fmla="*/ 4323107 w 6406354"/>
              <a:gd name="connsiteY123" fmla="*/ 1298701 h 5144302"/>
              <a:gd name="connsiteX124" fmla="*/ 4296421 w 6406354"/>
              <a:gd name="connsiteY124" fmla="*/ 1258689 h 5144302"/>
              <a:gd name="connsiteX125" fmla="*/ 4122963 w 6406354"/>
              <a:gd name="connsiteY125" fmla="*/ 991942 h 5144302"/>
              <a:gd name="connsiteX126" fmla="*/ 4100725 w 6406354"/>
              <a:gd name="connsiteY126" fmla="*/ 689629 h 5144302"/>
              <a:gd name="connsiteX127" fmla="*/ 3878343 w 6406354"/>
              <a:gd name="connsiteY127" fmla="*/ 489568 h 5144302"/>
              <a:gd name="connsiteX128" fmla="*/ 3722675 w 6406354"/>
              <a:gd name="connsiteY128" fmla="*/ 427327 h 5144302"/>
              <a:gd name="connsiteX129" fmla="*/ 3753809 w 6406354"/>
              <a:gd name="connsiteY129" fmla="*/ 462894 h 5144302"/>
              <a:gd name="connsiteX130" fmla="*/ 3784942 w 6406354"/>
              <a:gd name="connsiteY130" fmla="*/ 529580 h 5144302"/>
              <a:gd name="connsiteX131" fmla="*/ 3807180 w 6406354"/>
              <a:gd name="connsiteY131" fmla="*/ 578484 h 5144302"/>
              <a:gd name="connsiteX132" fmla="*/ 3856104 w 6406354"/>
              <a:gd name="connsiteY132" fmla="*/ 680737 h 5144302"/>
              <a:gd name="connsiteX133" fmla="*/ 3918371 w 6406354"/>
              <a:gd name="connsiteY133" fmla="*/ 765207 h 5144302"/>
              <a:gd name="connsiteX134" fmla="*/ 3913924 w 6406354"/>
              <a:gd name="connsiteY134" fmla="*/ 769653 h 5144302"/>
              <a:gd name="connsiteX135" fmla="*/ 3780495 w 6406354"/>
              <a:gd name="connsiteY135" fmla="*/ 654062 h 5144302"/>
              <a:gd name="connsiteX136" fmla="*/ 3758256 w 6406354"/>
              <a:gd name="connsiteY136" fmla="*/ 711857 h 5144302"/>
              <a:gd name="connsiteX137" fmla="*/ 3758256 w 6406354"/>
              <a:gd name="connsiteY137" fmla="*/ 840785 h 5144302"/>
              <a:gd name="connsiteX138" fmla="*/ 3749361 w 6406354"/>
              <a:gd name="connsiteY138" fmla="*/ 840785 h 5144302"/>
              <a:gd name="connsiteX139" fmla="*/ 3718228 w 6406354"/>
              <a:gd name="connsiteY139" fmla="*/ 560701 h 5144302"/>
              <a:gd name="connsiteX140" fmla="*/ 3624827 w 6406354"/>
              <a:gd name="connsiteY140" fmla="*/ 627388 h 5144302"/>
              <a:gd name="connsiteX141" fmla="*/ 3615932 w 6406354"/>
              <a:gd name="connsiteY141" fmla="*/ 618496 h 5144302"/>
              <a:gd name="connsiteX142" fmla="*/ 3673751 w 6406354"/>
              <a:gd name="connsiteY142" fmla="*/ 480677 h 5144302"/>
              <a:gd name="connsiteX143" fmla="*/ 3633722 w 6406354"/>
              <a:gd name="connsiteY143" fmla="*/ 422882 h 5144302"/>
              <a:gd name="connsiteX144" fmla="*/ 3571455 w 6406354"/>
              <a:gd name="connsiteY144" fmla="*/ 369532 h 5144302"/>
              <a:gd name="connsiteX145" fmla="*/ 3451369 w 6406354"/>
              <a:gd name="connsiteY145" fmla="*/ 316183 h 5144302"/>
              <a:gd name="connsiteX146" fmla="*/ 3228987 w 6406354"/>
              <a:gd name="connsiteY146" fmla="*/ 205038 h 5144302"/>
              <a:gd name="connsiteX147" fmla="*/ 3117796 w 6406354"/>
              <a:gd name="connsiteY147" fmla="*/ 196147 h 5144302"/>
              <a:gd name="connsiteX148" fmla="*/ 2788671 w 6406354"/>
              <a:gd name="connsiteY148" fmla="*/ 338412 h 5144302"/>
              <a:gd name="connsiteX149" fmla="*/ 2637451 w 6406354"/>
              <a:gd name="connsiteY149" fmla="*/ 471785 h 5144302"/>
              <a:gd name="connsiteX150" fmla="*/ 2686375 w 6406354"/>
              <a:gd name="connsiteY150" fmla="*/ 494014 h 5144302"/>
              <a:gd name="connsiteX151" fmla="*/ 2735299 w 6406354"/>
              <a:gd name="connsiteY151" fmla="*/ 516243 h 5144302"/>
              <a:gd name="connsiteX152" fmla="*/ 2784223 w 6406354"/>
              <a:gd name="connsiteY152" fmla="*/ 534026 h 5144302"/>
              <a:gd name="connsiteX153" fmla="*/ 2877624 w 6406354"/>
              <a:gd name="connsiteY153" fmla="*/ 574038 h 5144302"/>
              <a:gd name="connsiteX154" fmla="*/ 2944338 w 6406354"/>
              <a:gd name="connsiteY154" fmla="*/ 569592 h 5144302"/>
              <a:gd name="connsiteX155" fmla="*/ 2953233 w 6406354"/>
              <a:gd name="connsiteY155" fmla="*/ 556255 h 5144302"/>
              <a:gd name="connsiteX156" fmla="*/ 2957681 w 6406354"/>
              <a:gd name="connsiteY156" fmla="*/ 534026 h 5144302"/>
              <a:gd name="connsiteX157" fmla="*/ 3002157 w 6406354"/>
              <a:gd name="connsiteY157" fmla="*/ 494014 h 5144302"/>
              <a:gd name="connsiteX158" fmla="*/ 3002157 w 6406354"/>
              <a:gd name="connsiteY158" fmla="*/ 498460 h 5144302"/>
              <a:gd name="connsiteX159" fmla="*/ 2975472 w 6406354"/>
              <a:gd name="connsiteY159" fmla="*/ 534026 h 5144302"/>
              <a:gd name="connsiteX160" fmla="*/ 2988815 w 6406354"/>
              <a:gd name="connsiteY160" fmla="*/ 529580 h 5144302"/>
              <a:gd name="connsiteX161" fmla="*/ 2971024 w 6406354"/>
              <a:gd name="connsiteY161" fmla="*/ 542918 h 5144302"/>
              <a:gd name="connsiteX162" fmla="*/ 2971024 w 6406354"/>
              <a:gd name="connsiteY162" fmla="*/ 547364 h 5144302"/>
              <a:gd name="connsiteX163" fmla="*/ 2971024 w 6406354"/>
              <a:gd name="connsiteY163" fmla="*/ 551809 h 5144302"/>
              <a:gd name="connsiteX164" fmla="*/ 2966576 w 6406354"/>
              <a:gd name="connsiteY164" fmla="*/ 560701 h 5144302"/>
              <a:gd name="connsiteX165" fmla="*/ 3002157 w 6406354"/>
              <a:gd name="connsiteY165" fmla="*/ 551809 h 5144302"/>
              <a:gd name="connsiteX166" fmla="*/ 3122244 w 6406354"/>
              <a:gd name="connsiteY166" fmla="*/ 516243 h 5144302"/>
              <a:gd name="connsiteX167" fmla="*/ 3126691 w 6406354"/>
              <a:gd name="connsiteY167" fmla="*/ 520689 h 5144302"/>
              <a:gd name="connsiteX168" fmla="*/ 2944338 w 6406354"/>
              <a:gd name="connsiteY168" fmla="*/ 582930 h 5144302"/>
              <a:gd name="connsiteX169" fmla="*/ 2944338 w 6406354"/>
              <a:gd name="connsiteY169" fmla="*/ 587376 h 5144302"/>
              <a:gd name="connsiteX170" fmla="*/ 2913205 w 6406354"/>
              <a:gd name="connsiteY170" fmla="*/ 591821 h 5144302"/>
              <a:gd name="connsiteX171" fmla="*/ 2846490 w 6406354"/>
              <a:gd name="connsiteY171" fmla="*/ 596267 h 5144302"/>
              <a:gd name="connsiteX172" fmla="*/ 2837595 w 6406354"/>
              <a:gd name="connsiteY172" fmla="*/ 596267 h 5144302"/>
              <a:gd name="connsiteX173" fmla="*/ 2819804 w 6406354"/>
              <a:gd name="connsiteY173" fmla="*/ 609604 h 5144302"/>
              <a:gd name="connsiteX174" fmla="*/ 2850938 w 6406354"/>
              <a:gd name="connsiteY174" fmla="*/ 645171 h 5144302"/>
              <a:gd name="connsiteX175" fmla="*/ 2904309 w 6406354"/>
              <a:gd name="connsiteY175" fmla="*/ 671845 h 5144302"/>
              <a:gd name="connsiteX176" fmla="*/ 2971024 w 6406354"/>
              <a:gd name="connsiteY176" fmla="*/ 685183 h 5144302"/>
              <a:gd name="connsiteX177" fmla="*/ 3046634 w 6406354"/>
              <a:gd name="connsiteY177" fmla="*/ 694074 h 5144302"/>
              <a:gd name="connsiteX178" fmla="*/ 3153377 w 6406354"/>
              <a:gd name="connsiteY178" fmla="*/ 769653 h 5144302"/>
              <a:gd name="connsiteX179" fmla="*/ 3171168 w 6406354"/>
              <a:gd name="connsiteY179" fmla="*/ 787436 h 5144302"/>
              <a:gd name="connsiteX180" fmla="*/ 3193406 w 6406354"/>
              <a:gd name="connsiteY180" fmla="*/ 805219 h 5144302"/>
              <a:gd name="connsiteX181" fmla="*/ 3353521 w 6406354"/>
              <a:gd name="connsiteY181" fmla="*/ 840785 h 5144302"/>
              <a:gd name="connsiteX182" fmla="*/ 3357969 w 6406354"/>
              <a:gd name="connsiteY182" fmla="*/ 845231 h 5144302"/>
              <a:gd name="connsiteX183" fmla="*/ 3286806 w 6406354"/>
              <a:gd name="connsiteY183" fmla="*/ 854123 h 5144302"/>
              <a:gd name="connsiteX184" fmla="*/ 3309045 w 6406354"/>
              <a:gd name="connsiteY184" fmla="*/ 871906 h 5144302"/>
              <a:gd name="connsiteX185" fmla="*/ 3393550 w 6406354"/>
              <a:gd name="connsiteY185" fmla="*/ 911918 h 5144302"/>
              <a:gd name="connsiteX186" fmla="*/ 3491398 w 6406354"/>
              <a:gd name="connsiteY186" fmla="*/ 925255 h 5144302"/>
              <a:gd name="connsiteX187" fmla="*/ 3491398 w 6406354"/>
              <a:gd name="connsiteY187" fmla="*/ 929701 h 5144302"/>
              <a:gd name="connsiteX188" fmla="*/ 3393550 w 6406354"/>
              <a:gd name="connsiteY188" fmla="*/ 929701 h 5144302"/>
              <a:gd name="connsiteX189" fmla="*/ 3357969 w 6406354"/>
              <a:gd name="connsiteY189" fmla="*/ 916363 h 5144302"/>
              <a:gd name="connsiteX190" fmla="*/ 3362416 w 6406354"/>
              <a:gd name="connsiteY190" fmla="*/ 925255 h 5144302"/>
              <a:gd name="connsiteX191" fmla="*/ 3402445 w 6406354"/>
              <a:gd name="connsiteY191" fmla="*/ 969713 h 5144302"/>
              <a:gd name="connsiteX192" fmla="*/ 3397997 w 6406354"/>
              <a:gd name="connsiteY192" fmla="*/ 974159 h 5144302"/>
              <a:gd name="connsiteX193" fmla="*/ 3362416 w 6406354"/>
              <a:gd name="connsiteY193" fmla="*/ 938592 h 5144302"/>
              <a:gd name="connsiteX194" fmla="*/ 3340178 w 6406354"/>
              <a:gd name="connsiteY194" fmla="*/ 911918 h 5144302"/>
              <a:gd name="connsiteX195" fmla="*/ 3317940 w 6406354"/>
              <a:gd name="connsiteY195" fmla="*/ 898580 h 5144302"/>
              <a:gd name="connsiteX196" fmla="*/ 3340178 w 6406354"/>
              <a:gd name="connsiteY196" fmla="*/ 947484 h 5144302"/>
              <a:gd name="connsiteX197" fmla="*/ 3340178 w 6406354"/>
              <a:gd name="connsiteY197" fmla="*/ 991942 h 5144302"/>
              <a:gd name="connsiteX198" fmla="*/ 3335731 w 6406354"/>
              <a:gd name="connsiteY198" fmla="*/ 1018616 h 5144302"/>
              <a:gd name="connsiteX199" fmla="*/ 3335731 w 6406354"/>
              <a:gd name="connsiteY199" fmla="*/ 1027508 h 5144302"/>
              <a:gd name="connsiteX200" fmla="*/ 3349073 w 6406354"/>
              <a:gd name="connsiteY200" fmla="*/ 1031954 h 5144302"/>
              <a:gd name="connsiteX201" fmla="*/ 3375759 w 6406354"/>
              <a:gd name="connsiteY201" fmla="*/ 1045291 h 5144302"/>
              <a:gd name="connsiteX202" fmla="*/ 3411340 w 6406354"/>
              <a:gd name="connsiteY202" fmla="*/ 1063074 h 5144302"/>
              <a:gd name="connsiteX203" fmla="*/ 3478055 w 6406354"/>
              <a:gd name="connsiteY203" fmla="*/ 1071966 h 5144302"/>
              <a:gd name="connsiteX204" fmla="*/ 3411340 w 6406354"/>
              <a:gd name="connsiteY204" fmla="*/ 1067520 h 5144302"/>
              <a:gd name="connsiteX205" fmla="*/ 3397997 w 6406354"/>
              <a:gd name="connsiteY205" fmla="*/ 1063074 h 5144302"/>
              <a:gd name="connsiteX206" fmla="*/ 3420236 w 6406354"/>
              <a:gd name="connsiteY206" fmla="*/ 1120869 h 5144302"/>
              <a:gd name="connsiteX207" fmla="*/ 3415788 w 6406354"/>
              <a:gd name="connsiteY207" fmla="*/ 1120869 h 5144302"/>
              <a:gd name="connsiteX208" fmla="*/ 3366864 w 6406354"/>
              <a:gd name="connsiteY208" fmla="*/ 1049737 h 5144302"/>
              <a:gd name="connsiteX209" fmla="*/ 3335731 w 6406354"/>
              <a:gd name="connsiteY209" fmla="*/ 1040845 h 5144302"/>
              <a:gd name="connsiteX210" fmla="*/ 3344626 w 6406354"/>
              <a:gd name="connsiteY210" fmla="*/ 1103086 h 5144302"/>
              <a:gd name="connsiteX211" fmla="*/ 3415788 w 6406354"/>
              <a:gd name="connsiteY211" fmla="*/ 1169773 h 5144302"/>
              <a:gd name="connsiteX212" fmla="*/ 3535874 w 6406354"/>
              <a:gd name="connsiteY212" fmla="*/ 1249797 h 5144302"/>
              <a:gd name="connsiteX213" fmla="*/ 3531427 w 6406354"/>
              <a:gd name="connsiteY213" fmla="*/ 1254243 h 5144302"/>
              <a:gd name="connsiteX214" fmla="*/ 3402445 w 6406354"/>
              <a:gd name="connsiteY214" fmla="*/ 1174219 h 5144302"/>
              <a:gd name="connsiteX215" fmla="*/ 3397997 w 6406354"/>
              <a:gd name="connsiteY215" fmla="*/ 1205339 h 5144302"/>
              <a:gd name="connsiteX216" fmla="*/ 3464712 w 6406354"/>
              <a:gd name="connsiteY216" fmla="*/ 1267580 h 5144302"/>
              <a:gd name="connsiteX217" fmla="*/ 3460264 w 6406354"/>
              <a:gd name="connsiteY217" fmla="*/ 1267580 h 5144302"/>
              <a:gd name="connsiteX218" fmla="*/ 3397997 w 6406354"/>
              <a:gd name="connsiteY218" fmla="*/ 1218677 h 5144302"/>
              <a:gd name="connsiteX219" fmla="*/ 3389102 w 6406354"/>
              <a:gd name="connsiteY219" fmla="*/ 1192002 h 5144302"/>
              <a:gd name="connsiteX220" fmla="*/ 3375759 w 6406354"/>
              <a:gd name="connsiteY220" fmla="*/ 1196448 h 5144302"/>
              <a:gd name="connsiteX221" fmla="*/ 3380207 w 6406354"/>
              <a:gd name="connsiteY221" fmla="*/ 1192002 h 5144302"/>
              <a:gd name="connsiteX222" fmla="*/ 3384655 w 6406354"/>
              <a:gd name="connsiteY222" fmla="*/ 1187556 h 5144302"/>
              <a:gd name="connsiteX223" fmla="*/ 3389102 w 6406354"/>
              <a:gd name="connsiteY223" fmla="*/ 1183110 h 5144302"/>
              <a:gd name="connsiteX224" fmla="*/ 3389102 w 6406354"/>
              <a:gd name="connsiteY224" fmla="*/ 1174219 h 5144302"/>
              <a:gd name="connsiteX225" fmla="*/ 3389102 w 6406354"/>
              <a:gd name="connsiteY225" fmla="*/ 1165327 h 5144302"/>
              <a:gd name="connsiteX226" fmla="*/ 3375759 w 6406354"/>
              <a:gd name="connsiteY226" fmla="*/ 1156436 h 5144302"/>
              <a:gd name="connsiteX227" fmla="*/ 3353521 w 6406354"/>
              <a:gd name="connsiteY227" fmla="*/ 1143098 h 5144302"/>
              <a:gd name="connsiteX228" fmla="*/ 3317940 w 6406354"/>
              <a:gd name="connsiteY228" fmla="*/ 1107532 h 5144302"/>
              <a:gd name="connsiteX229" fmla="*/ 3313492 w 6406354"/>
              <a:gd name="connsiteY229" fmla="*/ 1103086 h 5144302"/>
              <a:gd name="connsiteX230" fmla="*/ 3304597 w 6406354"/>
              <a:gd name="connsiteY230" fmla="*/ 1111978 h 5144302"/>
              <a:gd name="connsiteX231" fmla="*/ 3260121 w 6406354"/>
              <a:gd name="connsiteY231" fmla="*/ 1143098 h 5144302"/>
              <a:gd name="connsiteX232" fmla="*/ 3255673 w 6406354"/>
              <a:gd name="connsiteY232" fmla="*/ 1143098 h 5144302"/>
              <a:gd name="connsiteX233" fmla="*/ 3277911 w 6406354"/>
              <a:gd name="connsiteY233" fmla="*/ 1120869 h 5144302"/>
              <a:gd name="connsiteX234" fmla="*/ 3300149 w 6406354"/>
              <a:gd name="connsiteY234" fmla="*/ 1080857 h 5144302"/>
              <a:gd name="connsiteX235" fmla="*/ 3304597 w 6406354"/>
              <a:gd name="connsiteY235" fmla="*/ 1067520 h 5144302"/>
              <a:gd name="connsiteX236" fmla="*/ 3304597 w 6406354"/>
              <a:gd name="connsiteY236" fmla="*/ 1023062 h 5144302"/>
              <a:gd name="connsiteX237" fmla="*/ 3295702 w 6406354"/>
              <a:gd name="connsiteY237" fmla="*/ 920809 h 5144302"/>
              <a:gd name="connsiteX238" fmla="*/ 3246778 w 6406354"/>
              <a:gd name="connsiteY238" fmla="*/ 876351 h 5144302"/>
              <a:gd name="connsiteX239" fmla="*/ 3237882 w 6406354"/>
              <a:gd name="connsiteY239" fmla="*/ 885243 h 5144302"/>
              <a:gd name="connsiteX240" fmla="*/ 3224540 w 6406354"/>
              <a:gd name="connsiteY240" fmla="*/ 907472 h 5144302"/>
              <a:gd name="connsiteX241" fmla="*/ 3220092 w 6406354"/>
              <a:gd name="connsiteY241" fmla="*/ 920809 h 5144302"/>
              <a:gd name="connsiteX242" fmla="*/ 3224540 w 6406354"/>
              <a:gd name="connsiteY242" fmla="*/ 943038 h 5144302"/>
              <a:gd name="connsiteX243" fmla="*/ 3220092 w 6406354"/>
              <a:gd name="connsiteY243" fmla="*/ 978604 h 5144302"/>
              <a:gd name="connsiteX244" fmla="*/ 3215644 w 6406354"/>
              <a:gd name="connsiteY244" fmla="*/ 978604 h 5144302"/>
              <a:gd name="connsiteX245" fmla="*/ 3215644 w 6406354"/>
              <a:gd name="connsiteY245" fmla="*/ 934147 h 5144302"/>
              <a:gd name="connsiteX246" fmla="*/ 3171168 w 6406354"/>
              <a:gd name="connsiteY246" fmla="*/ 1014171 h 5144302"/>
              <a:gd name="connsiteX247" fmla="*/ 3166720 w 6406354"/>
              <a:gd name="connsiteY247" fmla="*/ 1014171 h 5144302"/>
              <a:gd name="connsiteX248" fmla="*/ 3166720 w 6406354"/>
              <a:gd name="connsiteY248" fmla="*/ 978604 h 5144302"/>
              <a:gd name="connsiteX249" fmla="*/ 3188958 w 6406354"/>
              <a:gd name="connsiteY249" fmla="*/ 960821 h 5144302"/>
              <a:gd name="connsiteX250" fmla="*/ 3202301 w 6406354"/>
              <a:gd name="connsiteY250" fmla="*/ 929701 h 5144302"/>
              <a:gd name="connsiteX251" fmla="*/ 3211197 w 6406354"/>
              <a:gd name="connsiteY251" fmla="*/ 876351 h 5144302"/>
              <a:gd name="connsiteX252" fmla="*/ 3215644 w 6406354"/>
              <a:gd name="connsiteY252" fmla="*/ 854123 h 5144302"/>
              <a:gd name="connsiteX253" fmla="*/ 3206749 w 6406354"/>
              <a:gd name="connsiteY253" fmla="*/ 849677 h 5144302"/>
              <a:gd name="connsiteX254" fmla="*/ 3157825 w 6406354"/>
              <a:gd name="connsiteY254" fmla="*/ 814111 h 5144302"/>
              <a:gd name="connsiteX255" fmla="*/ 3140034 w 6406354"/>
              <a:gd name="connsiteY255" fmla="*/ 800773 h 5144302"/>
              <a:gd name="connsiteX256" fmla="*/ 3126691 w 6406354"/>
              <a:gd name="connsiteY256" fmla="*/ 796327 h 5144302"/>
              <a:gd name="connsiteX257" fmla="*/ 3122244 w 6406354"/>
              <a:gd name="connsiteY257" fmla="*/ 791882 h 5144302"/>
              <a:gd name="connsiteX258" fmla="*/ 3095558 w 6406354"/>
              <a:gd name="connsiteY258" fmla="*/ 796327 h 5144302"/>
              <a:gd name="connsiteX259" fmla="*/ 3086663 w 6406354"/>
              <a:gd name="connsiteY259" fmla="*/ 805219 h 5144302"/>
              <a:gd name="connsiteX260" fmla="*/ 3082215 w 6406354"/>
              <a:gd name="connsiteY260" fmla="*/ 823002 h 5144302"/>
              <a:gd name="connsiteX261" fmla="*/ 3100006 w 6406354"/>
              <a:gd name="connsiteY261" fmla="*/ 889689 h 5144302"/>
              <a:gd name="connsiteX262" fmla="*/ 3104453 w 6406354"/>
              <a:gd name="connsiteY262" fmla="*/ 951930 h 5144302"/>
              <a:gd name="connsiteX263" fmla="*/ 3051082 w 6406354"/>
              <a:gd name="connsiteY263" fmla="*/ 1009725 h 5144302"/>
              <a:gd name="connsiteX264" fmla="*/ 3024396 w 6406354"/>
              <a:gd name="connsiteY264" fmla="*/ 1023062 h 5144302"/>
              <a:gd name="connsiteX265" fmla="*/ 3019948 w 6406354"/>
              <a:gd name="connsiteY265" fmla="*/ 1031954 h 5144302"/>
              <a:gd name="connsiteX266" fmla="*/ 3028843 w 6406354"/>
              <a:gd name="connsiteY266" fmla="*/ 1049737 h 5144302"/>
              <a:gd name="connsiteX267" fmla="*/ 3055529 w 6406354"/>
              <a:gd name="connsiteY267" fmla="*/ 1067520 h 5144302"/>
              <a:gd name="connsiteX268" fmla="*/ 3100006 w 6406354"/>
              <a:gd name="connsiteY268" fmla="*/ 1085303 h 5144302"/>
              <a:gd name="connsiteX269" fmla="*/ 3055529 w 6406354"/>
              <a:gd name="connsiteY269" fmla="*/ 1071966 h 5144302"/>
              <a:gd name="connsiteX270" fmla="*/ 3086663 w 6406354"/>
              <a:gd name="connsiteY270" fmla="*/ 1134207 h 5144302"/>
              <a:gd name="connsiteX271" fmla="*/ 3051082 w 6406354"/>
              <a:gd name="connsiteY271" fmla="*/ 1080857 h 5144302"/>
              <a:gd name="connsiteX272" fmla="*/ 3011053 w 6406354"/>
              <a:gd name="connsiteY272" fmla="*/ 1049737 h 5144302"/>
              <a:gd name="connsiteX273" fmla="*/ 3006605 w 6406354"/>
              <a:gd name="connsiteY273" fmla="*/ 1036400 h 5144302"/>
              <a:gd name="connsiteX274" fmla="*/ 2984367 w 6406354"/>
              <a:gd name="connsiteY274" fmla="*/ 1067520 h 5144302"/>
              <a:gd name="connsiteX275" fmla="*/ 2966576 w 6406354"/>
              <a:gd name="connsiteY275" fmla="*/ 1129761 h 5144302"/>
              <a:gd name="connsiteX276" fmla="*/ 2966576 w 6406354"/>
              <a:gd name="connsiteY276" fmla="*/ 1134207 h 5144302"/>
              <a:gd name="connsiteX277" fmla="*/ 2975472 w 6406354"/>
              <a:gd name="connsiteY277" fmla="*/ 1169773 h 5144302"/>
              <a:gd name="connsiteX278" fmla="*/ 2975472 w 6406354"/>
              <a:gd name="connsiteY278" fmla="*/ 1174219 h 5144302"/>
              <a:gd name="connsiteX279" fmla="*/ 2957681 w 6406354"/>
              <a:gd name="connsiteY279" fmla="*/ 1147544 h 5144302"/>
              <a:gd name="connsiteX280" fmla="*/ 2957681 w 6406354"/>
              <a:gd name="connsiteY280" fmla="*/ 1143098 h 5144302"/>
              <a:gd name="connsiteX281" fmla="*/ 2957681 w 6406354"/>
              <a:gd name="connsiteY281" fmla="*/ 1116424 h 5144302"/>
              <a:gd name="connsiteX282" fmla="*/ 2917652 w 6406354"/>
              <a:gd name="connsiteY282" fmla="*/ 1134207 h 5144302"/>
              <a:gd name="connsiteX283" fmla="*/ 2953233 w 6406354"/>
              <a:gd name="connsiteY283" fmla="*/ 1107532 h 5144302"/>
              <a:gd name="connsiteX284" fmla="*/ 2957681 w 6406354"/>
              <a:gd name="connsiteY284" fmla="*/ 1098641 h 5144302"/>
              <a:gd name="connsiteX285" fmla="*/ 2993262 w 6406354"/>
              <a:gd name="connsiteY285" fmla="*/ 1027508 h 5144302"/>
              <a:gd name="connsiteX286" fmla="*/ 3068872 w 6406354"/>
              <a:gd name="connsiteY286" fmla="*/ 974159 h 5144302"/>
              <a:gd name="connsiteX287" fmla="*/ 3077767 w 6406354"/>
              <a:gd name="connsiteY287" fmla="*/ 907472 h 5144302"/>
              <a:gd name="connsiteX288" fmla="*/ 3068872 w 6406354"/>
              <a:gd name="connsiteY288" fmla="*/ 871906 h 5144302"/>
              <a:gd name="connsiteX289" fmla="*/ 3064424 w 6406354"/>
              <a:gd name="connsiteY289" fmla="*/ 885243 h 5144302"/>
              <a:gd name="connsiteX290" fmla="*/ 3055529 w 6406354"/>
              <a:gd name="connsiteY290" fmla="*/ 898580 h 5144302"/>
              <a:gd name="connsiteX291" fmla="*/ 3046634 w 6406354"/>
              <a:gd name="connsiteY291" fmla="*/ 911918 h 5144302"/>
              <a:gd name="connsiteX292" fmla="*/ 3028843 w 6406354"/>
              <a:gd name="connsiteY292" fmla="*/ 934147 h 5144302"/>
              <a:gd name="connsiteX293" fmla="*/ 3015500 w 6406354"/>
              <a:gd name="connsiteY293" fmla="*/ 960821 h 5144302"/>
              <a:gd name="connsiteX294" fmla="*/ 3015500 w 6406354"/>
              <a:gd name="connsiteY294" fmla="*/ 956376 h 5144302"/>
              <a:gd name="connsiteX295" fmla="*/ 3024396 w 6406354"/>
              <a:gd name="connsiteY295" fmla="*/ 920809 h 5144302"/>
              <a:gd name="connsiteX296" fmla="*/ 3006605 w 6406354"/>
              <a:gd name="connsiteY296" fmla="*/ 925255 h 5144302"/>
              <a:gd name="connsiteX297" fmla="*/ 2971024 w 6406354"/>
              <a:gd name="connsiteY297" fmla="*/ 947484 h 5144302"/>
              <a:gd name="connsiteX298" fmla="*/ 3037739 w 6406354"/>
              <a:gd name="connsiteY298" fmla="*/ 894135 h 5144302"/>
              <a:gd name="connsiteX299" fmla="*/ 3002157 w 6406354"/>
              <a:gd name="connsiteY299" fmla="*/ 894135 h 5144302"/>
              <a:gd name="connsiteX300" fmla="*/ 3002157 w 6406354"/>
              <a:gd name="connsiteY300" fmla="*/ 889689 h 5144302"/>
              <a:gd name="connsiteX301" fmla="*/ 3046634 w 6406354"/>
              <a:gd name="connsiteY301" fmla="*/ 876351 h 5144302"/>
              <a:gd name="connsiteX302" fmla="*/ 3055529 w 6406354"/>
              <a:gd name="connsiteY302" fmla="*/ 858568 h 5144302"/>
              <a:gd name="connsiteX303" fmla="*/ 3059977 w 6406354"/>
              <a:gd name="connsiteY303" fmla="*/ 840785 h 5144302"/>
              <a:gd name="connsiteX304" fmla="*/ 3051082 w 6406354"/>
              <a:gd name="connsiteY304" fmla="*/ 814111 h 5144302"/>
              <a:gd name="connsiteX305" fmla="*/ 3042186 w 6406354"/>
              <a:gd name="connsiteY305" fmla="*/ 765207 h 5144302"/>
              <a:gd name="connsiteX306" fmla="*/ 3024396 w 6406354"/>
              <a:gd name="connsiteY306" fmla="*/ 747424 h 5144302"/>
              <a:gd name="connsiteX307" fmla="*/ 2935443 w 6406354"/>
              <a:gd name="connsiteY307" fmla="*/ 720749 h 5144302"/>
              <a:gd name="connsiteX308" fmla="*/ 2850938 w 6406354"/>
              <a:gd name="connsiteY308" fmla="*/ 720749 h 5144302"/>
              <a:gd name="connsiteX309" fmla="*/ 2748642 w 6406354"/>
              <a:gd name="connsiteY309" fmla="*/ 680737 h 5144302"/>
              <a:gd name="connsiteX310" fmla="*/ 2708613 w 6406354"/>
              <a:gd name="connsiteY310" fmla="*/ 618496 h 5144302"/>
              <a:gd name="connsiteX311" fmla="*/ 2641899 w 6406354"/>
              <a:gd name="connsiteY311" fmla="*/ 556255 h 5144302"/>
              <a:gd name="connsiteX312" fmla="*/ 2610765 w 6406354"/>
              <a:gd name="connsiteY312" fmla="*/ 547364 h 5144302"/>
              <a:gd name="connsiteX313" fmla="*/ 2624108 w 6406354"/>
              <a:gd name="connsiteY313" fmla="*/ 556255 h 5144302"/>
              <a:gd name="connsiteX314" fmla="*/ 2633003 w 6406354"/>
              <a:gd name="connsiteY314" fmla="*/ 636279 h 5144302"/>
              <a:gd name="connsiteX315" fmla="*/ 2588527 w 6406354"/>
              <a:gd name="connsiteY315" fmla="*/ 707412 h 5144302"/>
              <a:gd name="connsiteX316" fmla="*/ 2610765 w 6406354"/>
              <a:gd name="connsiteY316" fmla="*/ 778544 h 5144302"/>
              <a:gd name="connsiteX317" fmla="*/ 2606317 w 6406354"/>
              <a:gd name="connsiteY317" fmla="*/ 782990 h 5144302"/>
              <a:gd name="connsiteX318" fmla="*/ 2561841 w 6406354"/>
              <a:gd name="connsiteY318" fmla="*/ 734086 h 5144302"/>
              <a:gd name="connsiteX319" fmla="*/ 2592975 w 6406354"/>
              <a:gd name="connsiteY319" fmla="*/ 662954 h 5144302"/>
              <a:gd name="connsiteX320" fmla="*/ 2535155 w 6406354"/>
              <a:gd name="connsiteY320" fmla="*/ 698520 h 5144302"/>
              <a:gd name="connsiteX321" fmla="*/ 2530708 w 6406354"/>
              <a:gd name="connsiteY321" fmla="*/ 698520 h 5144302"/>
              <a:gd name="connsiteX322" fmla="*/ 2557393 w 6406354"/>
              <a:gd name="connsiteY322" fmla="*/ 676291 h 5144302"/>
              <a:gd name="connsiteX323" fmla="*/ 2579632 w 6406354"/>
              <a:gd name="connsiteY323" fmla="*/ 658508 h 5144302"/>
              <a:gd name="connsiteX324" fmla="*/ 2592975 w 6406354"/>
              <a:gd name="connsiteY324" fmla="*/ 645171 h 5144302"/>
              <a:gd name="connsiteX325" fmla="*/ 2557393 w 6406354"/>
              <a:gd name="connsiteY325" fmla="*/ 649617 h 5144302"/>
              <a:gd name="connsiteX326" fmla="*/ 2584079 w 6406354"/>
              <a:gd name="connsiteY326" fmla="*/ 640725 h 5144302"/>
              <a:gd name="connsiteX327" fmla="*/ 2601870 w 6406354"/>
              <a:gd name="connsiteY327" fmla="*/ 631833 h 5144302"/>
              <a:gd name="connsiteX328" fmla="*/ 2579632 w 6406354"/>
              <a:gd name="connsiteY328" fmla="*/ 574038 h 5144302"/>
              <a:gd name="connsiteX329" fmla="*/ 2535155 w 6406354"/>
              <a:gd name="connsiteY329" fmla="*/ 538472 h 5144302"/>
              <a:gd name="connsiteX330" fmla="*/ 2130420 w 6406354"/>
              <a:gd name="connsiteY330" fmla="*/ 645171 h 5144302"/>
              <a:gd name="connsiteX331" fmla="*/ 1787952 w 6406354"/>
              <a:gd name="connsiteY331" fmla="*/ 574038 h 5144302"/>
              <a:gd name="connsiteX332" fmla="*/ 1383216 w 6406354"/>
              <a:gd name="connsiteY332" fmla="*/ 565147 h 5144302"/>
              <a:gd name="connsiteX333" fmla="*/ 1263130 w 6406354"/>
              <a:gd name="connsiteY333" fmla="*/ 605159 h 5144302"/>
              <a:gd name="connsiteX334" fmla="*/ 1343188 w 6406354"/>
              <a:gd name="connsiteY334" fmla="*/ 609604 h 5144302"/>
              <a:gd name="connsiteX335" fmla="*/ 1667865 w 6406354"/>
              <a:gd name="connsiteY335" fmla="*/ 791882 h 5144302"/>
              <a:gd name="connsiteX336" fmla="*/ 1823533 w 6406354"/>
              <a:gd name="connsiteY336" fmla="*/ 1076412 h 5144302"/>
              <a:gd name="connsiteX337" fmla="*/ 2157106 w 6406354"/>
              <a:gd name="connsiteY337" fmla="*/ 1218677 h 5144302"/>
              <a:gd name="connsiteX338" fmla="*/ 2166001 w 6406354"/>
              <a:gd name="connsiteY338" fmla="*/ 1236460 h 5144302"/>
              <a:gd name="connsiteX339" fmla="*/ 1854666 w 6406354"/>
              <a:gd name="connsiteY339" fmla="*/ 1205339 h 5144302"/>
              <a:gd name="connsiteX340" fmla="*/ 1707060 w 6406354"/>
              <a:gd name="connsiteY340" fmla="*/ 1024035 h 5144302"/>
              <a:gd name="connsiteX341" fmla="*/ 1672555 w 6406354"/>
              <a:gd name="connsiteY341" fmla="*/ 956846 h 5144302"/>
              <a:gd name="connsiteX342" fmla="*/ 1672313 w 6406354"/>
              <a:gd name="connsiteY342" fmla="*/ 947484 h 5144302"/>
              <a:gd name="connsiteX343" fmla="*/ 1672313 w 6406354"/>
              <a:gd name="connsiteY343" fmla="*/ 956376 h 5144302"/>
              <a:gd name="connsiteX344" fmla="*/ 1672555 w 6406354"/>
              <a:gd name="connsiteY344" fmla="*/ 956846 h 5144302"/>
              <a:gd name="connsiteX345" fmla="*/ 1673842 w 6406354"/>
              <a:gd name="connsiteY345" fmla="*/ 1006738 h 5144302"/>
              <a:gd name="connsiteX346" fmla="*/ 1650075 w 6406354"/>
              <a:gd name="connsiteY346" fmla="*/ 1178665 h 5144302"/>
              <a:gd name="connsiteX347" fmla="*/ 1636732 w 6406354"/>
              <a:gd name="connsiteY347" fmla="*/ 1178665 h 5144302"/>
              <a:gd name="connsiteX348" fmla="*/ 1618941 w 6406354"/>
              <a:gd name="connsiteY348" fmla="*/ 1067520 h 5144302"/>
              <a:gd name="connsiteX349" fmla="*/ 1614494 w 6406354"/>
              <a:gd name="connsiteY349" fmla="*/ 969713 h 5144302"/>
              <a:gd name="connsiteX350" fmla="*/ 1596703 w 6406354"/>
              <a:gd name="connsiteY350" fmla="*/ 903026 h 5144302"/>
              <a:gd name="connsiteX351" fmla="*/ 1529988 w 6406354"/>
              <a:gd name="connsiteY351" fmla="*/ 1000833 h 5144302"/>
              <a:gd name="connsiteX352" fmla="*/ 1525541 w 6406354"/>
              <a:gd name="connsiteY352" fmla="*/ 996388 h 5144302"/>
              <a:gd name="connsiteX353" fmla="*/ 1561122 w 6406354"/>
              <a:gd name="connsiteY353" fmla="*/ 916363 h 5144302"/>
              <a:gd name="connsiteX354" fmla="*/ 1570017 w 6406354"/>
              <a:gd name="connsiteY354" fmla="*/ 849677 h 5144302"/>
              <a:gd name="connsiteX355" fmla="*/ 1565570 w 6406354"/>
              <a:gd name="connsiteY355" fmla="*/ 845231 h 5144302"/>
              <a:gd name="connsiteX356" fmla="*/ 1561122 w 6406354"/>
              <a:gd name="connsiteY356" fmla="*/ 845231 h 5144302"/>
              <a:gd name="connsiteX357" fmla="*/ 1289816 w 6406354"/>
              <a:gd name="connsiteY357" fmla="*/ 756315 h 5144302"/>
              <a:gd name="connsiteX358" fmla="*/ 1005167 w 6406354"/>
              <a:gd name="connsiteY358" fmla="*/ 760761 h 5144302"/>
              <a:gd name="connsiteX359" fmla="*/ 885080 w 6406354"/>
              <a:gd name="connsiteY359" fmla="*/ 782990 h 5144302"/>
              <a:gd name="connsiteX360" fmla="*/ 667146 w 6406354"/>
              <a:gd name="connsiteY360" fmla="*/ 845231 h 5144302"/>
              <a:gd name="connsiteX361" fmla="*/ 529269 w 6406354"/>
              <a:gd name="connsiteY361" fmla="*/ 1080857 h 5144302"/>
              <a:gd name="connsiteX362" fmla="*/ 702727 w 6406354"/>
              <a:gd name="connsiteY362" fmla="*/ 1223122 h 5144302"/>
              <a:gd name="connsiteX363" fmla="*/ 796128 w 6406354"/>
              <a:gd name="connsiteY363" fmla="*/ 1258689 h 5144302"/>
              <a:gd name="connsiteX364" fmla="*/ 876185 w 6406354"/>
              <a:gd name="connsiteY364" fmla="*/ 1294255 h 5144302"/>
              <a:gd name="connsiteX365" fmla="*/ 1045196 w 6406354"/>
              <a:gd name="connsiteY365" fmla="*/ 1360942 h 5144302"/>
              <a:gd name="connsiteX366" fmla="*/ 1160834 w 6406354"/>
              <a:gd name="connsiteY366" fmla="*/ 1352050 h 5144302"/>
              <a:gd name="connsiteX367" fmla="*/ 1178625 w 6406354"/>
              <a:gd name="connsiteY367" fmla="*/ 1329821 h 5144302"/>
              <a:gd name="connsiteX368" fmla="*/ 1191968 w 6406354"/>
              <a:gd name="connsiteY368" fmla="*/ 1285363 h 5144302"/>
              <a:gd name="connsiteX369" fmla="*/ 1263130 w 6406354"/>
              <a:gd name="connsiteY369" fmla="*/ 1218677 h 5144302"/>
              <a:gd name="connsiteX370" fmla="*/ 1267578 w 6406354"/>
              <a:gd name="connsiteY370" fmla="*/ 1223122 h 5144302"/>
              <a:gd name="connsiteX371" fmla="*/ 1218654 w 6406354"/>
              <a:gd name="connsiteY371" fmla="*/ 1285363 h 5144302"/>
              <a:gd name="connsiteX372" fmla="*/ 1240892 w 6406354"/>
              <a:gd name="connsiteY372" fmla="*/ 1280918 h 5144302"/>
              <a:gd name="connsiteX373" fmla="*/ 1245339 w 6406354"/>
              <a:gd name="connsiteY373" fmla="*/ 1285363 h 5144302"/>
              <a:gd name="connsiteX374" fmla="*/ 1214206 w 6406354"/>
              <a:gd name="connsiteY374" fmla="*/ 1307592 h 5144302"/>
              <a:gd name="connsiteX375" fmla="*/ 1209758 w 6406354"/>
              <a:gd name="connsiteY375" fmla="*/ 1312038 h 5144302"/>
              <a:gd name="connsiteX376" fmla="*/ 1209758 w 6406354"/>
              <a:gd name="connsiteY376" fmla="*/ 1325375 h 5144302"/>
              <a:gd name="connsiteX377" fmla="*/ 1205311 w 6406354"/>
              <a:gd name="connsiteY377" fmla="*/ 1338713 h 5144302"/>
              <a:gd name="connsiteX378" fmla="*/ 1263130 w 6406354"/>
              <a:gd name="connsiteY378" fmla="*/ 1316484 h 5144302"/>
              <a:gd name="connsiteX379" fmla="*/ 1481064 w 6406354"/>
              <a:gd name="connsiteY379" fmla="*/ 1258689 h 5144302"/>
              <a:gd name="connsiteX380" fmla="*/ 1481064 w 6406354"/>
              <a:gd name="connsiteY380" fmla="*/ 1267580 h 5144302"/>
              <a:gd name="connsiteX381" fmla="*/ 1165282 w 6406354"/>
              <a:gd name="connsiteY381" fmla="*/ 1378725 h 5144302"/>
              <a:gd name="connsiteX382" fmla="*/ 1160834 w 6406354"/>
              <a:gd name="connsiteY382" fmla="*/ 1383171 h 5144302"/>
              <a:gd name="connsiteX383" fmla="*/ 1103015 w 6406354"/>
              <a:gd name="connsiteY383" fmla="*/ 1392062 h 5144302"/>
              <a:gd name="connsiteX384" fmla="*/ 991824 w 6406354"/>
              <a:gd name="connsiteY384" fmla="*/ 1400954 h 5144302"/>
              <a:gd name="connsiteX385" fmla="*/ 974033 w 6406354"/>
              <a:gd name="connsiteY385" fmla="*/ 1400954 h 5144302"/>
              <a:gd name="connsiteX386" fmla="*/ 938452 w 6406354"/>
              <a:gd name="connsiteY386" fmla="*/ 1423183 h 5144302"/>
              <a:gd name="connsiteX387" fmla="*/ 991824 w 6406354"/>
              <a:gd name="connsiteY387" fmla="*/ 1489869 h 5144302"/>
              <a:gd name="connsiteX388" fmla="*/ 1094120 w 6406354"/>
              <a:gd name="connsiteY388" fmla="*/ 1534327 h 5144302"/>
              <a:gd name="connsiteX389" fmla="*/ 1209758 w 6406354"/>
              <a:gd name="connsiteY389" fmla="*/ 1552110 h 5144302"/>
              <a:gd name="connsiteX390" fmla="*/ 1343188 w 6406354"/>
              <a:gd name="connsiteY390" fmla="*/ 1574339 h 5144302"/>
              <a:gd name="connsiteX391" fmla="*/ 1529988 w 6406354"/>
              <a:gd name="connsiteY391" fmla="*/ 1703267 h 5144302"/>
              <a:gd name="connsiteX392" fmla="*/ 1565570 w 6406354"/>
              <a:gd name="connsiteY392" fmla="*/ 1743279 h 5144302"/>
              <a:gd name="connsiteX393" fmla="*/ 1605598 w 6406354"/>
              <a:gd name="connsiteY393" fmla="*/ 1769954 h 5144302"/>
              <a:gd name="connsiteX394" fmla="*/ 1890247 w 6406354"/>
              <a:gd name="connsiteY394" fmla="*/ 1836640 h 5144302"/>
              <a:gd name="connsiteX395" fmla="*/ 1894695 w 6406354"/>
              <a:gd name="connsiteY395" fmla="*/ 1841086 h 5144302"/>
              <a:gd name="connsiteX396" fmla="*/ 1774609 w 6406354"/>
              <a:gd name="connsiteY396" fmla="*/ 1858869 h 5144302"/>
              <a:gd name="connsiteX397" fmla="*/ 1810190 w 6406354"/>
              <a:gd name="connsiteY397" fmla="*/ 1885544 h 5144302"/>
              <a:gd name="connsiteX398" fmla="*/ 1956962 w 6406354"/>
              <a:gd name="connsiteY398" fmla="*/ 1961122 h 5144302"/>
              <a:gd name="connsiteX399" fmla="*/ 2130420 w 6406354"/>
              <a:gd name="connsiteY399" fmla="*/ 1983351 h 5144302"/>
              <a:gd name="connsiteX400" fmla="*/ 2130420 w 6406354"/>
              <a:gd name="connsiteY400" fmla="*/ 1987797 h 5144302"/>
              <a:gd name="connsiteX401" fmla="*/ 1961410 w 6406354"/>
              <a:gd name="connsiteY401" fmla="*/ 1987797 h 5144302"/>
              <a:gd name="connsiteX402" fmla="*/ 1899143 w 6406354"/>
              <a:gd name="connsiteY402" fmla="*/ 1970014 h 5144302"/>
              <a:gd name="connsiteX403" fmla="*/ 1903590 w 6406354"/>
              <a:gd name="connsiteY403" fmla="*/ 1978905 h 5144302"/>
              <a:gd name="connsiteX404" fmla="*/ 1974752 w 6406354"/>
              <a:gd name="connsiteY404" fmla="*/ 2063375 h 5144302"/>
              <a:gd name="connsiteX405" fmla="*/ 1970305 w 6406354"/>
              <a:gd name="connsiteY405" fmla="*/ 2067821 h 5144302"/>
              <a:gd name="connsiteX406" fmla="*/ 1908038 w 6406354"/>
              <a:gd name="connsiteY406" fmla="*/ 2005580 h 5144302"/>
              <a:gd name="connsiteX407" fmla="*/ 1863561 w 6406354"/>
              <a:gd name="connsiteY407" fmla="*/ 1956676 h 5144302"/>
              <a:gd name="connsiteX408" fmla="*/ 1823533 w 6406354"/>
              <a:gd name="connsiteY408" fmla="*/ 1938893 h 5144302"/>
              <a:gd name="connsiteX409" fmla="*/ 1863561 w 6406354"/>
              <a:gd name="connsiteY409" fmla="*/ 2018917 h 5144302"/>
              <a:gd name="connsiteX410" fmla="*/ 1868009 w 6406354"/>
              <a:gd name="connsiteY410" fmla="*/ 2098941 h 5144302"/>
              <a:gd name="connsiteX411" fmla="*/ 1854666 w 6406354"/>
              <a:gd name="connsiteY411" fmla="*/ 2143399 h 5144302"/>
              <a:gd name="connsiteX412" fmla="*/ 1854666 w 6406354"/>
              <a:gd name="connsiteY412" fmla="*/ 2161182 h 5144302"/>
              <a:gd name="connsiteX413" fmla="*/ 1881352 w 6406354"/>
              <a:gd name="connsiteY413" fmla="*/ 2174520 h 5144302"/>
              <a:gd name="connsiteX414" fmla="*/ 1930276 w 6406354"/>
              <a:gd name="connsiteY414" fmla="*/ 2196749 h 5144302"/>
              <a:gd name="connsiteX415" fmla="*/ 1992543 w 6406354"/>
              <a:gd name="connsiteY415" fmla="*/ 2223423 h 5144302"/>
              <a:gd name="connsiteX416" fmla="*/ 2103734 w 6406354"/>
              <a:gd name="connsiteY416" fmla="*/ 2241207 h 5144302"/>
              <a:gd name="connsiteX417" fmla="*/ 1988095 w 6406354"/>
              <a:gd name="connsiteY417" fmla="*/ 2236761 h 5144302"/>
              <a:gd name="connsiteX418" fmla="*/ 1961410 w 6406354"/>
              <a:gd name="connsiteY418" fmla="*/ 2227869 h 5144302"/>
              <a:gd name="connsiteX419" fmla="*/ 2005886 w 6406354"/>
              <a:gd name="connsiteY419" fmla="*/ 2325676 h 5144302"/>
              <a:gd name="connsiteX420" fmla="*/ 2001438 w 6406354"/>
              <a:gd name="connsiteY420" fmla="*/ 2330122 h 5144302"/>
              <a:gd name="connsiteX421" fmla="*/ 1908038 w 6406354"/>
              <a:gd name="connsiteY421" fmla="*/ 2205640 h 5144302"/>
              <a:gd name="connsiteX422" fmla="*/ 1854666 w 6406354"/>
              <a:gd name="connsiteY422" fmla="*/ 2187857 h 5144302"/>
              <a:gd name="connsiteX423" fmla="*/ 1868009 w 6406354"/>
              <a:gd name="connsiteY423" fmla="*/ 2294556 h 5144302"/>
              <a:gd name="connsiteX424" fmla="*/ 2001438 w 6406354"/>
              <a:gd name="connsiteY424" fmla="*/ 2419038 h 5144302"/>
              <a:gd name="connsiteX425" fmla="*/ 2210477 w 6406354"/>
              <a:gd name="connsiteY425" fmla="*/ 2556857 h 5144302"/>
              <a:gd name="connsiteX426" fmla="*/ 2206030 w 6406354"/>
              <a:gd name="connsiteY426" fmla="*/ 2565749 h 5144302"/>
              <a:gd name="connsiteX427" fmla="*/ 1974752 w 6406354"/>
              <a:gd name="connsiteY427" fmla="*/ 2427929 h 5144302"/>
              <a:gd name="connsiteX428" fmla="*/ 1970305 w 6406354"/>
              <a:gd name="connsiteY428" fmla="*/ 2476833 h 5144302"/>
              <a:gd name="connsiteX429" fmla="*/ 2081496 w 6406354"/>
              <a:gd name="connsiteY429" fmla="*/ 2587978 h 5144302"/>
              <a:gd name="connsiteX430" fmla="*/ 2081496 w 6406354"/>
              <a:gd name="connsiteY430" fmla="*/ 2592423 h 5144302"/>
              <a:gd name="connsiteX431" fmla="*/ 1965857 w 6406354"/>
              <a:gd name="connsiteY431" fmla="*/ 2503508 h 5144302"/>
              <a:gd name="connsiteX432" fmla="*/ 1948067 w 6406354"/>
              <a:gd name="connsiteY432" fmla="*/ 2454604 h 5144302"/>
              <a:gd name="connsiteX433" fmla="*/ 1925828 w 6406354"/>
              <a:gd name="connsiteY433" fmla="*/ 2467941 h 5144302"/>
              <a:gd name="connsiteX434" fmla="*/ 1925828 w 6406354"/>
              <a:gd name="connsiteY434" fmla="*/ 2463496 h 5144302"/>
              <a:gd name="connsiteX435" fmla="*/ 1934724 w 6406354"/>
              <a:gd name="connsiteY435" fmla="*/ 2454604 h 5144302"/>
              <a:gd name="connsiteX436" fmla="*/ 1939171 w 6406354"/>
              <a:gd name="connsiteY436" fmla="*/ 2445712 h 5144302"/>
              <a:gd name="connsiteX437" fmla="*/ 1948067 w 6406354"/>
              <a:gd name="connsiteY437" fmla="*/ 2441267 h 5144302"/>
              <a:gd name="connsiteX438" fmla="*/ 1952514 w 6406354"/>
              <a:gd name="connsiteY438" fmla="*/ 2427929 h 5144302"/>
              <a:gd name="connsiteX439" fmla="*/ 1952514 w 6406354"/>
              <a:gd name="connsiteY439" fmla="*/ 2410146 h 5144302"/>
              <a:gd name="connsiteX440" fmla="*/ 1925828 w 6406354"/>
              <a:gd name="connsiteY440" fmla="*/ 2392363 h 5144302"/>
              <a:gd name="connsiteX441" fmla="*/ 1890247 w 6406354"/>
              <a:gd name="connsiteY441" fmla="*/ 2365688 h 5144302"/>
              <a:gd name="connsiteX442" fmla="*/ 1827980 w 6406354"/>
              <a:gd name="connsiteY442" fmla="*/ 2307893 h 5144302"/>
              <a:gd name="connsiteX443" fmla="*/ 1819085 w 6406354"/>
              <a:gd name="connsiteY443" fmla="*/ 2294556 h 5144302"/>
              <a:gd name="connsiteX444" fmla="*/ 1801294 w 6406354"/>
              <a:gd name="connsiteY444" fmla="*/ 2312339 h 5144302"/>
              <a:gd name="connsiteX445" fmla="*/ 1721237 w 6406354"/>
              <a:gd name="connsiteY445" fmla="*/ 2370134 h 5144302"/>
              <a:gd name="connsiteX446" fmla="*/ 1716789 w 6406354"/>
              <a:gd name="connsiteY446" fmla="*/ 2365688 h 5144302"/>
              <a:gd name="connsiteX447" fmla="*/ 1752370 w 6406354"/>
              <a:gd name="connsiteY447" fmla="*/ 2325676 h 5144302"/>
              <a:gd name="connsiteX448" fmla="*/ 1796847 w 6406354"/>
              <a:gd name="connsiteY448" fmla="*/ 2258990 h 5144302"/>
              <a:gd name="connsiteX449" fmla="*/ 1801294 w 6406354"/>
              <a:gd name="connsiteY449" fmla="*/ 2236761 h 5144302"/>
              <a:gd name="connsiteX450" fmla="*/ 1805742 w 6406354"/>
              <a:gd name="connsiteY450" fmla="*/ 2152291 h 5144302"/>
              <a:gd name="connsiteX451" fmla="*/ 1783504 w 6406354"/>
              <a:gd name="connsiteY451" fmla="*/ 1974460 h 5144302"/>
              <a:gd name="connsiteX452" fmla="*/ 1698999 w 6406354"/>
              <a:gd name="connsiteY452" fmla="*/ 1894436 h 5144302"/>
              <a:gd name="connsiteX453" fmla="*/ 1681208 w 6406354"/>
              <a:gd name="connsiteY453" fmla="*/ 1907773 h 5144302"/>
              <a:gd name="connsiteX454" fmla="*/ 1658970 w 6406354"/>
              <a:gd name="connsiteY454" fmla="*/ 1956676 h 5144302"/>
              <a:gd name="connsiteX455" fmla="*/ 1650075 w 6406354"/>
              <a:gd name="connsiteY455" fmla="*/ 1974460 h 5144302"/>
              <a:gd name="connsiteX456" fmla="*/ 1658970 w 6406354"/>
              <a:gd name="connsiteY456" fmla="*/ 2014472 h 5144302"/>
              <a:gd name="connsiteX457" fmla="*/ 1650075 w 6406354"/>
              <a:gd name="connsiteY457" fmla="*/ 2081158 h 5144302"/>
              <a:gd name="connsiteX458" fmla="*/ 1645627 w 6406354"/>
              <a:gd name="connsiteY458" fmla="*/ 2081158 h 5144302"/>
              <a:gd name="connsiteX459" fmla="*/ 1641179 w 6406354"/>
              <a:gd name="connsiteY459" fmla="*/ 1996689 h 5144302"/>
              <a:gd name="connsiteX460" fmla="*/ 1561122 w 6406354"/>
              <a:gd name="connsiteY460" fmla="*/ 2138954 h 5144302"/>
              <a:gd name="connsiteX461" fmla="*/ 1556674 w 6406354"/>
              <a:gd name="connsiteY461" fmla="*/ 2138954 h 5144302"/>
              <a:gd name="connsiteX462" fmla="*/ 1561122 w 6406354"/>
              <a:gd name="connsiteY462" fmla="*/ 2076713 h 5144302"/>
              <a:gd name="connsiteX463" fmla="*/ 1592255 w 6406354"/>
              <a:gd name="connsiteY463" fmla="*/ 2041146 h 5144302"/>
              <a:gd name="connsiteX464" fmla="*/ 1623389 w 6406354"/>
              <a:gd name="connsiteY464" fmla="*/ 1992243 h 5144302"/>
              <a:gd name="connsiteX465" fmla="*/ 1636732 w 6406354"/>
              <a:gd name="connsiteY465" fmla="*/ 1894436 h 5144302"/>
              <a:gd name="connsiteX466" fmla="*/ 1645627 w 6406354"/>
              <a:gd name="connsiteY466" fmla="*/ 1858869 h 5144302"/>
              <a:gd name="connsiteX467" fmla="*/ 1627836 w 6406354"/>
              <a:gd name="connsiteY467" fmla="*/ 1849978 h 5144302"/>
              <a:gd name="connsiteX468" fmla="*/ 1543331 w 6406354"/>
              <a:gd name="connsiteY468" fmla="*/ 1787737 h 5144302"/>
              <a:gd name="connsiteX469" fmla="*/ 1507750 w 6406354"/>
              <a:gd name="connsiteY469" fmla="*/ 1765508 h 5144302"/>
              <a:gd name="connsiteX470" fmla="*/ 1485512 w 6406354"/>
              <a:gd name="connsiteY470" fmla="*/ 1752170 h 5144302"/>
              <a:gd name="connsiteX471" fmla="*/ 1476617 w 6406354"/>
              <a:gd name="connsiteY471" fmla="*/ 1747725 h 5144302"/>
              <a:gd name="connsiteX472" fmla="*/ 1427693 w 6406354"/>
              <a:gd name="connsiteY472" fmla="*/ 1756616 h 5144302"/>
              <a:gd name="connsiteX473" fmla="*/ 1414350 w 6406354"/>
              <a:gd name="connsiteY473" fmla="*/ 1774399 h 5144302"/>
              <a:gd name="connsiteX474" fmla="*/ 1409902 w 6406354"/>
              <a:gd name="connsiteY474" fmla="*/ 1805520 h 5144302"/>
              <a:gd name="connsiteX475" fmla="*/ 1436588 w 6406354"/>
              <a:gd name="connsiteY475" fmla="*/ 1921110 h 5144302"/>
              <a:gd name="connsiteX476" fmla="*/ 1445483 w 6406354"/>
              <a:gd name="connsiteY476" fmla="*/ 2027809 h 5144302"/>
              <a:gd name="connsiteX477" fmla="*/ 1352083 w 6406354"/>
              <a:gd name="connsiteY477" fmla="*/ 2130062 h 5144302"/>
              <a:gd name="connsiteX478" fmla="*/ 1307606 w 6406354"/>
              <a:gd name="connsiteY478" fmla="*/ 2156737 h 5144302"/>
              <a:gd name="connsiteX479" fmla="*/ 1298711 w 6406354"/>
              <a:gd name="connsiteY479" fmla="*/ 2174520 h 5144302"/>
              <a:gd name="connsiteX480" fmla="*/ 1316502 w 6406354"/>
              <a:gd name="connsiteY480" fmla="*/ 2205640 h 5144302"/>
              <a:gd name="connsiteX481" fmla="*/ 1360978 w 6406354"/>
              <a:gd name="connsiteY481" fmla="*/ 2236761 h 5144302"/>
              <a:gd name="connsiteX482" fmla="*/ 1441036 w 6406354"/>
              <a:gd name="connsiteY482" fmla="*/ 2263435 h 5144302"/>
              <a:gd name="connsiteX483" fmla="*/ 1441036 w 6406354"/>
              <a:gd name="connsiteY483" fmla="*/ 2267881 h 5144302"/>
              <a:gd name="connsiteX484" fmla="*/ 1356530 w 6406354"/>
              <a:gd name="connsiteY484" fmla="*/ 2245652 h 5144302"/>
              <a:gd name="connsiteX485" fmla="*/ 1414350 w 6406354"/>
              <a:gd name="connsiteY485" fmla="*/ 2352351 h 5144302"/>
              <a:gd name="connsiteX486" fmla="*/ 1347635 w 6406354"/>
              <a:gd name="connsiteY486" fmla="*/ 2258990 h 5144302"/>
              <a:gd name="connsiteX487" fmla="*/ 1280921 w 6406354"/>
              <a:gd name="connsiteY487" fmla="*/ 2201194 h 5144302"/>
              <a:gd name="connsiteX488" fmla="*/ 1272025 w 6406354"/>
              <a:gd name="connsiteY488" fmla="*/ 2183411 h 5144302"/>
              <a:gd name="connsiteX489" fmla="*/ 1231996 w 6406354"/>
              <a:gd name="connsiteY489" fmla="*/ 2236761 h 5144302"/>
              <a:gd name="connsiteX490" fmla="*/ 1200863 w 6406354"/>
              <a:gd name="connsiteY490" fmla="*/ 2347905 h 5144302"/>
              <a:gd name="connsiteX491" fmla="*/ 1200863 w 6406354"/>
              <a:gd name="connsiteY491" fmla="*/ 2352351 h 5144302"/>
              <a:gd name="connsiteX492" fmla="*/ 1218654 w 6406354"/>
              <a:gd name="connsiteY492" fmla="*/ 2419038 h 5144302"/>
              <a:gd name="connsiteX493" fmla="*/ 1187520 w 6406354"/>
              <a:gd name="connsiteY493" fmla="*/ 2374580 h 5144302"/>
              <a:gd name="connsiteX494" fmla="*/ 1187520 w 6406354"/>
              <a:gd name="connsiteY494" fmla="*/ 2370134 h 5144302"/>
              <a:gd name="connsiteX495" fmla="*/ 1187520 w 6406354"/>
              <a:gd name="connsiteY495" fmla="*/ 2365688 h 5144302"/>
              <a:gd name="connsiteX496" fmla="*/ 1183072 w 6406354"/>
              <a:gd name="connsiteY496" fmla="*/ 2321231 h 5144302"/>
              <a:gd name="connsiteX497" fmla="*/ 1111910 w 6406354"/>
              <a:gd name="connsiteY497" fmla="*/ 2356797 h 5144302"/>
              <a:gd name="connsiteX498" fmla="*/ 1178625 w 6406354"/>
              <a:gd name="connsiteY498" fmla="*/ 2303447 h 5144302"/>
              <a:gd name="connsiteX499" fmla="*/ 1187520 w 6406354"/>
              <a:gd name="connsiteY499" fmla="*/ 2285664 h 5144302"/>
              <a:gd name="connsiteX500" fmla="*/ 1254235 w 6406354"/>
              <a:gd name="connsiteY500" fmla="*/ 2161182 h 5144302"/>
              <a:gd name="connsiteX501" fmla="*/ 1378769 w 6406354"/>
              <a:gd name="connsiteY501" fmla="*/ 2067821 h 5144302"/>
              <a:gd name="connsiteX502" fmla="*/ 1401007 w 6406354"/>
              <a:gd name="connsiteY502" fmla="*/ 1952231 h 5144302"/>
              <a:gd name="connsiteX503" fmla="*/ 1387664 w 6406354"/>
              <a:gd name="connsiteY503" fmla="*/ 1889990 h 5144302"/>
              <a:gd name="connsiteX504" fmla="*/ 1378769 w 6406354"/>
              <a:gd name="connsiteY504" fmla="*/ 1907773 h 5144302"/>
              <a:gd name="connsiteX505" fmla="*/ 1356530 w 6406354"/>
              <a:gd name="connsiteY505" fmla="*/ 1938893 h 5144302"/>
              <a:gd name="connsiteX506" fmla="*/ 1343188 w 6406354"/>
              <a:gd name="connsiteY506" fmla="*/ 1956676 h 5144302"/>
              <a:gd name="connsiteX507" fmla="*/ 1312054 w 6406354"/>
              <a:gd name="connsiteY507" fmla="*/ 2001134 h 5144302"/>
              <a:gd name="connsiteX508" fmla="*/ 1294263 w 6406354"/>
              <a:gd name="connsiteY508" fmla="*/ 2041146 h 5144302"/>
              <a:gd name="connsiteX509" fmla="*/ 1289816 w 6406354"/>
              <a:gd name="connsiteY509" fmla="*/ 2041146 h 5144302"/>
              <a:gd name="connsiteX510" fmla="*/ 1303159 w 6406354"/>
              <a:gd name="connsiteY510" fmla="*/ 1974460 h 5144302"/>
              <a:gd name="connsiteX511" fmla="*/ 1267578 w 6406354"/>
              <a:gd name="connsiteY511" fmla="*/ 1987797 h 5144302"/>
              <a:gd name="connsiteX512" fmla="*/ 1209758 w 6406354"/>
              <a:gd name="connsiteY512" fmla="*/ 2023363 h 5144302"/>
              <a:gd name="connsiteX513" fmla="*/ 1325397 w 6406354"/>
              <a:gd name="connsiteY513" fmla="*/ 1930002 h 5144302"/>
              <a:gd name="connsiteX514" fmla="*/ 1267578 w 6406354"/>
              <a:gd name="connsiteY514" fmla="*/ 1925556 h 5144302"/>
              <a:gd name="connsiteX515" fmla="*/ 1267578 w 6406354"/>
              <a:gd name="connsiteY515" fmla="*/ 1921110 h 5144302"/>
              <a:gd name="connsiteX516" fmla="*/ 1347635 w 6406354"/>
              <a:gd name="connsiteY516" fmla="*/ 1894436 h 5144302"/>
              <a:gd name="connsiteX517" fmla="*/ 1360978 w 6406354"/>
              <a:gd name="connsiteY517" fmla="*/ 1867761 h 5144302"/>
              <a:gd name="connsiteX518" fmla="*/ 1365426 w 6406354"/>
              <a:gd name="connsiteY518" fmla="*/ 1832195 h 5144302"/>
              <a:gd name="connsiteX519" fmla="*/ 1352083 w 6406354"/>
              <a:gd name="connsiteY519" fmla="*/ 1787737 h 5144302"/>
              <a:gd name="connsiteX520" fmla="*/ 1334292 w 6406354"/>
              <a:gd name="connsiteY520" fmla="*/ 1698821 h 5144302"/>
              <a:gd name="connsiteX521" fmla="*/ 1307606 w 6406354"/>
              <a:gd name="connsiteY521" fmla="*/ 1667701 h 5144302"/>
              <a:gd name="connsiteX522" fmla="*/ 1147491 w 6406354"/>
              <a:gd name="connsiteY522" fmla="*/ 1623243 h 5144302"/>
              <a:gd name="connsiteX523" fmla="*/ 996272 w 6406354"/>
              <a:gd name="connsiteY523" fmla="*/ 1618797 h 5144302"/>
              <a:gd name="connsiteX524" fmla="*/ 813918 w 6406354"/>
              <a:gd name="connsiteY524" fmla="*/ 1547665 h 5144302"/>
              <a:gd name="connsiteX525" fmla="*/ 742756 w 6406354"/>
              <a:gd name="connsiteY525" fmla="*/ 1436520 h 5144302"/>
              <a:gd name="connsiteX526" fmla="*/ 627117 w 6406354"/>
              <a:gd name="connsiteY526" fmla="*/ 1329821 h 5144302"/>
              <a:gd name="connsiteX527" fmla="*/ 573746 w 6406354"/>
              <a:gd name="connsiteY527" fmla="*/ 1312038 h 5144302"/>
              <a:gd name="connsiteX528" fmla="*/ 595984 w 6406354"/>
              <a:gd name="connsiteY528" fmla="*/ 1334267 h 5144302"/>
              <a:gd name="connsiteX529" fmla="*/ 609327 w 6406354"/>
              <a:gd name="connsiteY529" fmla="*/ 1472086 h 5144302"/>
              <a:gd name="connsiteX530" fmla="*/ 529269 w 6406354"/>
              <a:gd name="connsiteY530" fmla="*/ 1596568 h 5144302"/>
              <a:gd name="connsiteX531" fmla="*/ 569298 w 6406354"/>
              <a:gd name="connsiteY531" fmla="*/ 1725496 h 5144302"/>
              <a:gd name="connsiteX532" fmla="*/ 560403 w 6406354"/>
              <a:gd name="connsiteY532" fmla="*/ 1729942 h 5144302"/>
              <a:gd name="connsiteX533" fmla="*/ 480345 w 6406354"/>
              <a:gd name="connsiteY533" fmla="*/ 1641026 h 5144302"/>
              <a:gd name="connsiteX534" fmla="*/ 538165 w 6406354"/>
              <a:gd name="connsiteY534" fmla="*/ 1520990 h 5144302"/>
              <a:gd name="connsiteX535" fmla="*/ 542612 w 6406354"/>
              <a:gd name="connsiteY535" fmla="*/ 1516544 h 5144302"/>
              <a:gd name="connsiteX536" fmla="*/ 435869 w 6406354"/>
              <a:gd name="connsiteY536" fmla="*/ 1583231 h 5144302"/>
              <a:gd name="connsiteX537" fmla="*/ 431421 w 6406354"/>
              <a:gd name="connsiteY537" fmla="*/ 1578785 h 5144302"/>
              <a:gd name="connsiteX538" fmla="*/ 471450 w 6406354"/>
              <a:gd name="connsiteY538" fmla="*/ 1538773 h 5144302"/>
              <a:gd name="connsiteX539" fmla="*/ 515926 w 6406354"/>
              <a:gd name="connsiteY539" fmla="*/ 1512098 h 5144302"/>
              <a:gd name="connsiteX540" fmla="*/ 542612 w 6406354"/>
              <a:gd name="connsiteY540" fmla="*/ 1485424 h 5144302"/>
              <a:gd name="connsiteX541" fmla="*/ 475898 w 6406354"/>
              <a:gd name="connsiteY541" fmla="*/ 1498761 h 5144302"/>
              <a:gd name="connsiteX542" fmla="*/ 475898 w 6406354"/>
              <a:gd name="connsiteY542" fmla="*/ 1494315 h 5144302"/>
              <a:gd name="connsiteX543" fmla="*/ 524822 w 6406354"/>
              <a:gd name="connsiteY543" fmla="*/ 1480978 h 5144302"/>
              <a:gd name="connsiteX544" fmla="*/ 555955 w 6406354"/>
              <a:gd name="connsiteY544" fmla="*/ 1463195 h 5144302"/>
              <a:gd name="connsiteX545" fmla="*/ 555955 w 6406354"/>
              <a:gd name="connsiteY545" fmla="*/ 1458749 h 5144302"/>
              <a:gd name="connsiteX546" fmla="*/ 511479 w 6406354"/>
              <a:gd name="connsiteY546" fmla="*/ 1365387 h 5144302"/>
              <a:gd name="connsiteX547" fmla="*/ 426974 w 6406354"/>
              <a:gd name="connsiteY547" fmla="*/ 1294255 h 5144302"/>
              <a:gd name="connsiteX548" fmla="*/ 422526 w 6406354"/>
              <a:gd name="connsiteY548" fmla="*/ 1289809 h 5144302"/>
              <a:gd name="connsiteX549" fmla="*/ 235725 w 6406354"/>
              <a:gd name="connsiteY549" fmla="*/ 2863616 h 5144302"/>
              <a:gd name="connsiteX550" fmla="*/ 911766 w 6406354"/>
              <a:gd name="connsiteY550" fmla="*/ 5144302 h 5144302"/>
              <a:gd name="connsiteX551" fmla="*/ 0 w 6406354"/>
              <a:gd name="connsiteY551" fmla="*/ 5144302 h 5144302"/>
              <a:gd name="connsiteX552" fmla="*/ 0 w 6406354"/>
              <a:gd name="connsiteY552" fmla="*/ 226184 h 5144302"/>
              <a:gd name="connsiteX553" fmla="*/ 0 w 6406354"/>
              <a:gd name="connsiteY553" fmla="*/ 0 h 514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406354" h="5144302">
                <a:moveTo>
                  <a:pt x="0" y="0"/>
                </a:moveTo>
                <a:lnTo>
                  <a:pt x="434223" y="0"/>
                </a:lnTo>
                <a:lnTo>
                  <a:pt x="453659" y="44990"/>
                </a:lnTo>
                <a:cubicBezTo>
                  <a:pt x="467002" y="40544"/>
                  <a:pt x="475898" y="27207"/>
                  <a:pt x="484793" y="22761"/>
                </a:cubicBezTo>
                <a:lnTo>
                  <a:pt x="508903" y="0"/>
                </a:lnTo>
                <a:lnTo>
                  <a:pt x="926174" y="0"/>
                </a:lnTo>
                <a:lnTo>
                  <a:pt x="853947" y="36099"/>
                </a:lnTo>
                <a:cubicBezTo>
                  <a:pt x="822814" y="49436"/>
                  <a:pt x="796128" y="62773"/>
                  <a:pt x="764994" y="76111"/>
                </a:cubicBezTo>
                <a:cubicBezTo>
                  <a:pt x="707175" y="102785"/>
                  <a:pt x="578193" y="187255"/>
                  <a:pt x="604879" y="258388"/>
                </a:cubicBezTo>
                <a:cubicBezTo>
                  <a:pt x="609327" y="262833"/>
                  <a:pt x="609327" y="262833"/>
                  <a:pt x="613774" y="267279"/>
                </a:cubicBezTo>
                <a:cubicBezTo>
                  <a:pt x="733861" y="413990"/>
                  <a:pt x="1116358" y="351749"/>
                  <a:pt x="1263130" y="307291"/>
                </a:cubicBezTo>
                <a:cubicBezTo>
                  <a:pt x="1334292" y="289508"/>
                  <a:pt x="1401007" y="267279"/>
                  <a:pt x="1472169" y="249496"/>
                </a:cubicBezTo>
                <a:cubicBezTo>
                  <a:pt x="1538884" y="222821"/>
                  <a:pt x="1610046" y="205038"/>
                  <a:pt x="1672313" y="191701"/>
                </a:cubicBezTo>
                <a:cubicBezTo>
                  <a:pt x="1810190" y="165026"/>
                  <a:pt x="1956962" y="151689"/>
                  <a:pt x="2068153" y="80556"/>
                </a:cubicBezTo>
                <a:cubicBezTo>
                  <a:pt x="2101511" y="60550"/>
                  <a:pt x="2129308" y="36098"/>
                  <a:pt x="2153214" y="8868"/>
                </a:cubicBezTo>
                <a:lnTo>
                  <a:pt x="2159408" y="0"/>
                </a:lnTo>
                <a:lnTo>
                  <a:pt x="2258190" y="0"/>
                </a:lnTo>
                <a:lnTo>
                  <a:pt x="2252174" y="11091"/>
                </a:lnTo>
                <a:cubicBezTo>
                  <a:pt x="2242723" y="26096"/>
                  <a:pt x="2232716" y="40545"/>
                  <a:pt x="2223820" y="53882"/>
                </a:cubicBezTo>
                <a:cubicBezTo>
                  <a:pt x="2179344" y="107231"/>
                  <a:pt x="2130420" y="160580"/>
                  <a:pt x="2072601" y="205038"/>
                </a:cubicBezTo>
                <a:cubicBezTo>
                  <a:pt x="2068153" y="213930"/>
                  <a:pt x="2059258" y="218376"/>
                  <a:pt x="2054810" y="227267"/>
                </a:cubicBezTo>
                <a:cubicBezTo>
                  <a:pt x="2041467" y="249496"/>
                  <a:pt x="2023677" y="285062"/>
                  <a:pt x="2045915" y="307291"/>
                </a:cubicBezTo>
                <a:cubicBezTo>
                  <a:pt x="2090391" y="347303"/>
                  <a:pt x="2206030" y="338412"/>
                  <a:pt x="2268297" y="329520"/>
                </a:cubicBezTo>
                <a:cubicBezTo>
                  <a:pt x="2366145" y="320629"/>
                  <a:pt x="2437307" y="311737"/>
                  <a:pt x="2521812" y="271725"/>
                </a:cubicBezTo>
                <a:cubicBezTo>
                  <a:pt x="2606317" y="236159"/>
                  <a:pt x="2699718" y="169472"/>
                  <a:pt x="2730851" y="151689"/>
                </a:cubicBezTo>
                <a:cubicBezTo>
                  <a:pt x="2802014" y="98340"/>
                  <a:pt x="2882071" y="53882"/>
                  <a:pt x="2971024" y="18315"/>
                </a:cubicBezTo>
                <a:cubicBezTo>
                  <a:pt x="2979919" y="13870"/>
                  <a:pt x="2984367" y="13870"/>
                  <a:pt x="2993262" y="9424"/>
                </a:cubicBezTo>
                <a:lnTo>
                  <a:pt x="3006677" y="0"/>
                </a:lnTo>
                <a:lnTo>
                  <a:pt x="4690810" y="0"/>
                </a:lnTo>
                <a:lnTo>
                  <a:pt x="4705604" y="4978"/>
                </a:lnTo>
                <a:cubicBezTo>
                  <a:pt x="4776766" y="31653"/>
                  <a:pt x="4834586" y="71665"/>
                  <a:pt x="4883510" y="120568"/>
                </a:cubicBezTo>
                <a:cubicBezTo>
                  <a:pt x="4910195" y="147243"/>
                  <a:pt x="4936881" y="173918"/>
                  <a:pt x="4963567" y="205038"/>
                </a:cubicBezTo>
                <a:cubicBezTo>
                  <a:pt x="4976910" y="213930"/>
                  <a:pt x="4990253" y="222821"/>
                  <a:pt x="4999148" y="231713"/>
                </a:cubicBezTo>
                <a:cubicBezTo>
                  <a:pt x="5025834" y="227267"/>
                  <a:pt x="5048072" y="218376"/>
                  <a:pt x="5070310" y="209484"/>
                </a:cubicBezTo>
                <a:cubicBezTo>
                  <a:pt x="5110339" y="200593"/>
                  <a:pt x="5150368" y="191701"/>
                  <a:pt x="5190397" y="187255"/>
                </a:cubicBezTo>
                <a:cubicBezTo>
                  <a:pt x="5239321" y="173918"/>
                  <a:pt x="5292692" y="169472"/>
                  <a:pt x="5341617" y="147243"/>
                </a:cubicBezTo>
                <a:cubicBezTo>
                  <a:pt x="5412779" y="116123"/>
                  <a:pt x="5479493" y="67219"/>
                  <a:pt x="5546208" y="27207"/>
                </a:cubicBezTo>
                <a:cubicBezTo>
                  <a:pt x="5546208" y="27207"/>
                  <a:pt x="5550656" y="31653"/>
                  <a:pt x="5546208" y="31653"/>
                </a:cubicBezTo>
                <a:cubicBezTo>
                  <a:pt x="5479493" y="76111"/>
                  <a:pt x="5435017" y="133906"/>
                  <a:pt x="5359407" y="169472"/>
                </a:cubicBezTo>
                <a:cubicBezTo>
                  <a:pt x="5341617" y="178364"/>
                  <a:pt x="5323826" y="182809"/>
                  <a:pt x="5306035" y="187255"/>
                </a:cubicBezTo>
                <a:cubicBezTo>
                  <a:pt x="5408331" y="205038"/>
                  <a:pt x="5492836" y="249496"/>
                  <a:pt x="5586237" y="280617"/>
                </a:cubicBezTo>
                <a:cubicBezTo>
                  <a:pt x="5590684" y="285062"/>
                  <a:pt x="5586237" y="293954"/>
                  <a:pt x="5581789" y="289508"/>
                </a:cubicBezTo>
                <a:cubicBezTo>
                  <a:pt x="5457255" y="258388"/>
                  <a:pt x="5314931" y="205038"/>
                  <a:pt x="5181501" y="222821"/>
                </a:cubicBezTo>
                <a:cubicBezTo>
                  <a:pt x="5137025" y="231713"/>
                  <a:pt x="5096996" y="249496"/>
                  <a:pt x="5061415" y="267279"/>
                </a:cubicBezTo>
                <a:cubicBezTo>
                  <a:pt x="5137025" y="311737"/>
                  <a:pt x="5217083" y="382870"/>
                  <a:pt x="5314931" y="405098"/>
                </a:cubicBezTo>
                <a:cubicBezTo>
                  <a:pt x="5466150" y="440665"/>
                  <a:pt x="5630713" y="431773"/>
                  <a:pt x="5781933" y="422882"/>
                </a:cubicBezTo>
                <a:cubicBezTo>
                  <a:pt x="5986524" y="409544"/>
                  <a:pt x="6191116" y="365086"/>
                  <a:pt x="6395707" y="360641"/>
                </a:cubicBezTo>
                <a:cubicBezTo>
                  <a:pt x="6409050" y="360641"/>
                  <a:pt x="6409050" y="373978"/>
                  <a:pt x="6400155" y="373978"/>
                </a:cubicBezTo>
                <a:cubicBezTo>
                  <a:pt x="6195564" y="409544"/>
                  <a:pt x="5977629" y="454002"/>
                  <a:pt x="5759695" y="467339"/>
                </a:cubicBezTo>
                <a:cubicBezTo>
                  <a:pt x="5790828" y="498460"/>
                  <a:pt x="5821962" y="534026"/>
                  <a:pt x="5861990" y="547364"/>
                </a:cubicBezTo>
                <a:cubicBezTo>
                  <a:pt x="5977629" y="596267"/>
                  <a:pt x="6146639" y="565147"/>
                  <a:pt x="6271173" y="569592"/>
                </a:cubicBezTo>
                <a:cubicBezTo>
                  <a:pt x="6275621" y="569592"/>
                  <a:pt x="6275621" y="574038"/>
                  <a:pt x="6271173" y="574038"/>
                </a:cubicBezTo>
                <a:cubicBezTo>
                  <a:pt x="6151087" y="574038"/>
                  <a:pt x="6035448" y="600713"/>
                  <a:pt x="5915362" y="587376"/>
                </a:cubicBezTo>
                <a:cubicBezTo>
                  <a:pt x="5866438" y="582930"/>
                  <a:pt x="5821962" y="565147"/>
                  <a:pt x="5786381" y="542918"/>
                </a:cubicBezTo>
                <a:cubicBezTo>
                  <a:pt x="5781933" y="556255"/>
                  <a:pt x="5773038" y="569592"/>
                  <a:pt x="5773038" y="587376"/>
                </a:cubicBezTo>
                <a:cubicBezTo>
                  <a:pt x="5773038" y="587376"/>
                  <a:pt x="5768590" y="587376"/>
                  <a:pt x="5768590" y="587376"/>
                </a:cubicBezTo>
                <a:cubicBezTo>
                  <a:pt x="5768590" y="578484"/>
                  <a:pt x="5759695" y="565147"/>
                  <a:pt x="5759695" y="556255"/>
                </a:cubicBezTo>
                <a:cubicBezTo>
                  <a:pt x="5755247" y="551809"/>
                  <a:pt x="5755247" y="547364"/>
                  <a:pt x="5755247" y="538472"/>
                </a:cubicBezTo>
                <a:cubicBezTo>
                  <a:pt x="5755247" y="534026"/>
                  <a:pt x="5755247" y="525135"/>
                  <a:pt x="5755247" y="520689"/>
                </a:cubicBezTo>
                <a:cubicBezTo>
                  <a:pt x="5746352" y="511797"/>
                  <a:pt x="5737457" y="502906"/>
                  <a:pt x="5724114" y="494014"/>
                </a:cubicBezTo>
                <a:cubicBezTo>
                  <a:pt x="5715218" y="480677"/>
                  <a:pt x="5706323" y="476231"/>
                  <a:pt x="5692980" y="471785"/>
                </a:cubicBezTo>
                <a:cubicBezTo>
                  <a:pt x="5666294" y="471785"/>
                  <a:pt x="5644056" y="476231"/>
                  <a:pt x="5617370" y="476231"/>
                </a:cubicBezTo>
                <a:cubicBezTo>
                  <a:pt x="5577341" y="480677"/>
                  <a:pt x="5537313" y="485123"/>
                  <a:pt x="5501732" y="485123"/>
                </a:cubicBezTo>
                <a:cubicBezTo>
                  <a:pt x="5430569" y="489568"/>
                  <a:pt x="5354959" y="489568"/>
                  <a:pt x="5283797" y="480677"/>
                </a:cubicBezTo>
                <a:cubicBezTo>
                  <a:pt x="5266007" y="476231"/>
                  <a:pt x="5252664" y="476231"/>
                  <a:pt x="5239321" y="471785"/>
                </a:cubicBezTo>
                <a:cubicBezTo>
                  <a:pt x="5248216" y="485123"/>
                  <a:pt x="5252664" y="502906"/>
                  <a:pt x="5252664" y="516243"/>
                </a:cubicBezTo>
                <a:cubicBezTo>
                  <a:pt x="5257111" y="582930"/>
                  <a:pt x="5221530" y="636279"/>
                  <a:pt x="5261559" y="698520"/>
                </a:cubicBezTo>
                <a:cubicBezTo>
                  <a:pt x="5261559" y="707412"/>
                  <a:pt x="5252664" y="711857"/>
                  <a:pt x="5248216" y="707412"/>
                </a:cubicBezTo>
                <a:cubicBezTo>
                  <a:pt x="5217083" y="671845"/>
                  <a:pt x="5212635" y="640725"/>
                  <a:pt x="5212635" y="600713"/>
                </a:cubicBezTo>
                <a:cubicBezTo>
                  <a:pt x="5217083" y="538472"/>
                  <a:pt x="5181501" y="494014"/>
                  <a:pt x="5128130" y="445111"/>
                </a:cubicBezTo>
                <a:cubicBezTo>
                  <a:pt x="5114787" y="431773"/>
                  <a:pt x="5096996" y="418436"/>
                  <a:pt x="5083653" y="405098"/>
                </a:cubicBezTo>
                <a:cubicBezTo>
                  <a:pt x="5021386" y="369532"/>
                  <a:pt x="4963567" y="325074"/>
                  <a:pt x="4914643" y="280617"/>
                </a:cubicBezTo>
                <a:cubicBezTo>
                  <a:pt x="4794557" y="182809"/>
                  <a:pt x="4670023" y="76111"/>
                  <a:pt x="4492117" y="40544"/>
                </a:cubicBezTo>
                <a:cubicBezTo>
                  <a:pt x="4398717" y="22761"/>
                  <a:pt x="4287526" y="31653"/>
                  <a:pt x="4189678" y="36099"/>
                </a:cubicBezTo>
                <a:cubicBezTo>
                  <a:pt x="4189678" y="49436"/>
                  <a:pt x="4189678" y="62773"/>
                  <a:pt x="4194125" y="80556"/>
                </a:cubicBezTo>
                <a:cubicBezTo>
                  <a:pt x="4198573" y="111677"/>
                  <a:pt x="4238602" y="147243"/>
                  <a:pt x="4265288" y="173918"/>
                </a:cubicBezTo>
                <a:cubicBezTo>
                  <a:pt x="4278630" y="187255"/>
                  <a:pt x="4291973" y="200593"/>
                  <a:pt x="4300869" y="213930"/>
                </a:cubicBezTo>
                <a:cubicBezTo>
                  <a:pt x="4332002" y="231713"/>
                  <a:pt x="4367583" y="249496"/>
                  <a:pt x="4398717" y="262833"/>
                </a:cubicBezTo>
                <a:cubicBezTo>
                  <a:pt x="4465431" y="289508"/>
                  <a:pt x="4501012" y="320629"/>
                  <a:pt x="4527698" y="369532"/>
                </a:cubicBezTo>
                <a:cubicBezTo>
                  <a:pt x="4527698" y="373978"/>
                  <a:pt x="4523251" y="378424"/>
                  <a:pt x="4518803" y="373978"/>
                </a:cubicBezTo>
                <a:cubicBezTo>
                  <a:pt x="4474327" y="316183"/>
                  <a:pt x="4394269" y="289508"/>
                  <a:pt x="4327554" y="253942"/>
                </a:cubicBezTo>
                <a:cubicBezTo>
                  <a:pt x="4327554" y="253942"/>
                  <a:pt x="4327554" y="258388"/>
                  <a:pt x="4332002" y="258388"/>
                </a:cubicBezTo>
                <a:cubicBezTo>
                  <a:pt x="4420955" y="356195"/>
                  <a:pt x="4380926" y="489568"/>
                  <a:pt x="4518803" y="565147"/>
                </a:cubicBezTo>
                <a:cubicBezTo>
                  <a:pt x="4523251" y="565147"/>
                  <a:pt x="4518803" y="569592"/>
                  <a:pt x="4514355" y="569592"/>
                </a:cubicBezTo>
                <a:cubicBezTo>
                  <a:pt x="4456536" y="547364"/>
                  <a:pt x="4412060" y="529580"/>
                  <a:pt x="4389821" y="480677"/>
                </a:cubicBezTo>
                <a:cubicBezTo>
                  <a:pt x="4372031" y="449556"/>
                  <a:pt x="4367583" y="418436"/>
                  <a:pt x="4358688" y="387315"/>
                </a:cubicBezTo>
                <a:cubicBezTo>
                  <a:pt x="4349793" y="347303"/>
                  <a:pt x="4323107" y="307291"/>
                  <a:pt x="4291973" y="276171"/>
                </a:cubicBezTo>
                <a:cubicBezTo>
                  <a:pt x="4243049" y="218376"/>
                  <a:pt x="4171887" y="160580"/>
                  <a:pt x="4100725" y="116123"/>
                </a:cubicBezTo>
                <a:cubicBezTo>
                  <a:pt x="4074039" y="98340"/>
                  <a:pt x="4047353" y="76111"/>
                  <a:pt x="4038458" y="49436"/>
                </a:cubicBezTo>
                <a:cubicBezTo>
                  <a:pt x="4020667" y="53882"/>
                  <a:pt x="4007324" y="53882"/>
                  <a:pt x="3989534" y="53882"/>
                </a:cubicBezTo>
                <a:cubicBezTo>
                  <a:pt x="3900581" y="58328"/>
                  <a:pt x="3811628" y="67219"/>
                  <a:pt x="3722675" y="71665"/>
                </a:cubicBezTo>
                <a:cubicBezTo>
                  <a:pt x="3691542" y="76111"/>
                  <a:pt x="3660408" y="80556"/>
                  <a:pt x="3624827" y="80556"/>
                </a:cubicBezTo>
                <a:cubicBezTo>
                  <a:pt x="3607037" y="85002"/>
                  <a:pt x="3584798" y="89448"/>
                  <a:pt x="3562560" y="93894"/>
                </a:cubicBezTo>
                <a:cubicBezTo>
                  <a:pt x="3558113" y="98340"/>
                  <a:pt x="3549217" y="98340"/>
                  <a:pt x="3544770" y="102785"/>
                </a:cubicBezTo>
                <a:cubicBezTo>
                  <a:pt x="3513636" y="120568"/>
                  <a:pt x="3495846" y="142797"/>
                  <a:pt x="3491398" y="173918"/>
                </a:cubicBezTo>
                <a:cubicBezTo>
                  <a:pt x="3491398" y="187255"/>
                  <a:pt x="3495846" y="205038"/>
                  <a:pt x="3509189" y="218376"/>
                </a:cubicBezTo>
                <a:cubicBezTo>
                  <a:pt x="3526979" y="236159"/>
                  <a:pt x="3549217" y="249496"/>
                  <a:pt x="3567008" y="267279"/>
                </a:cubicBezTo>
                <a:cubicBezTo>
                  <a:pt x="3651513" y="325074"/>
                  <a:pt x="3762704" y="360641"/>
                  <a:pt x="3860552" y="405098"/>
                </a:cubicBezTo>
                <a:cubicBezTo>
                  <a:pt x="3953953" y="440665"/>
                  <a:pt x="4042905" y="485123"/>
                  <a:pt x="4109620" y="551809"/>
                </a:cubicBezTo>
                <a:cubicBezTo>
                  <a:pt x="4185230" y="631833"/>
                  <a:pt x="4198573" y="720749"/>
                  <a:pt x="4194125" y="818556"/>
                </a:cubicBezTo>
                <a:cubicBezTo>
                  <a:pt x="4194125" y="854123"/>
                  <a:pt x="4194125" y="885243"/>
                  <a:pt x="4189678" y="920809"/>
                </a:cubicBezTo>
                <a:cubicBezTo>
                  <a:pt x="4194125" y="929701"/>
                  <a:pt x="4203021" y="943038"/>
                  <a:pt x="4211916" y="951930"/>
                </a:cubicBezTo>
                <a:cubicBezTo>
                  <a:pt x="4229706" y="969713"/>
                  <a:pt x="4269735" y="974159"/>
                  <a:pt x="4305316" y="974159"/>
                </a:cubicBezTo>
                <a:cubicBezTo>
                  <a:pt x="4349793" y="974159"/>
                  <a:pt x="4394269" y="974159"/>
                  <a:pt x="4438745" y="965267"/>
                </a:cubicBezTo>
                <a:cubicBezTo>
                  <a:pt x="4496565" y="956376"/>
                  <a:pt x="4567727" y="929701"/>
                  <a:pt x="4621099" y="903026"/>
                </a:cubicBezTo>
                <a:cubicBezTo>
                  <a:pt x="4621099" y="903026"/>
                  <a:pt x="4625546" y="907472"/>
                  <a:pt x="4621099" y="907472"/>
                </a:cubicBezTo>
                <a:cubicBezTo>
                  <a:pt x="4572175" y="934147"/>
                  <a:pt x="4514355" y="960821"/>
                  <a:pt x="4456536" y="978604"/>
                </a:cubicBezTo>
                <a:cubicBezTo>
                  <a:pt x="4572175" y="991942"/>
                  <a:pt x="4678918" y="1018616"/>
                  <a:pt x="4776766" y="1063074"/>
                </a:cubicBezTo>
                <a:cubicBezTo>
                  <a:pt x="4781214" y="1067520"/>
                  <a:pt x="4776766" y="1067520"/>
                  <a:pt x="4776766" y="1067520"/>
                </a:cubicBezTo>
                <a:cubicBezTo>
                  <a:pt x="4678918" y="1031954"/>
                  <a:pt x="4585518" y="1018616"/>
                  <a:pt x="4478774" y="1018616"/>
                </a:cubicBezTo>
                <a:cubicBezTo>
                  <a:pt x="4403164" y="1014171"/>
                  <a:pt x="4327554" y="1023062"/>
                  <a:pt x="4256392" y="1014171"/>
                </a:cubicBezTo>
                <a:cubicBezTo>
                  <a:pt x="4234154" y="1009725"/>
                  <a:pt x="4216363" y="1005279"/>
                  <a:pt x="4198573" y="996388"/>
                </a:cubicBezTo>
                <a:cubicBezTo>
                  <a:pt x="4203021" y="1040845"/>
                  <a:pt x="4220811" y="1085303"/>
                  <a:pt x="4251945" y="1129761"/>
                </a:cubicBezTo>
                <a:cubicBezTo>
                  <a:pt x="4300869" y="1200894"/>
                  <a:pt x="4376479" y="1272026"/>
                  <a:pt x="4456536" y="1329821"/>
                </a:cubicBezTo>
                <a:cubicBezTo>
                  <a:pt x="4456536" y="1329821"/>
                  <a:pt x="4460984" y="1334267"/>
                  <a:pt x="4460984" y="1334267"/>
                </a:cubicBezTo>
                <a:cubicBezTo>
                  <a:pt x="4514355" y="1365387"/>
                  <a:pt x="4572175" y="1396508"/>
                  <a:pt x="4634442" y="1414291"/>
                </a:cubicBezTo>
                <a:cubicBezTo>
                  <a:pt x="4638889" y="1414291"/>
                  <a:pt x="4638889" y="1418737"/>
                  <a:pt x="4634442" y="1418737"/>
                </a:cubicBezTo>
                <a:cubicBezTo>
                  <a:pt x="4589965" y="1409845"/>
                  <a:pt x="4541041" y="1400954"/>
                  <a:pt x="4492117" y="1383171"/>
                </a:cubicBezTo>
                <a:cubicBezTo>
                  <a:pt x="4487670" y="1383171"/>
                  <a:pt x="4483222" y="1383171"/>
                  <a:pt x="4478774" y="1383171"/>
                </a:cubicBezTo>
                <a:cubicBezTo>
                  <a:pt x="4478774" y="1378725"/>
                  <a:pt x="4474327" y="1378725"/>
                  <a:pt x="4474327" y="1378725"/>
                </a:cubicBezTo>
                <a:cubicBezTo>
                  <a:pt x="4434298" y="1360942"/>
                  <a:pt x="4394269" y="1343159"/>
                  <a:pt x="4372031" y="1316484"/>
                </a:cubicBezTo>
                <a:cubicBezTo>
                  <a:pt x="4389821" y="1365387"/>
                  <a:pt x="4372031" y="1409845"/>
                  <a:pt x="4340897" y="1454303"/>
                </a:cubicBezTo>
                <a:cubicBezTo>
                  <a:pt x="4340897" y="1458749"/>
                  <a:pt x="4336450" y="1454303"/>
                  <a:pt x="4336450" y="1454303"/>
                </a:cubicBezTo>
                <a:cubicBezTo>
                  <a:pt x="4354240" y="1405400"/>
                  <a:pt x="4349793" y="1347604"/>
                  <a:pt x="4323107" y="1298701"/>
                </a:cubicBezTo>
                <a:cubicBezTo>
                  <a:pt x="4314212" y="1285363"/>
                  <a:pt x="4305316" y="1272026"/>
                  <a:pt x="4296421" y="1258689"/>
                </a:cubicBezTo>
                <a:cubicBezTo>
                  <a:pt x="4207468" y="1183110"/>
                  <a:pt x="4136306" y="1094195"/>
                  <a:pt x="4122963" y="991942"/>
                </a:cubicBezTo>
                <a:cubicBezTo>
                  <a:pt x="4109620" y="894135"/>
                  <a:pt x="4131858" y="787436"/>
                  <a:pt x="4100725" y="689629"/>
                </a:cubicBezTo>
                <a:cubicBezTo>
                  <a:pt x="4074039" y="600713"/>
                  <a:pt x="3976191" y="538472"/>
                  <a:pt x="3878343" y="489568"/>
                </a:cubicBezTo>
                <a:cubicBezTo>
                  <a:pt x="3829419" y="467339"/>
                  <a:pt x="3776047" y="449556"/>
                  <a:pt x="3722675" y="427327"/>
                </a:cubicBezTo>
                <a:cubicBezTo>
                  <a:pt x="3736018" y="440665"/>
                  <a:pt x="3744913" y="449556"/>
                  <a:pt x="3753809" y="462894"/>
                </a:cubicBezTo>
                <a:cubicBezTo>
                  <a:pt x="3767152" y="485123"/>
                  <a:pt x="3780495" y="507351"/>
                  <a:pt x="3784942" y="529580"/>
                </a:cubicBezTo>
                <a:cubicBezTo>
                  <a:pt x="3793837" y="542918"/>
                  <a:pt x="3802733" y="560701"/>
                  <a:pt x="3807180" y="578484"/>
                </a:cubicBezTo>
                <a:cubicBezTo>
                  <a:pt x="3816076" y="614050"/>
                  <a:pt x="3833866" y="649617"/>
                  <a:pt x="3856104" y="680737"/>
                </a:cubicBezTo>
                <a:cubicBezTo>
                  <a:pt x="3882790" y="707412"/>
                  <a:pt x="3900581" y="734086"/>
                  <a:pt x="3918371" y="765207"/>
                </a:cubicBezTo>
                <a:cubicBezTo>
                  <a:pt x="3918371" y="769653"/>
                  <a:pt x="3913924" y="769653"/>
                  <a:pt x="3913924" y="769653"/>
                </a:cubicBezTo>
                <a:cubicBezTo>
                  <a:pt x="3887238" y="725195"/>
                  <a:pt x="3824971" y="689629"/>
                  <a:pt x="3780495" y="654062"/>
                </a:cubicBezTo>
                <a:cubicBezTo>
                  <a:pt x="3776047" y="671845"/>
                  <a:pt x="3771599" y="694074"/>
                  <a:pt x="3758256" y="711857"/>
                </a:cubicBezTo>
                <a:cubicBezTo>
                  <a:pt x="3740466" y="751870"/>
                  <a:pt x="3749361" y="805219"/>
                  <a:pt x="3758256" y="840785"/>
                </a:cubicBezTo>
                <a:cubicBezTo>
                  <a:pt x="3758256" y="845231"/>
                  <a:pt x="3749361" y="845231"/>
                  <a:pt x="3749361" y="840785"/>
                </a:cubicBezTo>
                <a:cubicBezTo>
                  <a:pt x="3713780" y="751870"/>
                  <a:pt x="3740466" y="649617"/>
                  <a:pt x="3718228" y="560701"/>
                </a:cubicBezTo>
                <a:cubicBezTo>
                  <a:pt x="3700437" y="587376"/>
                  <a:pt x="3664856" y="609604"/>
                  <a:pt x="3624827" y="627388"/>
                </a:cubicBezTo>
                <a:cubicBezTo>
                  <a:pt x="3615932" y="631833"/>
                  <a:pt x="3611484" y="622942"/>
                  <a:pt x="3615932" y="618496"/>
                </a:cubicBezTo>
                <a:cubicBezTo>
                  <a:pt x="3678199" y="582930"/>
                  <a:pt x="3713780" y="534026"/>
                  <a:pt x="3673751" y="480677"/>
                </a:cubicBezTo>
                <a:cubicBezTo>
                  <a:pt x="3660408" y="458448"/>
                  <a:pt x="3642618" y="440665"/>
                  <a:pt x="3633722" y="422882"/>
                </a:cubicBezTo>
                <a:cubicBezTo>
                  <a:pt x="3611484" y="405098"/>
                  <a:pt x="3589246" y="387315"/>
                  <a:pt x="3571455" y="369532"/>
                </a:cubicBezTo>
                <a:cubicBezTo>
                  <a:pt x="3526979" y="351749"/>
                  <a:pt x="3491398" y="333966"/>
                  <a:pt x="3451369" y="316183"/>
                </a:cubicBezTo>
                <a:cubicBezTo>
                  <a:pt x="3375759" y="280617"/>
                  <a:pt x="3304597" y="236159"/>
                  <a:pt x="3228987" y="205038"/>
                </a:cubicBezTo>
                <a:cubicBezTo>
                  <a:pt x="3188958" y="200593"/>
                  <a:pt x="3153377" y="196147"/>
                  <a:pt x="3117796" y="196147"/>
                </a:cubicBezTo>
                <a:cubicBezTo>
                  <a:pt x="2975472" y="196147"/>
                  <a:pt x="2877624" y="262833"/>
                  <a:pt x="2788671" y="338412"/>
                </a:cubicBezTo>
                <a:cubicBezTo>
                  <a:pt x="2739747" y="378424"/>
                  <a:pt x="2690823" y="427327"/>
                  <a:pt x="2637451" y="471785"/>
                </a:cubicBezTo>
                <a:cubicBezTo>
                  <a:pt x="2655242" y="480677"/>
                  <a:pt x="2673032" y="489568"/>
                  <a:pt x="2686375" y="494014"/>
                </a:cubicBezTo>
                <a:cubicBezTo>
                  <a:pt x="2704166" y="502906"/>
                  <a:pt x="2717508" y="507351"/>
                  <a:pt x="2735299" y="516243"/>
                </a:cubicBezTo>
                <a:cubicBezTo>
                  <a:pt x="2753090" y="520689"/>
                  <a:pt x="2770880" y="529580"/>
                  <a:pt x="2784223" y="534026"/>
                </a:cubicBezTo>
                <a:cubicBezTo>
                  <a:pt x="2815357" y="551809"/>
                  <a:pt x="2842042" y="569592"/>
                  <a:pt x="2877624" y="574038"/>
                </a:cubicBezTo>
                <a:cubicBezTo>
                  <a:pt x="2899862" y="578484"/>
                  <a:pt x="2922100" y="574038"/>
                  <a:pt x="2944338" y="569592"/>
                </a:cubicBezTo>
                <a:cubicBezTo>
                  <a:pt x="2944338" y="565147"/>
                  <a:pt x="2948786" y="560701"/>
                  <a:pt x="2953233" y="556255"/>
                </a:cubicBezTo>
                <a:cubicBezTo>
                  <a:pt x="2957681" y="551809"/>
                  <a:pt x="2957681" y="542918"/>
                  <a:pt x="2957681" y="534026"/>
                </a:cubicBezTo>
                <a:cubicBezTo>
                  <a:pt x="2966576" y="516243"/>
                  <a:pt x="2984367" y="507351"/>
                  <a:pt x="3002157" y="494014"/>
                </a:cubicBezTo>
                <a:cubicBezTo>
                  <a:pt x="3002157" y="494014"/>
                  <a:pt x="3006605" y="494014"/>
                  <a:pt x="3002157" y="498460"/>
                </a:cubicBezTo>
                <a:cubicBezTo>
                  <a:pt x="2988815" y="507351"/>
                  <a:pt x="2979919" y="520689"/>
                  <a:pt x="2975472" y="534026"/>
                </a:cubicBezTo>
                <a:cubicBezTo>
                  <a:pt x="2979919" y="529580"/>
                  <a:pt x="2984367" y="529580"/>
                  <a:pt x="2988815" y="529580"/>
                </a:cubicBezTo>
                <a:cubicBezTo>
                  <a:pt x="2984367" y="534026"/>
                  <a:pt x="2979919" y="538472"/>
                  <a:pt x="2971024" y="542918"/>
                </a:cubicBezTo>
                <a:cubicBezTo>
                  <a:pt x="2971024" y="542918"/>
                  <a:pt x="2971024" y="547364"/>
                  <a:pt x="2971024" y="547364"/>
                </a:cubicBezTo>
                <a:cubicBezTo>
                  <a:pt x="2971024" y="547364"/>
                  <a:pt x="2971024" y="551809"/>
                  <a:pt x="2971024" y="551809"/>
                </a:cubicBezTo>
                <a:cubicBezTo>
                  <a:pt x="2971024" y="556255"/>
                  <a:pt x="2971024" y="560701"/>
                  <a:pt x="2966576" y="560701"/>
                </a:cubicBezTo>
                <a:cubicBezTo>
                  <a:pt x="2979919" y="556255"/>
                  <a:pt x="2993262" y="551809"/>
                  <a:pt x="3002157" y="551809"/>
                </a:cubicBezTo>
                <a:cubicBezTo>
                  <a:pt x="3042186" y="534026"/>
                  <a:pt x="3082215" y="525135"/>
                  <a:pt x="3122244" y="516243"/>
                </a:cubicBezTo>
                <a:cubicBezTo>
                  <a:pt x="3126691" y="516243"/>
                  <a:pt x="3126691" y="520689"/>
                  <a:pt x="3126691" y="520689"/>
                </a:cubicBezTo>
                <a:cubicBezTo>
                  <a:pt x="3059977" y="534026"/>
                  <a:pt x="3006605" y="569592"/>
                  <a:pt x="2944338" y="582930"/>
                </a:cubicBezTo>
                <a:cubicBezTo>
                  <a:pt x="2944338" y="587376"/>
                  <a:pt x="2944338" y="587376"/>
                  <a:pt x="2944338" y="587376"/>
                </a:cubicBezTo>
                <a:cubicBezTo>
                  <a:pt x="2930995" y="587376"/>
                  <a:pt x="2922100" y="591821"/>
                  <a:pt x="2913205" y="591821"/>
                </a:cubicBezTo>
                <a:cubicBezTo>
                  <a:pt x="2890966" y="596267"/>
                  <a:pt x="2868728" y="596267"/>
                  <a:pt x="2846490" y="596267"/>
                </a:cubicBezTo>
                <a:cubicBezTo>
                  <a:pt x="2846490" y="596267"/>
                  <a:pt x="2842042" y="596267"/>
                  <a:pt x="2837595" y="596267"/>
                </a:cubicBezTo>
                <a:cubicBezTo>
                  <a:pt x="2833147" y="600713"/>
                  <a:pt x="2819804" y="605159"/>
                  <a:pt x="2819804" y="609604"/>
                </a:cubicBezTo>
                <a:cubicBezTo>
                  <a:pt x="2815357" y="622942"/>
                  <a:pt x="2837595" y="636279"/>
                  <a:pt x="2850938" y="645171"/>
                </a:cubicBezTo>
                <a:cubicBezTo>
                  <a:pt x="2868728" y="658508"/>
                  <a:pt x="2882071" y="667400"/>
                  <a:pt x="2904309" y="671845"/>
                </a:cubicBezTo>
                <a:cubicBezTo>
                  <a:pt x="2930995" y="680737"/>
                  <a:pt x="2962129" y="680737"/>
                  <a:pt x="2971024" y="685183"/>
                </a:cubicBezTo>
                <a:cubicBezTo>
                  <a:pt x="2997710" y="685183"/>
                  <a:pt x="3019948" y="689629"/>
                  <a:pt x="3046634" y="694074"/>
                </a:cubicBezTo>
                <a:cubicBezTo>
                  <a:pt x="3095558" y="711857"/>
                  <a:pt x="3122244" y="734086"/>
                  <a:pt x="3153377" y="769653"/>
                </a:cubicBezTo>
                <a:cubicBezTo>
                  <a:pt x="3157825" y="774098"/>
                  <a:pt x="3162273" y="782990"/>
                  <a:pt x="3171168" y="787436"/>
                </a:cubicBezTo>
                <a:cubicBezTo>
                  <a:pt x="3180063" y="796327"/>
                  <a:pt x="3188958" y="800773"/>
                  <a:pt x="3193406" y="805219"/>
                </a:cubicBezTo>
                <a:cubicBezTo>
                  <a:pt x="3237882" y="831894"/>
                  <a:pt x="3300149" y="858568"/>
                  <a:pt x="3353521" y="840785"/>
                </a:cubicBezTo>
                <a:cubicBezTo>
                  <a:pt x="3357969" y="840785"/>
                  <a:pt x="3357969" y="845231"/>
                  <a:pt x="3357969" y="845231"/>
                </a:cubicBezTo>
                <a:cubicBezTo>
                  <a:pt x="3335731" y="854123"/>
                  <a:pt x="3313492" y="858568"/>
                  <a:pt x="3286806" y="854123"/>
                </a:cubicBezTo>
                <a:cubicBezTo>
                  <a:pt x="3295702" y="863014"/>
                  <a:pt x="3304597" y="867460"/>
                  <a:pt x="3309045" y="871906"/>
                </a:cubicBezTo>
                <a:cubicBezTo>
                  <a:pt x="3335731" y="889689"/>
                  <a:pt x="3362416" y="903026"/>
                  <a:pt x="3393550" y="911918"/>
                </a:cubicBezTo>
                <a:cubicBezTo>
                  <a:pt x="3420236" y="925255"/>
                  <a:pt x="3460264" y="929701"/>
                  <a:pt x="3491398" y="925255"/>
                </a:cubicBezTo>
                <a:cubicBezTo>
                  <a:pt x="3491398" y="925255"/>
                  <a:pt x="3491398" y="925255"/>
                  <a:pt x="3491398" y="929701"/>
                </a:cubicBezTo>
                <a:cubicBezTo>
                  <a:pt x="3455817" y="934147"/>
                  <a:pt x="3429131" y="938592"/>
                  <a:pt x="3393550" y="929701"/>
                </a:cubicBezTo>
                <a:cubicBezTo>
                  <a:pt x="3384655" y="925255"/>
                  <a:pt x="3371312" y="920809"/>
                  <a:pt x="3357969" y="916363"/>
                </a:cubicBezTo>
                <a:cubicBezTo>
                  <a:pt x="3362416" y="920809"/>
                  <a:pt x="3362416" y="920809"/>
                  <a:pt x="3362416" y="925255"/>
                </a:cubicBezTo>
                <a:cubicBezTo>
                  <a:pt x="3371312" y="943038"/>
                  <a:pt x="3380207" y="960821"/>
                  <a:pt x="3402445" y="969713"/>
                </a:cubicBezTo>
                <a:cubicBezTo>
                  <a:pt x="3402445" y="969713"/>
                  <a:pt x="3402445" y="974159"/>
                  <a:pt x="3397997" y="974159"/>
                </a:cubicBezTo>
                <a:cubicBezTo>
                  <a:pt x="3384655" y="965267"/>
                  <a:pt x="3371312" y="951930"/>
                  <a:pt x="3362416" y="938592"/>
                </a:cubicBezTo>
                <a:cubicBezTo>
                  <a:pt x="3357969" y="929701"/>
                  <a:pt x="3349073" y="920809"/>
                  <a:pt x="3340178" y="911918"/>
                </a:cubicBezTo>
                <a:cubicBezTo>
                  <a:pt x="3331283" y="907472"/>
                  <a:pt x="3326835" y="903026"/>
                  <a:pt x="3317940" y="898580"/>
                </a:cubicBezTo>
                <a:cubicBezTo>
                  <a:pt x="3326835" y="916363"/>
                  <a:pt x="3335731" y="929701"/>
                  <a:pt x="3340178" y="947484"/>
                </a:cubicBezTo>
                <a:cubicBezTo>
                  <a:pt x="3344626" y="960821"/>
                  <a:pt x="3344626" y="974159"/>
                  <a:pt x="3340178" y="991942"/>
                </a:cubicBezTo>
                <a:cubicBezTo>
                  <a:pt x="3340178" y="1000833"/>
                  <a:pt x="3335731" y="1009725"/>
                  <a:pt x="3335731" y="1018616"/>
                </a:cubicBezTo>
                <a:cubicBezTo>
                  <a:pt x="3335731" y="1018616"/>
                  <a:pt x="3335731" y="1023062"/>
                  <a:pt x="3335731" y="1027508"/>
                </a:cubicBezTo>
                <a:cubicBezTo>
                  <a:pt x="3340178" y="1027508"/>
                  <a:pt x="3344626" y="1031954"/>
                  <a:pt x="3349073" y="1031954"/>
                </a:cubicBezTo>
                <a:cubicBezTo>
                  <a:pt x="3357969" y="1036400"/>
                  <a:pt x="3366864" y="1040845"/>
                  <a:pt x="3375759" y="1045291"/>
                </a:cubicBezTo>
                <a:cubicBezTo>
                  <a:pt x="3389102" y="1049737"/>
                  <a:pt x="3397997" y="1058629"/>
                  <a:pt x="3411340" y="1063074"/>
                </a:cubicBezTo>
                <a:cubicBezTo>
                  <a:pt x="3433579" y="1067520"/>
                  <a:pt x="3455817" y="1067520"/>
                  <a:pt x="3478055" y="1071966"/>
                </a:cubicBezTo>
                <a:cubicBezTo>
                  <a:pt x="3455817" y="1067520"/>
                  <a:pt x="3433579" y="1071966"/>
                  <a:pt x="3411340" y="1067520"/>
                </a:cubicBezTo>
                <a:cubicBezTo>
                  <a:pt x="3406893" y="1067520"/>
                  <a:pt x="3402445" y="1063074"/>
                  <a:pt x="3397997" y="1063074"/>
                </a:cubicBezTo>
                <a:cubicBezTo>
                  <a:pt x="3411340" y="1080857"/>
                  <a:pt x="3411340" y="1103086"/>
                  <a:pt x="3420236" y="1120869"/>
                </a:cubicBezTo>
                <a:cubicBezTo>
                  <a:pt x="3420236" y="1120869"/>
                  <a:pt x="3415788" y="1120869"/>
                  <a:pt x="3415788" y="1120869"/>
                </a:cubicBezTo>
                <a:cubicBezTo>
                  <a:pt x="3402445" y="1098641"/>
                  <a:pt x="3393550" y="1067520"/>
                  <a:pt x="3366864" y="1049737"/>
                </a:cubicBezTo>
                <a:cubicBezTo>
                  <a:pt x="3357969" y="1045291"/>
                  <a:pt x="3344626" y="1045291"/>
                  <a:pt x="3335731" y="1040845"/>
                </a:cubicBezTo>
                <a:cubicBezTo>
                  <a:pt x="3335731" y="1058629"/>
                  <a:pt x="3331283" y="1085303"/>
                  <a:pt x="3344626" y="1103086"/>
                </a:cubicBezTo>
                <a:cubicBezTo>
                  <a:pt x="3357969" y="1129761"/>
                  <a:pt x="3389102" y="1151990"/>
                  <a:pt x="3415788" y="1169773"/>
                </a:cubicBezTo>
                <a:cubicBezTo>
                  <a:pt x="3455817" y="1200894"/>
                  <a:pt x="3500293" y="1223122"/>
                  <a:pt x="3535874" y="1249797"/>
                </a:cubicBezTo>
                <a:cubicBezTo>
                  <a:pt x="3540322" y="1254243"/>
                  <a:pt x="3535874" y="1254243"/>
                  <a:pt x="3531427" y="1254243"/>
                </a:cubicBezTo>
                <a:cubicBezTo>
                  <a:pt x="3491398" y="1227568"/>
                  <a:pt x="3442474" y="1205339"/>
                  <a:pt x="3402445" y="1174219"/>
                </a:cubicBezTo>
                <a:cubicBezTo>
                  <a:pt x="3402445" y="1187556"/>
                  <a:pt x="3397997" y="1196448"/>
                  <a:pt x="3397997" y="1205339"/>
                </a:cubicBezTo>
                <a:cubicBezTo>
                  <a:pt x="3406893" y="1227568"/>
                  <a:pt x="3442474" y="1249797"/>
                  <a:pt x="3464712" y="1267580"/>
                </a:cubicBezTo>
                <a:cubicBezTo>
                  <a:pt x="3464712" y="1267580"/>
                  <a:pt x="3460264" y="1267580"/>
                  <a:pt x="3460264" y="1267580"/>
                </a:cubicBezTo>
                <a:cubicBezTo>
                  <a:pt x="3442474" y="1249797"/>
                  <a:pt x="3415788" y="1240906"/>
                  <a:pt x="3397997" y="1218677"/>
                </a:cubicBezTo>
                <a:cubicBezTo>
                  <a:pt x="3393550" y="1209785"/>
                  <a:pt x="3389102" y="1200894"/>
                  <a:pt x="3389102" y="1192002"/>
                </a:cubicBezTo>
                <a:cubicBezTo>
                  <a:pt x="3384655" y="1196448"/>
                  <a:pt x="3380207" y="1196448"/>
                  <a:pt x="3375759" y="1196448"/>
                </a:cubicBezTo>
                <a:cubicBezTo>
                  <a:pt x="3375759" y="1196448"/>
                  <a:pt x="3375759" y="1192002"/>
                  <a:pt x="3380207" y="1192002"/>
                </a:cubicBezTo>
                <a:cubicBezTo>
                  <a:pt x="3380207" y="1192002"/>
                  <a:pt x="3380207" y="1187556"/>
                  <a:pt x="3384655" y="1187556"/>
                </a:cubicBezTo>
                <a:cubicBezTo>
                  <a:pt x="3384655" y="1187556"/>
                  <a:pt x="3384655" y="1187556"/>
                  <a:pt x="3389102" y="1183110"/>
                </a:cubicBezTo>
                <a:cubicBezTo>
                  <a:pt x="3389102" y="1183110"/>
                  <a:pt x="3389102" y="1178665"/>
                  <a:pt x="3389102" y="1174219"/>
                </a:cubicBezTo>
                <a:cubicBezTo>
                  <a:pt x="3389102" y="1174219"/>
                  <a:pt x="3389102" y="1169773"/>
                  <a:pt x="3389102" y="1165327"/>
                </a:cubicBezTo>
                <a:cubicBezTo>
                  <a:pt x="3384655" y="1165327"/>
                  <a:pt x="3380207" y="1160881"/>
                  <a:pt x="3375759" y="1156436"/>
                </a:cubicBezTo>
                <a:cubicBezTo>
                  <a:pt x="3366864" y="1151990"/>
                  <a:pt x="3362416" y="1147544"/>
                  <a:pt x="3353521" y="1143098"/>
                </a:cubicBezTo>
                <a:cubicBezTo>
                  <a:pt x="3340178" y="1129761"/>
                  <a:pt x="3326835" y="1120869"/>
                  <a:pt x="3317940" y="1107532"/>
                </a:cubicBezTo>
                <a:cubicBezTo>
                  <a:pt x="3317940" y="1107532"/>
                  <a:pt x="3313492" y="1103086"/>
                  <a:pt x="3313492" y="1103086"/>
                </a:cubicBezTo>
                <a:cubicBezTo>
                  <a:pt x="3313492" y="1103086"/>
                  <a:pt x="3309045" y="1107532"/>
                  <a:pt x="3304597" y="1111978"/>
                </a:cubicBezTo>
                <a:cubicBezTo>
                  <a:pt x="3286806" y="1120869"/>
                  <a:pt x="3269016" y="1125315"/>
                  <a:pt x="3260121" y="1143098"/>
                </a:cubicBezTo>
                <a:cubicBezTo>
                  <a:pt x="3260121" y="1143098"/>
                  <a:pt x="3255673" y="1143098"/>
                  <a:pt x="3255673" y="1143098"/>
                </a:cubicBezTo>
                <a:cubicBezTo>
                  <a:pt x="3260121" y="1129761"/>
                  <a:pt x="3269016" y="1125315"/>
                  <a:pt x="3277911" y="1120869"/>
                </a:cubicBezTo>
                <a:cubicBezTo>
                  <a:pt x="3295702" y="1107532"/>
                  <a:pt x="3300149" y="1094195"/>
                  <a:pt x="3300149" y="1080857"/>
                </a:cubicBezTo>
                <a:cubicBezTo>
                  <a:pt x="3304597" y="1076412"/>
                  <a:pt x="3304597" y="1071966"/>
                  <a:pt x="3304597" y="1067520"/>
                </a:cubicBezTo>
                <a:cubicBezTo>
                  <a:pt x="3304597" y="1054183"/>
                  <a:pt x="3304597" y="1036400"/>
                  <a:pt x="3304597" y="1023062"/>
                </a:cubicBezTo>
                <a:cubicBezTo>
                  <a:pt x="3313492" y="987496"/>
                  <a:pt x="3317940" y="951930"/>
                  <a:pt x="3295702" y="920809"/>
                </a:cubicBezTo>
                <a:cubicBezTo>
                  <a:pt x="3282359" y="903026"/>
                  <a:pt x="3264568" y="889689"/>
                  <a:pt x="3246778" y="876351"/>
                </a:cubicBezTo>
                <a:cubicBezTo>
                  <a:pt x="3242330" y="876351"/>
                  <a:pt x="3237882" y="880797"/>
                  <a:pt x="3237882" y="885243"/>
                </a:cubicBezTo>
                <a:cubicBezTo>
                  <a:pt x="3228987" y="889689"/>
                  <a:pt x="3228987" y="903026"/>
                  <a:pt x="3224540" y="907472"/>
                </a:cubicBezTo>
                <a:cubicBezTo>
                  <a:pt x="3224540" y="911918"/>
                  <a:pt x="3220092" y="916363"/>
                  <a:pt x="3220092" y="920809"/>
                </a:cubicBezTo>
                <a:cubicBezTo>
                  <a:pt x="3220092" y="929701"/>
                  <a:pt x="3224540" y="938592"/>
                  <a:pt x="3224540" y="943038"/>
                </a:cubicBezTo>
                <a:cubicBezTo>
                  <a:pt x="3228987" y="956376"/>
                  <a:pt x="3228987" y="969713"/>
                  <a:pt x="3220092" y="978604"/>
                </a:cubicBezTo>
                <a:cubicBezTo>
                  <a:pt x="3220092" y="983050"/>
                  <a:pt x="3215644" y="983050"/>
                  <a:pt x="3215644" y="978604"/>
                </a:cubicBezTo>
                <a:cubicBezTo>
                  <a:pt x="3224540" y="965267"/>
                  <a:pt x="3215644" y="947484"/>
                  <a:pt x="3215644" y="934147"/>
                </a:cubicBezTo>
                <a:cubicBezTo>
                  <a:pt x="3206749" y="965267"/>
                  <a:pt x="3166720" y="978604"/>
                  <a:pt x="3171168" y="1014171"/>
                </a:cubicBezTo>
                <a:cubicBezTo>
                  <a:pt x="3171168" y="1014171"/>
                  <a:pt x="3166720" y="1014171"/>
                  <a:pt x="3166720" y="1014171"/>
                </a:cubicBezTo>
                <a:cubicBezTo>
                  <a:pt x="3162273" y="1000833"/>
                  <a:pt x="3162273" y="991942"/>
                  <a:pt x="3166720" y="978604"/>
                </a:cubicBezTo>
                <a:cubicBezTo>
                  <a:pt x="3175615" y="969713"/>
                  <a:pt x="3180063" y="965267"/>
                  <a:pt x="3188958" y="960821"/>
                </a:cubicBezTo>
                <a:cubicBezTo>
                  <a:pt x="3193406" y="951930"/>
                  <a:pt x="3202301" y="943038"/>
                  <a:pt x="3202301" y="929701"/>
                </a:cubicBezTo>
                <a:cubicBezTo>
                  <a:pt x="3211197" y="911918"/>
                  <a:pt x="3211197" y="894135"/>
                  <a:pt x="3211197" y="876351"/>
                </a:cubicBezTo>
                <a:cubicBezTo>
                  <a:pt x="3211197" y="867460"/>
                  <a:pt x="3211197" y="863014"/>
                  <a:pt x="3215644" y="854123"/>
                </a:cubicBezTo>
                <a:cubicBezTo>
                  <a:pt x="3215644" y="854123"/>
                  <a:pt x="3211197" y="849677"/>
                  <a:pt x="3206749" y="849677"/>
                </a:cubicBezTo>
                <a:cubicBezTo>
                  <a:pt x="3193406" y="836339"/>
                  <a:pt x="3175615" y="827448"/>
                  <a:pt x="3157825" y="814111"/>
                </a:cubicBezTo>
                <a:cubicBezTo>
                  <a:pt x="3153377" y="809665"/>
                  <a:pt x="3144482" y="805219"/>
                  <a:pt x="3140034" y="800773"/>
                </a:cubicBezTo>
                <a:cubicBezTo>
                  <a:pt x="3135587" y="800773"/>
                  <a:pt x="3131139" y="796327"/>
                  <a:pt x="3126691" y="796327"/>
                </a:cubicBezTo>
                <a:cubicBezTo>
                  <a:pt x="3122244" y="791882"/>
                  <a:pt x="3122244" y="791882"/>
                  <a:pt x="3122244" y="791882"/>
                </a:cubicBezTo>
                <a:cubicBezTo>
                  <a:pt x="3113348" y="791882"/>
                  <a:pt x="3104453" y="791882"/>
                  <a:pt x="3095558" y="796327"/>
                </a:cubicBezTo>
                <a:cubicBezTo>
                  <a:pt x="3091110" y="800773"/>
                  <a:pt x="3086663" y="805219"/>
                  <a:pt x="3086663" y="805219"/>
                </a:cubicBezTo>
                <a:cubicBezTo>
                  <a:pt x="3086663" y="814111"/>
                  <a:pt x="3082215" y="818556"/>
                  <a:pt x="3082215" y="823002"/>
                </a:cubicBezTo>
                <a:cubicBezTo>
                  <a:pt x="3082215" y="845231"/>
                  <a:pt x="3091110" y="867460"/>
                  <a:pt x="3100006" y="889689"/>
                </a:cubicBezTo>
                <a:cubicBezTo>
                  <a:pt x="3104453" y="907472"/>
                  <a:pt x="3108901" y="929701"/>
                  <a:pt x="3104453" y="951930"/>
                </a:cubicBezTo>
                <a:cubicBezTo>
                  <a:pt x="3095558" y="974159"/>
                  <a:pt x="3077767" y="991942"/>
                  <a:pt x="3051082" y="1009725"/>
                </a:cubicBezTo>
                <a:cubicBezTo>
                  <a:pt x="3042186" y="1014171"/>
                  <a:pt x="3033291" y="1018616"/>
                  <a:pt x="3024396" y="1023062"/>
                </a:cubicBezTo>
                <a:cubicBezTo>
                  <a:pt x="3024396" y="1027508"/>
                  <a:pt x="3019948" y="1027508"/>
                  <a:pt x="3019948" y="1031954"/>
                </a:cubicBezTo>
                <a:cubicBezTo>
                  <a:pt x="3019948" y="1040845"/>
                  <a:pt x="3024396" y="1045291"/>
                  <a:pt x="3028843" y="1049737"/>
                </a:cubicBezTo>
                <a:cubicBezTo>
                  <a:pt x="3037739" y="1058629"/>
                  <a:pt x="3046634" y="1063074"/>
                  <a:pt x="3055529" y="1067520"/>
                </a:cubicBezTo>
                <a:cubicBezTo>
                  <a:pt x="3068872" y="1076412"/>
                  <a:pt x="3086663" y="1080857"/>
                  <a:pt x="3100006" y="1085303"/>
                </a:cubicBezTo>
                <a:cubicBezTo>
                  <a:pt x="3086663" y="1080857"/>
                  <a:pt x="3068872" y="1080857"/>
                  <a:pt x="3055529" y="1071966"/>
                </a:cubicBezTo>
                <a:cubicBezTo>
                  <a:pt x="3073320" y="1089749"/>
                  <a:pt x="3082215" y="1111978"/>
                  <a:pt x="3086663" y="1134207"/>
                </a:cubicBezTo>
                <a:cubicBezTo>
                  <a:pt x="3077767" y="1111978"/>
                  <a:pt x="3068872" y="1098641"/>
                  <a:pt x="3051082" y="1080857"/>
                </a:cubicBezTo>
                <a:cubicBezTo>
                  <a:pt x="3037739" y="1071966"/>
                  <a:pt x="3024396" y="1063074"/>
                  <a:pt x="3011053" y="1049737"/>
                </a:cubicBezTo>
                <a:cubicBezTo>
                  <a:pt x="3011053" y="1045291"/>
                  <a:pt x="3006605" y="1040845"/>
                  <a:pt x="3006605" y="1036400"/>
                </a:cubicBezTo>
                <a:cubicBezTo>
                  <a:pt x="2997710" y="1045291"/>
                  <a:pt x="2988815" y="1054183"/>
                  <a:pt x="2984367" y="1067520"/>
                </a:cubicBezTo>
                <a:cubicBezTo>
                  <a:pt x="2975472" y="1085303"/>
                  <a:pt x="2966576" y="1111978"/>
                  <a:pt x="2966576" y="1129761"/>
                </a:cubicBezTo>
                <a:cubicBezTo>
                  <a:pt x="2966576" y="1134207"/>
                  <a:pt x="2966576" y="1134207"/>
                  <a:pt x="2966576" y="1134207"/>
                </a:cubicBezTo>
                <a:cubicBezTo>
                  <a:pt x="2966576" y="1147544"/>
                  <a:pt x="2971024" y="1160881"/>
                  <a:pt x="2975472" y="1169773"/>
                </a:cubicBezTo>
                <a:cubicBezTo>
                  <a:pt x="2975472" y="1174219"/>
                  <a:pt x="2975472" y="1174219"/>
                  <a:pt x="2975472" y="1174219"/>
                </a:cubicBezTo>
                <a:cubicBezTo>
                  <a:pt x="2971024" y="1165327"/>
                  <a:pt x="2962129" y="1156436"/>
                  <a:pt x="2957681" y="1147544"/>
                </a:cubicBezTo>
                <a:cubicBezTo>
                  <a:pt x="2957681" y="1147544"/>
                  <a:pt x="2957681" y="1143098"/>
                  <a:pt x="2957681" y="1143098"/>
                </a:cubicBezTo>
                <a:cubicBezTo>
                  <a:pt x="2953233" y="1134207"/>
                  <a:pt x="2953233" y="1125315"/>
                  <a:pt x="2957681" y="1116424"/>
                </a:cubicBezTo>
                <a:cubicBezTo>
                  <a:pt x="2944338" y="1129761"/>
                  <a:pt x="2935443" y="1134207"/>
                  <a:pt x="2917652" y="1134207"/>
                </a:cubicBezTo>
                <a:cubicBezTo>
                  <a:pt x="2930995" y="1129761"/>
                  <a:pt x="2944338" y="1120869"/>
                  <a:pt x="2953233" y="1107532"/>
                </a:cubicBezTo>
                <a:cubicBezTo>
                  <a:pt x="2953233" y="1103086"/>
                  <a:pt x="2957681" y="1098641"/>
                  <a:pt x="2957681" y="1098641"/>
                </a:cubicBezTo>
                <a:cubicBezTo>
                  <a:pt x="2962129" y="1071966"/>
                  <a:pt x="2971024" y="1045291"/>
                  <a:pt x="2993262" y="1027508"/>
                </a:cubicBezTo>
                <a:cubicBezTo>
                  <a:pt x="3019948" y="1009725"/>
                  <a:pt x="3046634" y="991942"/>
                  <a:pt x="3068872" y="974159"/>
                </a:cubicBezTo>
                <a:cubicBezTo>
                  <a:pt x="3086663" y="951930"/>
                  <a:pt x="3086663" y="929701"/>
                  <a:pt x="3077767" y="907472"/>
                </a:cubicBezTo>
                <a:cubicBezTo>
                  <a:pt x="3077767" y="894135"/>
                  <a:pt x="3073320" y="885243"/>
                  <a:pt x="3068872" y="871906"/>
                </a:cubicBezTo>
                <a:cubicBezTo>
                  <a:pt x="3068872" y="876351"/>
                  <a:pt x="3068872" y="880797"/>
                  <a:pt x="3064424" y="885243"/>
                </a:cubicBezTo>
                <a:cubicBezTo>
                  <a:pt x="3064424" y="889689"/>
                  <a:pt x="3059977" y="894135"/>
                  <a:pt x="3055529" y="898580"/>
                </a:cubicBezTo>
                <a:cubicBezTo>
                  <a:pt x="3051082" y="903026"/>
                  <a:pt x="3051082" y="907472"/>
                  <a:pt x="3046634" y="911918"/>
                </a:cubicBezTo>
                <a:cubicBezTo>
                  <a:pt x="3037739" y="920809"/>
                  <a:pt x="3033291" y="925255"/>
                  <a:pt x="3028843" y="934147"/>
                </a:cubicBezTo>
                <a:cubicBezTo>
                  <a:pt x="3024396" y="943038"/>
                  <a:pt x="3024396" y="951930"/>
                  <a:pt x="3015500" y="960821"/>
                </a:cubicBezTo>
                <a:cubicBezTo>
                  <a:pt x="3015500" y="960821"/>
                  <a:pt x="3015500" y="960821"/>
                  <a:pt x="3015500" y="956376"/>
                </a:cubicBezTo>
                <a:cubicBezTo>
                  <a:pt x="3024396" y="947484"/>
                  <a:pt x="3019948" y="934147"/>
                  <a:pt x="3024396" y="920809"/>
                </a:cubicBezTo>
                <a:cubicBezTo>
                  <a:pt x="3015500" y="920809"/>
                  <a:pt x="3011053" y="925255"/>
                  <a:pt x="3006605" y="925255"/>
                </a:cubicBezTo>
                <a:cubicBezTo>
                  <a:pt x="2993262" y="929701"/>
                  <a:pt x="2979919" y="943038"/>
                  <a:pt x="2971024" y="947484"/>
                </a:cubicBezTo>
                <a:cubicBezTo>
                  <a:pt x="2988815" y="925255"/>
                  <a:pt x="3015500" y="911918"/>
                  <a:pt x="3037739" y="894135"/>
                </a:cubicBezTo>
                <a:cubicBezTo>
                  <a:pt x="3024396" y="898580"/>
                  <a:pt x="3015500" y="894135"/>
                  <a:pt x="3002157" y="894135"/>
                </a:cubicBezTo>
                <a:cubicBezTo>
                  <a:pt x="3002157" y="894135"/>
                  <a:pt x="3002157" y="889689"/>
                  <a:pt x="3002157" y="889689"/>
                </a:cubicBezTo>
                <a:cubicBezTo>
                  <a:pt x="3024396" y="894135"/>
                  <a:pt x="3042186" y="889689"/>
                  <a:pt x="3046634" y="876351"/>
                </a:cubicBezTo>
                <a:cubicBezTo>
                  <a:pt x="3051082" y="871906"/>
                  <a:pt x="3051082" y="863014"/>
                  <a:pt x="3055529" y="858568"/>
                </a:cubicBezTo>
                <a:cubicBezTo>
                  <a:pt x="3055529" y="854123"/>
                  <a:pt x="3059977" y="849677"/>
                  <a:pt x="3059977" y="840785"/>
                </a:cubicBezTo>
                <a:cubicBezTo>
                  <a:pt x="3055529" y="831894"/>
                  <a:pt x="3055529" y="823002"/>
                  <a:pt x="3051082" y="814111"/>
                </a:cubicBezTo>
                <a:cubicBezTo>
                  <a:pt x="3046634" y="800773"/>
                  <a:pt x="3046634" y="782990"/>
                  <a:pt x="3042186" y="765207"/>
                </a:cubicBezTo>
                <a:cubicBezTo>
                  <a:pt x="3037739" y="756315"/>
                  <a:pt x="3033291" y="751870"/>
                  <a:pt x="3024396" y="747424"/>
                </a:cubicBezTo>
                <a:cubicBezTo>
                  <a:pt x="3002157" y="725195"/>
                  <a:pt x="2966576" y="725195"/>
                  <a:pt x="2935443" y="720749"/>
                </a:cubicBezTo>
                <a:cubicBezTo>
                  <a:pt x="2908757" y="720749"/>
                  <a:pt x="2873176" y="725195"/>
                  <a:pt x="2850938" y="720749"/>
                </a:cubicBezTo>
                <a:cubicBezTo>
                  <a:pt x="2802014" y="711857"/>
                  <a:pt x="2775328" y="702966"/>
                  <a:pt x="2748642" y="680737"/>
                </a:cubicBezTo>
                <a:cubicBezTo>
                  <a:pt x="2726404" y="662954"/>
                  <a:pt x="2717508" y="640725"/>
                  <a:pt x="2708613" y="618496"/>
                </a:cubicBezTo>
                <a:cubicBezTo>
                  <a:pt x="2695270" y="591821"/>
                  <a:pt x="2673032" y="569592"/>
                  <a:pt x="2641899" y="556255"/>
                </a:cubicBezTo>
                <a:cubicBezTo>
                  <a:pt x="2633003" y="551809"/>
                  <a:pt x="2624108" y="547364"/>
                  <a:pt x="2610765" y="547364"/>
                </a:cubicBezTo>
                <a:cubicBezTo>
                  <a:pt x="2615213" y="547364"/>
                  <a:pt x="2619660" y="551809"/>
                  <a:pt x="2624108" y="556255"/>
                </a:cubicBezTo>
                <a:cubicBezTo>
                  <a:pt x="2641899" y="582930"/>
                  <a:pt x="2641899" y="609604"/>
                  <a:pt x="2633003" y="636279"/>
                </a:cubicBezTo>
                <a:cubicBezTo>
                  <a:pt x="2624108" y="662954"/>
                  <a:pt x="2601870" y="680737"/>
                  <a:pt x="2588527" y="707412"/>
                </a:cubicBezTo>
                <a:cubicBezTo>
                  <a:pt x="2575184" y="729641"/>
                  <a:pt x="2570736" y="765207"/>
                  <a:pt x="2610765" y="778544"/>
                </a:cubicBezTo>
                <a:cubicBezTo>
                  <a:pt x="2610765" y="778544"/>
                  <a:pt x="2610765" y="782990"/>
                  <a:pt x="2606317" y="782990"/>
                </a:cubicBezTo>
                <a:cubicBezTo>
                  <a:pt x="2575184" y="774098"/>
                  <a:pt x="2557393" y="760761"/>
                  <a:pt x="2561841" y="734086"/>
                </a:cubicBezTo>
                <a:cubicBezTo>
                  <a:pt x="2561841" y="707412"/>
                  <a:pt x="2579632" y="685183"/>
                  <a:pt x="2592975" y="662954"/>
                </a:cubicBezTo>
                <a:cubicBezTo>
                  <a:pt x="2575184" y="680737"/>
                  <a:pt x="2552946" y="685183"/>
                  <a:pt x="2535155" y="698520"/>
                </a:cubicBezTo>
                <a:cubicBezTo>
                  <a:pt x="2530708" y="698520"/>
                  <a:pt x="2530708" y="698520"/>
                  <a:pt x="2530708" y="698520"/>
                </a:cubicBezTo>
                <a:cubicBezTo>
                  <a:pt x="2539603" y="689629"/>
                  <a:pt x="2548498" y="680737"/>
                  <a:pt x="2557393" y="676291"/>
                </a:cubicBezTo>
                <a:cubicBezTo>
                  <a:pt x="2561841" y="667400"/>
                  <a:pt x="2570736" y="662954"/>
                  <a:pt x="2579632" y="658508"/>
                </a:cubicBezTo>
                <a:cubicBezTo>
                  <a:pt x="2584079" y="654062"/>
                  <a:pt x="2588527" y="649617"/>
                  <a:pt x="2592975" y="645171"/>
                </a:cubicBezTo>
                <a:cubicBezTo>
                  <a:pt x="2579632" y="649617"/>
                  <a:pt x="2566289" y="649617"/>
                  <a:pt x="2557393" y="649617"/>
                </a:cubicBezTo>
                <a:cubicBezTo>
                  <a:pt x="2566289" y="645171"/>
                  <a:pt x="2575184" y="645171"/>
                  <a:pt x="2584079" y="640725"/>
                </a:cubicBezTo>
                <a:cubicBezTo>
                  <a:pt x="2588527" y="636279"/>
                  <a:pt x="2597422" y="636279"/>
                  <a:pt x="2601870" y="631833"/>
                </a:cubicBezTo>
                <a:cubicBezTo>
                  <a:pt x="2601870" y="609604"/>
                  <a:pt x="2592975" y="591821"/>
                  <a:pt x="2579632" y="574038"/>
                </a:cubicBezTo>
                <a:cubicBezTo>
                  <a:pt x="2566289" y="560701"/>
                  <a:pt x="2548498" y="547364"/>
                  <a:pt x="2535155" y="538472"/>
                </a:cubicBezTo>
                <a:cubicBezTo>
                  <a:pt x="2397278" y="614050"/>
                  <a:pt x="2286087" y="645171"/>
                  <a:pt x="2130420" y="645171"/>
                </a:cubicBezTo>
                <a:cubicBezTo>
                  <a:pt x="2010334" y="649617"/>
                  <a:pt x="1903590" y="605159"/>
                  <a:pt x="1787952" y="574038"/>
                </a:cubicBezTo>
                <a:cubicBezTo>
                  <a:pt x="1654522" y="538472"/>
                  <a:pt x="1516645" y="534026"/>
                  <a:pt x="1383216" y="565147"/>
                </a:cubicBezTo>
                <a:cubicBezTo>
                  <a:pt x="1343188" y="574038"/>
                  <a:pt x="1298711" y="587376"/>
                  <a:pt x="1263130" y="605159"/>
                </a:cubicBezTo>
                <a:cubicBezTo>
                  <a:pt x="1285368" y="605159"/>
                  <a:pt x="1312054" y="605159"/>
                  <a:pt x="1343188" y="609604"/>
                </a:cubicBezTo>
                <a:cubicBezTo>
                  <a:pt x="1481064" y="627388"/>
                  <a:pt x="1596703" y="702966"/>
                  <a:pt x="1667865" y="791882"/>
                </a:cubicBezTo>
                <a:cubicBezTo>
                  <a:pt x="1743475" y="876351"/>
                  <a:pt x="1761266" y="983050"/>
                  <a:pt x="1823533" y="1076412"/>
                </a:cubicBezTo>
                <a:cubicBezTo>
                  <a:pt x="1885800" y="1169773"/>
                  <a:pt x="2010334" y="1263134"/>
                  <a:pt x="2157106" y="1218677"/>
                </a:cubicBezTo>
                <a:cubicBezTo>
                  <a:pt x="2170449" y="1214231"/>
                  <a:pt x="2179344" y="1232014"/>
                  <a:pt x="2166001" y="1236460"/>
                </a:cubicBezTo>
                <a:cubicBezTo>
                  <a:pt x="2050362" y="1272026"/>
                  <a:pt x="1952514" y="1276472"/>
                  <a:pt x="1854666" y="1205339"/>
                </a:cubicBezTo>
                <a:cubicBezTo>
                  <a:pt x="1787951" y="1158658"/>
                  <a:pt x="1743753" y="1091972"/>
                  <a:pt x="1707060" y="1024035"/>
                </a:cubicBezTo>
                <a:lnTo>
                  <a:pt x="1672555" y="956846"/>
                </a:lnTo>
                <a:lnTo>
                  <a:pt x="1672313" y="947484"/>
                </a:lnTo>
                <a:cubicBezTo>
                  <a:pt x="1672313" y="951930"/>
                  <a:pt x="1672313" y="951930"/>
                  <a:pt x="1672313" y="956376"/>
                </a:cubicBezTo>
                <a:lnTo>
                  <a:pt x="1672555" y="956846"/>
                </a:lnTo>
                <a:lnTo>
                  <a:pt x="1673842" y="1006738"/>
                </a:lnTo>
                <a:cubicBezTo>
                  <a:pt x="1668421" y="1065297"/>
                  <a:pt x="1646739" y="1121981"/>
                  <a:pt x="1650075" y="1178665"/>
                </a:cubicBezTo>
                <a:cubicBezTo>
                  <a:pt x="1650075" y="1187556"/>
                  <a:pt x="1636732" y="1183110"/>
                  <a:pt x="1636732" y="1178665"/>
                </a:cubicBezTo>
                <a:cubicBezTo>
                  <a:pt x="1632284" y="1143098"/>
                  <a:pt x="1618941" y="1103086"/>
                  <a:pt x="1618941" y="1067520"/>
                </a:cubicBezTo>
                <a:cubicBezTo>
                  <a:pt x="1614494" y="1036400"/>
                  <a:pt x="1618941" y="1000833"/>
                  <a:pt x="1614494" y="969713"/>
                </a:cubicBezTo>
                <a:cubicBezTo>
                  <a:pt x="1610046" y="947484"/>
                  <a:pt x="1605598" y="925255"/>
                  <a:pt x="1596703" y="903026"/>
                </a:cubicBezTo>
                <a:cubicBezTo>
                  <a:pt x="1578912" y="934147"/>
                  <a:pt x="1547779" y="969713"/>
                  <a:pt x="1529988" y="1000833"/>
                </a:cubicBezTo>
                <a:cubicBezTo>
                  <a:pt x="1525541" y="1000833"/>
                  <a:pt x="1521093" y="1000833"/>
                  <a:pt x="1525541" y="996388"/>
                </a:cubicBezTo>
                <a:cubicBezTo>
                  <a:pt x="1534436" y="969713"/>
                  <a:pt x="1552227" y="943038"/>
                  <a:pt x="1561122" y="916363"/>
                </a:cubicBezTo>
                <a:cubicBezTo>
                  <a:pt x="1565570" y="894135"/>
                  <a:pt x="1565570" y="871906"/>
                  <a:pt x="1570017" y="849677"/>
                </a:cubicBezTo>
                <a:cubicBezTo>
                  <a:pt x="1565570" y="849677"/>
                  <a:pt x="1565570" y="845231"/>
                  <a:pt x="1565570" y="845231"/>
                </a:cubicBezTo>
                <a:cubicBezTo>
                  <a:pt x="1565570" y="845231"/>
                  <a:pt x="1565570" y="845231"/>
                  <a:pt x="1561122" y="845231"/>
                </a:cubicBezTo>
                <a:cubicBezTo>
                  <a:pt x="1489960" y="791882"/>
                  <a:pt x="1387664" y="769653"/>
                  <a:pt x="1289816" y="756315"/>
                </a:cubicBezTo>
                <a:cubicBezTo>
                  <a:pt x="1196415" y="747424"/>
                  <a:pt x="1098567" y="751870"/>
                  <a:pt x="1005167" y="760761"/>
                </a:cubicBezTo>
                <a:cubicBezTo>
                  <a:pt x="965138" y="765207"/>
                  <a:pt x="925109" y="774098"/>
                  <a:pt x="885080" y="782990"/>
                </a:cubicBezTo>
                <a:cubicBezTo>
                  <a:pt x="707175" y="796327"/>
                  <a:pt x="667146" y="845231"/>
                  <a:pt x="667146" y="845231"/>
                </a:cubicBezTo>
                <a:cubicBezTo>
                  <a:pt x="667146" y="845231"/>
                  <a:pt x="609327" y="938592"/>
                  <a:pt x="529269" y="1080857"/>
                </a:cubicBezTo>
                <a:cubicBezTo>
                  <a:pt x="547060" y="1143098"/>
                  <a:pt x="653803" y="1200894"/>
                  <a:pt x="702727" y="1223122"/>
                </a:cubicBezTo>
                <a:cubicBezTo>
                  <a:pt x="733861" y="1236460"/>
                  <a:pt x="764994" y="1245351"/>
                  <a:pt x="796128" y="1258689"/>
                </a:cubicBezTo>
                <a:cubicBezTo>
                  <a:pt x="822814" y="1267580"/>
                  <a:pt x="853947" y="1280918"/>
                  <a:pt x="876185" y="1294255"/>
                </a:cubicBezTo>
                <a:cubicBezTo>
                  <a:pt x="929557" y="1320930"/>
                  <a:pt x="978481" y="1356496"/>
                  <a:pt x="1045196" y="1360942"/>
                </a:cubicBezTo>
                <a:cubicBezTo>
                  <a:pt x="1080777" y="1365387"/>
                  <a:pt x="1120805" y="1360942"/>
                  <a:pt x="1160834" y="1352050"/>
                </a:cubicBezTo>
                <a:cubicBezTo>
                  <a:pt x="1165282" y="1347604"/>
                  <a:pt x="1174177" y="1338713"/>
                  <a:pt x="1178625" y="1329821"/>
                </a:cubicBezTo>
                <a:cubicBezTo>
                  <a:pt x="1183072" y="1316484"/>
                  <a:pt x="1183072" y="1303147"/>
                  <a:pt x="1191968" y="1285363"/>
                </a:cubicBezTo>
                <a:cubicBezTo>
                  <a:pt x="1200863" y="1254243"/>
                  <a:pt x="1231996" y="1240906"/>
                  <a:pt x="1263130" y="1218677"/>
                </a:cubicBezTo>
                <a:cubicBezTo>
                  <a:pt x="1267578" y="1218677"/>
                  <a:pt x="1272025" y="1223122"/>
                  <a:pt x="1267578" y="1223122"/>
                </a:cubicBezTo>
                <a:cubicBezTo>
                  <a:pt x="1240892" y="1245351"/>
                  <a:pt x="1227549" y="1263134"/>
                  <a:pt x="1218654" y="1285363"/>
                </a:cubicBezTo>
                <a:cubicBezTo>
                  <a:pt x="1227549" y="1285363"/>
                  <a:pt x="1231996" y="1280918"/>
                  <a:pt x="1240892" y="1280918"/>
                </a:cubicBezTo>
                <a:cubicBezTo>
                  <a:pt x="1245339" y="1280918"/>
                  <a:pt x="1245339" y="1280918"/>
                  <a:pt x="1245339" y="1285363"/>
                </a:cubicBezTo>
                <a:cubicBezTo>
                  <a:pt x="1231996" y="1294255"/>
                  <a:pt x="1223101" y="1298701"/>
                  <a:pt x="1214206" y="1307592"/>
                </a:cubicBezTo>
                <a:cubicBezTo>
                  <a:pt x="1214206" y="1307592"/>
                  <a:pt x="1214206" y="1307592"/>
                  <a:pt x="1209758" y="1312038"/>
                </a:cubicBezTo>
                <a:cubicBezTo>
                  <a:pt x="1209758" y="1316484"/>
                  <a:pt x="1209758" y="1320930"/>
                  <a:pt x="1209758" y="1325375"/>
                </a:cubicBezTo>
                <a:cubicBezTo>
                  <a:pt x="1209758" y="1329821"/>
                  <a:pt x="1205311" y="1334267"/>
                  <a:pt x="1205311" y="1338713"/>
                </a:cubicBezTo>
                <a:cubicBezTo>
                  <a:pt x="1223101" y="1334267"/>
                  <a:pt x="1245339" y="1325375"/>
                  <a:pt x="1263130" y="1316484"/>
                </a:cubicBezTo>
                <a:cubicBezTo>
                  <a:pt x="1334292" y="1289809"/>
                  <a:pt x="1405454" y="1272026"/>
                  <a:pt x="1481064" y="1258689"/>
                </a:cubicBezTo>
                <a:cubicBezTo>
                  <a:pt x="1485512" y="1258689"/>
                  <a:pt x="1489960" y="1267580"/>
                  <a:pt x="1481064" y="1267580"/>
                </a:cubicBezTo>
                <a:cubicBezTo>
                  <a:pt x="1369873" y="1289809"/>
                  <a:pt x="1272025" y="1352050"/>
                  <a:pt x="1165282" y="1378725"/>
                </a:cubicBezTo>
                <a:cubicBezTo>
                  <a:pt x="1160834" y="1378725"/>
                  <a:pt x="1160834" y="1378725"/>
                  <a:pt x="1160834" y="1383171"/>
                </a:cubicBezTo>
                <a:cubicBezTo>
                  <a:pt x="1143044" y="1387616"/>
                  <a:pt x="1120805" y="1392062"/>
                  <a:pt x="1103015" y="1392062"/>
                </a:cubicBezTo>
                <a:cubicBezTo>
                  <a:pt x="1067434" y="1400954"/>
                  <a:pt x="1027405" y="1400954"/>
                  <a:pt x="991824" y="1400954"/>
                </a:cubicBezTo>
                <a:cubicBezTo>
                  <a:pt x="987376" y="1400954"/>
                  <a:pt x="982929" y="1400954"/>
                  <a:pt x="974033" y="1400954"/>
                </a:cubicBezTo>
                <a:cubicBezTo>
                  <a:pt x="960690" y="1405400"/>
                  <a:pt x="942900" y="1409845"/>
                  <a:pt x="938452" y="1423183"/>
                </a:cubicBezTo>
                <a:cubicBezTo>
                  <a:pt x="934005" y="1449857"/>
                  <a:pt x="974033" y="1476532"/>
                  <a:pt x="991824" y="1489869"/>
                </a:cubicBezTo>
                <a:cubicBezTo>
                  <a:pt x="1027405" y="1507652"/>
                  <a:pt x="1054091" y="1525436"/>
                  <a:pt x="1094120" y="1534327"/>
                </a:cubicBezTo>
                <a:cubicBezTo>
                  <a:pt x="1138596" y="1547665"/>
                  <a:pt x="1191968" y="1552110"/>
                  <a:pt x="1209758" y="1552110"/>
                </a:cubicBezTo>
                <a:cubicBezTo>
                  <a:pt x="1254235" y="1556556"/>
                  <a:pt x="1298711" y="1565448"/>
                  <a:pt x="1343188" y="1574339"/>
                </a:cubicBezTo>
                <a:cubicBezTo>
                  <a:pt x="1427693" y="1601014"/>
                  <a:pt x="1481064" y="1645472"/>
                  <a:pt x="1529988" y="1703267"/>
                </a:cubicBezTo>
                <a:cubicBezTo>
                  <a:pt x="1538884" y="1716604"/>
                  <a:pt x="1552227" y="1729942"/>
                  <a:pt x="1565570" y="1743279"/>
                </a:cubicBezTo>
                <a:cubicBezTo>
                  <a:pt x="1578912" y="1752170"/>
                  <a:pt x="1592255" y="1761062"/>
                  <a:pt x="1605598" y="1769954"/>
                </a:cubicBezTo>
                <a:cubicBezTo>
                  <a:pt x="1681208" y="1818857"/>
                  <a:pt x="1787952" y="1863315"/>
                  <a:pt x="1890247" y="1836640"/>
                </a:cubicBezTo>
                <a:cubicBezTo>
                  <a:pt x="1894695" y="1832195"/>
                  <a:pt x="1899143" y="1836640"/>
                  <a:pt x="1894695" y="1841086"/>
                </a:cubicBezTo>
                <a:cubicBezTo>
                  <a:pt x="1854666" y="1854423"/>
                  <a:pt x="1814637" y="1863315"/>
                  <a:pt x="1774609" y="1858869"/>
                </a:cubicBezTo>
                <a:cubicBezTo>
                  <a:pt x="1787952" y="1867761"/>
                  <a:pt x="1796847" y="1876652"/>
                  <a:pt x="1810190" y="1885544"/>
                </a:cubicBezTo>
                <a:cubicBezTo>
                  <a:pt x="1854666" y="1916664"/>
                  <a:pt x="1899143" y="1943339"/>
                  <a:pt x="1956962" y="1961122"/>
                </a:cubicBezTo>
                <a:cubicBezTo>
                  <a:pt x="2005886" y="1978905"/>
                  <a:pt x="2077048" y="1992243"/>
                  <a:pt x="2130420" y="1983351"/>
                </a:cubicBezTo>
                <a:cubicBezTo>
                  <a:pt x="2134868" y="1983351"/>
                  <a:pt x="2134868" y="1987797"/>
                  <a:pt x="2130420" y="1987797"/>
                </a:cubicBezTo>
                <a:cubicBezTo>
                  <a:pt x="2072601" y="2001134"/>
                  <a:pt x="2023677" y="2005580"/>
                  <a:pt x="1961410" y="1987797"/>
                </a:cubicBezTo>
                <a:cubicBezTo>
                  <a:pt x="1939171" y="1983351"/>
                  <a:pt x="1916933" y="1978905"/>
                  <a:pt x="1899143" y="1970014"/>
                </a:cubicBezTo>
                <a:cubicBezTo>
                  <a:pt x="1899143" y="1974460"/>
                  <a:pt x="1903590" y="1974460"/>
                  <a:pt x="1903590" y="1978905"/>
                </a:cubicBezTo>
                <a:cubicBezTo>
                  <a:pt x="1916933" y="2014472"/>
                  <a:pt x="1934724" y="2045592"/>
                  <a:pt x="1974752" y="2063375"/>
                </a:cubicBezTo>
                <a:cubicBezTo>
                  <a:pt x="1979200" y="2063375"/>
                  <a:pt x="1974752" y="2067821"/>
                  <a:pt x="1970305" y="2067821"/>
                </a:cubicBezTo>
                <a:cubicBezTo>
                  <a:pt x="1939171" y="2054484"/>
                  <a:pt x="1921381" y="2032255"/>
                  <a:pt x="1908038" y="2005580"/>
                </a:cubicBezTo>
                <a:cubicBezTo>
                  <a:pt x="1894695" y="1992243"/>
                  <a:pt x="1881352" y="1974460"/>
                  <a:pt x="1863561" y="1956676"/>
                </a:cubicBezTo>
                <a:cubicBezTo>
                  <a:pt x="1850219" y="1952231"/>
                  <a:pt x="1836876" y="1943339"/>
                  <a:pt x="1823533" y="1938893"/>
                </a:cubicBezTo>
                <a:cubicBezTo>
                  <a:pt x="1845771" y="1965568"/>
                  <a:pt x="1854666" y="1992243"/>
                  <a:pt x="1863561" y="2018917"/>
                </a:cubicBezTo>
                <a:cubicBezTo>
                  <a:pt x="1872457" y="2045592"/>
                  <a:pt x="1872457" y="2072267"/>
                  <a:pt x="1868009" y="2098941"/>
                </a:cubicBezTo>
                <a:cubicBezTo>
                  <a:pt x="1863561" y="2112279"/>
                  <a:pt x="1859114" y="2130062"/>
                  <a:pt x="1854666" y="2143399"/>
                </a:cubicBezTo>
                <a:cubicBezTo>
                  <a:pt x="1854666" y="2152291"/>
                  <a:pt x="1854666" y="2156737"/>
                  <a:pt x="1854666" y="2161182"/>
                </a:cubicBezTo>
                <a:cubicBezTo>
                  <a:pt x="1859114" y="2165628"/>
                  <a:pt x="1872457" y="2170074"/>
                  <a:pt x="1881352" y="2174520"/>
                </a:cubicBezTo>
                <a:cubicBezTo>
                  <a:pt x="1899143" y="2178966"/>
                  <a:pt x="1912485" y="2187857"/>
                  <a:pt x="1930276" y="2196749"/>
                </a:cubicBezTo>
                <a:cubicBezTo>
                  <a:pt x="1948067" y="2205640"/>
                  <a:pt x="1965857" y="2218978"/>
                  <a:pt x="1992543" y="2223423"/>
                </a:cubicBezTo>
                <a:cubicBezTo>
                  <a:pt x="2028124" y="2232315"/>
                  <a:pt x="2068153" y="2236761"/>
                  <a:pt x="2103734" y="2241207"/>
                </a:cubicBezTo>
                <a:cubicBezTo>
                  <a:pt x="2063705" y="2236761"/>
                  <a:pt x="2028124" y="2245652"/>
                  <a:pt x="1988095" y="2236761"/>
                </a:cubicBezTo>
                <a:cubicBezTo>
                  <a:pt x="1979200" y="2232315"/>
                  <a:pt x="1970305" y="2232315"/>
                  <a:pt x="1961410" y="2227869"/>
                </a:cubicBezTo>
                <a:cubicBezTo>
                  <a:pt x="1988095" y="2258990"/>
                  <a:pt x="1992543" y="2294556"/>
                  <a:pt x="2005886" y="2325676"/>
                </a:cubicBezTo>
                <a:cubicBezTo>
                  <a:pt x="2005886" y="2330122"/>
                  <a:pt x="2001438" y="2330122"/>
                  <a:pt x="2001438" y="2330122"/>
                </a:cubicBezTo>
                <a:cubicBezTo>
                  <a:pt x="1974752" y="2285664"/>
                  <a:pt x="1956962" y="2232315"/>
                  <a:pt x="1908038" y="2205640"/>
                </a:cubicBezTo>
                <a:cubicBezTo>
                  <a:pt x="1894695" y="2196749"/>
                  <a:pt x="1872457" y="2192303"/>
                  <a:pt x="1854666" y="2187857"/>
                </a:cubicBezTo>
                <a:cubicBezTo>
                  <a:pt x="1854666" y="2218978"/>
                  <a:pt x="1850219" y="2263435"/>
                  <a:pt x="1868009" y="2294556"/>
                </a:cubicBezTo>
                <a:cubicBezTo>
                  <a:pt x="1899143" y="2343459"/>
                  <a:pt x="1952514" y="2383472"/>
                  <a:pt x="2001438" y="2419038"/>
                </a:cubicBezTo>
                <a:cubicBezTo>
                  <a:pt x="2068153" y="2467941"/>
                  <a:pt x="2148210" y="2507953"/>
                  <a:pt x="2210477" y="2556857"/>
                </a:cubicBezTo>
                <a:cubicBezTo>
                  <a:pt x="2214925" y="2561303"/>
                  <a:pt x="2210477" y="2565749"/>
                  <a:pt x="2206030" y="2565749"/>
                </a:cubicBezTo>
                <a:cubicBezTo>
                  <a:pt x="2130420" y="2521291"/>
                  <a:pt x="2045915" y="2476833"/>
                  <a:pt x="1974752" y="2427929"/>
                </a:cubicBezTo>
                <a:cubicBezTo>
                  <a:pt x="1970305" y="2445712"/>
                  <a:pt x="1965857" y="2463496"/>
                  <a:pt x="1970305" y="2476833"/>
                </a:cubicBezTo>
                <a:cubicBezTo>
                  <a:pt x="1983648" y="2521291"/>
                  <a:pt x="2045915" y="2556857"/>
                  <a:pt x="2081496" y="2587978"/>
                </a:cubicBezTo>
                <a:cubicBezTo>
                  <a:pt x="2081496" y="2587978"/>
                  <a:pt x="2081496" y="2592423"/>
                  <a:pt x="2081496" y="2592423"/>
                </a:cubicBezTo>
                <a:cubicBezTo>
                  <a:pt x="2041467" y="2561303"/>
                  <a:pt x="1996991" y="2539074"/>
                  <a:pt x="1965857" y="2503508"/>
                </a:cubicBezTo>
                <a:cubicBezTo>
                  <a:pt x="1956962" y="2490170"/>
                  <a:pt x="1948067" y="2472387"/>
                  <a:pt x="1948067" y="2454604"/>
                </a:cubicBezTo>
                <a:cubicBezTo>
                  <a:pt x="1939171" y="2459050"/>
                  <a:pt x="1930276" y="2463496"/>
                  <a:pt x="1925828" y="2467941"/>
                </a:cubicBezTo>
                <a:cubicBezTo>
                  <a:pt x="1925828" y="2467941"/>
                  <a:pt x="1921381" y="2463496"/>
                  <a:pt x="1925828" y="2463496"/>
                </a:cubicBezTo>
                <a:cubicBezTo>
                  <a:pt x="1925828" y="2463496"/>
                  <a:pt x="1930276" y="2459050"/>
                  <a:pt x="1934724" y="2454604"/>
                </a:cubicBezTo>
                <a:cubicBezTo>
                  <a:pt x="1934724" y="2450158"/>
                  <a:pt x="1939171" y="2450158"/>
                  <a:pt x="1939171" y="2445712"/>
                </a:cubicBezTo>
                <a:cubicBezTo>
                  <a:pt x="1943619" y="2445712"/>
                  <a:pt x="1948067" y="2445712"/>
                  <a:pt x="1948067" y="2441267"/>
                </a:cubicBezTo>
                <a:cubicBezTo>
                  <a:pt x="1948067" y="2436821"/>
                  <a:pt x="1952514" y="2432375"/>
                  <a:pt x="1952514" y="2427929"/>
                </a:cubicBezTo>
                <a:cubicBezTo>
                  <a:pt x="1952514" y="2419038"/>
                  <a:pt x="1952514" y="2414592"/>
                  <a:pt x="1952514" y="2410146"/>
                </a:cubicBezTo>
                <a:cubicBezTo>
                  <a:pt x="1943619" y="2405700"/>
                  <a:pt x="1934724" y="2401255"/>
                  <a:pt x="1925828" y="2392363"/>
                </a:cubicBezTo>
                <a:cubicBezTo>
                  <a:pt x="1912485" y="2383472"/>
                  <a:pt x="1899143" y="2374580"/>
                  <a:pt x="1890247" y="2365688"/>
                </a:cubicBezTo>
                <a:cubicBezTo>
                  <a:pt x="1868009" y="2347905"/>
                  <a:pt x="1841323" y="2330122"/>
                  <a:pt x="1827980" y="2307893"/>
                </a:cubicBezTo>
                <a:cubicBezTo>
                  <a:pt x="1823533" y="2303447"/>
                  <a:pt x="1819085" y="2299002"/>
                  <a:pt x="1819085" y="2294556"/>
                </a:cubicBezTo>
                <a:cubicBezTo>
                  <a:pt x="1814637" y="2299002"/>
                  <a:pt x="1810190" y="2307893"/>
                  <a:pt x="1801294" y="2312339"/>
                </a:cubicBezTo>
                <a:cubicBezTo>
                  <a:pt x="1774609" y="2330122"/>
                  <a:pt x="1739028" y="2339014"/>
                  <a:pt x="1721237" y="2370134"/>
                </a:cubicBezTo>
                <a:cubicBezTo>
                  <a:pt x="1721237" y="2370134"/>
                  <a:pt x="1716789" y="2370134"/>
                  <a:pt x="1716789" y="2365688"/>
                </a:cubicBezTo>
                <a:cubicBezTo>
                  <a:pt x="1721237" y="2347905"/>
                  <a:pt x="1734580" y="2339014"/>
                  <a:pt x="1752370" y="2325676"/>
                </a:cubicBezTo>
                <a:cubicBezTo>
                  <a:pt x="1779056" y="2307893"/>
                  <a:pt x="1792399" y="2285664"/>
                  <a:pt x="1796847" y="2258990"/>
                </a:cubicBezTo>
                <a:cubicBezTo>
                  <a:pt x="1796847" y="2250098"/>
                  <a:pt x="1796847" y="2241207"/>
                  <a:pt x="1801294" y="2236761"/>
                </a:cubicBezTo>
                <a:cubicBezTo>
                  <a:pt x="1796847" y="2210086"/>
                  <a:pt x="1801294" y="2178966"/>
                  <a:pt x="1805742" y="2152291"/>
                </a:cubicBezTo>
                <a:cubicBezTo>
                  <a:pt x="1814637" y="2094496"/>
                  <a:pt x="1823533" y="2032255"/>
                  <a:pt x="1783504" y="1974460"/>
                </a:cubicBezTo>
                <a:cubicBezTo>
                  <a:pt x="1765713" y="1943339"/>
                  <a:pt x="1730132" y="1916664"/>
                  <a:pt x="1698999" y="1894436"/>
                </a:cubicBezTo>
                <a:cubicBezTo>
                  <a:pt x="1690103" y="1898881"/>
                  <a:pt x="1685656" y="1903327"/>
                  <a:pt x="1681208" y="1907773"/>
                </a:cubicBezTo>
                <a:cubicBezTo>
                  <a:pt x="1667865" y="1921110"/>
                  <a:pt x="1663418" y="1938893"/>
                  <a:pt x="1658970" y="1956676"/>
                </a:cubicBezTo>
                <a:cubicBezTo>
                  <a:pt x="1658970" y="1961122"/>
                  <a:pt x="1654522" y="1970014"/>
                  <a:pt x="1650075" y="1974460"/>
                </a:cubicBezTo>
                <a:cubicBezTo>
                  <a:pt x="1654522" y="1987797"/>
                  <a:pt x="1654522" y="2005580"/>
                  <a:pt x="1658970" y="2014472"/>
                </a:cubicBezTo>
                <a:cubicBezTo>
                  <a:pt x="1667865" y="2041146"/>
                  <a:pt x="1663418" y="2058929"/>
                  <a:pt x="1650075" y="2081158"/>
                </a:cubicBezTo>
                <a:cubicBezTo>
                  <a:pt x="1650075" y="2081158"/>
                  <a:pt x="1645627" y="2081158"/>
                  <a:pt x="1645627" y="2081158"/>
                </a:cubicBezTo>
                <a:cubicBezTo>
                  <a:pt x="1658970" y="2050038"/>
                  <a:pt x="1645627" y="2023363"/>
                  <a:pt x="1641179" y="1996689"/>
                </a:cubicBezTo>
                <a:cubicBezTo>
                  <a:pt x="1623389" y="2050038"/>
                  <a:pt x="1552227" y="2081158"/>
                  <a:pt x="1561122" y="2138954"/>
                </a:cubicBezTo>
                <a:cubicBezTo>
                  <a:pt x="1561122" y="2138954"/>
                  <a:pt x="1556674" y="2138954"/>
                  <a:pt x="1556674" y="2138954"/>
                </a:cubicBezTo>
                <a:cubicBezTo>
                  <a:pt x="1552227" y="2116725"/>
                  <a:pt x="1543331" y="2098941"/>
                  <a:pt x="1561122" y="2076713"/>
                </a:cubicBezTo>
                <a:cubicBezTo>
                  <a:pt x="1570017" y="2063375"/>
                  <a:pt x="1578912" y="2054484"/>
                  <a:pt x="1592255" y="2041146"/>
                </a:cubicBezTo>
                <a:cubicBezTo>
                  <a:pt x="1605598" y="2027809"/>
                  <a:pt x="1614494" y="2010026"/>
                  <a:pt x="1623389" y="1992243"/>
                </a:cubicBezTo>
                <a:cubicBezTo>
                  <a:pt x="1632284" y="1961122"/>
                  <a:pt x="1636732" y="1925556"/>
                  <a:pt x="1636732" y="1894436"/>
                </a:cubicBezTo>
                <a:cubicBezTo>
                  <a:pt x="1636732" y="1885544"/>
                  <a:pt x="1636732" y="1872207"/>
                  <a:pt x="1645627" y="1858869"/>
                </a:cubicBezTo>
                <a:cubicBezTo>
                  <a:pt x="1641179" y="1854423"/>
                  <a:pt x="1636732" y="1854423"/>
                  <a:pt x="1627836" y="1849978"/>
                </a:cubicBezTo>
                <a:cubicBezTo>
                  <a:pt x="1601151" y="1827749"/>
                  <a:pt x="1570017" y="1805520"/>
                  <a:pt x="1543331" y="1787737"/>
                </a:cubicBezTo>
                <a:cubicBezTo>
                  <a:pt x="1529988" y="1778845"/>
                  <a:pt x="1521093" y="1769954"/>
                  <a:pt x="1507750" y="1765508"/>
                </a:cubicBezTo>
                <a:cubicBezTo>
                  <a:pt x="1503303" y="1761062"/>
                  <a:pt x="1494407" y="1756616"/>
                  <a:pt x="1485512" y="1752170"/>
                </a:cubicBezTo>
                <a:cubicBezTo>
                  <a:pt x="1481064" y="1752170"/>
                  <a:pt x="1476617" y="1747725"/>
                  <a:pt x="1476617" y="1747725"/>
                </a:cubicBezTo>
                <a:cubicBezTo>
                  <a:pt x="1458826" y="1747725"/>
                  <a:pt x="1445483" y="1747725"/>
                  <a:pt x="1427693" y="1756616"/>
                </a:cubicBezTo>
                <a:cubicBezTo>
                  <a:pt x="1423245" y="1761062"/>
                  <a:pt x="1418797" y="1765508"/>
                  <a:pt x="1414350" y="1774399"/>
                </a:cubicBezTo>
                <a:cubicBezTo>
                  <a:pt x="1414350" y="1783291"/>
                  <a:pt x="1409902" y="1792183"/>
                  <a:pt x="1409902" y="1805520"/>
                </a:cubicBezTo>
                <a:cubicBezTo>
                  <a:pt x="1405454" y="1841086"/>
                  <a:pt x="1423245" y="1881098"/>
                  <a:pt x="1436588" y="1921110"/>
                </a:cubicBezTo>
                <a:cubicBezTo>
                  <a:pt x="1445483" y="1952231"/>
                  <a:pt x="1454379" y="1992243"/>
                  <a:pt x="1445483" y="2027809"/>
                </a:cubicBezTo>
                <a:cubicBezTo>
                  <a:pt x="1432140" y="2072267"/>
                  <a:pt x="1396559" y="2098941"/>
                  <a:pt x="1352083" y="2130062"/>
                </a:cubicBezTo>
                <a:cubicBezTo>
                  <a:pt x="1338740" y="2138954"/>
                  <a:pt x="1320949" y="2147845"/>
                  <a:pt x="1307606" y="2156737"/>
                </a:cubicBezTo>
                <a:cubicBezTo>
                  <a:pt x="1303159" y="2161182"/>
                  <a:pt x="1298711" y="2165628"/>
                  <a:pt x="1298711" y="2174520"/>
                </a:cubicBezTo>
                <a:cubicBezTo>
                  <a:pt x="1294263" y="2183411"/>
                  <a:pt x="1303159" y="2196749"/>
                  <a:pt x="1316502" y="2205640"/>
                </a:cubicBezTo>
                <a:cubicBezTo>
                  <a:pt x="1329845" y="2214532"/>
                  <a:pt x="1343188" y="2227869"/>
                  <a:pt x="1360978" y="2236761"/>
                </a:cubicBezTo>
                <a:cubicBezTo>
                  <a:pt x="1378769" y="2245652"/>
                  <a:pt x="1414350" y="2258990"/>
                  <a:pt x="1441036" y="2263435"/>
                </a:cubicBezTo>
                <a:cubicBezTo>
                  <a:pt x="1441036" y="2263435"/>
                  <a:pt x="1441036" y="2267881"/>
                  <a:pt x="1441036" y="2267881"/>
                </a:cubicBezTo>
                <a:cubicBezTo>
                  <a:pt x="1409902" y="2258990"/>
                  <a:pt x="1383216" y="2254544"/>
                  <a:pt x="1356530" y="2245652"/>
                </a:cubicBezTo>
                <a:cubicBezTo>
                  <a:pt x="1387664" y="2276773"/>
                  <a:pt x="1409902" y="2312339"/>
                  <a:pt x="1414350" y="2352351"/>
                </a:cubicBezTo>
                <a:cubicBezTo>
                  <a:pt x="1401007" y="2316785"/>
                  <a:pt x="1378769" y="2290110"/>
                  <a:pt x="1347635" y="2258990"/>
                </a:cubicBezTo>
                <a:cubicBezTo>
                  <a:pt x="1325397" y="2241207"/>
                  <a:pt x="1298711" y="2223423"/>
                  <a:pt x="1280921" y="2201194"/>
                </a:cubicBezTo>
                <a:cubicBezTo>
                  <a:pt x="1276473" y="2196749"/>
                  <a:pt x="1276473" y="2192303"/>
                  <a:pt x="1272025" y="2183411"/>
                </a:cubicBezTo>
                <a:cubicBezTo>
                  <a:pt x="1254235" y="2196749"/>
                  <a:pt x="1240892" y="2214532"/>
                  <a:pt x="1231996" y="2236761"/>
                </a:cubicBezTo>
                <a:cubicBezTo>
                  <a:pt x="1214206" y="2267881"/>
                  <a:pt x="1205311" y="2312339"/>
                  <a:pt x="1200863" y="2347905"/>
                </a:cubicBezTo>
                <a:cubicBezTo>
                  <a:pt x="1200863" y="2347905"/>
                  <a:pt x="1200863" y="2352351"/>
                  <a:pt x="1200863" y="2352351"/>
                </a:cubicBezTo>
                <a:cubicBezTo>
                  <a:pt x="1205311" y="2374580"/>
                  <a:pt x="1209758" y="2396809"/>
                  <a:pt x="1218654" y="2419038"/>
                </a:cubicBezTo>
                <a:cubicBezTo>
                  <a:pt x="1205311" y="2405700"/>
                  <a:pt x="1196415" y="2392363"/>
                  <a:pt x="1187520" y="2374580"/>
                </a:cubicBezTo>
                <a:cubicBezTo>
                  <a:pt x="1187520" y="2374580"/>
                  <a:pt x="1187520" y="2370134"/>
                  <a:pt x="1187520" y="2370134"/>
                </a:cubicBezTo>
                <a:cubicBezTo>
                  <a:pt x="1187520" y="2370134"/>
                  <a:pt x="1187520" y="2370134"/>
                  <a:pt x="1187520" y="2365688"/>
                </a:cubicBezTo>
                <a:cubicBezTo>
                  <a:pt x="1183072" y="2352351"/>
                  <a:pt x="1178625" y="2339014"/>
                  <a:pt x="1183072" y="2321231"/>
                </a:cubicBezTo>
                <a:cubicBezTo>
                  <a:pt x="1165282" y="2343459"/>
                  <a:pt x="1143044" y="2352351"/>
                  <a:pt x="1111910" y="2356797"/>
                </a:cubicBezTo>
                <a:cubicBezTo>
                  <a:pt x="1138596" y="2343459"/>
                  <a:pt x="1165282" y="2325676"/>
                  <a:pt x="1178625" y="2303447"/>
                </a:cubicBezTo>
                <a:cubicBezTo>
                  <a:pt x="1183072" y="2299002"/>
                  <a:pt x="1183072" y="2294556"/>
                  <a:pt x="1187520" y="2285664"/>
                </a:cubicBezTo>
                <a:cubicBezTo>
                  <a:pt x="1191968" y="2241207"/>
                  <a:pt x="1209758" y="2196749"/>
                  <a:pt x="1254235" y="2161182"/>
                </a:cubicBezTo>
                <a:cubicBezTo>
                  <a:pt x="1294263" y="2130062"/>
                  <a:pt x="1347635" y="2103387"/>
                  <a:pt x="1378769" y="2067821"/>
                </a:cubicBezTo>
                <a:cubicBezTo>
                  <a:pt x="1414350" y="2032255"/>
                  <a:pt x="1409902" y="1987797"/>
                  <a:pt x="1401007" y="1952231"/>
                </a:cubicBezTo>
                <a:cubicBezTo>
                  <a:pt x="1396559" y="1930002"/>
                  <a:pt x="1392112" y="1912219"/>
                  <a:pt x="1387664" y="1889990"/>
                </a:cubicBezTo>
                <a:cubicBezTo>
                  <a:pt x="1383216" y="1898881"/>
                  <a:pt x="1378769" y="1903327"/>
                  <a:pt x="1378769" y="1907773"/>
                </a:cubicBezTo>
                <a:cubicBezTo>
                  <a:pt x="1374321" y="1921110"/>
                  <a:pt x="1365426" y="1930002"/>
                  <a:pt x="1356530" y="1938893"/>
                </a:cubicBezTo>
                <a:cubicBezTo>
                  <a:pt x="1356530" y="1943339"/>
                  <a:pt x="1347635" y="1952231"/>
                  <a:pt x="1343188" y="1956676"/>
                </a:cubicBezTo>
                <a:cubicBezTo>
                  <a:pt x="1329845" y="1970014"/>
                  <a:pt x="1316502" y="1987797"/>
                  <a:pt x="1312054" y="2001134"/>
                </a:cubicBezTo>
                <a:cubicBezTo>
                  <a:pt x="1307606" y="2014472"/>
                  <a:pt x="1303159" y="2027809"/>
                  <a:pt x="1294263" y="2041146"/>
                </a:cubicBezTo>
                <a:cubicBezTo>
                  <a:pt x="1289816" y="2041146"/>
                  <a:pt x="1289816" y="2041146"/>
                  <a:pt x="1289816" y="2041146"/>
                </a:cubicBezTo>
                <a:cubicBezTo>
                  <a:pt x="1303159" y="2023363"/>
                  <a:pt x="1298711" y="1996689"/>
                  <a:pt x="1303159" y="1974460"/>
                </a:cubicBezTo>
                <a:cubicBezTo>
                  <a:pt x="1289816" y="1978905"/>
                  <a:pt x="1280921" y="1983351"/>
                  <a:pt x="1267578" y="1987797"/>
                </a:cubicBezTo>
                <a:cubicBezTo>
                  <a:pt x="1245339" y="1992243"/>
                  <a:pt x="1227549" y="2010026"/>
                  <a:pt x="1209758" y="2023363"/>
                </a:cubicBezTo>
                <a:cubicBezTo>
                  <a:pt x="1236444" y="1983351"/>
                  <a:pt x="1289816" y="1961122"/>
                  <a:pt x="1325397" y="1930002"/>
                </a:cubicBezTo>
                <a:cubicBezTo>
                  <a:pt x="1307606" y="1934448"/>
                  <a:pt x="1285368" y="1930002"/>
                  <a:pt x="1267578" y="1925556"/>
                </a:cubicBezTo>
                <a:cubicBezTo>
                  <a:pt x="1263130" y="1925556"/>
                  <a:pt x="1263130" y="1921110"/>
                  <a:pt x="1267578" y="1921110"/>
                </a:cubicBezTo>
                <a:cubicBezTo>
                  <a:pt x="1303159" y="1925556"/>
                  <a:pt x="1334292" y="1921110"/>
                  <a:pt x="1347635" y="1894436"/>
                </a:cubicBezTo>
                <a:cubicBezTo>
                  <a:pt x="1352083" y="1885544"/>
                  <a:pt x="1356530" y="1876652"/>
                  <a:pt x="1360978" y="1867761"/>
                </a:cubicBezTo>
                <a:cubicBezTo>
                  <a:pt x="1360978" y="1854423"/>
                  <a:pt x="1365426" y="1845532"/>
                  <a:pt x="1365426" y="1832195"/>
                </a:cubicBezTo>
                <a:cubicBezTo>
                  <a:pt x="1360978" y="1818857"/>
                  <a:pt x="1356530" y="1805520"/>
                  <a:pt x="1352083" y="1787737"/>
                </a:cubicBezTo>
                <a:cubicBezTo>
                  <a:pt x="1347635" y="1756616"/>
                  <a:pt x="1343188" y="1725496"/>
                  <a:pt x="1334292" y="1698821"/>
                </a:cubicBezTo>
                <a:cubicBezTo>
                  <a:pt x="1325397" y="1685484"/>
                  <a:pt x="1316502" y="1676592"/>
                  <a:pt x="1307606" y="1667701"/>
                </a:cubicBezTo>
                <a:cubicBezTo>
                  <a:pt x="1263130" y="1632134"/>
                  <a:pt x="1205311" y="1623243"/>
                  <a:pt x="1147491" y="1623243"/>
                </a:cubicBezTo>
                <a:cubicBezTo>
                  <a:pt x="1098567" y="1623243"/>
                  <a:pt x="1040748" y="1627689"/>
                  <a:pt x="996272" y="1618797"/>
                </a:cubicBezTo>
                <a:cubicBezTo>
                  <a:pt x="911766" y="1609905"/>
                  <a:pt x="862842" y="1587677"/>
                  <a:pt x="813918" y="1547665"/>
                </a:cubicBezTo>
                <a:cubicBezTo>
                  <a:pt x="778337" y="1516544"/>
                  <a:pt x="764994" y="1476532"/>
                  <a:pt x="742756" y="1436520"/>
                </a:cubicBezTo>
                <a:cubicBezTo>
                  <a:pt x="720518" y="1392062"/>
                  <a:pt x="680489" y="1356496"/>
                  <a:pt x="627117" y="1329821"/>
                </a:cubicBezTo>
                <a:cubicBezTo>
                  <a:pt x="609327" y="1320930"/>
                  <a:pt x="591536" y="1316484"/>
                  <a:pt x="573746" y="1312038"/>
                </a:cubicBezTo>
                <a:cubicBezTo>
                  <a:pt x="582641" y="1316484"/>
                  <a:pt x="587089" y="1325375"/>
                  <a:pt x="595984" y="1334267"/>
                </a:cubicBezTo>
                <a:cubicBezTo>
                  <a:pt x="627117" y="1374279"/>
                  <a:pt x="627117" y="1423183"/>
                  <a:pt x="609327" y="1472086"/>
                </a:cubicBezTo>
                <a:cubicBezTo>
                  <a:pt x="595984" y="1516544"/>
                  <a:pt x="551507" y="1552110"/>
                  <a:pt x="529269" y="1596568"/>
                </a:cubicBezTo>
                <a:cubicBezTo>
                  <a:pt x="507031" y="1641026"/>
                  <a:pt x="502583" y="1698821"/>
                  <a:pt x="569298" y="1725496"/>
                </a:cubicBezTo>
                <a:cubicBezTo>
                  <a:pt x="573746" y="1725496"/>
                  <a:pt x="569298" y="1734387"/>
                  <a:pt x="560403" y="1729942"/>
                </a:cubicBezTo>
                <a:cubicBezTo>
                  <a:pt x="511479" y="1712158"/>
                  <a:pt x="480345" y="1689930"/>
                  <a:pt x="480345" y="1641026"/>
                </a:cubicBezTo>
                <a:cubicBezTo>
                  <a:pt x="484793" y="1601014"/>
                  <a:pt x="511479" y="1556556"/>
                  <a:pt x="538165" y="1520990"/>
                </a:cubicBezTo>
                <a:cubicBezTo>
                  <a:pt x="542612" y="1520990"/>
                  <a:pt x="542612" y="1520990"/>
                  <a:pt x="542612" y="1516544"/>
                </a:cubicBezTo>
                <a:cubicBezTo>
                  <a:pt x="511479" y="1547665"/>
                  <a:pt x="467002" y="1556556"/>
                  <a:pt x="435869" y="1583231"/>
                </a:cubicBezTo>
                <a:cubicBezTo>
                  <a:pt x="431421" y="1583231"/>
                  <a:pt x="426974" y="1578785"/>
                  <a:pt x="431421" y="1578785"/>
                </a:cubicBezTo>
                <a:cubicBezTo>
                  <a:pt x="444764" y="1565448"/>
                  <a:pt x="458107" y="1552110"/>
                  <a:pt x="471450" y="1538773"/>
                </a:cubicBezTo>
                <a:cubicBezTo>
                  <a:pt x="484793" y="1529881"/>
                  <a:pt x="502583" y="1520990"/>
                  <a:pt x="515926" y="1512098"/>
                </a:cubicBezTo>
                <a:cubicBezTo>
                  <a:pt x="524822" y="1503207"/>
                  <a:pt x="533717" y="1494315"/>
                  <a:pt x="542612" y="1485424"/>
                </a:cubicBezTo>
                <a:cubicBezTo>
                  <a:pt x="520374" y="1489869"/>
                  <a:pt x="498136" y="1494315"/>
                  <a:pt x="475898" y="1498761"/>
                </a:cubicBezTo>
                <a:cubicBezTo>
                  <a:pt x="475898" y="1498761"/>
                  <a:pt x="475898" y="1494315"/>
                  <a:pt x="475898" y="1494315"/>
                </a:cubicBezTo>
                <a:cubicBezTo>
                  <a:pt x="493688" y="1489869"/>
                  <a:pt x="507031" y="1485424"/>
                  <a:pt x="524822" y="1480978"/>
                </a:cubicBezTo>
                <a:cubicBezTo>
                  <a:pt x="533717" y="1476532"/>
                  <a:pt x="547060" y="1467640"/>
                  <a:pt x="555955" y="1463195"/>
                </a:cubicBezTo>
                <a:cubicBezTo>
                  <a:pt x="555955" y="1463195"/>
                  <a:pt x="555955" y="1463195"/>
                  <a:pt x="555955" y="1458749"/>
                </a:cubicBezTo>
                <a:cubicBezTo>
                  <a:pt x="555955" y="1423183"/>
                  <a:pt x="538165" y="1392062"/>
                  <a:pt x="511479" y="1365387"/>
                </a:cubicBezTo>
                <a:cubicBezTo>
                  <a:pt x="489240" y="1338713"/>
                  <a:pt x="458107" y="1312038"/>
                  <a:pt x="426974" y="1294255"/>
                </a:cubicBezTo>
                <a:cubicBezTo>
                  <a:pt x="422526" y="1289809"/>
                  <a:pt x="422526" y="1289809"/>
                  <a:pt x="422526" y="1289809"/>
                </a:cubicBezTo>
                <a:cubicBezTo>
                  <a:pt x="271306" y="1587677"/>
                  <a:pt x="231277" y="2592423"/>
                  <a:pt x="235725" y="2863616"/>
                </a:cubicBezTo>
                <a:cubicBezTo>
                  <a:pt x="262411" y="4975363"/>
                  <a:pt x="249068" y="4686387"/>
                  <a:pt x="911766" y="5144302"/>
                </a:cubicBezTo>
                <a:cubicBezTo>
                  <a:pt x="911766" y="5144302"/>
                  <a:pt x="911766" y="5144302"/>
                  <a:pt x="0" y="5144302"/>
                </a:cubicBezTo>
                <a:cubicBezTo>
                  <a:pt x="0" y="5144302"/>
                  <a:pt x="0" y="5144302"/>
                  <a:pt x="0" y="226184"/>
                </a:cubicBezTo>
                <a:lnTo>
                  <a:pt x="0" y="0"/>
                </a:lnTo>
                <a:close/>
              </a:path>
            </a:pathLst>
          </a:custGeom>
          <a:solidFill>
            <a:srgbClr val="563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A78154-F78F-B6A4-2EFE-0905586612D1}"/>
              </a:ext>
            </a:extLst>
          </p:cNvPr>
          <p:cNvSpPr/>
          <p:nvPr/>
        </p:nvSpPr>
        <p:spPr>
          <a:xfrm>
            <a:off x="1496882" y="4539149"/>
            <a:ext cx="670006" cy="67000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02C62D-E08B-ECEF-7C8A-7C466B9B894E}"/>
              </a:ext>
            </a:extLst>
          </p:cNvPr>
          <p:cNvCxnSpPr/>
          <p:nvPr/>
        </p:nvCxnSpPr>
        <p:spPr>
          <a:xfrm>
            <a:off x="1831885" y="3697293"/>
            <a:ext cx="0" cy="840861"/>
          </a:xfrm>
          <a:prstGeom prst="line">
            <a:avLst/>
          </a:prstGeom>
          <a:ln w="412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">
            <a:extLst>
              <a:ext uri="{FF2B5EF4-FFF2-40B4-BE49-F238E27FC236}">
                <a16:creationId xmlns:a16="http://schemas.microsoft.com/office/drawing/2014/main" id="{36969A55-0B77-334B-5BC5-D651E705F4E1}"/>
              </a:ext>
            </a:extLst>
          </p:cNvPr>
          <p:cNvSpPr>
            <a:spLocks noEditPoints="1"/>
          </p:cNvSpPr>
          <p:nvPr/>
        </p:nvSpPr>
        <p:spPr bwMode="auto">
          <a:xfrm rot="1117305">
            <a:off x="1595245" y="3578896"/>
            <a:ext cx="424991" cy="235797"/>
          </a:xfrm>
          <a:custGeom>
            <a:avLst/>
            <a:gdLst>
              <a:gd name="T0" fmla="*/ 820 w 840"/>
              <a:gd name="T1" fmla="*/ 34 h 465"/>
              <a:gd name="T2" fmla="*/ 726 w 840"/>
              <a:gd name="T3" fmla="*/ 11 h 465"/>
              <a:gd name="T4" fmla="*/ 725 w 840"/>
              <a:gd name="T5" fmla="*/ 12 h 465"/>
              <a:gd name="T6" fmla="*/ 461 w 840"/>
              <a:gd name="T7" fmla="*/ 195 h 465"/>
              <a:gd name="T8" fmla="*/ 360 w 840"/>
              <a:gd name="T9" fmla="*/ 188 h 465"/>
              <a:gd name="T10" fmla="*/ 304 w 840"/>
              <a:gd name="T11" fmla="*/ 183 h 465"/>
              <a:gd name="T12" fmla="*/ 13 w 840"/>
              <a:gd name="T13" fmla="*/ 243 h 465"/>
              <a:gd name="T14" fmla="*/ 36 w 840"/>
              <a:gd name="T15" fmla="*/ 329 h 465"/>
              <a:gd name="T16" fmla="*/ 36 w 840"/>
              <a:gd name="T17" fmla="*/ 329 h 465"/>
              <a:gd name="T18" fmla="*/ 110 w 840"/>
              <a:gd name="T19" fmla="*/ 382 h 465"/>
              <a:gd name="T20" fmla="*/ 266 w 840"/>
              <a:gd name="T21" fmla="*/ 408 h 465"/>
              <a:gd name="T22" fmla="*/ 428 w 840"/>
              <a:gd name="T23" fmla="*/ 324 h 465"/>
              <a:gd name="T24" fmla="*/ 444 w 840"/>
              <a:gd name="T25" fmla="*/ 297 h 465"/>
              <a:gd name="T26" fmla="*/ 410 w 840"/>
              <a:gd name="T27" fmla="*/ 438 h 465"/>
              <a:gd name="T28" fmla="*/ 425 w 840"/>
              <a:gd name="T29" fmla="*/ 463 h 465"/>
              <a:gd name="T30" fmla="*/ 425 w 840"/>
              <a:gd name="T31" fmla="*/ 463 h 465"/>
              <a:gd name="T32" fmla="*/ 449 w 840"/>
              <a:gd name="T33" fmla="*/ 448 h 465"/>
              <a:gd name="T34" fmla="*/ 494 w 840"/>
              <a:gd name="T35" fmla="*/ 261 h 465"/>
              <a:gd name="T36" fmla="*/ 587 w 840"/>
              <a:gd name="T37" fmla="*/ 385 h 465"/>
              <a:gd name="T38" fmla="*/ 615 w 840"/>
              <a:gd name="T39" fmla="*/ 389 h 465"/>
              <a:gd name="T40" fmla="*/ 615 w 840"/>
              <a:gd name="T41" fmla="*/ 389 h 465"/>
              <a:gd name="T42" fmla="*/ 619 w 840"/>
              <a:gd name="T43" fmla="*/ 361 h 465"/>
              <a:gd name="T44" fmla="*/ 531 w 840"/>
              <a:gd name="T45" fmla="*/ 244 h 465"/>
              <a:gd name="T46" fmla="*/ 800 w 840"/>
              <a:gd name="T47" fmla="*/ 125 h 465"/>
              <a:gd name="T48" fmla="*/ 820 w 840"/>
              <a:gd name="T49" fmla="*/ 34 h 465"/>
              <a:gd name="T50" fmla="*/ 387 w 840"/>
              <a:gd name="T51" fmla="*/ 298 h 465"/>
              <a:gd name="T52" fmla="*/ 122 w 840"/>
              <a:gd name="T53" fmla="*/ 336 h 465"/>
              <a:gd name="T54" fmla="*/ 71 w 840"/>
              <a:gd name="T55" fmla="*/ 297 h 465"/>
              <a:gd name="T56" fmla="*/ 71 w 840"/>
              <a:gd name="T57" fmla="*/ 297 h 465"/>
              <a:gd name="T58" fmla="*/ 56 w 840"/>
              <a:gd name="T59" fmla="*/ 264 h 465"/>
              <a:gd name="T60" fmla="*/ 301 w 840"/>
              <a:gd name="T61" fmla="*/ 231 h 465"/>
              <a:gd name="T62" fmla="*/ 356 w 840"/>
              <a:gd name="T63" fmla="*/ 236 h 465"/>
              <a:gd name="T64" fmla="*/ 425 w 840"/>
              <a:gd name="T65" fmla="*/ 241 h 465"/>
              <a:gd name="T66" fmla="*/ 387 w 840"/>
              <a:gd name="T67" fmla="*/ 298 h 465"/>
              <a:gd name="T68" fmla="*/ 762 w 840"/>
              <a:gd name="T69" fmla="*/ 96 h 465"/>
              <a:gd name="T70" fmla="*/ 761 w 840"/>
              <a:gd name="T71" fmla="*/ 97 h 465"/>
              <a:gd name="T72" fmla="*/ 525 w 840"/>
              <a:gd name="T73" fmla="*/ 196 h 465"/>
              <a:gd name="T74" fmla="*/ 735 w 840"/>
              <a:gd name="T75" fmla="*/ 59 h 465"/>
              <a:gd name="T76" fmla="*/ 778 w 840"/>
              <a:gd name="T77" fmla="*/ 59 h 465"/>
              <a:gd name="T78" fmla="*/ 762 w 840"/>
              <a:gd name="T79" fmla="*/ 96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0" h="465">
                <a:moveTo>
                  <a:pt x="820" y="34"/>
                </a:moveTo>
                <a:cubicBezTo>
                  <a:pt x="799" y="0"/>
                  <a:pt x="744" y="8"/>
                  <a:pt x="726" y="11"/>
                </a:cubicBezTo>
                <a:cubicBezTo>
                  <a:pt x="725" y="12"/>
                  <a:pt x="725" y="12"/>
                  <a:pt x="725" y="12"/>
                </a:cubicBezTo>
                <a:cubicBezTo>
                  <a:pt x="718" y="13"/>
                  <a:pt x="589" y="44"/>
                  <a:pt x="461" y="195"/>
                </a:cubicBezTo>
                <a:cubicBezTo>
                  <a:pt x="425" y="194"/>
                  <a:pt x="391" y="191"/>
                  <a:pt x="360" y="188"/>
                </a:cubicBezTo>
                <a:cubicBezTo>
                  <a:pt x="340" y="186"/>
                  <a:pt x="320" y="184"/>
                  <a:pt x="304" y="183"/>
                </a:cubicBezTo>
                <a:cubicBezTo>
                  <a:pt x="132" y="173"/>
                  <a:pt x="36" y="192"/>
                  <a:pt x="13" y="243"/>
                </a:cubicBezTo>
                <a:cubicBezTo>
                  <a:pt x="0" y="270"/>
                  <a:pt x="8" y="300"/>
                  <a:pt x="36" y="329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46" y="341"/>
                  <a:pt x="85" y="375"/>
                  <a:pt x="110" y="382"/>
                </a:cubicBezTo>
                <a:cubicBezTo>
                  <a:pt x="171" y="399"/>
                  <a:pt x="223" y="408"/>
                  <a:pt x="266" y="408"/>
                </a:cubicBezTo>
                <a:cubicBezTo>
                  <a:pt x="342" y="408"/>
                  <a:pt x="393" y="380"/>
                  <a:pt x="428" y="324"/>
                </a:cubicBezTo>
                <a:cubicBezTo>
                  <a:pt x="433" y="314"/>
                  <a:pt x="439" y="306"/>
                  <a:pt x="444" y="297"/>
                </a:cubicBezTo>
                <a:cubicBezTo>
                  <a:pt x="410" y="438"/>
                  <a:pt x="410" y="438"/>
                  <a:pt x="410" y="438"/>
                </a:cubicBezTo>
                <a:cubicBezTo>
                  <a:pt x="407" y="449"/>
                  <a:pt x="414" y="460"/>
                  <a:pt x="425" y="463"/>
                </a:cubicBezTo>
                <a:cubicBezTo>
                  <a:pt x="425" y="463"/>
                  <a:pt x="425" y="463"/>
                  <a:pt x="425" y="463"/>
                </a:cubicBezTo>
                <a:cubicBezTo>
                  <a:pt x="435" y="465"/>
                  <a:pt x="446" y="459"/>
                  <a:pt x="449" y="448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587" y="385"/>
                  <a:pt x="587" y="385"/>
                  <a:pt x="587" y="385"/>
                </a:cubicBezTo>
                <a:cubicBezTo>
                  <a:pt x="594" y="394"/>
                  <a:pt x="606" y="396"/>
                  <a:pt x="615" y="389"/>
                </a:cubicBezTo>
                <a:cubicBezTo>
                  <a:pt x="615" y="389"/>
                  <a:pt x="615" y="389"/>
                  <a:pt x="615" y="389"/>
                </a:cubicBezTo>
                <a:cubicBezTo>
                  <a:pt x="624" y="383"/>
                  <a:pt x="626" y="370"/>
                  <a:pt x="619" y="361"/>
                </a:cubicBezTo>
                <a:cubicBezTo>
                  <a:pt x="531" y="244"/>
                  <a:pt x="531" y="244"/>
                  <a:pt x="531" y="244"/>
                </a:cubicBezTo>
                <a:cubicBezTo>
                  <a:pt x="634" y="240"/>
                  <a:pt x="738" y="214"/>
                  <a:pt x="800" y="125"/>
                </a:cubicBezTo>
                <a:cubicBezTo>
                  <a:pt x="808" y="115"/>
                  <a:pt x="840" y="69"/>
                  <a:pt x="820" y="34"/>
                </a:cubicBezTo>
                <a:close/>
                <a:moveTo>
                  <a:pt x="387" y="298"/>
                </a:moveTo>
                <a:cubicBezTo>
                  <a:pt x="359" y="344"/>
                  <a:pt x="313" y="389"/>
                  <a:pt x="122" y="336"/>
                </a:cubicBezTo>
                <a:cubicBezTo>
                  <a:pt x="113" y="333"/>
                  <a:pt x="83" y="310"/>
                  <a:pt x="71" y="297"/>
                </a:cubicBezTo>
                <a:cubicBezTo>
                  <a:pt x="71" y="297"/>
                  <a:pt x="71" y="297"/>
                  <a:pt x="71" y="297"/>
                </a:cubicBezTo>
                <a:cubicBezTo>
                  <a:pt x="66" y="292"/>
                  <a:pt x="51" y="274"/>
                  <a:pt x="56" y="264"/>
                </a:cubicBezTo>
                <a:cubicBezTo>
                  <a:pt x="58" y="259"/>
                  <a:pt x="84" y="218"/>
                  <a:pt x="301" y="231"/>
                </a:cubicBezTo>
                <a:cubicBezTo>
                  <a:pt x="317" y="232"/>
                  <a:pt x="336" y="234"/>
                  <a:pt x="356" y="236"/>
                </a:cubicBezTo>
                <a:cubicBezTo>
                  <a:pt x="377" y="238"/>
                  <a:pt x="400" y="240"/>
                  <a:pt x="425" y="241"/>
                </a:cubicBezTo>
                <a:cubicBezTo>
                  <a:pt x="412" y="259"/>
                  <a:pt x="399" y="278"/>
                  <a:pt x="387" y="298"/>
                </a:cubicBezTo>
                <a:close/>
                <a:moveTo>
                  <a:pt x="762" y="96"/>
                </a:moveTo>
                <a:cubicBezTo>
                  <a:pt x="761" y="97"/>
                  <a:pt x="761" y="97"/>
                  <a:pt x="761" y="97"/>
                </a:cubicBezTo>
                <a:cubicBezTo>
                  <a:pt x="710" y="171"/>
                  <a:pt x="618" y="193"/>
                  <a:pt x="525" y="196"/>
                </a:cubicBezTo>
                <a:cubicBezTo>
                  <a:pt x="630" y="88"/>
                  <a:pt x="727" y="61"/>
                  <a:pt x="735" y="59"/>
                </a:cubicBezTo>
                <a:cubicBezTo>
                  <a:pt x="766" y="54"/>
                  <a:pt x="776" y="58"/>
                  <a:pt x="778" y="59"/>
                </a:cubicBezTo>
                <a:cubicBezTo>
                  <a:pt x="779" y="65"/>
                  <a:pt x="772" y="83"/>
                  <a:pt x="762" y="96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2DF8AA-7EF1-9E90-5AF8-AAE291610E4F}"/>
              </a:ext>
            </a:extLst>
          </p:cNvPr>
          <p:cNvSpPr/>
          <p:nvPr/>
        </p:nvSpPr>
        <p:spPr>
          <a:xfrm>
            <a:off x="3796916" y="3022608"/>
            <a:ext cx="670006" cy="6700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2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514A64-5F3B-FB97-B362-4F81C3CF20BB}"/>
              </a:ext>
            </a:extLst>
          </p:cNvPr>
          <p:cNvCxnSpPr>
            <a:cxnSpLocks/>
          </p:cNvCxnSpPr>
          <p:nvPr/>
        </p:nvCxnSpPr>
        <p:spPr>
          <a:xfrm>
            <a:off x="4120585" y="2361461"/>
            <a:ext cx="11334" cy="715848"/>
          </a:xfrm>
          <a:prstGeom prst="line">
            <a:avLst/>
          </a:prstGeom>
          <a:ln w="412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">
            <a:extLst>
              <a:ext uri="{FF2B5EF4-FFF2-40B4-BE49-F238E27FC236}">
                <a16:creationId xmlns:a16="http://schemas.microsoft.com/office/drawing/2014/main" id="{338DAD93-98ED-AA18-7ED9-9BF4553D5DED}"/>
              </a:ext>
            </a:extLst>
          </p:cNvPr>
          <p:cNvSpPr>
            <a:spLocks noEditPoints="1"/>
          </p:cNvSpPr>
          <p:nvPr/>
        </p:nvSpPr>
        <p:spPr bwMode="auto">
          <a:xfrm rot="1117305">
            <a:off x="3878282" y="2240975"/>
            <a:ext cx="424991" cy="235797"/>
          </a:xfrm>
          <a:custGeom>
            <a:avLst/>
            <a:gdLst>
              <a:gd name="T0" fmla="*/ 820 w 840"/>
              <a:gd name="T1" fmla="*/ 34 h 465"/>
              <a:gd name="T2" fmla="*/ 726 w 840"/>
              <a:gd name="T3" fmla="*/ 11 h 465"/>
              <a:gd name="T4" fmla="*/ 725 w 840"/>
              <a:gd name="T5" fmla="*/ 12 h 465"/>
              <a:gd name="T6" fmla="*/ 461 w 840"/>
              <a:gd name="T7" fmla="*/ 195 h 465"/>
              <a:gd name="T8" fmla="*/ 360 w 840"/>
              <a:gd name="T9" fmla="*/ 188 h 465"/>
              <a:gd name="T10" fmla="*/ 304 w 840"/>
              <a:gd name="T11" fmla="*/ 183 h 465"/>
              <a:gd name="T12" fmla="*/ 13 w 840"/>
              <a:gd name="T13" fmla="*/ 243 h 465"/>
              <a:gd name="T14" fmla="*/ 36 w 840"/>
              <a:gd name="T15" fmla="*/ 329 h 465"/>
              <a:gd name="T16" fmla="*/ 36 w 840"/>
              <a:gd name="T17" fmla="*/ 329 h 465"/>
              <a:gd name="T18" fmla="*/ 110 w 840"/>
              <a:gd name="T19" fmla="*/ 382 h 465"/>
              <a:gd name="T20" fmla="*/ 266 w 840"/>
              <a:gd name="T21" fmla="*/ 408 h 465"/>
              <a:gd name="T22" fmla="*/ 428 w 840"/>
              <a:gd name="T23" fmla="*/ 324 h 465"/>
              <a:gd name="T24" fmla="*/ 444 w 840"/>
              <a:gd name="T25" fmla="*/ 297 h 465"/>
              <a:gd name="T26" fmla="*/ 410 w 840"/>
              <a:gd name="T27" fmla="*/ 438 h 465"/>
              <a:gd name="T28" fmla="*/ 425 w 840"/>
              <a:gd name="T29" fmla="*/ 463 h 465"/>
              <a:gd name="T30" fmla="*/ 425 w 840"/>
              <a:gd name="T31" fmla="*/ 463 h 465"/>
              <a:gd name="T32" fmla="*/ 449 w 840"/>
              <a:gd name="T33" fmla="*/ 448 h 465"/>
              <a:gd name="T34" fmla="*/ 494 w 840"/>
              <a:gd name="T35" fmla="*/ 261 h 465"/>
              <a:gd name="T36" fmla="*/ 587 w 840"/>
              <a:gd name="T37" fmla="*/ 385 h 465"/>
              <a:gd name="T38" fmla="*/ 615 w 840"/>
              <a:gd name="T39" fmla="*/ 389 h 465"/>
              <a:gd name="T40" fmla="*/ 615 w 840"/>
              <a:gd name="T41" fmla="*/ 389 h 465"/>
              <a:gd name="T42" fmla="*/ 619 w 840"/>
              <a:gd name="T43" fmla="*/ 361 h 465"/>
              <a:gd name="T44" fmla="*/ 531 w 840"/>
              <a:gd name="T45" fmla="*/ 244 h 465"/>
              <a:gd name="T46" fmla="*/ 800 w 840"/>
              <a:gd name="T47" fmla="*/ 125 h 465"/>
              <a:gd name="T48" fmla="*/ 820 w 840"/>
              <a:gd name="T49" fmla="*/ 34 h 465"/>
              <a:gd name="T50" fmla="*/ 387 w 840"/>
              <a:gd name="T51" fmla="*/ 298 h 465"/>
              <a:gd name="T52" fmla="*/ 122 w 840"/>
              <a:gd name="T53" fmla="*/ 336 h 465"/>
              <a:gd name="T54" fmla="*/ 71 w 840"/>
              <a:gd name="T55" fmla="*/ 297 h 465"/>
              <a:gd name="T56" fmla="*/ 71 w 840"/>
              <a:gd name="T57" fmla="*/ 297 h 465"/>
              <a:gd name="T58" fmla="*/ 56 w 840"/>
              <a:gd name="T59" fmla="*/ 264 h 465"/>
              <a:gd name="T60" fmla="*/ 301 w 840"/>
              <a:gd name="T61" fmla="*/ 231 h 465"/>
              <a:gd name="T62" fmla="*/ 356 w 840"/>
              <a:gd name="T63" fmla="*/ 236 h 465"/>
              <a:gd name="T64" fmla="*/ 425 w 840"/>
              <a:gd name="T65" fmla="*/ 241 h 465"/>
              <a:gd name="T66" fmla="*/ 387 w 840"/>
              <a:gd name="T67" fmla="*/ 298 h 465"/>
              <a:gd name="T68" fmla="*/ 762 w 840"/>
              <a:gd name="T69" fmla="*/ 96 h 465"/>
              <a:gd name="T70" fmla="*/ 761 w 840"/>
              <a:gd name="T71" fmla="*/ 97 h 465"/>
              <a:gd name="T72" fmla="*/ 525 w 840"/>
              <a:gd name="T73" fmla="*/ 196 h 465"/>
              <a:gd name="T74" fmla="*/ 735 w 840"/>
              <a:gd name="T75" fmla="*/ 59 h 465"/>
              <a:gd name="T76" fmla="*/ 778 w 840"/>
              <a:gd name="T77" fmla="*/ 59 h 465"/>
              <a:gd name="T78" fmla="*/ 762 w 840"/>
              <a:gd name="T79" fmla="*/ 96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40" h="465">
                <a:moveTo>
                  <a:pt x="820" y="34"/>
                </a:moveTo>
                <a:cubicBezTo>
                  <a:pt x="799" y="0"/>
                  <a:pt x="744" y="8"/>
                  <a:pt x="726" y="11"/>
                </a:cubicBezTo>
                <a:cubicBezTo>
                  <a:pt x="725" y="12"/>
                  <a:pt x="725" y="12"/>
                  <a:pt x="725" y="12"/>
                </a:cubicBezTo>
                <a:cubicBezTo>
                  <a:pt x="718" y="13"/>
                  <a:pt x="589" y="44"/>
                  <a:pt x="461" y="195"/>
                </a:cubicBezTo>
                <a:cubicBezTo>
                  <a:pt x="425" y="194"/>
                  <a:pt x="391" y="191"/>
                  <a:pt x="360" y="188"/>
                </a:cubicBezTo>
                <a:cubicBezTo>
                  <a:pt x="340" y="186"/>
                  <a:pt x="320" y="184"/>
                  <a:pt x="304" y="183"/>
                </a:cubicBezTo>
                <a:cubicBezTo>
                  <a:pt x="132" y="173"/>
                  <a:pt x="36" y="192"/>
                  <a:pt x="13" y="243"/>
                </a:cubicBezTo>
                <a:cubicBezTo>
                  <a:pt x="0" y="270"/>
                  <a:pt x="8" y="300"/>
                  <a:pt x="36" y="329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46" y="341"/>
                  <a:pt x="85" y="375"/>
                  <a:pt x="110" y="382"/>
                </a:cubicBezTo>
                <a:cubicBezTo>
                  <a:pt x="171" y="399"/>
                  <a:pt x="223" y="408"/>
                  <a:pt x="266" y="408"/>
                </a:cubicBezTo>
                <a:cubicBezTo>
                  <a:pt x="342" y="408"/>
                  <a:pt x="393" y="380"/>
                  <a:pt x="428" y="324"/>
                </a:cubicBezTo>
                <a:cubicBezTo>
                  <a:pt x="433" y="314"/>
                  <a:pt x="439" y="306"/>
                  <a:pt x="444" y="297"/>
                </a:cubicBezTo>
                <a:cubicBezTo>
                  <a:pt x="410" y="438"/>
                  <a:pt x="410" y="438"/>
                  <a:pt x="410" y="438"/>
                </a:cubicBezTo>
                <a:cubicBezTo>
                  <a:pt x="407" y="449"/>
                  <a:pt x="414" y="460"/>
                  <a:pt x="425" y="463"/>
                </a:cubicBezTo>
                <a:cubicBezTo>
                  <a:pt x="425" y="463"/>
                  <a:pt x="425" y="463"/>
                  <a:pt x="425" y="463"/>
                </a:cubicBezTo>
                <a:cubicBezTo>
                  <a:pt x="435" y="465"/>
                  <a:pt x="446" y="459"/>
                  <a:pt x="449" y="448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587" y="385"/>
                  <a:pt x="587" y="385"/>
                  <a:pt x="587" y="385"/>
                </a:cubicBezTo>
                <a:cubicBezTo>
                  <a:pt x="594" y="394"/>
                  <a:pt x="606" y="396"/>
                  <a:pt x="615" y="389"/>
                </a:cubicBezTo>
                <a:cubicBezTo>
                  <a:pt x="615" y="389"/>
                  <a:pt x="615" y="389"/>
                  <a:pt x="615" y="389"/>
                </a:cubicBezTo>
                <a:cubicBezTo>
                  <a:pt x="624" y="383"/>
                  <a:pt x="626" y="370"/>
                  <a:pt x="619" y="361"/>
                </a:cubicBezTo>
                <a:cubicBezTo>
                  <a:pt x="531" y="244"/>
                  <a:pt x="531" y="244"/>
                  <a:pt x="531" y="244"/>
                </a:cubicBezTo>
                <a:cubicBezTo>
                  <a:pt x="634" y="240"/>
                  <a:pt x="738" y="214"/>
                  <a:pt x="800" y="125"/>
                </a:cubicBezTo>
                <a:cubicBezTo>
                  <a:pt x="808" y="115"/>
                  <a:pt x="840" y="69"/>
                  <a:pt x="820" y="34"/>
                </a:cubicBezTo>
                <a:close/>
                <a:moveTo>
                  <a:pt x="387" y="298"/>
                </a:moveTo>
                <a:cubicBezTo>
                  <a:pt x="359" y="344"/>
                  <a:pt x="313" y="389"/>
                  <a:pt x="122" y="336"/>
                </a:cubicBezTo>
                <a:cubicBezTo>
                  <a:pt x="113" y="333"/>
                  <a:pt x="83" y="310"/>
                  <a:pt x="71" y="297"/>
                </a:cubicBezTo>
                <a:cubicBezTo>
                  <a:pt x="71" y="297"/>
                  <a:pt x="71" y="297"/>
                  <a:pt x="71" y="297"/>
                </a:cubicBezTo>
                <a:cubicBezTo>
                  <a:pt x="66" y="292"/>
                  <a:pt x="51" y="274"/>
                  <a:pt x="56" y="264"/>
                </a:cubicBezTo>
                <a:cubicBezTo>
                  <a:pt x="58" y="259"/>
                  <a:pt x="84" y="218"/>
                  <a:pt x="301" y="231"/>
                </a:cubicBezTo>
                <a:cubicBezTo>
                  <a:pt x="317" y="232"/>
                  <a:pt x="336" y="234"/>
                  <a:pt x="356" y="236"/>
                </a:cubicBezTo>
                <a:cubicBezTo>
                  <a:pt x="377" y="238"/>
                  <a:pt x="400" y="240"/>
                  <a:pt x="425" y="241"/>
                </a:cubicBezTo>
                <a:cubicBezTo>
                  <a:pt x="412" y="259"/>
                  <a:pt x="399" y="278"/>
                  <a:pt x="387" y="298"/>
                </a:cubicBezTo>
                <a:close/>
                <a:moveTo>
                  <a:pt x="762" y="96"/>
                </a:moveTo>
                <a:cubicBezTo>
                  <a:pt x="761" y="97"/>
                  <a:pt x="761" y="97"/>
                  <a:pt x="761" y="97"/>
                </a:cubicBezTo>
                <a:cubicBezTo>
                  <a:pt x="710" y="171"/>
                  <a:pt x="618" y="193"/>
                  <a:pt x="525" y="196"/>
                </a:cubicBezTo>
                <a:cubicBezTo>
                  <a:pt x="630" y="88"/>
                  <a:pt x="727" y="61"/>
                  <a:pt x="735" y="59"/>
                </a:cubicBezTo>
                <a:cubicBezTo>
                  <a:pt x="766" y="54"/>
                  <a:pt x="776" y="58"/>
                  <a:pt x="778" y="59"/>
                </a:cubicBezTo>
                <a:cubicBezTo>
                  <a:pt x="779" y="65"/>
                  <a:pt x="772" y="83"/>
                  <a:pt x="762" y="96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35446-CA67-9C5D-F4D1-D14FD6AC4D61}"/>
              </a:ext>
            </a:extLst>
          </p:cNvPr>
          <p:cNvSpPr/>
          <p:nvPr/>
        </p:nvSpPr>
        <p:spPr>
          <a:xfrm>
            <a:off x="392456" y="5271592"/>
            <a:ext cx="393733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Kerja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bertanggung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jawab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pemenuhan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mengunggah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data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dukung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Aplikasi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Hukum.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3942ED-CA4C-E484-85F9-9DEECBDC73DF}"/>
              </a:ext>
            </a:extLst>
          </p:cNvPr>
          <p:cNvGrpSpPr/>
          <p:nvPr/>
        </p:nvGrpSpPr>
        <p:grpSpPr>
          <a:xfrm>
            <a:off x="5003383" y="2889366"/>
            <a:ext cx="214493" cy="268290"/>
            <a:chOff x="-314325" y="3573463"/>
            <a:chExt cx="487363" cy="609600"/>
          </a:xfrm>
          <a:solidFill>
            <a:schemeClr val="bg1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EFF41CB-2BB8-6111-9D8F-CFCD9ECBD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4325" y="3573463"/>
              <a:ext cx="406400" cy="528638"/>
            </a:xfrm>
            <a:custGeom>
              <a:avLst/>
              <a:gdLst>
                <a:gd name="T0" fmla="*/ 0 w 2304"/>
                <a:gd name="T1" fmla="*/ 0 h 2995"/>
                <a:gd name="T2" fmla="*/ 2304 w 2304"/>
                <a:gd name="T3" fmla="*/ 0 h 2995"/>
                <a:gd name="T4" fmla="*/ 2304 w 2304"/>
                <a:gd name="T5" fmla="*/ 749 h 2995"/>
                <a:gd name="T6" fmla="*/ 1728 w 2304"/>
                <a:gd name="T7" fmla="*/ 173 h 2995"/>
                <a:gd name="T8" fmla="*/ 173 w 2304"/>
                <a:gd name="T9" fmla="*/ 173 h 2995"/>
                <a:gd name="T10" fmla="*/ 173 w 2304"/>
                <a:gd name="T11" fmla="*/ 2995 h 2995"/>
                <a:gd name="T12" fmla="*/ 0 w 2304"/>
                <a:gd name="T13" fmla="*/ 2995 h 2995"/>
                <a:gd name="T14" fmla="*/ 0 w 2304"/>
                <a:gd name="T15" fmla="*/ 0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4" h="2995">
                  <a:moveTo>
                    <a:pt x="0" y="0"/>
                  </a:moveTo>
                  <a:lnTo>
                    <a:pt x="2304" y="0"/>
                  </a:lnTo>
                  <a:lnTo>
                    <a:pt x="2304" y="749"/>
                  </a:lnTo>
                  <a:lnTo>
                    <a:pt x="1728" y="173"/>
                  </a:lnTo>
                  <a:lnTo>
                    <a:pt x="173" y="173"/>
                  </a:lnTo>
                  <a:lnTo>
                    <a:pt x="173" y="2995"/>
                  </a:lnTo>
                  <a:lnTo>
                    <a:pt x="0" y="29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42ED1A4-6279-F592-2790-C11BD5A9C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5100" y="3843338"/>
              <a:ext cx="338138" cy="339725"/>
            </a:xfrm>
            <a:custGeom>
              <a:avLst/>
              <a:gdLst>
                <a:gd name="T0" fmla="*/ 560 w 1922"/>
                <a:gd name="T1" fmla="*/ 129 h 1923"/>
                <a:gd name="T2" fmla="*/ 396 w 1922"/>
                <a:gd name="T3" fmla="*/ 193 h 1923"/>
                <a:gd name="T4" fmla="*/ 261 w 1922"/>
                <a:gd name="T5" fmla="*/ 303 h 1923"/>
                <a:gd name="T6" fmla="*/ 166 w 1922"/>
                <a:gd name="T7" fmla="*/ 448 h 1923"/>
                <a:gd name="T8" fmla="*/ 118 w 1922"/>
                <a:gd name="T9" fmla="*/ 620 h 1923"/>
                <a:gd name="T10" fmla="*/ 128 w 1922"/>
                <a:gd name="T11" fmla="*/ 803 h 1923"/>
                <a:gd name="T12" fmla="*/ 193 w 1922"/>
                <a:gd name="T13" fmla="*/ 968 h 1923"/>
                <a:gd name="T14" fmla="*/ 302 w 1922"/>
                <a:gd name="T15" fmla="*/ 1102 h 1923"/>
                <a:gd name="T16" fmla="*/ 447 w 1922"/>
                <a:gd name="T17" fmla="*/ 1197 h 1923"/>
                <a:gd name="T18" fmla="*/ 620 w 1922"/>
                <a:gd name="T19" fmla="*/ 1244 h 1923"/>
                <a:gd name="T20" fmla="*/ 802 w 1922"/>
                <a:gd name="T21" fmla="*/ 1235 h 1923"/>
                <a:gd name="T22" fmla="*/ 967 w 1922"/>
                <a:gd name="T23" fmla="*/ 1171 h 1923"/>
                <a:gd name="T24" fmla="*/ 1101 w 1922"/>
                <a:gd name="T25" fmla="*/ 1061 h 1923"/>
                <a:gd name="T26" fmla="*/ 1197 w 1922"/>
                <a:gd name="T27" fmla="*/ 916 h 1923"/>
                <a:gd name="T28" fmla="*/ 1244 w 1922"/>
                <a:gd name="T29" fmla="*/ 744 h 1923"/>
                <a:gd name="T30" fmla="*/ 1234 w 1922"/>
                <a:gd name="T31" fmla="*/ 560 h 1923"/>
                <a:gd name="T32" fmla="*/ 1170 w 1922"/>
                <a:gd name="T33" fmla="*/ 396 h 1923"/>
                <a:gd name="T34" fmla="*/ 1060 w 1922"/>
                <a:gd name="T35" fmla="*/ 262 h 1923"/>
                <a:gd name="T36" fmla="*/ 914 w 1922"/>
                <a:gd name="T37" fmla="*/ 166 h 1923"/>
                <a:gd name="T38" fmla="*/ 743 w 1922"/>
                <a:gd name="T39" fmla="*/ 119 h 1923"/>
                <a:gd name="T40" fmla="*/ 747 w 1922"/>
                <a:gd name="T41" fmla="*/ 3 h 1923"/>
                <a:gd name="T42" fmla="*/ 931 w 1922"/>
                <a:gd name="T43" fmla="*/ 48 h 1923"/>
                <a:gd name="T44" fmla="*/ 1094 w 1922"/>
                <a:gd name="T45" fmla="*/ 139 h 1923"/>
                <a:gd name="T46" fmla="*/ 1223 w 1922"/>
                <a:gd name="T47" fmla="*/ 269 h 1923"/>
                <a:gd name="T48" fmla="*/ 1315 w 1922"/>
                <a:gd name="T49" fmla="*/ 432 h 1923"/>
                <a:gd name="T50" fmla="*/ 1360 w 1922"/>
                <a:gd name="T51" fmla="*/ 616 h 1923"/>
                <a:gd name="T52" fmla="*/ 1351 w 1922"/>
                <a:gd name="T53" fmla="*/ 805 h 1923"/>
                <a:gd name="T54" fmla="*/ 1297 w 1922"/>
                <a:gd name="T55" fmla="*/ 974 h 1923"/>
                <a:gd name="T56" fmla="*/ 1201 w 1922"/>
                <a:gd name="T57" fmla="*/ 1121 h 1923"/>
                <a:gd name="T58" fmla="*/ 1920 w 1922"/>
                <a:gd name="T59" fmla="*/ 1851 h 1923"/>
                <a:gd name="T60" fmla="*/ 1915 w 1922"/>
                <a:gd name="T61" fmla="*/ 1894 h 1923"/>
                <a:gd name="T62" fmla="*/ 1879 w 1922"/>
                <a:gd name="T63" fmla="*/ 1921 h 1923"/>
                <a:gd name="T64" fmla="*/ 1836 w 1922"/>
                <a:gd name="T65" fmla="*/ 1916 h 1923"/>
                <a:gd name="T66" fmla="*/ 1074 w 1922"/>
                <a:gd name="T67" fmla="*/ 1238 h 1923"/>
                <a:gd name="T68" fmla="*/ 919 w 1922"/>
                <a:gd name="T69" fmla="*/ 1321 h 1923"/>
                <a:gd name="T70" fmla="*/ 744 w 1922"/>
                <a:gd name="T71" fmla="*/ 1361 h 1923"/>
                <a:gd name="T72" fmla="*/ 552 w 1922"/>
                <a:gd name="T73" fmla="*/ 1351 h 1923"/>
                <a:gd name="T74" fmla="*/ 374 w 1922"/>
                <a:gd name="T75" fmla="*/ 1290 h 1923"/>
                <a:gd name="T76" fmla="*/ 222 w 1922"/>
                <a:gd name="T77" fmla="*/ 1185 h 1923"/>
                <a:gd name="T78" fmla="*/ 104 w 1922"/>
                <a:gd name="T79" fmla="*/ 1043 h 1923"/>
                <a:gd name="T80" fmla="*/ 27 w 1922"/>
                <a:gd name="T81" fmla="*/ 873 h 1923"/>
                <a:gd name="T82" fmla="*/ 0 w 1922"/>
                <a:gd name="T83" fmla="*/ 682 h 1923"/>
                <a:gd name="T84" fmla="*/ 27 w 1922"/>
                <a:gd name="T85" fmla="*/ 490 h 1923"/>
                <a:gd name="T86" fmla="*/ 104 w 1922"/>
                <a:gd name="T87" fmla="*/ 321 h 1923"/>
                <a:gd name="T88" fmla="*/ 222 w 1922"/>
                <a:gd name="T89" fmla="*/ 179 h 1923"/>
                <a:gd name="T90" fmla="*/ 374 w 1922"/>
                <a:gd name="T91" fmla="*/ 74 h 1923"/>
                <a:gd name="T92" fmla="*/ 552 w 1922"/>
                <a:gd name="T93" fmla="*/ 13 h 1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2" h="1923">
                  <a:moveTo>
                    <a:pt x="681" y="115"/>
                  </a:moveTo>
                  <a:lnTo>
                    <a:pt x="620" y="119"/>
                  </a:lnTo>
                  <a:lnTo>
                    <a:pt x="560" y="129"/>
                  </a:lnTo>
                  <a:lnTo>
                    <a:pt x="503" y="145"/>
                  </a:lnTo>
                  <a:lnTo>
                    <a:pt x="447" y="166"/>
                  </a:lnTo>
                  <a:lnTo>
                    <a:pt x="396" y="193"/>
                  </a:lnTo>
                  <a:lnTo>
                    <a:pt x="347" y="225"/>
                  </a:lnTo>
                  <a:lnTo>
                    <a:pt x="302" y="262"/>
                  </a:lnTo>
                  <a:lnTo>
                    <a:pt x="261" y="303"/>
                  </a:lnTo>
                  <a:lnTo>
                    <a:pt x="224" y="348"/>
                  </a:lnTo>
                  <a:lnTo>
                    <a:pt x="193" y="396"/>
                  </a:lnTo>
                  <a:lnTo>
                    <a:pt x="166" y="448"/>
                  </a:lnTo>
                  <a:lnTo>
                    <a:pt x="144" y="503"/>
                  </a:lnTo>
                  <a:lnTo>
                    <a:pt x="128" y="560"/>
                  </a:lnTo>
                  <a:lnTo>
                    <a:pt x="118" y="620"/>
                  </a:lnTo>
                  <a:lnTo>
                    <a:pt x="115" y="682"/>
                  </a:lnTo>
                  <a:lnTo>
                    <a:pt x="118" y="744"/>
                  </a:lnTo>
                  <a:lnTo>
                    <a:pt x="128" y="803"/>
                  </a:lnTo>
                  <a:lnTo>
                    <a:pt x="144" y="861"/>
                  </a:lnTo>
                  <a:lnTo>
                    <a:pt x="166" y="916"/>
                  </a:lnTo>
                  <a:lnTo>
                    <a:pt x="193" y="968"/>
                  </a:lnTo>
                  <a:lnTo>
                    <a:pt x="224" y="1016"/>
                  </a:lnTo>
                  <a:lnTo>
                    <a:pt x="261" y="1061"/>
                  </a:lnTo>
                  <a:lnTo>
                    <a:pt x="302" y="1102"/>
                  </a:lnTo>
                  <a:lnTo>
                    <a:pt x="347" y="1139"/>
                  </a:lnTo>
                  <a:lnTo>
                    <a:pt x="396" y="1171"/>
                  </a:lnTo>
                  <a:lnTo>
                    <a:pt x="447" y="1197"/>
                  </a:lnTo>
                  <a:lnTo>
                    <a:pt x="503" y="1219"/>
                  </a:lnTo>
                  <a:lnTo>
                    <a:pt x="560" y="1235"/>
                  </a:lnTo>
                  <a:lnTo>
                    <a:pt x="620" y="1244"/>
                  </a:lnTo>
                  <a:lnTo>
                    <a:pt x="681" y="1248"/>
                  </a:lnTo>
                  <a:lnTo>
                    <a:pt x="743" y="1244"/>
                  </a:lnTo>
                  <a:lnTo>
                    <a:pt x="802" y="1235"/>
                  </a:lnTo>
                  <a:lnTo>
                    <a:pt x="860" y="1219"/>
                  </a:lnTo>
                  <a:lnTo>
                    <a:pt x="914" y="1197"/>
                  </a:lnTo>
                  <a:lnTo>
                    <a:pt x="967" y="1171"/>
                  </a:lnTo>
                  <a:lnTo>
                    <a:pt x="1015" y="1139"/>
                  </a:lnTo>
                  <a:lnTo>
                    <a:pt x="1060" y="1102"/>
                  </a:lnTo>
                  <a:lnTo>
                    <a:pt x="1101" y="1061"/>
                  </a:lnTo>
                  <a:lnTo>
                    <a:pt x="1138" y="1016"/>
                  </a:lnTo>
                  <a:lnTo>
                    <a:pt x="1170" y="968"/>
                  </a:lnTo>
                  <a:lnTo>
                    <a:pt x="1197" y="916"/>
                  </a:lnTo>
                  <a:lnTo>
                    <a:pt x="1218" y="861"/>
                  </a:lnTo>
                  <a:lnTo>
                    <a:pt x="1234" y="803"/>
                  </a:lnTo>
                  <a:lnTo>
                    <a:pt x="1244" y="744"/>
                  </a:lnTo>
                  <a:lnTo>
                    <a:pt x="1248" y="682"/>
                  </a:lnTo>
                  <a:lnTo>
                    <a:pt x="1244" y="620"/>
                  </a:lnTo>
                  <a:lnTo>
                    <a:pt x="1234" y="560"/>
                  </a:lnTo>
                  <a:lnTo>
                    <a:pt x="1218" y="503"/>
                  </a:lnTo>
                  <a:lnTo>
                    <a:pt x="1197" y="448"/>
                  </a:lnTo>
                  <a:lnTo>
                    <a:pt x="1170" y="396"/>
                  </a:lnTo>
                  <a:lnTo>
                    <a:pt x="1138" y="348"/>
                  </a:lnTo>
                  <a:lnTo>
                    <a:pt x="1101" y="303"/>
                  </a:lnTo>
                  <a:lnTo>
                    <a:pt x="1060" y="262"/>
                  </a:lnTo>
                  <a:lnTo>
                    <a:pt x="1015" y="225"/>
                  </a:lnTo>
                  <a:lnTo>
                    <a:pt x="967" y="193"/>
                  </a:lnTo>
                  <a:lnTo>
                    <a:pt x="914" y="166"/>
                  </a:lnTo>
                  <a:lnTo>
                    <a:pt x="860" y="145"/>
                  </a:lnTo>
                  <a:lnTo>
                    <a:pt x="802" y="129"/>
                  </a:lnTo>
                  <a:lnTo>
                    <a:pt x="743" y="119"/>
                  </a:lnTo>
                  <a:lnTo>
                    <a:pt x="681" y="115"/>
                  </a:lnTo>
                  <a:close/>
                  <a:moveTo>
                    <a:pt x="681" y="0"/>
                  </a:moveTo>
                  <a:lnTo>
                    <a:pt x="747" y="3"/>
                  </a:lnTo>
                  <a:lnTo>
                    <a:pt x="811" y="13"/>
                  </a:lnTo>
                  <a:lnTo>
                    <a:pt x="873" y="27"/>
                  </a:lnTo>
                  <a:lnTo>
                    <a:pt x="931" y="48"/>
                  </a:lnTo>
                  <a:lnTo>
                    <a:pt x="989" y="74"/>
                  </a:lnTo>
                  <a:lnTo>
                    <a:pt x="1042" y="105"/>
                  </a:lnTo>
                  <a:lnTo>
                    <a:pt x="1094" y="139"/>
                  </a:lnTo>
                  <a:lnTo>
                    <a:pt x="1141" y="179"/>
                  </a:lnTo>
                  <a:lnTo>
                    <a:pt x="1184" y="222"/>
                  </a:lnTo>
                  <a:lnTo>
                    <a:pt x="1223" y="269"/>
                  </a:lnTo>
                  <a:lnTo>
                    <a:pt x="1259" y="321"/>
                  </a:lnTo>
                  <a:lnTo>
                    <a:pt x="1289" y="374"/>
                  </a:lnTo>
                  <a:lnTo>
                    <a:pt x="1315" y="432"/>
                  </a:lnTo>
                  <a:lnTo>
                    <a:pt x="1335" y="490"/>
                  </a:lnTo>
                  <a:lnTo>
                    <a:pt x="1350" y="552"/>
                  </a:lnTo>
                  <a:lnTo>
                    <a:pt x="1360" y="616"/>
                  </a:lnTo>
                  <a:lnTo>
                    <a:pt x="1363" y="682"/>
                  </a:lnTo>
                  <a:lnTo>
                    <a:pt x="1360" y="744"/>
                  </a:lnTo>
                  <a:lnTo>
                    <a:pt x="1351" y="805"/>
                  </a:lnTo>
                  <a:lnTo>
                    <a:pt x="1338" y="863"/>
                  </a:lnTo>
                  <a:lnTo>
                    <a:pt x="1320" y="920"/>
                  </a:lnTo>
                  <a:lnTo>
                    <a:pt x="1297" y="974"/>
                  </a:lnTo>
                  <a:lnTo>
                    <a:pt x="1269" y="1025"/>
                  </a:lnTo>
                  <a:lnTo>
                    <a:pt x="1237" y="1075"/>
                  </a:lnTo>
                  <a:lnTo>
                    <a:pt x="1201" y="1121"/>
                  </a:lnTo>
                  <a:lnTo>
                    <a:pt x="1905" y="1825"/>
                  </a:lnTo>
                  <a:lnTo>
                    <a:pt x="1915" y="1837"/>
                  </a:lnTo>
                  <a:lnTo>
                    <a:pt x="1920" y="1851"/>
                  </a:lnTo>
                  <a:lnTo>
                    <a:pt x="1922" y="1865"/>
                  </a:lnTo>
                  <a:lnTo>
                    <a:pt x="1920" y="1880"/>
                  </a:lnTo>
                  <a:lnTo>
                    <a:pt x="1915" y="1894"/>
                  </a:lnTo>
                  <a:lnTo>
                    <a:pt x="1905" y="1906"/>
                  </a:lnTo>
                  <a:lnTo>
                    <a:pt x="1893" y="1916"/>
                  </a:lnTo>
                  <a:lnTo>
                    <a:pt x="1879" y="1921"/>
                  </a:lnTo>
                  <a:lnTo>
                    <a:pt x="1865" y="1923"/>
                  </a:lnTo>
                  <a:lnTo>
                    <a:pt x="1850" y="1921"/>
                  </a:lnTo>
                  <a:lnTo>
                    <a:pt x="1836" y="1916"/>
                  </a:lnTo>
                  <a:lnTo>
                    <a:pt x="1825" y="1906"/>
                  </a:lnTo>
                  <a:lnTo>
                    <a:pt x="1120" y="1202"/>
                  </a:lnTo>
                  <a:lnTo>
                    <a:pt x="1074" y="1238"/>
                  </a:lnTo>
                  <a:lnTo>
                    <a:pt x="1025" y="1270"/>
                  </a:lnTo>
                  <a:lnTo>
                    <a:pt x="973" y="1297"/>
                  </a:lnTo>
                  <a:lnTo>
                    <a:pt x="919" y="1321"/>
                  </a:lnTo>
                  <a:lnTo>
                    <a:pt x="862" y="1339"/>
                  </a:lnTo>
                  <a:lnTo>
                    <a:pt x="803" y="1352"/>
                  </a:lnTo>
                  <a:lnTo>
                    <a:pt x="744" y="1361"/>
                  </a:lnTo>
                  <a:lnTo>
                    <a:pt x="681" y="1364"/>
                  </a:lnTo>
                  <a:lnTo>
                    <a:pt x="616" y="1361"/>
                  </a:lnTo>
                  <a:lnTo>
                    <a:pt x="552" y="1351"/>
                  </a:lnTo>
                  <a:lnTo>
                    <a:pt x="490" y="1337"/>
                  </a:lnTo>
                  <a:lnTo>
                    <a:pt x="431" y="1316"/>
                  </a:lnTo>
                  <a:lnTo>
                    <a:pt x="374" y="1290"/>
                  </a:lnTo>
                  <a:lnTo>
                    <a:pt x="320" y="1259"/>
                  </a:lnTo>
                  <a:lnTo>
                    <a:pt x="269" y="1224"/>
                  </a:lnTo>
                  <a:lnTo>
                    <a:pt x="222" y="1185"/>
                  </a:lnTo>
                  <a:lnTo>
                    <a:pt x="178" y="1142"/>
                  </a:lnTo>
                  <a:lnTo>
                    <a:pt x="138" y="1094"/>
                  </a:lnTo>
                  <a:lnTo>
                    <a:pt x="104" y="1043"/>
                  </a:lnTo>
                  <a:lnTo>
                    <a:pt x="73" y="989"/>
                  </a:lnTo>
                  <a:lnTo>
                    <a:pt x="47" y="932"/>
                  </a:lnTo>
                  <a:lnTo>
                    <a:pt x="27" y="873"/>
                  </a:lnTo>
                  <a:lnTo>
                    <a:pt x="12" y="811"/>
                  </a:lnTo>
                  <a:lnTo>
                    <a:pt x="3" y="747"/>
                  </a:lnTo>
                  <a:lnTo>
                    <a:pt x="0" y="682"/>
                  </a:lnTo>
                  <a:lnTo>
                    <a:pt x="3" y="616"/>
                  </a:lnTo>
                  <a:lnTo>
                    <a:pt x="12" y="552"/>
                  </a:lnTo>
                  <a:lnTo>
                    <a:pt x="27" y="490"/>
                  </a:lnTo>
                  <a:lnTo>
                    <a:pt x="47" y="432"/>
                  </a:lnTo>
                  <a:lnTo>
                    <a:pt x="73" y="374"/>
                  </a:lnTo>
                  <a:lnTo>
                    <a:pt x="104" y="321"/>
                  </a:lnTo>
                  <a:lnTo>
                    <a:pt x="138" y="269"/>
                  </a:lnTo>
                  <a:lnTo>
                    <a:pt x="178" y="222"/>
                  </a:lnTo>
                  <a:lnTo>
                    <a:pt x="222" y="179"/>
                  </a:lnTo>
                  <a:lnTo>
                    <a:pt x="269" y="139"/>
                  </a:lnTo>
                  <a:lnTo>
                    <a:pt x="320" y="105"/>
                  </a:lnTo>
                  <a:lnTo>
                    <a:pt x="374" y="74"/>
                  </a:lnTo>
                  <a:lnTo>
                    <a:pt x="431" y="48"/>
                  </a:lnTo>
                  <a:lnTo>
                    <a:pt x="490" y="27"/>
                  </a:lnTo>
                  <a:lnTo>
                    <a:pt x="552" y="13"/>
                  </a:lnTo>
                  <a:lnTo>
                    <a:pt x="616" y="3"/>
                  </a:lnTo>
                  <a:lnTo>
                    <a:pt x="6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BC02758-C4DB-A2F0-0FA3-33386FC5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25" y="3979863"/>
              <a:ext cx="131763" cy="20638"/>
            </a:xfrm>
            <a:custGeom>
              <a:avLst/>
              <a:gdLst>
                <a:gd name="T0" fmla="*/ 58 w 749"/>
                <a:gd name="T1" fmla="*/ 0 h 115"/>
                <a:gd name="T2" fmla="*/ 692 w 749"/>
                <a:gd name="T3" fmla="*/ 0 h 115"/>
                <a:gd name="T4" fmla="*/ 710 w 749"/>
                <a:gd name="T5" fmla="*/ 3 h 115"/>
                <a:gd name="T6" fmla="*/ 726 w 749"/>
                <a:gd name="T7" fmla="*/ 12 h 115"/>
                <a:gd name="T8" fmla="*/ 738 w 749"/>
                <a:gd name="T9" fmla="*/ 24 h 115"/>
                <a:gd name="T10" fmla="*/ 746 w 749"/>
                <a:gd name="T11" fmla="*/ 40 h 115"/>
                <a:gd name="T12" fmla="*/ 749 w 749"/>
                <a:gd name="T13" fmla="*/ 58 h 115"/>
                <a:gd name="T14" fmla="*/ 746 w 749"/>
                <a:gd name="T15" fmla="*/ 75 h 115"/>
                <a:gd name="T16" fmla="*/ 738 w 749"/>
                <a:gd name="T17" fmla="*/ 92 h 115"/>
                <a:gd name="T18" fmla="*/ 726 w 749"/>
                <a:gd name="T19" fmla="*/ 104 h 115"/>
                <a:gd name="T20" fmla="*/ 710 w 749"/>
                <a:gd name="T21" fmla="*/ 112 h 115"/>
                <a:gd name="T22" fmla="*/ 692 w 749"/>
                <a:gd name="T23" fmla="*/ 115 h 115"/>
                <a:gd name="T24" fmla="*/ 58 w 749"/>
                <a:gd name="T25" fmla="*/ 115 h 115"/>
                <a:gd name="T26" fmla="*/ 40 w 749"/>
                <a:gd name="T27" fmla="*/ 112 h 115"/>
                <a:gd name="T28" fmla="*/ 24 w 749"/>
                <a:gd name="T29" fmla="*/ 104 h 115"/>
                <a:gd name="T30" fmla="*/ 12 w 749"/>
                <a:gd name="T31" fmla="*/ 92 h 115"/>
                <a:gd name="T32" fmla="*/ 3 w 749"/>
                <a:gd name="T33" fmla="*/ 75 h 115"/>
                <a:gd name="T34" fmla="*/ 0 w 749"/>
                <a:gd name="T35" fmla="*/ 58 h 115"/>
                <a:gd name="T36" fmla="*/ 3 w 749"/>
                <a:gd name="T37" fmla="*/ 40 h 115"/>
                <a:gd name="T38" fmla="*/ 12 w 749"/>
                <a:gd name="T39" fmla="*/ 24 h 115"/>
                <a:gd name="T40" fmla="*/ 24 w 749"/>
                <a:gd name="T41" fmla="*/ 12 h 115"/>
                <a:gd name="T42" fmla="*/ 40 w 749"/>
                <a:gd name="T43" fmla="*/ 3 h 115"/>
                <a:gd name="T44" fmla="*/ 58 w 749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9" h="115">
                  <a:moveTo>
                    <a:pt x="58" y="0"/>
                  </a:moveTo>
                  <a:lnTo>
                    <a:pt x="692" y="0"/>
                  </a:lnTo>
                  <a:lnTo>
                    <a:pt x="710" y="3"/>
                  </a:lnTo>
                  <a:lnTo>
                    <a:pt x="726" y="12"/>
                  </a:lnTo>
                  <a:lnTo>
                    <a:pt x="738" y="24"/>
                  </a:lnTo>
                  <a:lnTo>
                    <a:pt x="746" y="40"/>
                  </a:lnTo>
                  <a:lnTo>
                    <a:pt x="749" y="58"/>
                  </a:lnTo>
                  <a:lnTo>
                    <a:pt x="746" y="75"/>
                  </a:lnTo>
                  <a:lnTo>
                    <a:pt x="738" y="92"/>
                  </a:lnTo>
                  <a:lnTo>
                    <a:pt x="726" y="104"/>
                  </a:lnTo>
                  <a:lnTo>
                    <a:pt x="710" y="112"/>
                  </a:lnTo>
                  <a:lnTo>
                    <a:pt x="692" y="115"/>
                  </a:lnTo>
                  <a:lnTo>
                    <a:pt x="58" y="115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87CFCA22-865C-6BBF-B6C0-A8A355A2D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1125" y="3919538"/>
              <a:ext cx="80963" cy="19050"/>
            </a:xfrm>
            <a:custGeom>
              <a:avLst/>
              <a:gdLst>
                <a:gd name="T0" fmla="*/ 58 w 461"/>
                <a:gd name="T1" fmla="*/ 0 h 116"/>
                <a:gd name="T2" fmla="*/ 404 w 461"/>
                <a:gd name="T3" fmla="*/ 0 h 116"/>
                <a:gd name="T4" fmla="*/ 422 w 461"/>
                <a:gd name="T5" fmla="*/ 4 h 116"/>
                <a:gd name="T6" fmla="*/ 438 w 461"/>
                <a:gd name="T7" fmla="*/ 12 h 116"/>
                <a:gd name="T8" fmla="*/ 450 w 461"/>
                <a:gd name="T9" fmla="*/ 24 h 116"/>
                <a:gd name="T10" fmla="*/ 458 w 461"/>
                <a:gd name="T11" fmla="*/ 40 h 116"/>
                <a:gd name="T12" fmla="*/ 461 w 461"/>
                <a:gd name="T13" fmla="*/ 58 h 116"/>
                <a:gd name="T14" fmla="*/ 458 w 461"/>
                <a:gd name="T15" fmla="*/ 76 h 116"/>
                <a:gd name="T16" fmla="*/ 450 w 461"/>
                <a:gd name="T17" fmla="*/ 92 h 116"/>
                <a:gd name="T18" fmla="*/ 438 w 461"/>
                <a:gd name="T19" fmla="*/ 104 h 116"/>
                <a:gd name="T20" fmla="*/ 422 w 461"/>
                <a:gd name="T21" fmla="*/ 112 h 116"/>
                <a:gd name="T22" fmla="*/ 404 w 461"/>
                <a:gd name="T23" fmla="*/ 116 h 116"/>
                <a:gd name="T24" fmla="*/ 58 w 461"/>
                <a:gd name="T25" fmla="*/ 116 h 116"/>
                <a:gd name="T26" fmla="*/ 40 w 461"/>
                <a:gd name="T27" fmla="*/ 112 h 116"/>
                <a:gd name="T28" fmla="*/ 24 w 461"/>
                <a:gd name="T29" fmla="*/ 104 h 116"/>
                <a:gd name="T30" fmla="*/ 12 w 461"/>
                <a:gd name="T31" fmla="*/ 92 h 116"/>
                <a:gd name="T32" fmla="*/ 3 w 461"/>
                <a:gd name="T33" fmla="*/ 76 h 116"/>
                <a:gd name="T34" fmla="*/ 0 w 461"/>
                <a:gd name="T35" fmla="*/ 58 h 116"/>
                <a:gd name="T36" fmla="*/ 3 w 461"/>
                <a:gd name="T37" fmla="*/ 40 h 116"/>
                <a:gd name="T38" fmla="*/ 12 w 461"/>
                <a:gd name="T39" fmla="*/ 24 h 116"/>
                <a:gd name="T40" fmla="*/ 24 w 461"/>
                <a:gd name="T41" fmla="*/ 12 h 116"/>
                <a:gd name="T42" fmla="*/ 40 w 461"/>
                <a:gd name="T43" fmla="*/ 4 h 116"/>
                <a:gd name="T44" fmla="*/ 58 w 46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1" h="116">
                  <a:moveTo>
                    <a:pt x="58" y="0"/>
                  </a:moveTo>
                  <a:lnTo>
                    <a:pt x="404" y="0"/>
                  </a:lnTo>
                  <a:lnTo>
                    <a:pt x="422" y="4"/>
                  </a:lnTo>
                  <a:lnTo>
                    <a:pt x="438" y="12"/>
                  </a:lnTo>
                  <a:lnTo>
                    <a:pt x="450" y="24"/>
                  </a:lnTo>
                  <a:lnTo>
                    <a:pt x="458" y="40"/>
                  </a:lnTo>
                  <a:lnTo>
                    <a:pt x="461" y="58"/>
                  </a:lnTo>
                  <a:lnTo>
                    <a:pt x="458" y="76"/>
                  </a:lnTo>
                  <a:lnTo>
                    <a:pt x="450" y="92"/>
                  </a:lnTo>
                  <a:lnTo>
                    <a:pt x="438" y="104"/>
                  </a:lnTo>
                  <a:lnTo>
                    <a:pt x="422" y="112"/>
                  </a:lnTo>
                  <a:lnTo>
                    <a:pt x="404" y="116"/>
                  </a:lnTo>
                  <a:lnTo>
                    <a:pt x="58" y="116"/>
                  </a:lnTo>
                  <a:lnTo>
                    <a:pt x="40" y="112"/>
                  </a:lnTo>
                  <a:lnTo>
                    <a:pt x="24" y="104"/>
                  </a:lnTo>
                  <a:lnTo>
                    <a:pt x="12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0" y="4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EA8CC12-F5B1-7B77-8A97-B4A165277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3525" y="3624263"/>
              <a:ext cx="406400" cy="528638"/>
            </a:xfrm>
            <a:custGeom>
              <a:avLst/>
              <a:gdLst>
                <a:gd name="T0" fmla="*/ 1329 w 2304"/>
                <a:gd name="T1" fmla="*/ 126 h 2995"/>
                <a:gd name="T2" fmla="*/ 1326 w 2304"/>
                <a:gd name="T3" fmla="*/ 129 h 2995"/>
                <a:gd name="T4" fmla="*/ 1325 w 2304"/>
                <a:gd name="T5" fmla="*/ 979 h 2995"/>
                <a:gd name="T6" fmla="*/ 2175 w 2304"/>
                <a:gd name="T7" fmla="*/ 979 h 2995"/>
                <a:gd name="T8" fmla="*/ 2180 w 2304"/>
                <a:gd name="T9" fmla="*/ 975 h 2995"/>
                <a:gd name="T10" fmla="*/ 2180 w 2304"/>
                <a:gd name="T11" fmla="*/ 970 h 2995"/>
                <a:gd name="T12" fmla="*/ 1337 w 2304"/>
                <a:gd name="T13" fmla="*/ 127 h 2995"/>
                <a:gd name="T14" fmla="*/ 1332 w 2304"/>
                <a:gd name="T15" fmla="*/ 125 h 2995"/>
                <a:gd name="T16" fmla="*/ 1407 w 2304"/>
                <a:gd name="T17" fmla="*/ 0 h 2995"/>
                <a:gd name="T18" fmla="*/ 2304 w 2304"/>
                <a:gd name="T19" fmla="*/ 2751 h 2995"/>
                <a:gd name="T20" fmla="*/ 1940 w 2304"/>
                <a:gd name="T21" fmla="*/ 2300 h 2995"/>
                <a:gd name="T22" fmla="*/ 1990 w 2304"/>
                <a:gd name="T23" fmla="*/ 2184 h 2995"/>
                <a:gd name="T24" fmla="*/ 2021 w 2304"/>
                <a:gd name="T25" fmla="*/ 2059 h 2995"/>
                <a:gd name="T26" fmla="*/ 2033 w 2304"/>
                <a:gd name="T27" fmla="*/ 1927 h 2995"/>
                <a:gd name="T28" fmla="*/ 2020 w 2304"/>
                <a:gd name="T29" fmla="*/ 1784 h 2995"/>
                <a:gd name="T30" fmla="*/ 1983 w 2304"/>
                <a:gd name="T31" fmla="*/ 1649 h 2995"/>
                <a:gd name="T32" fmla="*/ 1924 w 2304"/>
                <a:gd name="T33" fmla="*/ 1525 h 2995"/>
                <a:gd name="T34" fmla="*/ 1845 w 2304"/>
                <a:gd name="T35" fmla="*/ 1414 h 2995"/>
                <a:gd name="T36" fmla="*/ 1749 w 2304"/>
                <a:gd name="T37" fmla="*/ 1317 h 2995"/>
                <a:gd name="T38" fmla="*/ 1638 w 2304"/>
                <a:gd name="T39" fmla="*/ 1239 h 2995"/>
                <a:gd name="T40" fmla="*/ 1513 w 2304"/>
                <a:gd name="T41" fmla="*/ 1180 h 2995"/>
                <a:gd name="T42" fmla="*/ 1379 w 2304"/>
                <a:gd name="T43" fmla="*/ 1144 h 2995"/>
                <a:gd name="T44" fmla="*/ 1236 w 2304"/>
                <a:gd name="T45" fmla="*/ 1130 h 2995"/>
                <a:gd name="T46" fmla="*/ 1093 w 2304"/>
                <a:gd name="T47" fmla="*/ 1144 h 2995"/>
                <a:gd name="T48" fmla="*/ 958 w 2304"/>
                <a:gd name="T49" fmla="*/ 1180 h 2995"/>
                <a:gd name="T50" fmla="*/ 835 w 2304"/>
                <a:gd name="T51" fmla="*/ 1239 h 2995"/>
                <a:gd name="T52" fmla="*/ 724 w 2304"/>
                <a:gd name="T53" fmla="*/ 1317 h 2995"/>
                <a:gd name="T54" fmla="*/ 627 w 2304"/>
                <a:gd name="T55" fmla="*/ 1414 h 2995"/>
                <a:gd name="T56" fmla="*/ 549 w 2304"/>
                <a:gd name="T57" fmla="*/ 1525 h 2995"/>
                <a:gd name="T58" fmla="*/ 490 w 2304"/>
                <a:gd name="T59" fmla="*/ 1649 h 2995"/>
                <a:gd name="T60" fmla="*/ 452 w 2304"/>
                <a:gd name="T61" fmla="*/ 1784 h 2995"/>
                <a:gd name="T62" fmla="*/ 440 w 2304"/>
                <a:gd name="T63" fmla="*/ 1927 h 2995"/>
                <a:gd name="T64" fmla="*/ 452 w 2304"/>
                <a:gd name="T65" fmla="*/ 2069 h 2995"/>
                <a:gd name="T66" fmla="*/ 490 w 2304"/>
                <a:gd name="T67" fmla="*/ 2205 h 2995"/>
                <a:gd name="T68" fmla="*/ 549 w 2304"/>
                <a:gd name="T69" fmla="*/ 2328 h 2995"/>
                <a:gd name="T70" fmla="*/ 627 w 2304"/>
                <a:gd name="T71" fmla="*/ 2440 h 2995"/>
                <a:gd name="T72" fmla="*/ 724 w 2304"/>
                <a:gd name="T73" fmla="*/ 2535 h 2995"/>
                <a:gd name="T74" fmla="*/ 835 w 2304"/>
                <a:gd name="T75" fmla="*/ 2614 h 2995"/>
                <a:gd name="T76" fmla="*/ 958 w 2304"/>
                <a:gd name="T77" fmla="*/ 2674 h 2995"/>
                <a:gd name="T78" fmla="*/ 1093 w 2304"/>
                <a:gd name="T79" fmla="*/ 2710 h 2995"/>
                <a:gd name="T80" fmla="*/ 1236 w 2304"/>
                <a:gd name="T81" fmla="*/ 2723 h 2995"/>
                <a:gd name="T82" fmla="*/ 1368 w 2304"/>
                <a:gd name="T83" fmla="*/ 2712 h 2995"/>
                <a:gd name="T84" fmla="*/ 1492 w 2304"/>
                <a:gd name="T85" fmla="*/ 2681 h 2995"/>
                <a:gd name="T86" fmla="*/ 1609 w 2304"/>
                <a:gd name="T87" fmla="*/ 2630 h 2995"/>
                <a:gd name="T88" fmla="*/ 2060 w 2304"/>
                <a:gd name="T89" fmla="*/ 2995 h 2995"/>
                <a:gd name="T90" fmla="*/ 0 w 2304"/>
                <a:gd name="T91" fmla="*/ 0 h 2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4" h="2995">
                  <a:moveTo>
                    <a:pt x="1332" y="125"/>
                  </a:moveTo>
                  <a:lnTo>
                    <a:pt x="1329" y="126"/>
                  </a:lnTo>
                  <a:lnTo>
                    <a:pt x="1327" y="127"/>
                  </a:lnTo>
                  <a:lnTo>
                    <a:pt x="1326" y="129"/>
                  </a:lnTo>
                  <a:lnTo>
                    <a:pt x="1325" y="132"/>
                  </a:lnTo>
                  <a:lnTo>
                    <a:pt x="1325" y="979"/>
                  </a:lnTo>
                  <a:lnTo>
                    <a:pt x="2172" y="979"/>
                  </a:lnTo>
                  <a:lnTo>
                    <a:pt x="2175" y="979"/>
                  </a:lnTo>
                  <a:lnTo>
                    <a:pt x="2177" y="977"/>
                  </a:lnTo>
                  <a:lnTo>
                    <a:pt x="2180" y="975"/>
                  </a:lnTo>
                  <a:lnTo>
                    <a:pt x="2180" y="973"/>
                  </a:lnTo>
                  <a:lnTo>
                    <a:pt x="2180" y="970"/>
                  </a:lnTo>
                  <a:lnTo>
                    <a:pt x="2177" y="968"/>
                  </a:lnTo>
                  <a:lnTo>
                    <a:pt x="1337" y="127"/>
                  </a:lnTo>
                  <a:lnTo>
                    <a:pt x="1334" y="126"/>
                  </a:lnTo>
                  <a:lnTo>
                    <a:pt x="1332" y="125"/>
                  </a:lnTo>
                  <a:close/>
                  <a:moveTo>
                    <a:pt x="0" y="0"/>
                  </a:moveTo>
                  <a:lnTo>
                    <a:pt x="1407" y="0"/>
                  </a:lnTo>
                  <a:lnTo>
                    <a:pt x="2304" y="898"/>
                  </a:lnTo>
                  <a:lnTo>
                    <a:pt x="2304" y="2751"/>
                  </a:lnTo>
                  <a:lnTo>
                    <a:pt x="1907" y="2354"/>
                  </a:lnTo>
                  <a:lnTo>
                    <a:pt x="1940" y="2300"/>
                  </a:lnTo>
                  <a:lnTo>
                    <a:pt x="1967" y="2242"/>
                  </a:lnTo>
                  <a:lnTo>
                    <a:pt x="1990" y="2184"/>
                  </a:lnTo>
                  <a:lnTo>
                    <a:pt x="2009" y="2122"/>
                  </a:lnTo>
                  <a:lnTo>
                    <a:pt x="2021" y="2059"/>
                  </a:lnTo>
                  <a:lnTo>
                    <a:pt x="2030" y="1994"/>
                  </a:lnTo>
                  <a:lnTo>
                    <a:pt x="2033" y="1927"/>
                  </a:lnTo>
                  <a:lnTo>
                    <a:pt x="2030" y="1855"/>
                  </a:lnTo>
                  <a:lnTo>
                    <a:pt x="2020" y="1784"/>
                  </a:lnTo>
                  <a:lnTo>
                    <a:pt x="2005" y="1715"/>
                  </a:lnTo>
                  <a:lnTo>
                    <a:pt x="1983" y="1649"/>
                  </a:lnTo>
                  <a:lnTo>
                    <a:pt x="1956" y="1586"/>
                  </a:lnTo>
                  <a:lnTo>
                    <a:pt x="1924" y="1525"/>
                  </a:lnTo>
                  <a:lnTo>
                    <a:pt x="1887" y="1468"/>
                  </a:lnTo>
                  <a:lnTo>
                    <a:pt x="1845" y="1414"/>
                  </a:lnTo>
                  <a:lnTo>
                    <a:pt x="1799" y="1364"/>
                  </a:lnTo>
                  <a:lnTo>
                    <a:pt x="1749" y="1317"/>
                  </a:lnTo>
                  <a:lnTo>
                    <a:pt x="1696" y="1277"/>
                  </a:lnTo>
                  <a:lnTo>
                    <a:pt x="1638" y="1239"/>
                  </a:lnTo>
                  <a:lnTo>
                    <a:pt x="1577" y="1208"/>
                  </a:lnTo>
                  <a:lnTo>
                    <a:pt x="1513" y="1180"/>
                  </a:lnTo>
                  <a:lnTo>
                    <a:pt x="1447" y="1159"/>
                  </a:lnTo>
                  <a:lnTo>
                    <a:pt x="1379" y="1144"/>
                  </a:lnTo>
                  <a:lnTo>
                    <a:pt x="1309" y="1133"/>
                  </a:lnTo>
                  <a:lnTo>
                    <a:pt x="1236" y="1130"/>
                  </a:lnTo>
                  <a:lnTo>
                    <a:pt x="1164" y="1133"/>
                  </a:lnTo>
                  <a:lnTo>
                    <a:pt x="1093" y="1144"/>
                  </a:lnTo>
                  <a:lnTo>
                    <a:pt x="1024" y="1159"/>
                  </a:lnTo>
                  <a:lnTo>
                    <a:pt x="958" y="1180"/>
                  </a:lnTo>
                  <a:lnTo>
                    <a:pt x="895" y="1208"/>
                  </a:lnTo>
                  <a:lnTo>
                    <a:pt x="835" y="1239"/>
                  </a:lnTo>
                  <a:lnTo>
                    <a:pt x="777" y="1277"/>
                  </a:lnTo>
                  <a:lnTo>
                    <a:pt x="724" y="1317"/>
                  </a:lnTo>
                  <a:lnTo>
                    <a:pt x="673" y="1364"/>
                  </a:lnTo>
                  <a:lnTo>
                    <a:pt x="627" y="1414"/>
                  </a:lnTo>
                  <a:lnTo>
                    <a:pt x="585" y="1468"/>
                  </a:lnTo>
                  <a:lnTo>
                    <a:pt x="549" y="1525"/>
                  </a:lnTo>
                  <a:lnTo>
                    <a:pt x="516" y="1586"/>
                  </a:lnTo>
                  <a:lnTo>
                    <a:pt x="490" y="1649"/>
                  </a:lnTo>
                  <a:lnTo>
                    <a:pt x="468" y="1715"/>
                  </a:lnTo>
                  <a:lnTo>
                    <a:pt x="452" y="1784"/>
                  </a:lnTo>
                  <a:lnTo>
                    <a:pt x="443" y="1855"/>
                  </a:lnTo>
                  <a:lnTo>
                    <a:pt x="440" y="1927"/>
                  </a:lnTo>
                  <a:lnTo>
                    <a:pt x="443" y="1999"/>
                  </a:lnTo>
                  <a:lnTo>
                    <a:pt x="452" y="2069"/>
                  </a:lnTo>
                  <a:lnTo>
                    <a:pt x="468" y="2139"/>
                  </a:lnTo>
                  <a:lnTo>
                    <a:pt x="490" y="2205"/>
                  </a:lnTo>
                  <a:lnTo>
                    <a:pt x="516" y="2268"/>
                  </a:lnTo>
                  <a:lnTo>
                    <a:pt x="549" y="2328"/>
                  </a:lnTo>
                  <a:lnTo>
                    <a:pt x="585" y="2386"/>
                  </a:lnTo>
                  <a:lnTo>
                    <a:pt x="627" y="2440"/>
                  </a:lnTo>
                  <a:lnTo>
                    <a:pt x="673" y="2489"/>
                  </a:lnTo>
                  <a:lnTo>
                    <a:pt x="724" y="2535"/>
                  </a:lnTo>
                  <a:lnTo>
                    <a:pt x="777" y="2577"/>
                  </a:lnTo>
                  <a:lnTo>
                    <a:pt x="835" y="2614"/>
                  </a:lnTo>
                  <a:lnTo>
                    <a:pt x="895" y="2646"/>
                  </a:lnTo>
                  <a:lnTo>
                    <a:pt x="958" y="2674"/>
                  </a:lnTo>
                  <a:lnTo>
                    <a:pt x="1024" y="2695"/>
                  </a:lnTo>
                  <a:lnTo>
                    <a:pt x="1093" y="2710"/>
                  </a:lnTo>
                  <a:lnTo>
                    <a:pt x="1164" y="2720"/>
                  </a:lnTo>
                  <a:lnTo>
                    <a:pt x="1236" y="2723"/>
                  </a:lnTo>
                  <a:lnTo>
                    <a:pt x="1303" y="2721"/>
                  </a:lnTo>
                  <a:lnTo>
                    <a:pt x="1368" y="2712"/>
                  </a:lnTo>
                  <a:lnTo>
                    <a:pt x="1432" y="2699"/>
                  </a:lnTo>
                  <a:lnTo>
                    <a:pt x="1492" y="2681"/>
                  </a:lnTo>
                  <a:lnTo>
                    <a:pt x="1552" y="2657"/>
                  </a:lnTo>
                  <a:lnTo>
                    <a:pt x="1609" y="2630"/>
                  </a:lnTo>
                  <a:lnTo>
                    <a:pt x="1663" y="2598"/>
                  </a:lnTo>
                  <a:lnTo>
                    <a:pt x="2060" y="2995"/>
                  </a:lnTo>
                  <a:lnTo>
                    <a:pt x="0" y="29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21" name="Freeform 76">
            <a:extLst>
              <a:ext uri="{FF2B5EF4-FFF2-40B4-BE49-F238E27FC236}">
                <a16:creationId xmlns:a16="http://schemas.microsoft.com/office/drawing/2014/main" id="{39F2C762-CDD1-B554-68D0-0D659255B2F6}"/>
              </a:ext>
            </a:extLst>
          </p:cNvPr>
          <p:cNvSpPr>
            <a:spLocks/>
          </p:cNvSpPr>
          <p:nvPr/>
        </p:nvSpPr>
        <p:spPr bwMode="auto">
          <a:xfrm>
            <a:off x="4024319" y="3219970"/>
            <a:ext cx="244782" cy="275282"/>
          </a:xfrm>
          <a:custGeom>
            <a:avLst/>
            <a:gdLst>
              <a:gd name="connsiteX0" fmla="*/ 941387 w 4484687"/>
              <a:gd name="connsiteY0" fmla="*/ 3479800 h 5043488"/>
              <a:gd name="connsiteX1" fmla="*/ 1920875 w 4484687"/>
              <a:gd name="connsiteY1" fmla="*/ 3479800 h 5043488"/>
              <a:gd name="connsiteX2" fmla="*/ 1901031 w 4484687"/>
              <a:gd name="connsiteY2" fmla="*/ 3562157 h 5043488"/>
              <a:gd name="connsiteX3" fmla="*/ 1887538 w 4484687"/>
              <a:gd name="connsiteY3" fmla="*/ 3645306 h 5043488"/>
              <a:gd name="connsiteX4" fmla="*/ 1876425 w 4484687"/>
              <a:gd name="connsiteY4" fmla="*/ 3730830 h 5043488"/>
              <a:gd name="connsiteX5" fmla="*/ 1873250 w 4484687"/>
              <a:gd name="connsiteY5" fmla="*/ 3817938 h 5043488"/>
              <a:gd name="connsiteX6" fmla="*/ 941387 w 4484687"/>
              <a:gd name="connsiteY6" fmla="*/ 3817938 h 5043488"/>
              <a:gd name="connsiteX7" fmla="*/ 903287 w 4484687"/>
              <a:gd name="connsiteY7" fmla="*/ 3813187 h 5043488"/>
              <a:gd name="connsiteX8" fmla="*/ 865981 w 4484687"/>
              <a:gd name="connsiteY8" fmla="*/ 3799725 h 5043488"/>
              <a:gd name="connsiteX9" fmla="*/ 835819 w 4484687"/>
              <a:gd name="connsiteY9" fmla="*/ 3779927 h 5043488"/>
              <a:gd name="connsiteX10" fmla="*/ 809625 w 4484687"/>
              <a:gd name="connsiteY10" fmla="*/ 3753795 h 5043488"/>
              <a:gd name="connsiteX11" fmla="*/ 789781 w 4484687"/>
              <a:gd name="connsiteY11" fmla="*/ 3722911 h 5043488"/>
              <a:gd name="connsiteX12" fmla="*/ 777081 w 4484687"/>
              <a:gd name="connsiteY12" fmla="*/ 3688068 h 5043488"/>
              <a:gd name="connsiteX13" fmla="*/ 773112 w 4484687"/>
              <a:gd name="connsiteY13" fmla="*/ 3647681 h 5043488"/>
              <a:gd name="connsiteX14" fmla="*/ 777081 w 4484687"/>
              <a:gd name="connsiteY14" fmla="*/ 3609671 h 5043488"/>
              <a:gd name="connsiteX15" fmla="*/ 789781 w 4484687"/>
              <a:gd name="connsiteY15" fmla="*/ 3574827 h 5043488"/>
              <a:gd name="connsiteX16" fmla="*/ 809625 w 4484687"/>
              <a:gd name="connsiteY16" fmla="*/ 3542360 h 5043488"/>
              <a:gd name="connsiteX17" fmla="*/ 835819 w 4484687"/>
              <a:gd name="connsiteY17" fmla="*/ 3516227 h 5043488"/>
              <a:gd name="connsiteX18" fmla="*/ 865981 w 4484687"/>
              <a:gd name="connsiteY18" fmla="*/ 3496430 h 5043488"/>
              <a:gd name="connsiteX19" fmla="*/ 903287 w 4484687"/>
              <a:gd name="connsiteY19" fmla="*/ 3484552 h 5043488"/>
              <a:gd name="connsiteX20" fmla="*/ 941387 w 4484687"/>
              <a:gd name="connsiteY20" fmla="*/ 2803525 h 5043488"/>
              <a:gd name="connsiteX21" fmla="*/ 2091531 w 4484687"/>
              <a:gd name="connsiteY21" fmla="*/ 2803525 h 5043488"/>
              <a:gd name="connsiteX22" fmla="*/ 2131219 w 4484687"/>
              <a:gd name="connsiteY22" fmla="*/ 2807494 h 5043488"/>
              <a:gd name="connsiteX23" fmla="*/ 2166144 w 4484687"/>
              <a:gd name="connsiteY23" fmla="*/ 2821781 h 5043488"/>
              <a:gd name="connsiteX24" fmla="*/ 2198688 w 4484687"/>
              <a:gd name="connsiteY24" fmla="*/ 2841625 h 5043488"/>
              <a:gd name="connsiteX25" fmla="*/ 2224881 w 4484687"/>
              <a:gd name="connsiteY25" fmla="*/ 2869406 h 5043488"/>
              <a:gd name="connsiteX26" fmla="*/ 2244725 w 4484687"/>
              <a:gd name="connsiteY26" fmla="*/ 2901156 h 5043488"/>
              <a:gd name="connsiteX27" fmla="*/ 2178844 w 4484687"/>
              <a:gd name="connsiteY27" fmla="*/ 2976563 h 5043488"/>
              <a:gd name="connsiteX28" fmla="*/ 2119313 w 4484687"/>
              <a:gd name="connsiteY28" fmla="*/ 3055938 h 5043488"/>
              <a:gd name="connsiteX29" fmla="*/ 2063750 w 4484687"/>
              <a:gd name="connsiteY29" fmla="*/ 3140075 h 5043488"/>
              <a:gd name="connsiteX30" fmla="*/ 941387 w 4484687"/>
              <a:gd name="connsiteY30" fmla="*/ 3140075 h 5043488"/>
              <a:gd name="connsiteX31" fmla="*/ 903287 w 4484687"/>
              <a:gd name="connsiteY31" fmla="*/ 3136106 h 5043488"/>
              <a:gd name="connsiteX32" fmla="*/ 865981 w 4484687"/>
              <a:gd name="connsiteY32" fmla="*/ 3123406 h 5043488"/>
              <a:gd name="connsiteX33" fmla="*/ 835819 w 4484687"/>
              <a:gd name="connsiteY33" fmla="*/ 3103563 h 5043488"/>
              <a:gd name="connsiteX34" fmla="*/ 809625 w 4484687"/>
              <a:gd name="connsiteY34" fmla="*/ 3077369 h 5043488"/>
              <a:gd name="connsiteX35" fmla="*/ 789781 w 4484687"/>
              <a:gd name="connsiteY35" fmla="*/ 3047206 h 5043488"/>
              <a:gd name="connsiteX36" fmla="*/ 777081 w 4484687"/>
              <a:gd name="connsiteY36" fmla="*/ 3009900 h 5043488"/>
              <a:gd name="connsiteX37" fmla="*/ 773112 w 4484687"/>
              <a:gd name="connsiteY37" fmla="*/ 2971800 h 5043488"/>
              <a:gd name="connsiteX38" fmla="*/ 777081 w 4484687"/>
              <a:gd name="connsiteY38" fmla="*/ 2933700 h 5043488"/>
              <a:gd name="connsiteX39" fmla="*/ 789781 w 4484687"/>
              <a:gd name="connsiteY39" fmla="*/ 2897981 h 5043488"/>
              <a:gd name="connsiteX40" fmla="*/ 809625 w 4484687"/>
              <a:gd name="connsiteY40" fmla="*/ 2866231 h 5043488"/>
              <a:gd name="connsiteX41" fmla="*/ 835819 w 4484687"/>
              <a:gd name="connsiteY41" fmla="*/ 2840038 h 5043488"/>
              <a:gd name="connsiteX42" fmla="*/ 865981 w 4484687"/>
              <a:gd name="connsiteY42" fmla="*/ 2820194 h 5043488"/>
              <a:gd name="connsiteX43" fmla="*/ 903287 w 4484687"/>
              <a:gd name="connsiteY43" fmla="*/ 2807494 h 5043488"/>
              <a:gd name="connsiteX44" fmla="*/ 3246041 w 4484687"/>
              <a:gd name="connsiteY44" fmla="*/ 2635250 h 5043488"/>
              <a:gd name="connsiteX45" fmla="*/ 3336499 w 4484687"/>
              <a:gd name="connsiteY45" fmla="*/ 2638423 h 5043488"/>
              <a:gd name="connsiteX46" fmla="*/ 3425369 w 4484687"/>
              <a:gd name="connsiteY46" fmla="*/ 2649528 h 5043488"/>
              <a:gd name="connsiteX47" fmla="*/ 3512653 w 4484687"/>
              <a:gd name="connsiteY47" fmla="*/ 2664600 h 5043488"/>
              <a:gd name="connsiteX48" fmla="*/ 3597556 w 4484687"/>
              <a:gd name="connsiteY48" fmla="*/ 2687603 h 5043488"/>
              <a:gd name="connsiteX49" fmla="*/ 3680079 w 4484687"/>
              <a:gd name="connsiteY49" fmla="*/ 2716953 h 5043488"/>
              <a:gd name="connsiteX50" fmla="*/ 3757841 w 4484687"/>
              <a:gd name="connsiteY50" fmla="*/ 2750268 h 5043488"/>
              <a:gd name="connsiteX51" fmla="*/ 3618981 w 4484687"/>
              <a:gd name="connsiteY51" fmla="*/ 2975545 h 5043488"/>
              <a:gd name="connsiteX52" fmla="*/ 3549947 w 4484687"/>
              <a:gd name="connsiteY52" fmla="*/ 2947782 h 5043488"/>
              <a:gd name="connsiteX53" fmla="*/ 3476153 w 4484687"/>
              <a:gd name="connsiteY53" fmla="*/ 2926365 h 5043488"/>
              <a:gd name="connsiteX54" fmla="*/ 3400771 w 4484687"/>
              <a:gd name="connsiteY54" fmla="*/ 2911293 h 5043488"/>
              <a:gd name="connsiteX55" fmla="*/ 3324596 w 4484687"/>
              <a:gd name="connsiteY55" fmla="*/ 2901775 h 5043488"/>
              <a:gd name="connsiteX56" fmla="*/ 3246041 w 4484687"/>
              <a:gd name="connsiteY56" fmla="*/ 2898602 h 5043488"/>
              <a:gd name="connsiteX57" fmla="*/ 3151616 w 4484687"/>
              <a:gd name="connsiteY57" fmla="*/ 2903361 h 5043488"/>
              <a:gd name="connsiteX58" fmla="*/ 3057984 w 4484687"/>
              <a:gd name="connsiteY58" fmla="*/ 2916846 h 5043488"/>
              <a:gd name="connsiteX59" fmla="*/ 2967526 w 4484687"/>
              <a:gd name="connsiteY59" fmla="*/ 2939850 h 5043488"/>
              <a:gd name="connsiteX60" fmla="*/ 2880243 w 4484687"/>
              <a:gd name="connsiteY60" fmla="*/ 2972372 h 5043488"/>
              <a:gd name="connsiteX61" fmla="*/ 2798513 w 4484687"/>
              <a:gd name="connsiteY61" fmla="*/ 3012033 h 5043488"/>
              <a:gd name="connsiteX62" fmla="*/ 2720751 w 4484687"/>
              <a:gd name="connsiteY62" fmla="*/ 3059627 h 5043488"/>
              <a:gd name="connsiteX63" fmla="*/ 2648544 w 4484687"/>
              <a:gd name="connsiteY63" fmla="*/ 3113566 h 5043488"/>
              <a:gd name="connsiteX64" fmla="*/ 2581097 w 4484687"/>
              <a:gd name="connsiteY64" fmla="*/ 3174645 h 5043488"/>
              <a:gd name="connsiteX65" fmla="*/ 2521586 w 4484687"/>
              <a:gd name="connsiteY65" fmla="*/ 3240483 h 5043488"/>
              <a:gd name="connsiteX66" fmla="*/ 2466042 w 4484687"/>
              <a:gd name="connsiteY66" fmla="*/ 3314253 h 5043488"/>
              <a:gd name="connsiteX67" fmla="*/ 2418432 w 4484687"/>
              <a:gd name="connsiteY67" fmla="*/ 3390403 h 5043488"/>
              <a:gd name="connsiteX68" fmla="*/ 2378758 w 4484687"/>
              <a:gd name="connsiteY68" fmla="*/ 3472898 h 5043488"/>
              <a:gd name="connsiteX69" fmla="*/ 2347812 w 4484687"/>
              <a:gd name="connsiteY69" fmla="*/ 3559360 h 5043488"/>
              <a:gd name="connsiteX70" fmla="*/ 2324801 w 4484687"/>
              <a:gd name="connsiteY70" fmla="*/ 3648995 h 5043488"/>
              <a:gd name="connsiteX71" fmla="*/ 2309724 w 4484687"/>
              <a:gd name="connsiteY71" fmla="*/ 3742595 h 5043488"/>
              <a:gd name="connsiteX72" fmla="*/ 2304963 w 4484687"/>
              <a:gd name="connsiteY72" fmla="*/ 3839369 h 5043488"/>
              <a:gd name="connsiteX73" fmla="*/ 2309724 w 4484687"/>
              <a:gd name="connsiteY73" fmla="*/ 3934556 h 5043488"/>
              <a:gd name="connsiteX74" fmla="*/ 2324801 w 4484687"/>
              <a:gd name="connsiteY74" fmla="*/ 4027364 h 5043488"/>
              <a:gd name="connsiteX75" fmla="*/ 2347812 w 4484687"/>
              <a:gd name="connsiteY75" fmla="*/ 4117792 h 5043488"/>
              <a:gd name="connsiteX76" fmla="*/ 2378758 w 4484687"/>
              <a:gd name="connsiteY76" fmla="*/ 4203461 h 5043488"/>
              <a:gd name="connsiteX77" fmla="*/ 2418432 w 4484687"/>
              <a:gd name="connsiteY77" fmla="*/ 4286749 h 5043488"/>
              <a:gd name="connsiteX78" fmla="*/ 2466042 w 4484687"/>
              <a:gd name="connsiteY78" fmla="*/ 4364486 h 5043488"/>
              <a:gd name="connsiteX79" fmla="*/ 2521586 w 4484687"/>
              <a:gd name="connsiteY79" fmla="*/ 4436669 h 5043488"/>
              <a:gd name="connsiteX80" fmla="*/ 2581097 w 4484687"/>
              <a:gd name="connsiteY80" fmla="*/ 4504094 h 5043488"/>
              <a:gd name="connsiteX81" fmla="*/ 2648544 w 4484687"/>
              <a:gd name="connsiteY81" fmla="*/ 4563586 h 5043488"/>
              <a:gd name="connsiteX82" fmla="*/ 2720751 w 4484687"/>
              <a:gd name="connsiteY82" fmla="*/ 4619112 h 5043488"/>
              <a:gd name="connsiteX83" fmla="*/ 2798513 w 4484687"/>
              <a:gd name="connsiteY83" fmla="*/ 4665119 h 5043488"/>
              <a:gd name="connsiteX84" fmla="*/ 2880243 w 4484687"/>
              <a:gd name="connsiteY84" fmla="*/ 4704780 h 5043488"/>
              <a:gd name="connsiteX85" fmla="*/ 2967526 w 4484687"/>
              <a:gd name="connsiteY85" fmla="*/ 4736509 h 5043488"/>
              <a:gd name="connsiteX86" fmla="*/ 3057984 w 4484687"/>
              <a:gd name="connsiteY86" fmla="*/ 4759513 h 5043488"/>
              <a:gd name="connsiteX87" fmla="*/ 3151616 w 4484687"/>
              <a:gd name="connsiteY87" fmla="*/ 4773791 h 5043488"/>
              <a:gd name="connsiteX88" fmla="*/ 3246041 w 4484687"/>
              <a:gd name="connsiteY88" fmla="*/ 4779343 h 5043488"/>
              <a:gd name="connsiteX89" fmla="*/ 3342847 w 4484687"/>
              <a:gd name="connsiteY89" fmla="*/ 4773791 h 5043488"/>
              <a:gd name="connsiteX90" fmla="*/ 3436478 w 4484687"/>
              <a:gd name="connsiteY90" fmla="*/ 4759513 h 5043488"/>
              <a:gd name="connsiteX91" fmla="*/ 3526936 w 4484687"/>
              <a:gd name="connsiteY91" fmla="*/ 4736509 h 5043488"/>
              <a:gd name="connsiteX92" fmla="*/ 3612633 w 4484687"/>
              <a:gd name="connsiteY92" fmla="*/ 4704780 h 5043488"/>
              <a:gd name="connsiteX93" fmla="*/ 3695156 w 4484687"/>
              <a:gd name="connsiteY93" fmla="*/ 4665119 h 5043488"/>
              <a:gd name="connsiteX94" fmla="*/ 3772124 w 4484687"/>
              <a:gd name="connsiteY94" fmla="*/ 4619112 h 5043488"/>
              <a:gd name="connsiteX95" fmla="*/ 3845918 w 4484687"/>
              <a:gd name="connsiteY95" fmla="*/ 4563586 h 5043488"/>
              <a:gd name="connsiteX96" fmla="*/ 3911778 w 4484687"/>
              <a:gd name="connsiteY96" fmla="*/ 4504094 h 5043488"/>
              <a:gd name="connsiteX97" fmla="*/ 3972877 w 4484687"/>
              <a:gd name="connsiteY97" fmla="*/ 4436669 h 5043488"/>
              <a:gd name="connsiteX98" fmla="*/ 4026834 w 4484687"/>
              <a:gd name="connsiteY98" fmla="*/ 4364486 h 5043488"/>
              <a:gd name="connsiteX99" fmla="*/ 4073650 w 4484687"/>
              <a:gd name="connsiteY99" fmla="*/ 4286749 h 5043488"/>
              <a:gd name="connsiteX100" fmla="*/ 4114118 w 4484687"/>
              <a:gd name="connsiteY100" fmla="*/ 4203461 h 5043488"/>
              <a:gd name="connsiteX101" fmla="*/ 4145857 w 4484687"/>
              <a:gd name="connsiteY101" fmla="*/ 4117792 h 5043488"/>
              <a:gd name="connsiteX102" fmla="*/ 4168868 w 4484687"/>
              <a:gd name="connsiteY102" fmla="*/ 4027364 h 5043488"/>
              <a:gd name="connsiteX103" fmla="*/ 4183151 w 4484687"/>
              <a:gd name="connsiteY103" fmla="*/ 3934556 h 5043488"/>
              <a:gd name="connsiteX104" fmla="*/ 4187118 w 4484687"/>
              <a:gd name="connsiteY104" fmla="*/ 3839369 h 5043488"/>
              <a:gd name="connsiteX105" fmla="*/ 4183944 w 4484687"/>
              <a:gd name="connsiteY105" fmla="*/ 3759253 h 5043488"/>
              <a:gd name="connsiteX106" fmla="*/ 4173629 w 4484687"/>
              <a:gd name="connsiteY106" fmla="*/ 3681517 h 5043488"/>
              <a:gd name="connsiteX107" fmla="*/ 4156966 w 4484687"/>
              <a:gd name="connsiteY107" fmla="*/ 3606160 h 5043488"/>
              <a:gd name="connsiteX108" fmla="*/ 4334707 w 4484687"/>
              <a:gd name="connsiteY108" fmla="*/ 3322978 h 5043488"/>
              <a:gd name="connsiteX109" fmla="*/ 4368034 w 4484687"/>
              <a:gd name="connsiteY109" fmla="*/ 3403094 h 5043488"/>
              <a:gd name="connsiteX110" fmla="*/ 4397393 w 4484687"/>
              <a:gd name="connsiteY110" fmla="*/ 3485590 h 5043488"/>
              <a:gd name="connsiteX111" fmla="*/ 4420404 w 4484687"/>
              <a:gd name="connsiteY111" fmla="*/ 3571258 h 5043488"/>
              <a:gd name="connsiteX112" fmla="*/ 4437067 w 4484687"/>
              <a:gd name="connsiteY112" fmla="*/ 3658513 h 5043488"/>
              <a:gd name="connsiteX113" fmla="*/ 4448176 w 4484687"/>
              <a:gd name="connsiteY113" fmla="*/ 3747355 h 5043488"/>
              <a:gd name="connsiteX114" fmla="*/ 4451350 w 4484687"/>
              <a:gd name="connsiteY114" fmla="*/ 3839369 h 5043488"/>
              <a:gd name="connsiteX115" fmla="*/ 4446589 w 4484687"/>
              <a:gd name="connsiteY115" fmla="*/ 3941696 h 5043488"/>
              <a:gd name="connsiteX116" fmla="*/ 4433893 w 4484687"/>
              <a:gd name="connsiteY116" fmla="*/ 4044815 h 5043488"/>
              <a:gd name="connsiteX117" fmla="*/ 4412469 w 4484687"/>
              <a:gd name="connsiteY117" fmla="*/ 4142382 h 5043488"/>
              <a:gd name="connsiteX118" fmla="*/ 4383904 w 4484687"/>
              <a:gd name="connsiteY118" fmla="*/ 4237569 h 5043488"/>
              <a:gd name="connsiteX119" fmla="*/ 4346610 w 4484687"/>
              <a:gd name="connsiteY119" fmla="*/ 4329584 h 5043488"/>
              <a:gd name="connsiteX120" fmla="*/ 4302174 w 4484687"/>
              <a:gd name="connsiteY120" fmla="*/ 4418425 h 5043488"/>
              <a:gd name="connsiteX121" fmla="*/ 4251391 w 4484687"/>
              <a:gd name="connsiteY121" fmla="*/ 4500921 h 5043488"/>
              <a:gd name="connsiteX122" fmla="*/ 4195053 w 4484687"/>
              <a:gd name="connsiteY122" fmla="*/ 4580243 h 5043488"/>
              <a:gd name="connsiteX123" fmla="*/ 4132368 w 4484687"/>
              <a:gd name="connsiteY123" fmla="*/ 4654014 h 5043488"/>
              <a:gd name="connsiteX124" fmla="*/ 4063334 w 4484687"/>
              <a:gd name="connsiteY124" fmla="*/ 4723024 h 5043488"/>
              <a:gd name="connsiteX125" fmla="*/ 3987953 w 4484687"/>
              <a:gd name="connsiteY125" fmla="*/ 4785689 h 5043488"/>
              <a:gd name="connsiteX126" fmla="*/ 3910191 w 4484687"/>
              <a:gd name="connsiteY126" fmla="*/ 4844388 h 5043488"/>
              <a:gd name="connsiteX127" fmla="*/ 3825288 w 4484687"/>
              <a:gd name="connsiteY127" fmla="*/ 4894361 h 5043488"/>
              <a:gd name="connsiteX128" fmla="*/ 3738004 w 4484687"/>
              <a:gd name="connsiteY128" fmla="*/ 4937196 h 5043488"/>
              <a:gd name="connsiteX129" fmla="*/ 3645959 w 4484687"/>
              <a:gd name="connsiteY129" fmla="*/ 4974477 h 5043488"/>
              <a:gd name="connsiteX130" fmla="*/ 3549947 w 4484687"/>
              <a:gd name="connsiteY130" fmla="*/ 5003034 h 5043488"/>
              <a:gd name="connsiteX131" fmla="*/ 3451555 w 4484687"/>
              <a:gd name="connsiteY131" fmla="*/ 5024451 h 5043488"/>
              <a:gd name="connsiteX132" fmla="*/ 3350781 w 4484687"/>
              <a:gd name="connsiteY132" fmla="*/ 5038729 h 5043488"/>
              <a:gd name="connsiteX133" fmla="*/ 3246041 w 4484687"/>
              <a:gd name="connsiteY133" fmla="*/ 5043488 h 5043488"/>
              <a:gd name="connsiteX134" fmla="*/ 3142094 w 4484687"/>
              <a:gd name="connsiteY134" fmla="*/ 5038729 h 5043488"/>
              <a:gd name="connsiteX135" fmla="*/ 3040527 w 4484687"/>
              <a:gd name="connsiteY135" fmla="*/ 5024451 h 5043488"/>
              <a:gd name="connsiteX136" fmla="*/ 2942928 w 4484687"/>
              <a:gd name="connsiteY136" fmla="*/ 5003034 h 5043488"/>
              <a:gd name="connsiteX137" fmla="*/ 2847710 w 4484687"/>
              <a:gd name="connsiteY137" fmla="*/ 4974477 h 5043488"/>
              <a:gd name="connsiteX138" fmla="*/ 2755665 w 4484687"/>
              <a:gd name="connsiteY138" fmla="*/ 4937196 h 5043488"/>
              <a:gd name="connsiteX139" fmla="*/ 2666794 w 4484687"/>
              <a:gd name="connsiteY139" fmla="*/ 4894361 h 5043488"/>
              <a:gd name="connsiteX140" fmla="*/ 2584271 w 4484687"/>
              <a:gd name="connsiteY140" fmla="*/ 4844388 h 5043488"/>
              <a:gd name="connsiteX141" fmla="*/ 2504129 w 4484687"/>
              <a:gd name="connsiteY141" fmla="*/ 4785689 h 5043488"/>
              <a:gd name="connsiteX142" fmla="*/ 2431128 w 4484687"/>
              <a:gd name="connsiteY142" fmla="*/ 4723024 h 5043488"/>
              <a:gd name="connsiteX143" fmla="*/ 2362095 w 4484687"/>
              <a:gd name="connsiteY143" fmla="*/ 4654014 h 5043488"/>
              <a:gd name="connsiteX144" fmla="*/ 2297822 w 4484687"/>
              <a:gd name="connsiteY144" fmla="*/ 4580243 h 5043488"/>
              <a:gd name="connsiteX145" fmla="*/ 2240691 w 4484687"/>
              <a:gd name="connsiteY145" fmla="*/ 4500921 h 5043488"/>
              <a:gd name="connsiteX146" fmla="*/ 2189908 w 4484687"/>
              <a:gd name="connsiteY146" fmla="*/ 4418425 h 5043488"/>
              <a:gd name="connsiteX147" fmla="*/ 2145472 w 4484687"/>
              <a:gd name="connsiteY147" fmla="*/ 4329584 h 5043488"/>
              <a:gd name="connsiteX148" fmla="*/ 2108972 w 4484687"/>
              <a:gd name="connsiteY148" fmla="*/ 4237569 h 5043488"/>
              <a:gd name="connsiteX149" fmla="*/ 2079613 w 4484687"/>
              <a:gd name="connsiteY149" fmla="*/ 4142382 h 5043488"/>
              <a:gd name="connsiteX150" fmla="*/ 2059775 w 4484687"/>
              <a:gd name="connsiteY150" fmla="*/ 4044815 h 5043488"/>
              <a:gd name="connsiteX151" fmla="*/ 2046286 w 4484687"/>
              <a:gd name="connsiteY151" fmla="*/ 3941696 h 5043488"/>
              <a:gd name="connsiteX152" fmla="*/ 2041525 w 4484687"/>
              <a:gd name="connsiteY152" fmla="*/ 3839369 h 5043488"/>
              <a:gd name="connsiteX153" fmla="*/ 2046286 w 4484687"/>
              <a:gd name="connsiteY153" fmla="*/ 3735456 h 5043488"/>
              <a:gd name="connsiteX154" fmla="*/ 2059775 w 4484687"/>
              <a:gd name="connsiteY154" fmla="*/ 3633923 h 5043488"/>
              <a:gd name="connsiteX155" fmla="*/ 2079613 w 4484687"/>
              <a:gd name="connsiteY155" fmla="*/ 3534770 h 5043488"/>
              <a:gd name="connsiteX156" fmla="*/ 2108972 w 4484687"/>
              <a:gd name="connsiteY156" fmla="*/ 3439583 h 5043488"/>
              <a:gd name="connsiteX157" fmla="*/ 2145472 w 4484687"/>
              <a:gd name="connsiteY157" fmla="*/ 3347568 h 5043488"/>
              <a:gd name="connsiteX158" fmla="*/ 2189908 w 4484687"/>
              <a:gd name="connsiteY158" fmla="*/ 3260313 h 5043488"/>
              <a:gd name="connsiteX159" fmla="*/ 2240691 w 4484687"/>
              <a:gd name="connsiteY159" fmla="*/ 3176231 h 5043488"/>
              <a:gd name="connsiteX160" fmla="*/ 2297822 w 4484687"/>
              <a:gd name="connsiteY160" fmla="*/ 3096115 h 5043488"/>
              <a:gd name="connsiteX161" fmla="*/ 2362095 w 4484687"/>
              <a:gd name="connsiteY161" fmla="*/ 3023138 h 5043488"/>
              <a:gd name="connsiteX162" fmla="*/ 2431128 w 4484687"/>
              <a:gd name="connsiteY162" fmla="*/ 2954128 h 5043488"/>
              <a:gd name="connsiteX163" fmla="*/ 2504129 w 4484687"/>
              <a:gd name="connsiteY163" fmla="*/ 2891463 h 5043488"/>
              <a:gd name="connsiteX164" fmla="*/ 2584271 w 4484687"/>
              <a:gd name="connsiteY164" fmla="*/ 2834350 h 5043488"/>
              <a:gd name="connsiteX165" fmla="*/ 2666794 w 4484687"/>
              <a:gd name="connsiteY165" fmla="*/ 2783584 h 5043488"/>
              <a:gd name="connsiteX166" fmla="*/ 2755665 w 4484687"/>
              <a:gd name="connsiteY166" fmla="*/ 2739163 h 5043488"/>
              <a:gd name="connsiteX167" fmla="*/ 2847710 w 4484687"/>
              <a:gd name="connsiteY167" fmla="*/ 2702674 h 5043488"/>
              <a:gd name="connsiteX168" fmla="*/ 2942928 w 4484687"/>
              <a:gd name="connsiteY168" fmla="*/ 2673325 h 5043488"/>
              <a:gd name="connsiteX169" fmla="*/ 3040527 w 4484687"/>
              <a:gd name="connsiteY169" fmla="*/ 2651908 h 5043488"/>
              <a:gd name="connsiteX170" fmla="*/ 3142094 w 4484687"/>
              <a:gd name="connsiteY170" fmla="*/ 2638423 h 5043488"/>
              <a:gd name="connsiteX171" fmla="*/ 4265612 w 4484687"/>
              <a:gd name="connsiteY171" fmla="*/ 2463800 h 5043488"/>
              <a:gd name="connsiteX172" fmla="*/ 4305300 w 4484687"/>
              <a:gd name="connsiteY172" fmla="*/ 2466977 h 5043488"/>
              <a:gd name="connsiteX173" fmla="*/ 4344987 w 4484687"/>
              <a:gd name="connsiteY173" fmla="*/ 2478893 h 5043488"/>
              <a:gd name="connsiteX174" fmla="*/ 4382293 w 4484687"/>
              <a:gd name="connsiteY174" fmla="*/ 2497163 h 5043488"/>
              <a:gd name="connsiteX175" fmla="*/ 4414043 w 4484687"/>
              <a:gd name="connsiteY175" fmla="*/ 2520198 h 5043488"/>
              <a:gd name="connsiteX176" fmla="*/ 4440237 w 4484687"/>
              <a:gd name="connsiteY176" fmla="*/ 2549589 h 5043488"/>
              <a:gd name="connsiteX177" fmla="*/ 4460081 w 4484687"/>
              <a:gd name="connsiteY177" fmla="*/ 2580569 h 5043488"/>
              <a:gd name="connsiteX178" fmla="*/ 4474368 w 4484687"/>
              <a:gd name="connsiteY178" fmla="*/ 2615520 h 5043488"/>
              <a:gd name="connsiteX179" fmla="*/ 4483100 w 4484687"/>
              <a:gd name="connsiteY179" fmla="*/ 2652059 h 5043488"/>
              <a:gd name="connsiteX180" fmla="*/ 4484687 w 4484687"/>
              <a:gd name="connsiteY180" fmla="*/ 2689393 h 5043488"/>
              <a:gd name="connsiteX181" fmla="*/ 4481512 w 4484687"/>
              <a:gd name="connsiteY181" fmla="*/ 2727522 h 5043488"/>
              <a:gd name="connsiteX182" fmla="*/ 4469606 w 4484687"/>
              <a:gd name="connsiteY182" fmla="*/ 2764062 h 5043488"/>
              <a:gd name="connsiteX183" fmla="*/ 4452937 w 4484687"/>
              <a:gd name="connsiteY183" fmla="*/ 2799807 h 5043488"/>
              <a:gd name="connsiteX184" fmla="*/ 3402012 w 4484687"/>
              <a:gd name="connsiteY184" fmla="*/ 4486991 h 5043488"/>
              <a:gd name="connsiteX185" fmla="*/ 3380581 w 4484687"/>
              <a:gd name="connsiteY185" fmla="*/ 4515588 h 5043488"/>
              <a:gd name="connsiteX186" fmla="*/ 3354387 w 4484687"/>
              <a:gd name="connsiteY186" fmla="*/ 4541801 h 5043488"/>
              <a:gd name="connsiteX187" fmla="*/ 3325812 w 4484687"/>
              <a:gd name="connsiteY187" fmla="*/ 4561659 h 5043488"/>
              <a:gd name="connsiteX188" fmla="*/ 3293268 w 4484687"/>
              <a:gd name="connsiteY188" fmla="*/ 4577546 h 5043488"/>
              <a:gd name="connsiteX189" fmla="*/ 3258343 w 4484687"/>
              <a:gd name="connsiteY189" fmla="*/ 4586284 h 5043488"/>
              <a:gd name="connsiteX190" fmla="*/ 3221037 w 4484687"/>
              <a:gd name="connsiteY190" fmla="*/ 4591050 h 5043488"/>
              <a:gd name="connsiteX191" fmla="*/ 3217068 w 4484687"/>
              <a:gd name="connsiteY191" fmla="*/ 4591050 h 5043488"/>
              <a:gd name="connsiteX192" fmla="*/ 3174206 w 4484687"/>
              <a:gd name="connsiteY192" fmla="*/ 4586284 h 5043488"/>
              <a:gd name="connsiteX193" fmla="*/ 3133725 w 4484687"/>
              <a:gd name="connsiteY193" fmla="*/ 4574369 h 5043488"/>
              <a:gd name="connsiteX194" fmla="*/ 3097212 w 4484687"/>
              <a:gd name="connsiteY194" fmla="*/ 4556099 h 5043488"/>
              <a:gd name="connsiteX195" fmla="*/ 3063081 w 4484687"/>
              <a:gd name="connsiteY195" fmla="*/ 4529886 h 5043488"/>
              <a:gd name="connsiteX196" fmla="*/ 3036093 w 4484687"/>
              <a:gd name="connsiteY196" fmla="*/ 4497318 h 5043488"/>
              <a:gd name="connsiteX197" fmla="*/ 2552700 w 4484687"/>
              <a:gd name="connsiteY197" fmla="*/ 3807034 h 5043488"/>
              <a:gd name="connsiteX198" fmla="*/ 2532856 w 4484687"/>
              <a:gd name="connsiteY198" fmla="*/ 3772083 h 5043488"/>
              <a:gd name="connsiteX199" fmla="*/ 2519362 w 4484687"/>
              <a:gd name="connsiteY199" fmla="*/ 3736337 h 5043488"/>
              <a:gd name="connsiteX200" fmla="*/ 2513012 w 4484687"/>
              <a:gd name="connsiteY200" fmla="*/ 3698209 h 5043488"/>
              <a:gd name="connsiteX201" fmla="*/ 2513012 w 4484687"/>
              <a:gd name="connsiteY201" fmla="*/ 3661669 h 5043488"/>
              <a:gd name="connsiteX202" fmla="*/ 2519362 w 4484687"/>
              <a:gd name="connsiteY202" fmla="*/ 3625129 h 5043488"/>
              <a:gd name="connsiteX203" fmla="*/ 2532856 w 4484687"/>
              <a:gd name="connsiteY203" fmla="*/ 3589384 h 5043488"/>
              <a:gd name="connsiteX204" fmla="*/ 2551112 w 4484687"/>
              <a:gd name="connsiteY204" fmla="*/ 3556022 h 5043488"/>
              <a:gd name="connsiteX205" fmla="*/ 2575718 w 4484687"/>
              <a:gd name="connsiteY205" fmla="*/ 3526631 h 5043488"/>
              <a:gd name="connsiteX206" fmla="*/ 2606675 w 4484687"/>
              <a:gd name="connsiteY206" fmla="*/ 3500418 h 5043488"/>
              <a:gd name="connsiteX207" fmla="*/ 2636043 w 4484687"/>
              <a:gd name="connsiteY207" fmla="*/ 3483736 h 5043488"/>
              <a:gd name="connsiteX208" fmla="*/ 2667793 w 4484687"/>
              <a:gd name="connsiteY208" fmla="*/ 3471027 h 5043488"/>
              <a:gd name="connsiteX209" fmla="*/ 2700337 w 4484687"/>
              <a:gd name="connsiteY209" fmla="*/ 3463878 h 5043488"/>
              <a:gd name="connsiteX210" fmla="*/ 2732087 w 4484687"/>
              <a:gd name="connsiteY210" fmla="*/ 3460700 h 5043488"/>
              <a:gd name="connsiteX211" fmla="*/ 2766218 w 4484687"/>
              <a:gd name="connsiteY211" fmla="*/ 3463878 h 5043488"/>
              <a:gd name="connsiteX212" fmla="*/ 2799556 w 4484687"/>
              <a:gd name="connsiteY212" fmla="*/ 3471027 h 5043488"/>
              <a:gd name="connsiteX213" fmla="*/ 2832100 w 4484687"/>
              <a:gd name="connsiteY213" fmla="*/ 3485325 h 5043488"/>
              <a:gd name="connsiteX214" fmla="*/ 2862262 w 4484687"/>
              <a:gd name="connsiteY214" fmla="*/ 3503595 h 5043488"/>
              <a:gd name="connsiteX215" fmla="*/ 2888456 w 4484687"/>
              <a:gd name="connsiteY215" fmla="*/ 3526631 h 5043488"/>
              <a:gd name="connsiteX216" fmla="*/ 2911475 w 4484687"/>
              <a:gd name="connsiteY216" fmla="*/ 3554433 h 5043488"/>
              <a:gd name="connsiteX217" fmla="*/ 3204368 w 4484687"/>
              <a:gd name="connsiteY217" fmla="*/ 3973051 h 5043488"/>
              <a:gd name="connsiteX218" fmla="*/ 4078287 w 4484687"/>
              <a:gd name="connsiteY218" fmla="*/ 2566270 h 5043488"/>
              <a:gd name="connsiteX219" fmla="*/ 4102893 w 4484687"/>
              <a:gd name="connsiteY219" fmla="*/ 2536085 h 5043488"/>
              <a:gd name="connsiteX220" fmla="*/ 4129087 w 4484687"/>
              <a:gd name="connsiteY220" fmla="*/ 2511461 h 5043488"/>
              <a:gd name="connsiteX221" fmla="*/ 4160837 w 4484687"/>
              <a:gd name="connsiteY221" fmla="*/ 2490013 h 5043488"/>
              <a:gd name="connsiteX222" fmla="*/ 4193381 w 4484687"/>
              <a:gd name="connsiteY222" fmla="*/ 2475715 h 5043488"/>
              <a:gd name="connsiteX223" fmla="*/ 4228306 w 4484687"/>
              <a:gd name="connsiteY223" fmla="*/ 2466977 h 5043488"/>
              <a:gd name="connsiteX224" fmla="*/ 941477 w 4484687"/>
              <a:gd name="connsiteY224" fmla="*/ 2127250 h 5043488"/>
              <a:gd name="connsiteX225" fmla="*/ 2092235 w 4484687"/>
              <a:gd name="connsiteY225" fmla="*/ 2127250 h 5043488"/>
              <a:gd name="connsiteX226" fmla="*/ 2130356 w 4484687"/>
              <a:gd name="connsiteY226" fmla="*/ 2132001 h 5043488"/>
              <a:gd name="connsiteX227" fmla="*/ 2166888 w 4484687"/>
              <a:gd name="connsiteY227" fmla="*/ 2143880 h 5043488"/>
              <a:gd name="connsiteX228" fmla="*/ 2197860 w 4484687"/>
              <a:gd name="connsiteY228" fmla="*/ 2163677 h 5043488"/>
              <a:gd name="connsiteX229" fmla="*/ 2224068 w 4484687"/>
              <a:gd name="connsiteY229" fmla="*/ 2189809 h 5043488"/>
              <a:gd name="connsiteX230" fmla="*/ 2243923 w 4484687"/>
              <a:gd name="connsiteY230" fmla="*/ 2220692 h 5043488"/>
              <a:gd name="connsiteX231" fmla="*/ 2257423 w 4484687"/>
              <a:gd name="connsiteY231" fmla="*/ 2257119 h 5043488"/>
              <a:gd name="connsiteX232" fmla="*/ 2260600 w 4484687"/>
              <a:gd name="connsiteY232" fmla="*/ 2295129 h 5043488"/>
              <a:gd name="connsiteX233" fmla="*/ 2257423 w 4484687"/>
              <a:gd name="connsiteY233" fmla="*/ 2333931 h 5043488"/>
              <a:gd name="connsiteX234" fmla="*/ 2243923 w 4484687"/>
              <a:gd name="connsiteY234" fmla="*/ 2368774 h 5043488"/>
              <a:gd name="connsiteX235" fmla="*/ 2224068 w 4484687"/>
              <a:gd name="connsiteY235" fmla="*/ 2401241 h 5043488"/>
              <a:gd name="connsiteX236" fmla="*/ 2197860 w 4484687"/>
              <a:gd name="connsiteY236" fmla="*/ 2426582 h 5043488"/>
              <a:gd name="connsiteX237" fmla="*/ 2166888 w 4484687"/>
              <a:gd name="connsiteY237" fmla="*/ 2447171 h 5043488"/>
              <a:gd name="connsiteX238" fmla="*/ 2130356 w 4484687"/>
              <a:gd name="connsiteY238" fmla="*/ 2459049 h 5043488"/>
              <a:gd name="connsiteX239" fmla="*/ 2092235 w 4484687"/>
              <a:gd name="connsiteY239" fmla="*/ 2463800 h 5043488"/>
              <a:gd name="connsiteX240" fmla="*/ 941477 w 4484687"/>
              <a:gd name="connsiteY240" fmla="*/ 2463800 h 5043488"/>
              <a:gd name="connsiteX241" fmla="*/ 903357 w 4484687"/>
              <a:gd name="connsiteY241" fmla="*/ 2459049 h 5043488"/>
              <a:gd name="connsiteX242" fmla="*/ 866031 w 4484687"/>
              <a:gd name="connsiteY242" fmla="*/ 2447171 h 5043488"/>
              <a:gd name="connsiteX243" fmla="*/ 835852 w 4484687"/>
              <a:gd name="connsiteY243" fmla="*/ 2426582 h 5043488"/>
              <a:gd name="connsiteX244" fmla="*/ 809644 w 4484687"/>
              <a:gd name="connsiteY244" fmla="*/ 2401241 h 5043488"/>
              <a:gd name="connsiteX245" fmla="*/ 789790 w 4484687"/>
              <a:gd name="connsiteY245" fmla="*/ 2368774 h 5043488"/>
              <a:gd name="connsiteX246" fmla="*/ 777083 w 4484687"/>
              <a:gd name="connsiteY246" fmla="*/ 2333931 h 5043488"/>
              <a:gd name="connsiteX247" fmla="*/ 773112 w 4484687"/>
              <a:gd name="connsiteY247" fmla="*/ 2295129 h 5043488"/>
              <a:gd name="connsiteX248" fmla="*/ 777083 w 4484687"/>
              <a:gd name="connsiteY248" fmla="*/ 2257119 h 5043488"/>
              <a:gd name="connsiteX249" fmla="*/ 789790 w 4484687"/>
              <a:gd name="connsiteY249" fmla="*/ 2220692 h 5043488"/>
              <a:gd name="connsiteX250" fmla="*/ 809644 w 4484687"/>
              <a:gd name="connsiteY250" fmla="*/ 2189809 h 5043488"/>
              <a:gd name="connsiteX251" fmla="*/ 835852 w 4484687"/>
              <a:gd name="connsiteY251" fmla="*/ 2163677 h 5043488"/>
              <a:gd name="connsiteX252" fmla="*/ 866031 w 4484687"/>
              <a:gd name="connsiteY252" fmla="*/ 2143880 h 5043488"/>
              <a:gd name="connsiteX253" fmla="*/ 903357 w 4484687"/>
              <a:gd name="connsiteY253" fmla="*/ 2132001 h 5043488"/>
              <a:gd name="connsiteX254" fmla="*/ 941497 w 4484687"/>
              <a:gd name="connsiteY254" fmla="*/ 1449387 h 5043488"/>
              <a:gd name="connsiteX255" fmla="*/ 1822340 w 4484687"/>
              <a:gd name="connsiteY255" fmla="*/ 1449387 h 5043488"/>
              <a:gd name="connsiteX256" fmla="*/ 1860465 w 4484687"/>
              <a:gd name="connsiteY256" fmla="*/ 1453375 h 5043488"/>
              <a:gd name="connsiteX257" fmla="*/ 1896207 w 4484687"/>
              <a:gd name="connsiteY257" fmla="*/ 1466134 h 5043488"/>
              <a:gd name="connsiteX258" fmla="*/ 1927978 w 4484687"/>
              <a:gd name="connsiteY258" fmla="*/ 1486071 h 5043488"/>
              <a:gd name="connsiteX259" fmla="*/ 1954189 w 4484687"/>
              <a:gd name="connsiteY259" fmla="*/ 1513983 h 5043488"/>
              <a:gd name="connsiteX260" fmla="*/ 1974046 w 4484687"/>
              <a:gd name="connsiteY260" fmla="*/ 1544287 h 5043488"/>
              <a:gd name="connsiteX261" fmla="*/ 1985960 w 4484687"/>
              <a:gd name="connsiteY261" fmla="*/ 1580173 h 5043488"/>
              <a:gd name="connsiteX262" fmla="*/ 1990725 w 4484687"/>
              <a:gd name="connsiteY262" fmla="*/ 1618452 h 5043488"/>
              <a:gd name="connsiteX263" fmla="*/ 1985960 w 4484687"/>
              <a:gd name="connsiteY263" fmla="*/ 1658326 h 5043488"/>
              <a:gd name="connsiteX264" fmla="*/ 1974046 w 4484687"/>
              <a:gd name="connsiteY264" fmla="*/ 1694212 h 5043488"/>
              <a:gd name="connsiteX265" fmla="*/ 1954189 w 4484687"/>
              <a:gd name="connsiteY265" fmla="*/ 1724517 h 5043488"/>
              <a:gd name="connsiteX266" fmla="*/ 1927978 w 4484687"/>
              <a:gd name="connsiteY266" fmla="*/ 1752428 h 5043488"/>
              <a:gd name="connsiteX267" fmla="*/ 1896207 w 4484687"/>
              <a:gd name="connsiteY267" fmla="*/ 1772365 h 5043488"/>
              <a:gd name="connsiteX268" fmla="*/ 1860465 w 4484687"/>
              <a:gd name="connsiteY268" fmla="*/ 1785125 h 5043488"/>
              <a:gd name="connsiteX269" fmla="*/ 1822340 w 4484687"/>
              <a:gd name="connsiteY269" fmla="*/ 1789112 h 5043488"/>
              <a:gd name="connsiteX270" fmla="*/ 941497 w 4484687"/>
              <a:gd name="connsiteY270" fmla="*/ 1789112 h 5043488"/>
              <a:gd name="connsiteX271" fmla="*/ 903372 w 4484687"/>
              <a:gd name="connsiteY271" fmla="*/ 1785125 h 5043488"/>
              <a:gd name="connsiteX272" fmla="*/ 866042 w 4484687"/>
              <a:gd name="connsiteY272" fmla="*/ 1772365 h 5043488"/>
              <a:gd name="connsiteX273" fmla="*/ 835859 w 4484687"/>
              <a:gd name="connsiteY273" fmla="*/ 1752428 h 5043488"/>
              <a:gd name="connsiteX274" fmla="*/ 809649 w 4484687"/>
              <a:gd name="connsiteY274" fmla="*/ 1724517 h 5043488"/>
              <a:gd name="connsiteX275" fmla="*/ 789792 w 4484687"/>
              <a:gd name="connsiteY275" fmla="*/ 1694212 h 5043488"/>
              <a:gd name="connsiteX276" fmla="*/ 777084 w 4484687"/>
              <a:gd name="connsiteY276" fmla="*/ 1658326 h 5043488"/>
              <a:gd name="connsiteX277" fmla="*/ 773112 w 4484687"/>
              <a:gd name="connsiteY277" fmla="*/ 1618452 h 5043488"/>
              <a:gd name="connsiteX278" fmla="*/ 777084 w 4484687"/>
              <a:gd name="connsiteY278" fmla="*/ 1580173 h 5043488"/>
              <a:gd name="connsiteX279" fmla="*/ 789792 w 4484687"/>
              <a:gd name="connsiteY279" fmla="*/ 1544287 h 5043488"/>
              <a:gd name="connsiteX280" fmla="*/ 809649 w 4484687"/>
              <a:gd name="connsiteY280" fmla="*/ 1513983 h 5043488"/>
              <a:gd name="connsiteX281" fmla="*/ 835859 w 4484687"/>
              <a:gd name="connsiteY281" fmla="*/ 1486071 h 5043488"/>
              <a:gd name="connsiteX282" fmla="*/ 866042 w 4484687"/>
              <a:gd name="connsiteY282" fmla="*/ 1466134 h 5043488"/>
              <a:gd name="connsiteX283" fmla="*/ 903372 w 4484687"/>
              <a:gd name="connsiteY283" fmla="*/ 1453375 h 5043488"/>
              <a:gd name="connsiteX284" fmla="*/ 990819 w 4484687"/>
              <a:gd name="connsiteY284" fmla="*/ 0 h 5043488"/>
              <a:gd name="connsiteX285" fmla="*/ 3178876 w 4484687"/>
              <a:gd name="connsiteY285" fmla="*/ 0 h 5043488"/>
              <a:gd name="connsiteX286" fmla="*/ 3240802 w 4484687"/>
              <a:gd name="connsiteY286" fmla="*/ 4763 h 5043488"/>
              <a:gd name="connsiteX287" fmla="*/ 3300347 w 4484687"/>
              <a:gd name="connsiteY287" fmla="*/ 18256 h 5043488"/>
              <a:gd name="connsiteX288" fmla="*/ 3356715 w 4484687"/>
              <a:gd name="connsiteY288" fmla="*/ 39688 h 5043488"/>
              <a:gd name="connsiteX289" fmla="*/ 3409114 w 4484687"/>
              <a:gd name="connsiteY289" fmla="*/ 67469 h 5043488"/>
              <a:gd name="connsiteX290" fmla="*/ 3456750 w 4484687"/>
              <a:gd name="connsiteY290" fmla="*/ 103982 h 5043488"/>
              <a:gd name="connsiteX291" fmla="*/ 3498034 w 4484687"/>
              <a:gd name="connsiteY291" fmla="*/ 145257 h 5043488"/>
              <a:gd name="connsiteX292" fmla="*/ 3533761 w 4484687"/>
              <a:gd name="connsiteY292" fmla="*/ 192882 h 5043488"/>
              <a:gd name="connsiteX293" fmla="*/ 3562342 w 4484687"/>
              <a:gd name="connsiteY293" fmla="*/ 245269 h 5043488"/>
              <a:gd name="connsiteX294" fmla="*/ 3583778 w 4484687"/>
              <a:gd name="connsiteY294" fmla="*/ 300038 h 5043488"/>
              <a:gd name="connsiteX295" fmla="*/ 3598068 w 4484687"/>
              <a:gd name="connsiteY295" fmla="*/ 360363 h 5043488"/>
              <a:gd name="connsiteX296" fmla="*/ 3602038 w 4484687"/>
              <a:gd name="connsiteY296" fmla="*/ 423069 h 5043488"/>
              <a:gd name="connsiteX297" fmla="*/ 3602038 w 4484687"/>
              <a:gd name="connsiteY297" fmla="*/ 2515394 h 5043488"/>
              <a:gd name="connsiteX298" fmla="*/ 3490095 w 4484687"/>
              <a:gd name="connsiteY298" fmla="*/ 2489200 h 5043488"/>
              <a:gd name="connsiteX299" fmla="*/ 3378151 w 4484687"/>
              <a:gd name="connsiteY299" fmla="*/ 2471738 h 5043488"/>
              <a:gd name="connsiteX300" fmla="*/ 3263826 w 4484687"/>
              <a:gd name="connsiteY300" fmla="*/ 2466182 h 5043488"/>
              <a:gd name="connsiteX301" fmla="*/ 3263826 w 4484687"/>
              <a:gd name="connsiteY301" fmla="*/ 423069 h 5043488"/>
              <a:gd name="connsiteX302" fmla="*/ 3259062 w 4484687"/>
              <a:gd name="connsiteY302" fmla="*/ 395288 h 5043488"/>
              <a:gd name="connsiteX303" fmla="*/ 3247948 w 4484687"/>
              <a:gd name="connsiteY303" fmla="*/ 372269 h 5043488"/>
              <a:gd name="connsiteX304" fmla="*/ 3228099 w 4484687"/>
              <a:gd name="connsiteY304" fmla="*/ 354013 h 5043488"/>
              <a:gd name="connsiteX305" fmla="*/ 3205076 w 4484687"/>
              <a:gd name="connsiteY305" fmla="*/ 342107 h 5043488"/>
              <a:gd name="connsiteX306" fmla="*/ 3178876 w 4484687"/>
              <a:gd name="connsiteY306" fmla="*/ 337345 h 5043488"/>
              <a:gd name="connsiteX307" fmla="*/ 990819 w 4484687"/>
              <a:gd name="connsiteY307" fmla="*/ 337345 h 5043488"/>
              <a:gd name="connsiteX308" fmla="*/ 964619 w 4484687"/>
              <a:gd name="connsiteY308" fmla="*/ 342107 h 5043488"/>
              <a:gd name="connsiteX309" fmla="*/ 940007 w 4484687"/>
              <a:gd name="connsiteY309" fmla="*/ 354013 h 5043488"/>
              <a:gd name="connsiteX310" fmla="*/ 921747 w 4484687"/>
              <a:gd name="connsiteY310" fmla="*/ 372269 h 5043488"/>
              <a:gd name="connsiteX311" fmla="*/ 909044 w 4484687"/>
              <a:gd name="connsiteY311" fmla="*/ 395288 h 5043488"/>
              <a:gd name="connsiteX312" fmla="*/ 905075 w 4484687"/>
              <a:gd name="connsiteY312" fmla="*/ 423069 h 5043488"/>
              <a:gd name="connsiteX313" fmla="*/ 905075 w 4484687"/>
              <a:gd name="connsiteY313" fmla="*/ 566738 h 5043488"/>
              <a:gd name="connsiteX314" fmla="*/ 2610426 w 4484687"/>
              <a:gd name="connsiteY314" fmla="*/ 566738 h 5043488"/>
              <a:gd name="connsiteX315" fmla="*/ 2673146 w 4484687"/>
              <a:gd name="connsiteY315" fmla="*/ 571501 h 5043488"/>
              <a:gd name="connsiteX316" fmla="*/ 2732690 w 4484687"/>
              <a:gd name="connsiteY316" fmla="*/ 585788 h 5043488"/>
              <a:gd name="connsiteX317" fmla="*/ 2789853 w 4484687"/>
              <a:gd name="connsiteY317" fmla="*/ 607219 h 5043488"/>
              <a:gd name="connsiteX318" fmla="*/ 2841458 w 4484687"/>
              <a:gd name="connsiteY318" fmla="*/ 635794 h 5043488"/>
              <a:gd name="connsiteX319" fmla="*/ 2887506 w 4484687"/>
              <a:gd name="connsiteY319" fmla="*/ 671513 h 5043488"/>
              <a:gd name="connsiteX320" fmla="*/ 2930378 w 4484687"/>
              <a:gd name="connsiteY320" fmla="*/ 714375 h 5043488"/>
              <a:gd name="connsiteX321" fmla="*/ 2966104 w 4484687"/>
              <a:gd name="connsiteY321" fmla="*/ 760413 h 5043488"/>
              <a:gd name="connsiteX322" fmla="*/ 2995479 w 4484687"/>
              <a:gd name="connsiteY322" fmla="*/ 812006 h 5043488"/>
              <a:gd name="connsiteX323" fmla="*/ 3016915 w 4484687"/>
              <a:gd name="connsiteY323" fmla="*/ 869157 h 5043488"/>
              <a:gd name="connsiteX324" fmla="*/ 3030412 w 4484687"/>
              <a:gd name="connsiteY324" fmla="*/ 928688 h 5043488"/>
              <a:gd name="connsiteX325" fmla="*/ 3035176 w 4484687"/>
              <a:gd name="connsiteY325" fmla="*/ 991394 h 5043488"/>
              <a:gd name="connsiteX326" fmla="*/ 3035176 w 4484687"/>
              <a:gd name="connsiteY326" fmla="*/ 2482850 h 5043488"/>
              <a:gd name="connsiteX327" fmla="*/ 2946256 w 4484687"/>
              <a:gd name="connsiteY327" fmla="*/ 2499519 h 5043488"/>
              <a:gd name="connsiteX328" fmla="*/ 2860512 w 4484687"/>
              <a:gd name="connsiteY328" fmla="*/ 2520950 h 5043488"/>
              <a:gd name="connsiteX329" fmla="*/ 2777150 w 4484687"/>
              <a:gd name="connsiteY329" fmla="*/ 2548732 h 5043488"/>
              <a:gd name="connsiteX330" fmla="*/ 2696170 w 4484687"/>
              <a:gd name="connsiteY330" fmla="*/ 2581275 h 5043488"/>
              <a:gd name="connsiteX331" fmla="*/ 2696170 w 4484687"/>
              <a:gd name="connsiteY331" fmla="*/ 991394 h 5043488"/>
              <a:gd name="connsiteX332" fmla="*/ 2691406 w 4484687"/>
              <a:gd name="connsiteY332" fmla="*/ 963613 h 5043488"/>
              <a:gd name="connsiteX333" fmla="*/ 2679497 w 4484687"/>
              <a:gd name="connsiteY333" fmla="*/ 941388 h 5043488"/>
              <a:gd name="connsiteX334" fmla="*/ 2660443 w 4484687"/>
              <a:gd name="connsiteY334" fmla="*/ 922338 h 5043488"/>
              <a:gd name="connsiteX335" fmla="*/ 2637419 w 4484687"/>
              <a:gd name="connsiteY335" fmla="*/ 910432 h 5043488"/>
              <a:gd name="connsiteX336" fmla="*/ 2610426 w 4484687"/>
              <a:gd name="connsiteY336" fmla="*/ 905669 h 5043488"/>
              <a:gd name="connsiteX337" fmla="*/ 423162 w 4484687"/>
              <a:gd name="connsiteY337" fmla="*/ 905669 h 5043488"/>
              <a:gd name="connsiteX338" fmla="*/ 395375 w 4484687"/>
              <a:gd name="connsiteY338" fmla="*/ 910432 h 5043488"/>
              <a:gd name="connsiteX339" fmla="*/ 372351 w 4484687"/>
              <a:gd name="connsiteY339" fmla="*/ 922338 h 5043488"/>
              <a:gd name="connsiteX340" fmla="*/ 354091 w 4484687"/>
              <a:gd name="connsiteY340" fmla="*/ 941388 h 5043488"/>
              <a:gd name="connsiteX341" fmla="*/ 342182 w 4484687"/>
              <a:gd name="connsiteY341" fmla="*/ 963613 h 5043488"/>
              <a:gd name="connsiteX342" fmla="*/ 337418 w 4484687"/>
              <a:gd name="connsiteY342" fmla="*/ 991394 h 5043488"/>
              <a:gd name="connsiteX343" fmla="*/ 337418 w 4484687"/>
              <a:gd name="connsiteY343" fmla="*/ 4136232 h 5043488"/>
              <a:gd name="connsiteX344" fmla="*/ 342182 w 4484687"/>
              <a:gd name="connsiteY344" fmla="*/ 4164013 h 5043488"/>
              <a:gd name="connsiteX345" fmla="*/ 354091 w 4484687"/>
              <a:gd name="connsiteY345" fmla="*/ 4187032 h 5043488"/>
              <a:gd name="connsiteX346" fmla="*/ 372351 w 4484687"/>
              <a:gd name="connsiteY346" fmla="*/ 4205288 h 5043488"/>
              <a:gd name="connsiteX347" fmla="*/ 395375 w 4484687"/>
              <a:gd name="connsiteY347" fmla="*/ 4217988 h 5043488"/>
              <a:gd name="connsiteX348" fmla="*/ 423162 w 4484687"/>
              <a:gd name="connsiteY348" fmla="*/ 4222751 h 5043488"/>
              <a:gd name="connsiteX349" fmla="*/ 1927650 w 4484687"/>
              <a:gd name="connsiteY349" fmla="*/ 4222751 h 5043488"/>
              <a:gd name="connsiteX350" fmla="*/ 1957025 w 4484687"/>
              <a:gd name="connsiteY350" fmla="*/ 4311651 h 5043488"/>
              <a:gd name="connsiteX351" fmla="*/ 1991958 w 4484687"/>
              <a:gd name="connsiteY351" fmla="*/ 4397376 h 5043488"/>
              <a:gd name="connsiteX352" fmla="*/ 2033242 w 4484687"/>
              <a:gd name="connsiteY352" fmla="*/ 4481513 h 5043488"/>
              <a:gd name="connsiteX353" fmla="*/ 2079290 w 4484687"/>
              <a:gd name="connsiteY353" fmla="*/ 4560888 h 5043488"/>
              <a:gd name="connsiteX354" fmla="*/ 423162 w 4484687"/>
              <a:gd name="connsiteY354" fmla="*/ 4560888 h 5043488"/>
              <a:gd name="connsiteX355" fmla="*/ 360442 w 4484687"/>
              <a:gd name="connsiteY355" fmla="*/ 4556919 h 5043488"/>
              <a:gd name="connsiteX356" fmla="*/ 300898 w 4484687"/>
              <a:gd name="connsiteY356" fmla="*/ 4542632 h 5043488"/>
              <a:gd name="connsiteX357" fmla="*/ 245323 w 4484687"/>
              <a:gd name="connsiteY357" fmla="*/ 4521201 h 5043488"/>
              <a:gd name="connsiteX358" fmla="*/ 192924 w 4484687"/>
              <a:gd name="connsiteY358" fmla="*/ 4491832 h 5043488"/>
              <a:gd name="connsiteX359" fmla="*/ 146082 w 4484687"/>
              <a:gd name="connsiteY359" fmla="*/ 4456907 h 5043488"/>
              <a:gd name="connsiteX360" fmla="*/ 102417 w 4484687"/>
              <a:gd name="connsiteY360" fmla="*/ 4415632 h 5043488"/>
              <a:gd name="connsiteX361" fmla="*/ 67484 w 4484687"/>
              <a:gd name="connsiteY361" fmla="*/ 4368007 h 5043488"/>
              <a:gd name="connsiteX362" fmla="*/ 38109 w 4484687"/>
              <a:gd name="connsiteY362" fmla="*/ 4315619 h 5043488"/>
              <a:gd name="connsiteX363" fmla="*/ 16673 w 4484687"/>
              <a:gd name="connsiteY363" fmla="*/ 4259263 h 5043488"/>
              <a:gd name="connsiteX364" fmla="*/ 4764 w 4484687"/>
              <a:gd name="connsiteY364" fmla="*/ 4199732 h 5043488"/>
              <a:gd name="connsiteX365" fmla="*/ 0 w 4484687"/>
              <a:gd name="connsiteY365" fmla="*/ 4136232 h 5043488"/>
              <a:gd name="connsiteX366" fmla="*/ 0 w 4484687"/>
              <a:gd name="connsiteY366" fmla="*/ 991394 h 5043488"/>
              <a:gd name="connsiteX367" fmla="*/ 4764 w 4484687"/>
              <a:gd name="connsiteY367" fmla="*/ 928688 h 5043488"/>
              <a:gd name="connsiteX368" fmla="*/ 16673 w 4484687"/>
              <a:gd name="connsiteY368" fmla="*/ 869157 h 5043488"/>
              <a:gd name="connsiteX369" fmla="*/ 38109 w 4484687"/>
              <a:gd name="connsiteY369" fmla="*/ 812006 h 5043488"/>
              <a:gd name="connsiteX370" fmla="*/ 67484 w 4484687"/>
              <a:gd name="connsiteY370" fmla="*/ 760413 h 5043488"/>
              <a:gd name="connsiteX371" fmla="*/ 102417 w 4484687"/>
              <a:gd name="connsiteY371" fmla="*/ 714375 h 5043488"/>
              <a:gd name="connsiteX372" fmla="*/ 146082 w 4484687"/>
              <a:gd name="connsiteY372" fmla="*/ 671513 h 5043488"/>
              <a:gd name="connsiteX373" fmla="*/ 192924 w 4484687"/>
              <a:gd name="connsiteY373" fmla="*/ 635794 h 5043488"/>
              <a:gd name="connsiteX374" fmla="*/ 245323 w 4484687"/>
              <a:gd name="connsiteY374" fmla="*/ 607219 h 5043488"/>
              <a:gd name="connsiteX375" fmla="*/ 300898 w 4484687"/>
              <a:gd name="connsiteY375" fmla="*/ 585788 h 5043488"/>
              <a:gd name="connsiteX376" fmla="*/ 360442 w 4484687"/>
              <a:gd name="connsiteY376" fmla="*/ 571501 h 5043488"/>
              <a:gd name="connsiteX377" fmla="*/ 423162 w 4484687"/>
              <a:gd name="connsiteY377" fmla="*/ 566738 h 5043488"/>
              <a:gd name="connsiteX378" fmla="*/ 567657 w 4484687"/>
              <a:gd name="connsiteY378" fmla="*/ 566738 h 5043488"/>
              <a:gd name="connsiteX379" fmla="*/ 567657 w 4484687"/>
              <a:gd name="connsiteY379" fmla="*/ 423069 h 5043488"/>
              <a:gd name="connsiteX380" fmla="*/ 572420 w 4484687"/>
              <a:gd name="connsiteY380" fmla="*/ 360363 h 5043488"/>
              <a:gd name="connsiteX381" fmla="*/ 585917 w 4484687"/>
              <a:gd name="connsiteY381" fmla="*/ 300038 h 5043488"/>
              <a:gd name="connsiteX382" fmla="*/ 607353 w 4484687"/>
              <a:gd name="connsiteY382" fmla="*/ 245269 h 5043488"/>
              <a:gd name="connsiteX383" fmla="*/ 635140 w 4484687"/>
              <a:gd name="connsiteY383" fmla="*/ 192882 h 5043488"/>
              <a:gd name="connsiteX384" fmla="*/ 671661 w 4484687"/>
              <a:gd name="connsiteY384" fmla="*/ 145257 h 5043488"/>
              <a:gd name="connsiteX385" fmla="*/ 712945 w 4484687"/>
              <a:gd name="connsiteY385" fmla="*/ 103982 h 5043488"/>
              <a:gd name="connsiteX386" fmla="*/ 760580 w 4484687"/>
              <a:gd name="connsiteY386" fmla="*/ 67469 h 5043488"/>
              <a:gd name="connsiteX387" fmla="*/ 812979 w 4484687"/>
              <a:gd name="connsiteY387" fmla="*/ 39688 h 5043488"/>
              <a:gd name="connsiteX388" fmla="*/ 867760 w 4484687"/>
              <a:gd name="connsiteY388" fmla="*/ 18256 h 5043488"/>
              <a:gd name="connsiteX389" fmla="*/ 928099 w 4484687"/>
              <a:gd name="connsiteY389" fmla="*/ 4763 h 50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4484687" h="5043488">
                <a:moveTo>
                  <a:pt x="941387" y="3479800"/>
                </a:moveTo>
                <a:lnTo>
                  <a:pt x="1920875" y="3479800"/>
                </a:lnTo>
                <a:lnTo>
                  <a:pt x="1901031" y="3562157"/>
                </a:lnTo>
                <a:lnTo>
                  <a:pt x="1887538" y="3645306"/>
                </a:lnTo>
                <a:lnTo>
                  <a:pt x="1876425" y="3730830"/>
                </a:lnTo>
                <a:lnTo>
                  <a:pt x="1873250" y="3817938"/>
                </a:lnTo>
                <a:lnTo>
                  <a:pt x="941387" y="3817938"/>
                </a:lnTo>
                <a:lnTo>
                  <a:pt x="903287" y="3813187"/>
                </a:lnTo>
                <a:lnTo>
                  <a:pt x="865981" y="3799725"/>
                </a:lnTo>
                <a:lnTo>
                  <a:pt x="835819" y="3779927"/>
                </a:lnTo>
                <a:lnTo>
                  <a:pt x="809625" y="3753795"/>
                </a:lnTo>
                <a:lnTo>
                  <a:pt x="789781" y="3722911"/>
                </a:lnTo>
                <a:lnTo>
                  <a:pt x="777081" y="3688068"/>
                </a:lnTo>
                <a:lnTo>
                  <a:pt x="773112" y="3647681"/>
                </a:lnTo>
                <a:lnTo>
                  <a:pt x="777081" y="3609671"/>
                </a:lnTo>
                <a:lnTo>
                  <a:pt x="789781" y="3574827"/>
                </a:lnTo>
                <a:lnTo>
                  <a:pt x="809625" y="3542360"/>
                </a:lnTo>
                <a:lnTo>
                  <a:pt x="835819" y="3516227"/>
                </a:lnTo>
                <a:lnTo>
                  <a:pt x="865981" y="3496430"/>
                </a:lnTo>
                <a:lnTo>
                  <a:pt x="903287" y="3484552"/>
                </a:lnTo>
                <a:close/>
                <a:moveTo>
                  <a:pt x="941387" y="2803525"/>
                </a:moveTo>
                <a:lnTo>
                  <a:pt x="2091531" y="2803525"/>
                </a:lnTo>
                <a:lnTo>
                  <a:pt x="2131219" y="2807494"/>
                </a:lnTo>
                <a:lnTo>
                  <a:pt x="2166144" y="2821781"/>
                </a:lnTo>
                <a:lnTo>
                  <a:pt x="2198688" y="2841625"/>
                </a:lnTo>
                <a:lnTo>
                  <a:pt x="2224881" y="2869406"/>
                </a:lnTo>
                <a:lnTo>
                  <a:pt x="2244725" y="2901156"/>
                </a:lnTo>
                <a:lnTo>
                  <a:pt x="2178844" y="2976563"/>
                </a:lnTo>
                <a:lnTo>
                  <a:pt x="2119313" y="3055938"/>
                </a:lnTo>
                <a:lnTo>
                  <a:pt x="2063750" y="3140075"/>
                </a:lnTo>
                <a:lnTo>
                  <a:pt x="941387" y="3140075"/>
                </a:lnTo>
                <a:lnTo>
                  <a:pt x="903287" y="3136106"/>
                </a:lnTo>
                <a:lnTo>
                  <a:pt x="865981" y="3123406"/>
                </a:lnTo>
                <a:lnTo>
                  <a:pt x="835819" y="3103563"/>
                </a:lnTo>
                <a:lnTo>
                  <a:pt x="809625" y="3077369"/>
                </a:lnTo>
                <a:lnTo>
                  <a:pt x="789781" y="3047206"/>
                </a:lnTo>
                <a:lnTo>
                  <a:pt x="777081" y="3009900"/>
                </a:lnTo>
                <a:lnTo>
                  <a:pt x="773112" y="2971800"/>
                </a:lnTo>
                <a:lnTo>
                  <a:pt x="777081" y="2933700"/>
                </a:lnTo>
                <a:lnTo>
                  <a:pt x="789781" y="2897981"/>
                </a:lnTo>
                <a:lnTo>
                  <a:pt x="809625" y="2866231"/>
                </a:lnTo>
                <a:lnTo>
                  <a:pt x="835819" y="2840038"/>
                </a:lnTo>
                <a:lnTo>
                  <a:pt x="865981" y="2820194"/>
                </a:lnTo>
                <a:lnTo>
                  <a:pt x="903287" y="2807494"/>
                </a:lnTo>
                <a:close/>
                <a:moveTo>
                  <a:pt x="3246041" y="2635250"/>
                </a:moveTo>
                <a:lnTo>
                  <a:pt x="3336499" y="2638423"/>
                </a:lnTo>
                <a:lnTo>
                  <a:pt x="3425369" y="2649528"/>
                </a:lnTo>
                <a:lnTo>
                  <a:pt x="3512653" y="2664600"/>
                </a:lnTo>
                <a:lnTo>
                  <a:pt x="3597556" y="2687603"/>
                </a:lnTo>
                <a:lnTo>
                  <a:pt x="3680079" y="2716953"/>
                </a:lnTo>
                <a:lnTo>
                  <a:pt x="3757841" y="2750268"/>
                </a:lnTo>
                <a:lnTo>
                  <a:pt x="3618981" y="2975545"/>
                </a:lnTo>
                <a:lnTo>
                  <a:pt x="3549947" y="2947782"/>
                </a:lnTo>
                <a:lnTo>
                  <a:pt x="3476153" y="2926365"/>
                </a:lnTo>
                <a:lnTo>
                  <a:pt x="3400771" y="2911293"/>
                </a:lnTo>
                <a:lnTo>
                  <a:pt x="3324596" y="2901775"/>
                </a:lnTo>
                <a:lnTo>
                  <a:pt x="3246041" y="2898602"/>
                </a:lnTo>
                <a:lnTo>
                  <a:pt x="3151616" y="2903361"/>
                </a:lnTo>
                <a:lnTo>
                  <a:pt x="3057984" y="2916846"/>
                </a:lnTo>
                <a:lnTo>
                  <a:pt x="2967526" y="2939850"/>
                </a:lnTo>
                <a:lnTo>
                  <a:pt x="2880243" y="2972372"/>
                </a:lnTo>
                <a:lnTo>
                  <a:pt x="2798513" y="3012033"/>
                </a:lnTo>
                <a:lnTo>
                  <a:pt x="2720751" y="3059627"/>
                </a:lnTo>
                <a:lnTo>
                  <a:pt x="2648544" y="3113566"/>
                </a:lnTo>
                <a:lnTo>
                  <a:pt x="2581097" y="3174645"/>
                </a:lnTo>
                <a:lnTo>
                  <a:pt x="2521586" y="3240483"/>
                </a:lnTo>
                <a:lnTo>
                  <a:pt x="2466042" y="3314253"/>
                </a:lnTo>
                <a:lnTo>
                  <a:pt x="2418432" y="3390403"/>
                </a:lnTo>
                <a:lnTo>
                  <a:pt x="2378758" y="3472898"/>
                </a:lnTo>
                <a:lnTo>
                  <a:pt x="2347812" y="3559360"/>
                </a:lnTo>
                <a:lnTo>
                  <a:pt x="2324801" y="3648995"/>
                </a:lnTo>
                <a:lnTo>
                  <a:pt x="2309724" y="3742595"/>
                </a:lnTo>
                <a:lnTo>
                  <a:pt x="2304963" y="3839369"/>
                </a:lnTo>
                <a:lnTo>
                  <a:pt x="2309724" y="3934556"/>
                </a:lnTo>
                <a:lnTo>
                  <a:pt x="2324801" y="4027364"/>
                </a:lnTo>
                <a:lnTo>
                  <a:pt x="2347812" y="4117792"/>
                </a:lnTo>
                <a:lnTo>
                  <a:pt x="2378758" y="4203461"/>
                </a:lnTo>
                <a:lnTo>
                  <a:pt x="2418432" y="4286749"/>
                </a:lnTo>
                <a:lnTo>
                  <a:pt x="2466042" y="4364486"/>
                </a:lnTo>
                <a:lnTo>
                  <a:pt x="2521586" y="4436669"/>
                </a:lnTo>
                <a:lnTo>
                  <a:pt x="2581097" y="4504094"/>
                </a:lnTo>
                <a:lnTo>
                  <a:pt x="2648544" y="4563586"/>
                </a:lnTo>
                <a:lnTo>
                  <a:pt x="2720751" y="4619112"/>
                </a:lnTo>
                <a:lnTo>
                  <a:pt x="2798513" y="4665119"/>
                </a:lnTo>
                <a:lnTo>
                  <a:pt x="2880243" y="4704780"/>
                </a:lnTo>
                <a:lnTo>
                  <a:pt x="2967526" y="4736509"/>
                </a:lnTo>
                <a:lnTo>
                  <a:pt x="3057984" y="4759513"/>
                </a:lnTo>
                <a:lnTo>
                  <a:pt x="3151616" y="4773791"/>
                </a:lnTo>
                <a:lnTo>
                  <a:pt x="3246041" y="4779343"/>
                </a:lnTo>
                <a:lnTo>
                  <a:pt x="3342847" y="4773791"/>
                </a:lnTo>
                <a:lnTo>
                  <a:pt x="3436478" y="4759513"/>
                </a:lnTo>
                <a:lnTo>
                  <a:pt x="3526936" y="4736509"/>
                </a:lnTo>
                <a:lnTo>
                  <a:pt x="3612633" y="4704780"/>
                </a:lnTo>
                <a:lnTo>
                  <a:pt x="3695156" y="4665119"/>
                </a:lnTo>
                <a:lnTo>
                  <a:pt x="3772124" y="4619112"/>
                </a:lnTo>
                <a:lnTo>
                  <a:pt x="3845918" y="4563586"/>
                </a:lnTo>
                <a:lnTo>
                  <a:pt x="3911778" y="4504094"/>
                </a:lnTo>
                <a:lnTo>
                  <a:pt x="3972877" y="4436669"/>
                </a:lnTo>
                <a:lnTo>
                  <a:pt x="4026834" y="4364486"/>
                </a:lnTo>
                <a:lnTo>
                  <a:pt x="4073650" y="4286749"/>
                </a:lnTo>
                <a:lnTo>
                  <a:pt x="4114118" y="4203461"/>
                </a:lnTo>
                <a:lnTo>
                  <a:pt x="4145857" y="4117792"/>
                </a:lnTo>
                <a:lnTo>
                  <a:pt x="4168868" y="4027364"/>
                </a:lnTo>
                <a:lnTo>
                  <a:pt x="4183151" y="3934556"/>
                </a:lnTo>
                <a:lnTo>
                  <a:pt x="4187118" y="3839369"/>
                </a:lnTo>
                <a:lnTo>
                  <a:pt x="4183944" y="3759253"/>
                </a:lnTo>
                <a:lnTo>
                  <a:pt x="4173629" y="3681517"/>
                </a:lnTo>
                <a:lnTo>
                  <a:pt x="4156966" y="3606160"/>
                </a:lnTo>
                <a:lnTo>
                  <a:pt x="4334707" y="3322978"/>
                </a:lnTo>
                <a:lnTo>
                  <a:pt x="4368034" y="3403094"/>
                </a:lnTo>
                <a:lnTo>
                  <a:pt x="4397393" y="3485590"/>
                </a:lnTo>
                <a:lnTo>
                  <a:pt x="4420404" y="3571258"/>
                </a:lnTo>
                <a:lnTo>
                  <a:pt x="4437067" y="3658513"/>
                </a:lnTo>
                <a:lnTo>
                  <a:pt x="4448176" y="3747355"/>
                </a:lnTo>
                <a:lnTo>
                  <a:pt x="4451350" y="3839369"/>
                </a:lnTo>
                <a:lnTo>
                  <a:pt x="4446589" y="3941696"/>
                </a:lnTo>
                <a:lnTo>
                  <a:pt x="4433893" y="4044815"/>
                </a:lnTo>
                <a:lnTo>
                  <a:pt x="4412469" y="4142382"/>
                </a:lnTo>
                <a:lnTo>
                  <a:pt x="4383904" y="4237569"/>
                </a:lnTo>
                <a:lnTo>
                  <a:pt x="4346610" y="4329584"/>
                </a:lnTo>
                <a:lnTo>
                  <a:pt x="4302174" y="4418425"/>
                </a:lnTo>
                <a:lnTo>
                  <a:pt x="4251391" y="4500921"/>
                </a:lnTo>
                <a:lnTo>
                  <a:pt x="4195053" y="4580243"/>
                </a:lnTo>
                <a:lnTo>
                  <a:pt x="4132368" y="4654014"/>
                </a:lnTo>
                <a:lnTo>
                  <a:pt x="4063334" y="4723024"/>
                </a:lnTo>
                <a:lnTo>
                  <a:pt x="3987953" y="4785689"/>
                </a:lnTo>
                <a:lnTo>
                  <a:pt x="3910191" y="4844388"/>
                </a:lnTo>
                <a:lnTo>
                  <a:pt x="3825288" y="4894361"/>
                </a:lnTo>
                <a:lnTo>
                  <a:pt x="3738004" y="4937196"/>
                </a:lnTo>
                <a:lnTo>
                  <a:pt x="3645959" y="4974477"/>
                </a:lnTo>
                <a:lnTo>
                  <a:pt x="3549947" y="5003034"/>
                </a:lnTo>
                <a:lnTo>
                  <a:pt x="3451555" y="5024451"/>
                </a:lnTo>
                <a:lnTo>
                  <a:pt x="3350781" y="5038729"/>
                </a:lnTo>
                <a:lnTo>
                  <a:pt x="3246041" y="5043488"/>
                </a:lnTo>
                <a:lnTo>
                  <a:pt x="3142094" y="5038729"/>
                </a:lnTo>
                <a:lnTo>
                  <a:pt x="3040527" y="5024451"/>
                </a:lnTo>
                <a:lnTo>
                  <a:pt x="2942928" y="5003034"/>
                </a:lnTo>
                <a:lnTo>
                  <a:pt x="2847710" y="4974477"/>
                </a:lnTo>
                <a:lnTo>
                  <a:pt x="2755665" y="4937196"/>
                </a:lnTo>
                <a:lnTo>
                  <a:pt x="2666794" y="4894361"/>
                </a:lnTo>
                <a:lnTo>
                  <a:pt x="2584271" y="4844388"/>
                </a:lnTo>
                <a:lnTo>
                  <a:pt x="2504129" y="4785689"/>
                </a:lnTo>
                <a:lnTo>
                  <a:pt x="2431128" y="4723024"/>
                </a:lnTo>
                <a:lnTo>
                  <a:pt x="2362095" y="4654014"/>
                </a:lnTo>
                <a:lnTo>
                  <a:pt x="2297822" y="4580243"/>
                </a:lnTo>
                <a:lnTo>
                  <a:pt x="2240691" y="4500921"/>
                </a:lnTo>
                <a:lnTo>
                  <a:pt x="2189908" y="4418425"/>
                </a:lnTo>
                <a:lnTo>
                  <a:pt x="2145472" y="4329584"/>
                </a:lnTo>
                <a:lnTo>
                  <a:pt x="2108972" y="4237569"/>
                </a:lnTo>
                <a:lnTo>
                  <a:pt x="2079613" y="4142382"/>
                </a:lnTo>
                <a:lnTo>
                  <a:pt x="2059775" y="4044815"/>
                </a:lnTo>
                <a:lnTo>
                  <a:pt x="2046286" y="3941696"/>
                </a:lnTo>
                <a:lnTo>
                  <a:pt x="2041525" y="3839369"/>
                </a:lnTo>
                <a:lnTo>
                  <a:pt x="2046286" y="3735456"/>
                </a:lnTo>
                <a:lnTo>
                  <a:pt x="2059775" y="3633923"/>
                </a:lnTo>
                <a:lnTo>
                  <a:pt x="2079613" y="3534770"/>
                </a:lnTo>
                <a:lnTo>
                  <a:pt x="2108972" y="3439583"/>
                </a:lnTo>
                <a:lnTo>
                  <a:pt x="2145472" y="3347568"/>
                </a:lnTo>
                <a:lnTo>
                  <a:pt x="2189908" y="3260313"/>
                </a:lnTo>
                <a:lnTo>
                  <a:pt x="2240691" y="3176231"/>
                </a:lnTo>
                <a:lnTo>
                  <a:pt x="2297822" y="3096115"/>
                </a:lnTo>
                <a:lnTo>
                  <a:pt x="2362095" y="3023138"/>
                </a:lnTo>
                <a:lnTo>
                  <a:pt x="2431128" y="2954128"/>
                </a:lnTo>
                <a:lnTo>
                  <a:pt x="2504129" y="2891463"/>
                </a:lnTo>
                <a:lnTo>
                  <a:pt x="2584271" y="2834350"/>
                </a:lnTo>
                <a:lnTo>
                  <a:pt x="2666794" y="2783584"/>
                </a:lnTo>
                <a:lnTo>
                  <a:pt x="2755665" y="2739163"/>
                </a:lnTo>
                <a:lnTo>
                  <a:pt x="2847710" y="2702674"/>
                </a:lnTo>
                <a:lnTo>
                  <a:pt x="2942928" y="2673325"/>
                </a:lnTo>
                <a:lnTo>
                  <a:pt x="3040527" y="2651908"/>
                </a:lnTo>
                <a:lnTo>
                  <a:pt x="3142094" y="2638423"/>
                </a:lnTo>
                <a:close/>
                <a:moveTo>
                  <a:pt x="4265612" y="2463800"/>
                </a:moveTo>
                <a:lnTo>
                  <a:pt x="4305300" y="2466977"/>
                </a:lnTo>
                <a:lnTo>
                  <a:pt x="4344987" y="2478893"/>
                </a:lnTo>
                <a:lnTo>
                  <a:pt x="4382293" y="2497163"/>
                </a:lnTo>
                <a:lnTo>
                  <a:pt x="4414043" y="2520198"/>
                </a:lnTo>
                <a:lnTo>
                  <a:pt x="4440237" y="2549589"/>
                </a:lnTo>
                <a:lnTo>
                  <a:pt x="4460081" y="2580569"/>
                </a:lnTo>
                <a:lnTo>
                  <a:pt x="4474368" y="2615520"/>
                </a:lnTo>
                <a:lnTo>
                  <a:pt x="4483100" y="2652059"/>
                </a:lnTo>
                <a:lnTo>
                  <a:pt x="4484687" y="2689393"/>
                </a:lnTo>
                <a:lnTo>
                  <a:pt x="4481512" y="2727522"/>
                </a:lnTo>
                <a:lnTo>
                  <a:pt x="4469606" y="2764062"/>
                </a:lnTo>
                <a:lnTo>
                  <a:pt x="4452937" y="2799807"/>
                </a:lnTo>
                <a:lnTo>
                  <a:pt x="3402012" y="4486991"/>
                </a:lnTo>
                <a:lnTo>
                  <a:pt x="3380581" y="4515588"/>
                </a:lnTo>
                <a:lnTo>
                  <a:pt x="3354387" y="4541801"/>
                </a:lnTo>
                <a:lnTo>
                  <a:pt x="3325812" y="4561659"/>
                </a:lnTo>
                <a:lnTo>
                  <a:pt x="3293268" y="4577546"/>
                </a:lnTo>
                <a:lnTo>
                  <a:pt x="3258343" y="4586284"/>
                </a:lnTo>
                <a:lnTo>
                  <a:pt x="3221037" y="4591050"/>
                </a:lnTo>
                <a:lnTo>
                  <a:pt x="3217068" y="4591050"/>
                </a:lnTo>
                <a:lnTo>
                  <a:pt x="3174206" y="4586284"/>
                </a:lnTo>
                <a:lnTo>
                  <a:pt x="3133725" y="4574369"/>
                </a:lnTo>
                <a:lnTo>
                  <a:pt x="3097212" y="4556099"/>
                </a:lnTo>
                <a:lnTo>
                  <a:pt x="3063081" y="4529886"/>
                </a:lnTo>
                <a:lnTo>
                  <a:pt x="3036093" y="4497318"/>
                </a:lnTo>
                <a:lnTo>
                  <a:pt x="2552700" y="3807034"/>
                </a:lnTo>
                <a:lnTo>
                  <a:pt x="2532856" y="3772083"/>
                </a:lnTo>
                <a:lnTo>
                  <a:pt x="2519362" y="3736337"/>
                </a:lnTo>
                <a:lnTo>
                  <a:pt x="2513012" y="3698209"/>
                </a:lnTo>
                <a:lnTo>
                  <a:pt x="2513012" y="3661669"/>
                </a:lnTo>
                <a:lnTo>
                  <a:pt x="2519362" y="3625129"/>
                </a:lnTo>
                <a:lnTo>
                  <a:pt x="2532856" y="3589384"/>
                </a:lnTo>
                <a:lnTo>
                  <a:pt x="2551112" y="3556022"/>
                </a:lnTo>
                <a:lnTo>
                  <a:pt x="2575718" y="3526631"/>
                </a:lnTo>
                <a:lnTo>
                  <a:pt x="2606675" y="3500418"/>
                </a:lnTo>
                <a:lnTo>
                  <a:pt x="2636043" y="3483736"/>
                </a:lnTo>
                <a:lnTo>
                  <a:pt x="2667793" y="3471027"/>
                </a:lnTo>
                <a:lnTo>
                  <a:pt x="2700337" y="3463878"/>
                </a:lnTo>
                <a:lnTo>
                  <a:pt x="2732087" y="3460700"/>
                </a:lnTo>
                <a:lnTo>
                  <a:pt x="2766218" y="3463878"/>
                </a:lnTo>
                <a:lnTo>
                  <a:pt x="2799556" y="3471027"/>
                </a:lnTo>
                <a:lnTo>
                  <a:pt x="2832100" y="3485325"/>
                </a:lnTo>
                <a:lnTo>
                  <a:pt x="2862262" y="3503595"/>
                </a:lnTo>
                <a:lnTo>
                  <a:pt x="2888456" y="3526631"/>
                </a:lnTo>
                <a:lnTo>
                  <a:pt x="2911475" y="3554433"/>
                </a:lnTo>
                <a:lnTo>
                  <a:pt x="3204368" y="3973051"/>
                </a:lnTo>
                <a:lnTo>
                  <a:pt x="4078287" y="2566270"/>
                </a:lnTo>
                <a:lnTo>
                  <a:pt x="4102893" y="2536085"/>
                </a:lnTo>
                <a:lnTo>
                  <a:pt x="4129087" y="2511461"/>
                </a:lnTo>
                <a:lnTo>
                  <a:pt x="4160837" y="2490013"/>
                </a:lnTo>
                <a:lnTo>
                  <a:pt x="4193381" y="2475715"/>
                </a:lnTo>
                <a:lnTo>
                  <a:pt x="4228306" y="2466977"/>
                </a:lnTo>
                <a:close/>
                <a:moveTo>
                  <a:pt x="941477" y="2127250"/>
                </a:moveTo>
                <a:lnTo>
                  <a:pt x="2092235" y="2127250"/>
                </a:lnTo>
                <a:lnTo>
                  <a:pt x="2130356" y="2132001"/>
                </a:lnTo>
                <a:lnTo>
                  <a:pt x="2166888" y="2143880"/>
                </a:lnTo>
                <a:lnTo>
                  <a:pt x="2197860" y="2163677"/>
                </a:lnTo>
                <a:lnTo>
                  <a:pt x="2224068" y="2189809"/>
                </a:lnTo>
                <a:lnTo>
                  <a:pt x="2243923" y="2220692"/>
                </a:lnTo>
                <a:lnTo>
                  <a:pt x="2257423" y="2257119"/>
                </a:lnTo>
                <a:lnTo>
                  <a:pt x="2260600" y="2295129"/>
                </a:lnTo>
                <a:lnTo>
                  <a:pt x="2257423" y="2333931"/>
                </a:lnTo>
                <a:lnTo>
                  <a:pt x="2243923" y="2368774"/>
                </a:lnTo>
                <a:lnTo>
                  <a:pt x="2224068" y="2401241"/>
                </a:lnTo>
                <a:lnTo>
                  <a:pt x="2197860" y="2426582"/>
                </a:lnTo>
                <a:lnTo>
                  <a:pt x="2166888" y="2447171"/>
                </a:lnTo>
                <a:lnTo>
                  <a:pt x="2130356" y="2459049"/>
                </a:lnTo>
                <a:lnTo>
                  <a:pt x="2092235" y="2463800"/>
                </a:lnTo>
                <a:lnTo>
                  <a:pt x="941477" y="2463800"/>
                </a:lnTo>
                <a:lnTo>
                  <a:pt x="903357" y="2459049"/>
                </a:lnTo>
                <a:lnTo>
                  <a:pt x="866031" y="2447171"/>
                </a:lnTo>
                <a:lnTo>
                  <a:pt x="835852" y="2426582"/>
                </a:lnTo>
                <a:lnTo>
                  <a:pt x="809644" y="2401241"/>
                </a:lnTo>
                <a:lnTo>
                  <a:pt x="789790" y="2368774"/>
                </a:lnTo>
                <a:lnTo>
                  <a:pt x="777083" y="2333931"/>
                </a:lnTo>
                <a:lnTo>
                  <a:pt x="773112" y="2295129"/>
                </a:lnTo>
                <a:lnTo>
                  <a:pt x="777083" y="2257119"/>
                </a:lnTo>
                <a:lnTo>
                  <a:pt x="789790" y="2220692"/>
                </a:lnTo>
                <a:lnTo>
                  <a:pt x="809644" y="2189809"/>
                </a:lnTo>
                <a:lnTo>
                  <a:pt x="835852" y="2163677"/>
                </a:lnTo>
                <a:lnTo>
                  <a:pt x="866031" y="2143880"/>
                </a:lnTo>
                <a:lnTo>
                  <a:pt x="903357" y="2132001"/>
                </a:lnTo>
                <a:close/>
                <a:moveTo>
                  <a:pt x="941497" y="1449387"/>
                </a:moveTo>
                <a:lnTo>
                  <a:pt x="1822340" y="1449387"/>
                </a:lnTo>
                <a:lnTo>
                  <a:pt x="1860465" y="1453375"/>
                </a:lnTo>
                <a:lnTo>
                  <a:pt x="1896207" y="1466134"/>
                </a:lnTo>
                <a:lnTo>
                  <a:pt x="1927978" y="1486071"/>
                </a:lnTo>
                <a:lnTo>
                  <a:pt x="1954189" y="1513983"/>
                </a:lnTo>
                <a:lnTo>
                  <a:pt x="1974046" y="1544287"/>
                </a:lnTo>
                <a:lnTo>
                  <a:pt x="1985960" y="1580173"/>
                </a:lnTo>
                <a:lnTo>
                  <a:pt x="1990725" y="1618452"/>
                </a:lnTo>
                <a:lnTo>
                  <a:pt x="1985960" y="1658326"/>
                </a:lnTo>
                <a:lnTo>
                  <a:pt x="1974046" y="1694212"/>
                </a:lnTo>
                <a:lnTo>
                  <a:pt x="1954189" y="1724517"/>
                </a:lnTo>
                <a:lnTo>
                  <a:pt x="1927978" y="1752428"/>
                </a:lnTo>
                <a:lnTo>
                  <a:pt x="1896207" y="1772365"/>
                </a:lnTo>
                <a:lnTo>
                  <a:pt x="1860465" y="1785125"/>
                </a:lnTo>
                <a:lnTo>
                  <a:pt x="1822340" y="1789112"/>
                </a:lnTo>
                <a:lnTo>
                  <a:pt x="941497" y="1789112"/>
                </a:lnTo>
                <a:lnTo>
                  <a:pt x="903372" y="1785125"/>
                </a:lnTo>
                <a:lnTo>
                  <a:pt x="866042" y="1772365"/>
                </a:lnTo>
                <a:lnTo>
                  <a:pt x="835859" y="1752428"/>
                </a:lnTo>
                <a:lnTo>
                  <a:pt x="809649" y="1724517"/>
                </a:lnTo>
                <a:lnTo>
                  <a:pt x="789792" y="1694212"/>
                </a:lnTo>
                <a:lnTo>
                  <a:pt x="777084" y="1658326"/>
                </a:lnTo>
                <a:lnTo>
                  <a:pt x="773112" y="1618452"/>
                </a:lnTo>
                <a:lnTo>
                  <a:pt x="777084" y="1580173"/>
                </a:lnTo>
                <a:lnTo>
                  <a:pt x="789792" y="1544287"/>
                </a:lnTo>
                <a:lnTo>
                  <a:pt x="809649" y="1513983"/>
                </a:lnTo>
                <a:lnTo>
                  <a:pt x="835859" y="1486071"/>
                </a:lnTo>
                <a:lnTo>
                  <a:pt x="866042" y="1466134"/>
                </a:lnTo>
                <a:lnTo>
                  <a:pt x="903372" y="1453375"/>
                </a:lnTo>
                <a:close/>
                <a:moveTo>
                  <a:pt x="990819" y="0"/>
                </a:moveTo>
                <a:lnTo>
                  <a:pt x="3178876" y="0"/>
                </a:lnTo>
                <a:lnTo>
                  <a:pt x="3240802" y="4763"/>
                </a:lnTo>
                <a:lnTo>
                  <a:pt x="3300347" y="18256"/>
                </a:lnTo>
                <a:lnTo>
                  <a:pt x="3356715" y="39688"/>
                </a:lnTo>
                <a:lnTo>
                  <a:pt x="3409114" y="67469"/>
                </a:lnTo>
                <a:lnTo>
                  <a:pt x="3456750" y="103982"/>
                </a:lnTo>
                <a:lnTo>
                  <a:pt x="3498034" y="145257"/>
                </a:lnTo>
                <a:lnTo>
                  <a:pt x="3533761" y="192882"/>
                </a:lnTo>
                <a:lnTo>
                  <a:pt x="3562342" y="245269"/>
                </a:lnTo>
                <a:lnTo>
                  <a:pt x="3583778" y="300038"/>
                </a:lnTo>
                <a:lnTo>
                  <a:pt x="3598068" y="360363"/>
                </a:lnTo>
                <a:lnTo>
                  <a:pt x="3602038" y="423069"/>
                </a:lnTo>
                <a:lnTo>
                  <a:pt x="3602038" y="2515394"/>
                </a:lnTo>
                <a:lnTo>
                  <a:pt x="3490095" y="2489200"/>
                </a:lnTo>
                <a:lnTo>
                  <a:pt x="3378151" y="2471738"/>
                </a:lnTo>
                <a:lnTo>
                  <a:pt x="3263826" y="2466182"/>
                </a:lnTo>
                <a:lnTo>
                  <a:pt x="3263826" y="423069"/>
                </a:lnTo>
                <a:lnTo>
                  <a:pt x="3259062" y="395288"/>
                </a:lnTo>
                <a:lnTo>
                  <a:pt x="3247948" y="372269"/>
                </a:lnTo>
                <a:lnTo>
                  <a:pt x="3228099" y="354013"/>
                </a:lnTo>
                <a:lnTo>
                  <a:pt x="3205076" y="342107"/>
                </a:lnTo>
                <a:lnTo>
                  <a:pt x="3178876" y="337345"/>
                </a:lnTo>
                <a:lnTo>
                  <a:pt x="990819" y="337345"/>
                </a:lnTo>
                <a:lnTo>
                  <a:pt x="964619" y="342107"/>
                </a:lnTo>
                <a:lnTo>
                  <a:pt x="940007" y="354013"/>
                </a:lnTo>
                <a:lnTo>
                  <a:pt x="921747" y="372269"/>
                </a:lnTo>
                <a:lnTo>
                  <a:pt x="909044" y="395288"/>
                </a:lnTo>
                <a:lnTo>
                  <a:pt x="905075" y="423069"/>
                </a:lnTo>
                <a:lnTo>
                  <a:pt x="905075" y="566738"/>
                </a:lnTo>
                <a:lnTo>
                  <a:pt x="2610426" y="566738"/>
                </a:lnTo>
                <a:lnTo>
                  <a:pt x="2673146" y="571501"/>
                </a:lnTo>
                <a:lnTo>
                  <a:pt x="2732690" y="585788"/>
                </a:lnTo>
                <a:lnTo>
                  <a:pt x="2789853" y="607219"/>
                </a:lnTo>
                <a:lnTo>
                  <a:pt x="2841458" y="635794"/>
                </a:lnTo>
                <a:lnTo>
                  <a:pt x="2887506" y="671513"/>
                </a:lnTo>
                <a:lnTo>
                  <a:pt x="2930378" y="714375"/>
                </a:lnTo>
                <a:lnTo>
                  <a:pt x="2966104" y="760413"/>
                </a:lnTo>
                <a:lnTo>
                  <a:pt x="2995479" y="812006"/>
                </a:lnTo>
                <a:lnTo>
                  <a:pt x="3016915" y="869157"/>
                </a:lnTo>
                <a:lnTo>
                  <a:pt x="3030412" y="928688"/>
                </a:lnTo>
                <a:lnTo>
                  <a:pt x="3035176" y="991394"/>
                </a:lnTo>
                <a:lnTo>
                  <a:pt x="3035176" y="2482850"/>
                </a:lnTo>
                <a:lnTo>
                  <a:pt x="2946256" y="2499519"/>
                </a:lnTo>
                <a:lnTo>
                  <a:pt x="2860512" y="2520950"/>
                </a:lnTo>
                <a:lnTo>
                  <a:pt x="2777150" y="2548732"/>
                </a:lnTo>
                <a:lnTo>
                  <a:pt x="2696170" y="2581275"/>
                </a:lnTo>
                <a:lnTo>
                  <a:pt x="2696170" y="991394"/>
                </a:lnTo>
                <a:lnTo>
                  <a:pt x="2691406" y="963613"/>
                </a:lnTo>
                <a:lnTo>
                  <a:pt x="2679497" y="941388"/>
                </a:lnTo>
                <a:lnTo>
                  <a:pt x="2660443" y="922338"/>
                </a:lnTo>
                <a:lnTo>
                  <a:pt x="2637419" y="910432"/>
                </a:lnTo>
                <a:lnTo>
                  <a:pt x="2610426" y="905669"/>
                </a:lnTo>
                <a:lnTo>
                  <a:pt x="423162" y="905669"/>
                </a:lnTo>
                <a:lnTo>
                  <a:pt x="395375" y="910432"/>
                </a:lnTo>
                <a:lnTo>
                  <a:pt x="372351" y="922338"/>
                </a:lnTo>
                <a:lnTo>
                  <a:pt x="354091" y="941388"/>
                </a:lnTo>
                <a:lnTo>
                  <a:pt x="342182" y="963613"/>
                </a:lnTo>
                <a:lnTo>
                  <a:pt x="337418" y="991394"/>
                </a:lnTo>
                <a:lnTo>
                  <a:pt x="337418" y="4136232"/>
                </a:lnTo>
                <a:lnTo>
                  <a:pt x="342182" y="4164013"/>
                </a:lnTo>
                <a:lnTo>
                  <a:pt x="354091" y="4187032"/>
                </a:lnTo>
                <a:lnTo>
                  <a:pt x="372351" y="4205288"/>
                </a:lnTo>
                <a:lnTo>
                  <a:pt x="395375" y="4217988"/>
                </a:lnTo>
                <a:lnTo>
                  <a:pt x="423162" y="4222751"/>
                </a:lnTo>
                <a:lnTo>
                  <a:pt x="1927650" y="4222751"/>
                </a:lnTo>
                <a:lnTo>
                  <a:pt x="1957025" y="4311651"/>
                </a:lnTo>
                <a:lnTo>
                  <a:pt x="1991958" y="4397376"/>
                </a:lnTo>
                <a:lnTo>
                  <a:pt x="2033242" y="4481513"/>
                </a:lnTo>
                <a:lnTo>
                  <a:pt x="2079290" y="4560888"/>
                </a:lnTo>
                <a:lnTo>
                  <a:pt x="423162" y="4560888"/>
                </a:lnTo>
                <a:lnTo>
                  <a:pt x="360442" y="4556919"/>
                </a:lnTo>
                <a:lnTo>
                  <a:pt x="300898" y="4542632"/>
                </a:lnTo>
                <a:lnTo>
                  <a:pt x="245323" y="4521201"/>
                </a:lnTo>
                <a:lnTo>
                  <a:pt x="192924" y="4491832"/>
                </a:lnTo>
                <a:lnTo>
                  <a:pt x="146082" y="4456907"/>
                </a:lnTo>
                <a:lnTo>
                  <a:pt x="102417" y="4415632"/>
                </a:lnTo>
                <a:lnTo>
                  <a:pt x="67484" y="4368007"/>
                </a:lnTo>
                <a:lnTo>
                  <a:pt x="38109" y="4315619"/>
                </a:lnTo>
                <a:lnTo>
                  <a:pt x="16673" y="4259263"/>
                </a:lnTo>
                <a:lnTo>
                  <a:pt x="4764" y="4199732"/>
                </a:lnTo>
                <a:lnTo>
                  <a:pt x="0" y="4136232"/>
                </a:lnTo>
                <a:lnTo>
                  <a:pt x="0" y="991394"/>
                </a:lnTo>
                <a:lnTo>
                  <a:pt x="4764" y="928688"/>
                </a:lnTo>
                <a:lnTo>
                  <a:pt x="16673" y="869157"/>
                </a:lnTo>
                <a:lnTo>
                  <a:pt x="38109" y="812006"/>
                </a:lnTo>
                <a:lnTo>
                  <a:pt x="67484" y="760413"/>
                </a:lnTo>
                <a:lnTo>
                  <a:pt x="102417" y="714375"/>
                </a:lnTo>
                <a:lnTo>
                  <a:pt x="146082" y="671513"/>
                </a:lnTo>
                <a:lnTo>
                  <a:pt x="192924" y="635794"/>
                </a:lnTo>
                <a:lnTo>
                  <a:pt x="245323" y="607219"/>
                </a:lnTo>
                <a:lnTo>
                  <a:pt x="300898" y="585788"/>
                </a:lnTo>
                <a:lnTo>
                  <a:pt x="360442" y="571501"/>
                </a:lnTo>
                <a:lnTo>
                  <a:pt x="423162" y="566738"/>
                </a:lnTo>
                <a:lnTo>
                  <a:pt x="567657" y="566738"/>
                </a:lnTo>
                <a:lnTo>
                  <a:pt x="567657" y="423069"/>
                </a:lnTo>
                <a:lnTo>
                  <a:pt x="572420" y="360363"/>
                </a:lnTo>
                <a:lnTo>
                  <a:pt x="585917" y="300038"/>
                </a:lnTo>
                <a:lnTo>
                  <a:pt x="607353" y="245269"/>
                </a:lnTo>
                <a:lnTo>
                  <a:pt x="635140" y="192882"/>
                </a:lnTo>
                <a:lnTo>
                  <a:pt x="671661" y="145257"/>
                </a:lnTo>
                <a:lnTo>
                  <a:pt x="712945" y="103982"/>
                </a:lnTo>
                <a:lnTo>
                  <a:pt x="760580" y="67469"/>
                </a:lnTo>
                <a:lnTo>
                  <a:pt x="812979" y="39688"/>
                </a:lnTo>
                <a:lnTo>
                  <a:pt x="867760" y="18256"/>
                </a:lnTo>
                <a:lnTo>
                  <a:pt x="928099" y="476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Shape 2526">
            <a:extLst>
              <a:ext uri="{FF2B5EF4-FFF2-40B4-BE49-F238E27FC236}">
                <a16:creationId xmlns:a16="http://schemas.microsoft.com/office/drawing/2014/main" id="{E87FBE6C-E972-BAD5-1F4F-B5B9F76E4EF3}"/>
              </a:ext>
            </a:extLst>
          </p:cNvPr>
          <p:cNvSpPr/>
          <p:nvPr/>
        </p:nvSpPr>
        <p:spPr>
          <a:xfrm>
            <a:off x="2866245" y="3236122"/>
            <a:ext cx="244783" cy="24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Source Sans Pro Light" charset="0"/>
              <a:cs typeface="Lato" panose="020F0502020204030203" pitchFamily="34" charset="0"/>
            </a:endParaRPr>
          </a:p>
        </p:txBody>
      </p:sp>
      <p:sp>
        <p:nvSpPr>
          <p:cNvPr id="23" name="Shape 2645">
            <a:extLst>
              <a:ext uri="{FF2B5EF4-FFF2-40B4-BE49-F238E27FC236}">
                <a16:creationId xmlns:a16="http://schemas.microsoft.com/office/drawing/2014/main" id="{3884014B-D677-1C61-311A-10069B7C34C1}"/>
              </a:ext>
            </a:extLst>
          </p:cNvPr>
          <p:cNvSpPr/>
          <p:nvPr/>
        </p:nvSpPr>
        <p:spPr>
          <a:xfrm>
            <a:off x="1644609" y="4729206"/>
            <a:ext cx="378513" cy="27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Lato" panose="020F0502020204030203" pitchFamily="34" charset="0"/>
              <a:ea typeface="Source Sans Pro Light" charset="0"/>
              <a:cs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DADE8B-AE59-F6B6-4DE8-99563690FFD7}"/>
              </a:ext>
            </a:extLst>
          </p:cNvPr>
          <p:cNvSpPr/>
          <p:nvPr/>
        </p:nvSpPr>
        <p:spPr>
          <a:xfrm>
            <a:off x="2226067" y="3695053"/>
            <a:ext cx="3812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Kerja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ditetapkan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oleh Kementerian/ 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bertanggung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jawab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pemenuhan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penginputan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data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dukung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ke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aplikasi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Hukum. </a:t>
            </a:r>
          </a:p>
        </p:txBody>
      </p:sp>
      <p:sp>
        <p:nvSpPr>
          <p:cNvPr id="27" name="Inhaltsplatzhalter 4">
            <a:extLst>
              <a:ext uri="{FF2B5EF4-FFF2-40B4-BE49-F238E27FC236}">
                <a16:creationId xmlns:a16="http://schemas.microsoft.com/office/drawing/2014/main" id="{87E0FAA6-E681-448B-94ED-0A75C4BD1216}"/>
              </a:ext>
            </a:extLst>
          </p:cNvPr>
          <p:cNvSpPr txBox="1">
            <a:spLocks/>
          </p:cNvSpPr>
          <p:nvPr/>
        </p:nvSpPr>
        <p:spPr>
          <a:xfrm>
            <a:off x="6539988" y="1522771"/>
            <a:ext cx="4501565" cy="546303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accent4"/>
                </a:solidFill>
                <a:latin typeface="Montserrat" panose="00000500000000000000" pitchFamily="2" charset="0"/>
                <a:cs typeface="Lato" panose="020F0502020204030203" pitchFamily="34" charset="0"/>
              </a:rPr>
              <a:t>  TIM ASESEOR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verifikasi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atas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pemenuhan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data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dukung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pada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Aplikasi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D" sz="1300" dirty="0">
              <a:solidFill>
                <a:srgbClr val="000000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dibentuk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ditetapkan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oleh Kementerian/ 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Daerah,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terdiri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Koordinator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.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Koordinator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pimpinan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Eselon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II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koordinasi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tingkat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Kementerian/ 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Daerah.</a:t>
            </a: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D" sz="1300" dirty="0">
              <a:solidFill>
                <a:srgbClr val="000000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adalah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pegawai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lingkungan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instansi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yang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bertugas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melakukan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Indeks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Reformasi Hukum di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tingkat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Kementerian/Lembaga dan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Pemerintah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Daerah.</a:t>
            </a: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D" sz="1300" dirty="0">
              <a:solidFill>
                <a:srgbClr val="FFFFFF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Hasil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Tim </a:t>
            </a:r>
            <a:r>
              <a:rPr kumimoji="0" lang="en-ID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Asesor</a:t>
            </a:r>
            <a:r>
              <a:rPr kumimoji="0" lang="en-ID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dituangkan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dalam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Berita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Acara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Penilaian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 </a:t>
            </a:r>
            <a:r>
              <a:rPr kumimoji="0" lang="en-ID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Mandiri</a:t>
            </a:r>
            <a:r>
              <a:rPr kumimoji="0" lang="en-ID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Arial Unicode MS"/>
              </a:rPr>
              <a:t>.</a:t>
            </a:r>
          </a:p>
          <a:p>
            <a:pPr marL="171450" indent="-171450" defTabSz="9144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D" sz="1300" dirty="0">
              <a:solidFill>
                <a:srgbClr val="FFFFFF"/>
              </a:solidFill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D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Arial Unicode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167C00-2207-62D6-CB62-C519B0947C3D}"/>
              </a:ext>
            </a:extLst>
          </p:cNvPr>
          <p:cNvSpPr txBox="1"/>
          <p:nvPr/>
        </p:nvSpPr>
        <p:spPr>
          <a:xfrm>
            <a:off x="-209566" y="289535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/>
                </a:solidFill>
                <a:latin typeface="Montserrat" panose="00000500000000000000" pitchFamily="2" charset="0"/>
                <a:cs typeface="Lato" panose="020F0502020204030203" pitchFamily="34" charset="0"/>
              </a:rPr>
              <a:t>TIM KERJA</a:t>
            </a:r>
            <a:endParaRPr lang="en-ID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82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D78535A-307E-D488-D3D4-ADC049603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endParaRPr lang="en-ID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1F2C9C-2470-35EF-B932-F9E9F889D6DB}"/>
              </a:ext>
            </a:extLst>
          </p:cNvPr>
          <p:cNvSpPr/>
          <p:nvPr/>
        </p:nvSpPr>
        <p:spPr>
          <a:xfrm>
            <a:off x="241300" y="215601"/>
            <a:ext cx="11645900" cy="642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9649C2BD-573A-A970-E36D-ECB122BD6E3B}"/>
              </a:ext>
            </a:extLst>
          </p:cNvPr>
          <p:cNvSpPr txBox="1">
            <a:spLocks/>
          </p:cNvSpPr>
          <p:nvPr/>
        </p:nvSpPr>
        <p:spPr>
          <a:xfrm>
            <a:off x="622434" y="1992761"/>
            <a:ext cx="3773990" cy="4333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>
                <a:solidFill>
                  <a:schemeClr val="accent6"/>
                </a:solidFill>
                <a:latin typeface="Lato" panose="020F0502020204030203" pitchFamily="34" charset="0"/>
                <a:cs typeface="Lato" panose="020F0502020204030203" pitchFamily="34" charset="0"/>
              </a:rPr>
              <a:t>KANTOR WILAYAH</a:t>
            </a:r>
            <a:br>
              <a:rPr lang="en-US" sz="3000" dirty="0">
                <a:solidFill>
                  <a:schemeClr val="tx1"/>
                </a:solidFill>
                <a:latin typeface="Montserrat" panose="00000500000000000000" pitchFamily="2" charset="0"/>
                <a:cs typeface="Lato" panose="020F0502020204030203" pitchFamily="34" charset="0"/>
              </a:rPr>
            </a:br>
            <a:r>
              <a:rPr lang="en-ID" sz="2000" b="1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melakukan</a:t>
            </a:r>
            <a:r>
              <a:rPr lang="en-ID" sz="2000" b="1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sosialisasi</a:t>
            </a:r>
            <a:r>
              <a:rPr lang="en-ID" sz="2000" b="1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terkait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Reformasi Hukum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kepada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seluruh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Provinsi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Kabupaten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 Kota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sesuai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wilayahnya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masing-masing.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cs typeface="Lato" panose="020F0502020204030203" pitchFamily="34" charset="0"/>
            </a:endParaRPr>
          </a:p>
        </p:txBody>
      </p:sp>
      <p:sp>
        <p:nvSpPr>
          <p:cNvPr id="5" name="Oval 115">
            <a:extLst>
              <a:ext uri="{FF2B5EF4-FFF2-40B4-BE49-F238E27FC236}">
                <a16:creationId xmlns:a16="http://schemas.microsoft.com/office/drawing/2014/main" id="{FDBEC6DD-4A58-525A-0E65-A353BD8D7F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82993" y="2095843"/>
            <a:ext cx="1023620" cy="102425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Oval 115">
            <a:extLst>
              <a:ext uri="{FF2B5EF4-FFF2-40B4-BE49-F238E27FC236}">
                <a16:creationId xmlns:a16="http://schemas.microsoft.com/office/drawing/2014/main" id="{5FD74082-F02C-FFD1-5B75-11E7D5399F9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9972" y="2131409"/>
            <a:ext cx="1023620" cy="102425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eaVert" wrap="none" anchor="ctr"/>
          <a:lstStyle/>
          <a:p>
            <a:endParaRPr 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76">
            <a:extLst>
              <a:ext uri="{FF2B5EF4-FFF2-40B4-BE49-F238E27FC236}">
                <a16:creationId xmlns:a16="http://schemas.microsoft.com/office/drawing/2014/main" id="{9876AD00-9E9C-BD28-FD64-B84B287EFC87}"/>
              </a:ext>
            </a:extLst>
          </p:cNvPr>
          <p:cNvSpPr>
            <a:spLocks/>
          </p:cNvSpPr>
          <p:nvPr/>
        </p:nvSpPr>
        <p:spPr bwMode="auto">
          <a:xfrm>
            <a:off x="6469721" y="2389587"/>
            <a:ext cx="453804" cy="510347"/>
          </a:xfrm>
          <a:custGeom>
            <a:avLst/>
            <a:gdLst>
              <a:gd name="connsiteX0" fmla="*/ 941387 w 4484687"/>
              <a:gd name="connsiteY0" fmla="*/ 3479800 h 5043488"/>
              <a:gd name="connsiteX1" fmla="*/ 1920875 w 4484687"/>
              <a:gd name="connsiteY1" fmla="*/ 3479800 h 5043488"/>
              <a:gd name="connsiteX2" fmla="*/ 1901031 w 4484687"/>
              <a:gd name="connsiteY2" fmla="*/ 3562157 h 5043488"/>
              <a:gd name="connsiteX3" fmla="*/ 1887538 w 4484687"/>
              <a:gd name="connsiteY3" fmla="*/ 3645306 h 5043488"/>
              <a:gd name="connsiteX4" fmla="*/ 1876425 w 4484687"/>
              <a:gd name="connsiteY4" fmla="*/ 3730830 h 5043488"/>
              <a:gd name="connsiteX5" fmla="*/ 1873250 w 4484687"/>
              <a:gd name="connsiteY5" fmla="*/ 3817938 h 5043488"/>
              <a:gd name="connsiteX6" fmla="*/ 941387 w 4484687"/>
              <a:gd name="connsiteY6" fmla="*/ 3817938 h 5043488"/>
              <a:gd name="connsiteX7" fmla="*/ 903287 w 4484687"/>
              <a:gd name="connsiteY7" fmla="*/ 3813187 h 5043488"/>
              <a:gd name="connsiteX8" fmla="*/ 865981 w 4484687"/>
              <a:gd name="connsiteY8" fmla="*/ 3799725 h 5043488"/>
              <a:gd name="connsiteX9" fmla="*/ 835819 w 4484687"/>
              <a:gd name="connsiteY9" fmla="*/ 3779927 h 5043488"/>
              <a:gd name="connsiteX10" fmla="*/ 809625 w 4484687"/>
              <a:gd name="connsiteY10" fmla="*/ 3753795 h 5043488"/>
              <a:gd name="connsiteX11" fmla="*/ 789781 w 4484687"/>
              <a:gd name="connsiteY11" fmla="*/ 3722911 h 5043488"/>
              <a:gd name="connsiteX12" fmla="*/ 777081 w 4484687"/>
              <a:gd name="connsiteY12" fmla="*/ 3688068 h 5043488"/>
              <a:gd name="connsiteX13" fmla="*/ 773112 w 4484687"/>
              <a:gd name="connsiteY13" fmla="*/ 3647681 h 5043488"/>
              <a:gd name="connsiteX14" fmla="*/ 777081 w 4484687"/>
              <a:gd name="connsiteY14" fmla="*/ 3609671 h 5043488"/>
              <a:gd name="connsiteX15" fmla="*/ 789781 w 4484687"/>
              <a:gd name="connsiteY15" fmla="*/ 3574827 h 5043488"/>
              <a:gd name="connsiteX16" fmla="*/ 809625 w 4484687"/>
              <a:gd name="connsiteY16" fmla="*/ 3542360 h 5043488"/>
              <a:gd name="connsiteX17" fmla="*/ 835819 w 4484687"/>
              <a:gd name="connsiteY17" fmla="*/ 3516227 h 5043488"/>
              <a:gd name="connsiteX18" fmla="*/ 865981 w 4484687"/>
              <a:gd name="connsiteY18" fmla="*/ 3496430 h 5043488"/>
              <a:gd name="connsiteX19" fmla="*/ 903287 w 4484687"/>
              <a:gd name="connsiteY19" fmla="*/ 3484552 h 5043488"/>
              <a:gd name="connsiteX20" fmla="*/ 941387 w 4484687"/>
              <a:gd name="connsiteY20" fmla="*/ 2803525 h 5043488"/>
              <a:gd name="connsiteX21" fmla="*/ 2091531 w 4484687"/>
              <a:gd name="connsiteY21" fmla="*/ 2803525 h 5043488"/>
              <a:gd name="connsiteX22" fmla="*/ 2131219 w 4484687"/>
              <a:gd name="connsiteY22" fmla="*/ 2807494 h 5043488"/>
              <a:gd name="connsiteX23" fmla="*/ 2166144 w 4484687"/>
              <a:gd name="connsiteY23" fmla="*/ 2821781 h 5043488"/>
              <a:gd name="connsiteX24" fmla="*/ 2198688 w 4484687"/>
              <a:gd name="connsiteY24" fmla="*/ 2841625 h 5043488"/>
              <a:gd name="connsiteX25" fmla="*/ 2224881 w 4484687"/>
              <a:gd name="connsiteY25" fmla="*/ 2869406 h 5043488"/>
              <a:gd name="connsiteX26" fmla="*/ 2244725 w 4484687"/>
              <a:gd name="connsiteY26" fmla="*/ 2901156 h 5043488"/>
              <a:gd name="connsiteX27" fmla="*/ 2178844 w 4484687"/>
              <a:gd name="connsiteY27" fmla="*/ 2976563 h 5043488"/>
              <a:gd name="connsiteX28" fmla="*/ 2119313 w 4484687"/>
              <a:gd name="connsiteY28" fmla="*/ 3055938 h 5043488"/>
              <a:gd name="connsiteX29" fmla="*/ 2063750 w 4484687"/>
              <a:gd name="connsiteY29" fmla="*/ 3140075 h 5043488"/>
              <a:gd name="connsiteX30" fmla="*/ 941387 w 4484687"/>
              <a:gd name="connsiteY30" fmla="*/ 3140075 h 5043488"/>
              <a:gd name="connsiteX31" fmla="*/ 903287 w 4484687"/>
              <a:gd name="connsiteY31" fmla="*/ 3136106 h 5043488"/>
              <a:gd name="connsiteX32" fmla="*/ 865981 w 4484687"/>
              <a:gd name="connsiteY32" fmla="*/ 3123406 h 5043488"/>
              <a:gd name="connsiteX33" fmla="*/ 835819 w 4484687"/>
              <a:gd name="connsiteY33" fmla="*/ 3103563 h 5043488"/>
              <a:gd name="connsiteX34" fmla="*/ 809625 w 4484687"/>
              <a:gd name="connsiteY34" fmla="*/ 3077369 h 5043488"/>
              <a:gd name="connsiteX35" fmla="*/ 789781 w 4484687"/>
              <a:gd name="connsiteY35" fmla="*/ 3047206 h 5043488"/>
              <a:gd name="connsiteX36" fmla="*/ 777081 w 4484687"/>
              <a:gd name="connsiteY36" fmla="*/ 3009900 h 5043488"/>
              <a:gd name="connsiteX37" fmla="*/ 773112 w 4484687"/>
              <a:gd name="connsiteY37" fmla="*/ 2971800 h 5043488"/>
              <a:gd name="connsiteX38" fmla="*/ 777081 w 4484687"/>
              <a:gd name="connsiteY38" fmla="*/ 2933700 h 5043488"/>
              <a:gd name="connsiteX39" fmla="*/ 789781 w 4484687"/>
              <a:gd name="connsiteY39" fmla="*/ 2897981 h 5043488"/>
              <a:gd name="connsiteX40" fmla="*/ 809625 w 4484687"/>
              <a:gd name="connsiteY40" fmla="*/ 2866231 h 5043488"/>
              <a:gd name="connsiteX41" fmla="*/ 835819 w 4484687"/>
              <a:gd name="connsiteY41" fmla="*/ 2840038 h 5043488"/>
              <a:gd name="connsiteX42" fmla="*/ 865981 w 4484687"/>
              <a:gd name="connsiteY42" fmla="*/ 2820194 h 5043488"/>
              <a:gd name="connsiteX43" fmla="*/ 903287 w 4484687"/>
              <a:gd name="connsiteY43" fmla="*/ 2807494 h 5043488"/>
              <a:gd name="connsiteX44" fmla="*/ 3246041 w 4484687"/>
              <a:gd name="connsiteY44" fmla="*/ 2635250 h 5043488"/>
              <a:gd name="connsiteX45" fmla="*/ 3336499 w 4484687"/>
              <a:gd name="connsiteY45" fmla="*/ 2638423 h 5043488"/>
              <a:gd name="connsiteX46" fmla="*/ 3425369 w 4484687"/>
              <a:gd name="connsiteY46" fmla="*/ 2649528 h 5043488"/>
              <a:gd name="connsiteX47" fmla="*/ 3512653 w 4484687"/>
              <a:gd name="connsiteY47" fmla="*/ 2664600 h 5043488"/>
              <a:gd name="connsiteX48" fmla="*/ 3597556 w 4484687"/>
              <a:gd name="connsiteY48" fmla="*/ 2687603 h 5043488"/>
              <a:gd name="connsiteX49" fmla="*/ 3680079 w 4484687"/>
              <a:gd name="connsiteY49" fmla="*/ 2716953 h 5043488"/>
              <a:gd name="connsiteX50" fmla="*/ 3757841 w 4484687"/>
              <a:gd name="connsiteY50" fmla="*/ 2750268 h 5043488"/>
              <a:gd name="connsiteX51" fmla="*/ 3618981 w 4484687"/>
              <a:gd name="connsiteY51" fmla="*/ 2975545 h 5043488"/>
              <a:gd name="connsiteX52" fmla="*/ 3549947 w 4484687"/>
              <a:gd name="connsiteY52" fmla="*/ 2947782 h 5043488"/>
              <a:gd name="connsiteX53" fmla="*/ 3476153 w 4484687"/>
              <a:gd name="connsiteY53" fmla="*/ 2926365 h 5043488"/>
              <a:gd name="connsiteX54" fmla="*/ 3400771 w 4484687"/>
              <a:gd name="connsiteY54" fmla="*/ 2911293 h 5043488"/>
              <a:gd name="connsiteX55" fmla="*/ 3324596 w 4484687"/>
              <a:gd name="connsiteY55" fmla="*/ 2901775 h 5043488"/>
              <a:gd name="connsiteX56" fmla="*/ 3246041 w 4484687"/>
              <a:gd name="connsiteY56" fmla="*/ 2898602 h 5043488"/>
              <a:gd name="connsiteX57" fmla="*/ 3151616 w 4484687"/>
              <a:gd name="connsiteY57" fmla="*/ 2903361 h 5043488"/>
              <a:gd name="connsiteX58" fmla="*/ 3057984 w 4484687"/>
              <a:gd name="connsiteY58" fmla="*/ 2916846 h 5043488"/>
              <a:gd name="connsiteX59" fmla="*/ 2967526 w 4484687"/>
              <a:gd name="connsiteY59" fmla="*/ 2939850 h 5043488"/>
              <a:gd name="connsiteX60" fmla="*/ 2880243 w 4484687"/>
              <a:gd name="connsiteY60" fmla="*/ 2972372 h 5043488"/>
              <a:gd name="connsiteX61" fmla="*/ 2798513 w 4484687"/>
              <a:gd name="connsiteY61" fmla="*/ 3012033 h 5043488"/>
              <a:gd name="connsiteX62" fmla="*/ 2720751 w 4484687"/>
              <a:gd name="connsiteY62" fmla="*/ 3059627 h 5043488"/>
              <a:gd name="connsiteX63" fmla="*/ 2648544 w 4484687"/>
              <a:gd name="connsiteY63" fmla="*/ 3113566 h 5043488"/>
              <a:gd name="connsiteX64" fmla="*/ 2581097 w 4484687"/>
              <a:gd name="connsiteY64" fmla="*/ 3174645 h 5043488"/>
              <a:gd name="connsiteX65" fmla="*/ 2521586 w 4484687"/>
              <a:gd name="connsiteY65" fmla="*/ 3240483 h 5043488"/>
              <a:gd name="connsiteX66" fmla="*/ 2466042 w 4484687"/>
              <a:gd name="connsiteY66" fmla="*/ 3314253 h 5043488"/>
              <a:gd name="connsiteX67" fmla="*/ 2418432 w 4484687"/>
              <a:gd name="connsiteY67" fmla="*/ 3390403 h 5043488"/>
              <a:gd name="connsiteX68" fmla="*/ 2378758 w 4484687"/>
              <a:gd name="connsiteY68" fmla="*/ 3472898 h 5043488"/>
              <a:gd name="connsiteX69" fmla="*/ 2347812 w 4484687"/>
              <a:gd name="connsiteY69" fmla="*/ 3559360 h 5043488"/>
              <a:gd name="connsiteX70" fmla="*/ 2324801 w 4484687"/>
              <a:gd name="connsiteY70" fmla="*/ 3648995 h 5043488"/>
              <a:gd name="connsiteX71" fmla="*/ 2309724 w 4484687"/>
              <a:gd name="connsiteY71" fmla="*/ 3742595 h 5043488"/>
              <a:gd name="connsiteX72" fmla="*/ 2304963 w 4484687"/>
              <a:gd name="connsiteY72" fmla="*/ 3839369 h 5043488"/>
              <a:gd name="connsiteX73" fmla="*/ 2309724 w 4484687"/>
              <a:gd name="connsiteY73" fmla="*/ 3934556 h 5043488"/>
              <a:gd name="connsiteX74" fmla="*/ 2324801 w 4484687"/>
              <a:gd name="connsiteY74" fmla="*/ 4027364 h 5043488"/>
              <a:gd name="connsiteX75" fmla="*/ 2347812 w 4484687"/>
              <a:gd name="connsiteY75" fmla="*/ 4117792 h 5043488"/>
              <a:gd name="connsiteX76" fmla="*/ 2378758 w 4484687"/>
              <a:gd name="connsiteY76" fmla="*/ 4203461 h 5043488"/>
              <a:gd name="connsiteX77" fmla="*/ 2418432 w 4484687"/>
              <a:gd name="connsiteY77" fmla="*/ 4286749 h 5043488"/>
              <a:gd name="connsiteX78" fmla="*/ 2466042 w 4484687"/>
              <a:gd name="connsiteY78" fmla="*/ 4364486 h 5043488"/>
              <a:gd name="connsiteX79" fmla="*/ 2521586 w 4484687"/>
              <a:gd name="connsiteY79" fmla="*/ 4436669 h 5043488"/>
              <a:gd name="connsiteX80" fmla="*/ 2581097 w 4484687"/>
              <a:gd name="connsiteY80" fmla="*/ 4504094 h 5043488"/>
              <a:gd name="connsiteX81" fmla="*/ 2648544 w 4484687"/>
              <a:gd name="connsiteY81" fmla="*/ 4563586 h 5043488"/>
              <a:gd name="connsiteX82" fmla="*/ 2720751 w 4484687"/>
              <a:gd name="connsiteY82" fmla="*/ 4619112 h 5043488"/>
              <a:gd name="connsiteX83" fmla="*/ 2798513 w 4484687"/>
              <a:gd name="connsiteY83" fmla="*/ 4665119 h 5043488"/>
              <a:gd name="connsiteX84" fmla="*/ 2880243 w 4484687"/>
              <a:gd name="connsiteY84" fmla="*/ 4704780 h 5043488"/>
              <a:gd name="connsiteX85" fmla="*/ 2967526 w 4484687"/>
              <a:gd name="connsiteY85" fmla="*/ 4736509 h 5043488"/>
              <a:gd name="connsiteX86" fmla="*/ 3057984 w 4484687"/>
              <a:gd name="connsiteY86" fmla="*/ 4759513 h 5043488"/>
              <a:gd name="connsiteX87" fmla="*/ 3151616 w 4484687"/>
              <a:gd name="connsiteY87" fmla="*/ 4773791 h 5043488"/>
              <a:gd name="connsiteX88" fmla="*/ 3246041 w 4484687"/>
              <a:gd name="connsiteY88" fmla="*/ 4779343 h 5043488"/>
              <a:gd name="connsiteX89" fmla="*/ 3342847 w 4484687"/>
              <a:gd name="connsiteY89" fmla="*/ 4773791 h 5043488"/>
              <a:gd name="connsiteX90" fmla="*/ 3436478 w 4484687"/>
              <a:gd name="connsiteY90" fmla="*/ 4759513 h 5043488"/>
              <a:gd name="connsiteX91" fmla="*/ 3526936 w 4484687"/>
              <a:gd name="connsiteY91" fmla="*/ 4736509 h 5043488"/>
              <a:gd name="connsiteX92" fmla="*/ 3612633 w 4484687"/>
              <a:gd name="connsiteY92" fmla="*/ 4704780 h 5043488"/>
              <a:gd name="connsiteX93" fmla="*/ 3695156 w 4484687"/>
              <a:gd name="connsiteY93" fmla="*/ 4665119 h 5043488"/>
              <a:gd name="connsiteX94" fmla="*/ 3772124 w 4484687"/>
              <a:gd name="connsiteY94" fmla="*/ 4619112 h 5043488"/>
              <a:gd name="connsiteX95" fmla="*/ 3845918 w 4484687"/>
              <a:gd name="connsiteY95" fmla="*/ 4563586 h 5043488"/>
              <a:gd name="connsiteX96" fmla="*/ 3911778 w 4484687"/>
              <a:gd name="connsiteY96" fmla="*/ 4504094 h 5043488"/>
              <a:gd name="connsiteX97" fmla="*/ 3972877 w 4484687"/>
              <a:gd name="connsiteY97" fmla="*/ 4436669 h 5043488"/>
              <a:gd name="connsiteX98" fmla="*/ 4026834 w 4484687"/>
              <a:gd name="connsiteY98" fmla="*/ 4364486 h 5043488"/>
              <a:gd name="connsiteX99" fmla="*/ 4073650 w 4484687"/>
              <a:gd name="connsiteY99" fmla="*/ 4286749 h 5043488"/>
              <a:gd name="connsiteX100" fmla="*/ 4114118 w 4484687"/>
              <a:gd name="connsiteY100" fmla="*/ 4203461 h 5043488"/>
              <a:gd name="connsiteX101" fmla="*/ 4145857 w 4484687"/>
              <a:gd name="connsiteY101" fmla="*/ 4117792 h 5043488"/>
              <a:gd name="connsiteX102" fmla="*/ 4168868 w 4484687"/>
              <a:gd name="connsiteY102" fmla="*/ 4027364 h 5043488"/>
              <a:gd name="connsiteX103" fmla="*/ 4183151 w 4484687"/>
              <a:gd name="connsiteY103" fmla="*/ 3934556 h 5043488"/>
              <a:gd name="connsiteX104" fmla="*/ 4187118 w 4484687"/>
              <a:gd name="connsiteY104" fmla="*/ 3839369 h 5043488"/>
              <a:gd name="connsiteX105" fmla="*/ 4183944 w 4484687"/>
              <a:gd name="connsiteY105" fmla="*/ 3759253 h 5043488"/>
              <a:gd name="connsiteX106" fmla="*/ 4173629 w 4484687"/>
              <a:gd name="connsiteY106" fmla="*/ 3681517 h 5043488"/>
              <a:gd name="connsiteX107" fmla="*/ 4156966 w 4484687"/>
              <a:gd name="connsiteY107" fmla="*/ 3606160 h 5043488"/>
              <a:gd name="connsiteX108" fmla="*/ 4334707 w 4484687"/>
              <a:gd name="connsiteY108" fmla="*/ 3322978 h 5043488"/>
              <a:gd name="connsiteX109" fmla="*/ 4368034 w 4484687"/>
              <a:gd name="connsiteY109" fmla="*/ 3403094 h 5043488"/>
              <a:gd name="connsiteX110" fmla="*/ 4397393 w 4484687"/>
              <a:gd name="connsiteY110" fmla="*/ 3485590 h 5043488"/>
              <a:gd name="connsiteX111" fmla="*/ 4420404 w 4484687"/>
              <a:gd name="connsiteY111" fmla="*/ 3571258 h 5043488"/>
              <a:gd name="connsiteX112" fmla="*/ 4437067 w 4484687"/>
              <a:gd name="connsiteY112" fmla="*/ 3658513 h 5043488"/>
              <a:gd name="connsiteX113" fmla="*/ 4448176 w 4484687"/>
              <a:gd name="connsiteY113" fmla="*/ 3747355 h 5043488"/>
              <a:gd name="connsiteX114" fmla="*/ 4451350 w 4484687"/>
              <a:gd name="connsiteY114" fmla="*/ 3839369 h 5043488"/>
              <a:gd name="connsiteX115" fmla="*/ 4446589 w 4484687"/>
              <a:gd name="connsiteY115" fmla="*/ 3941696 h 5043488"/>
              <a:gd name="connsiteX116" fmla="*/ 4433893 w 4484687"/>
              <a:gd name="connsiteY116" fmla="*/ 4044815 h 5043488"/>
              <a:gd name="connsiteX117" fmla="*/ 4412469 w 4484687"/>
              <a:gd name="connsiteY117" fmla="*/ 4142382 h 5043488"/>
              <a:gd name="connsiteX118" fmla="*/ 4383904 w 4484687"/>
              <a:gd name="connsiteY118" fmla="*/ 4237569 h 5043488"/>
              <a:gd name="connsiteX119" fmla="*/ 4346610 w 4484687"/>
              <a:gd name="connsiteY119" fmla="*/ 4329584 h 5043488"/>
              <a:gd name="connsiteX120" fmla="*/ 4302174 w 4484687"/>
              <a:gd name="connsiteY120" fmla="*/ 4418425 h 5043488"/>
              <a:gd name="connsiteX121" fmla="*/ 4251391 w 4484687"/>
              <a:gd name="connsiteY121" fmla="*/ 4500921 h 5043488"/>
              <a:gd name="connsiteX122" fmla="*/ 4195053 w 4484687"/>
              <a:gd name="connsiteY122" fmla="*/ 4580243 h 5043488"/>
              <a:gd name="connsiteX123" fmla="*/ 4132368 w 4484687"/>
              <a:gd name="connsiteY123" fmla="*/ 4654014 h 5043488"/>
              <a:gd name="connsiteX124" fmla="*/ 4063334 w 4484687"/>
              <a:gd name="connsiteY124" fmla="*/ 4723024 h 5043488"/>
              <a:gd name="connsiteX125" fmla="*/ 3987953 w 4484687"/>
              <a:gd name="connsiteY125" fmla="*/ 4785689 h 5043488"/>
              <a:gd name="connsiteX126" fmla="*/ 3910191 w 4484687"/>
              <a:gd name="connsiteY126" fmla="*/ 4844388 h 5043488"/>
              <a:gd name="connsiteX127" fmla="*/ 3825288 w 4484687"/>
              <a:gd name="connsiteY127" fmla="*/ 4894361 h 5043488"/>
              <a:gd name="connsiteX128" fmla="*/ 3738004 w 4484687"/>
              <a:gd name="connsiteY128" fmla="*/ 4937196 h 5043488"/>
              <a:gd name="connsiteX129" fmla="*/ 3645959 w 4484687"/>
              <a:gd name="connsiteY129" fmla="*/ 4974477 h 5043488"/>
              <a:gd name="connsiteX130" fmla="*/ 3549947 w 4484687"/>
              <a:gd name="connsiteY130" fmla="*/ 5003034 h 5043488"/>
              <a:gd name="connsiteX131" fmla="*/ 3451555 w 4484687"/>
              <a:gd name="connsiteY131" fmla="*/ 5024451 h 5043488"/>
              <a:gd name="connsiteX132" fmla="*/ 3350781 w 4484687"/>
              <a:gd name="connsiteY132" fmla="*/ 5038729 h 5043488"/>
              <a:gd name="connsiteX133" fmla="*/ 3246041 w 4484687"/>
              <a:gd name="connsiteY133" fmla="*/ 5043488 h 5043488"/>
              <a:gd name="connsiteX134" fmla="*/ 3142094 w 4484687"/>
              <a:gd name="connsiteY134" fmla="*/ 5038729 h 5043488"/>
              <a:gd name="connsiteX135" fmla="*/ 3040527 w 4484687"/>
              <a:gd name="connsiteY135" fmla="*/ 5024451 h 5043488"/>
              <a:gd name="connsiteX136" fmla="*/ 2942928 w 4484687"/>
              <a:gd name="connsiteY136" fmla="*/ 5003034 h 5043488"/>
              <a:gd name="connsiteX137" fmla="*/ 2847710 w 4484687"/>
              <a:gd name="connsiteY137" fmla="*/ 4974477 h 5043488"/>
              <a:gd name="connsiteX138" fmla="*/ 2755665 w 4484687"/>
              <a:gd name="connsiteY138" fmla="*/ 4937196 h 5043488"/>
              <a:gd name="connsiteX139" fmla="*/ 2666794 w 4484687"/>
              <a:gd name="connsiteY139" fmla="*/ 4894361 h 5043488"/>
              <a:gd name="connsiteX140" fmla="*/ 2584271 w 4484687"/>
              <a:gd name="connsiteY140" fmla="*/ 4844388 h 5043488"/>
              <a:gd name="connsiteX141" fmla="*/ 2504129 w 4484687"/>
              <a:gd name="connsiteY141" fmla="*/ 4785689 h 5043488"/>
              <a:gd name="connsiteX142" fmla="*/ 2431128 w 4484687"/>
              <a:gd name="connsiteY142" fmla="*/ 4723024 h 5043488"/>
              <a:gd name="connsiteX143" fmla="*/ 2362095 w 4484687"/>
              <a:gd name="connsiteY143" fmla="*/ 4654014 h 5043488"/>
              <a:gd name="connsiteX144" fmla="*/ 2297822 w 4484687"/>
              <a:gd name="connsiteY144" fmla="*/ 4580243 h 5043488"/>
              <a:gd name="connsiteX145" fmla="*/ 2240691 w 4484687"/>
              <a:gd name="connsiteY145" fmla="*/ 4500921 h 5043488"/>
              <a:gd name="connsiteX146" fmla="*/ 2189908 w 4484687"/>
              <a:gd name="connsiteY146" fmla="*/ 4418425 h 5043488"/>
              <a:gd name="connsiteX147" fmla="*/ 2145472 w 4484687"/>
              <a:gd name="connsiteY147" fmla="*/ 4329584 h 5043488"/>
              <a:gd name="connsiteX148" fmla="*/ 2108972 w 4484687"/>
              <a:gd name="connsiteY148" fmla="*/ 4237569 h 5043488"/>
              <a:gd name="connsiteX149" fmla="*/ 2079613 w 4484687"/>
              <a:gd name="connsiteY149" fmla="*/ 4142382 h 5043488"/>
              <a:gd name="connsiteX150" fmla="*/ 2059775 w 4484687"/>
              <a:gd name="connsiteY150" fmla="*/ 4044815 h 5043488"/>
              <a:gd name="connsiteX151" fmla="*/ 2046286 w 4484687"/>
              <a:gd name="connsiteY151" fmla="*/ 3941696 h 5043488"/>
              <a:gd name="connsiteX152" fmla="*/ 2041525 w 4484687"/>
              <a:gd name="connsiteY152" fmla="*/ 3839369 h 5043488"/>
              <a:gd name="connsiteX153" fmla="*/ 2046286 w 4484687"/>
              <a:gd name="connsiteY153" fmla="*/ 3735456 h 5043488"/>
              <a:gd name="connsiteX154" fmla="*/ 2059775 w 4484687"/>
              <a:gd name="connsiteY154" fmla="*/ 3633923 h 5043488"/>
              <a:gd name="connsiteX155" fmla="*/ 2079613 w 4484687"/>
              <a:gd name="connsiteY155" fmla="*/ 3534770 h 5043488"/>
              <a:gd name="connsiteX156" fmla="*/ 2108972 w 4484687"/>
              <a:gd name="connsiteY156" fmla="*/ 3439583 h 5043488"/>
              <a:gd name="connsiteX157" fmla="*/ 2145472 w 4484687"/>
              <a:gd name="connsiteY157" fmla="*/ 3347568 h 5043488"/>
              <a:gd name="connsiteX158" fmla="*/ 2189908 w 4484687"/>
              <a:gd name="connsiteY158" fmla="*/ 3260313 h 5043488"/>
              <a:gd name="connsiteX159" fmla="*/ 2240691 w 4484687"/>
              <a:gd name="connsiteY159" fmla="*/ 3176231 h 5043488"/>
              <a:gd name="connsiteX160" fmla="*/ 2297822 w 4484687"/>
              <a:gd name="connsiteY160" fmla="*/ 3096115 h 5043488"/>
              <a:gd name="connsiteX161" fmla="*/ 2362095 w 4484687"/>
              <a:gd name="connsiteY161" fmla="*/ 3023138 h 5043488"/>
              <a:gd name="connsiteX162" fmla="*/ 2431128 w 4484687"/>
              <a:gd name="connsiteY162" fmla="*/ 2954128 h 5043488"/>
              <a:gd name="connsiteX163" fmla="*/ 2504129 w 4484687"/>
              <a:gd name="connsiteY163" fmla="*/ 2891463 h 5043488"/>
              <a:gd name="connsiteX164" fmla="*/ 2584271 w 4484687"/>
              <a:gd name="connsiteY164" fmla="*/ 2834350 h 5043488"/>
              <a:gd name="connsiteX165" fmla="*/ 2666794 w 4484687"/>
              <a:gd name="connsiteY165" fmla="*/ 2783584 h 5043488"/>
              <a:gd name="connsiteX166" fmla="*/ 2755665 w 4484687"/>
              <a:gd name="connsiteY166" fmla="*/ 2739163 h 5043488"/>
              <a:gd name="connsiteX167" fmla="*/ 2847710 w 4484687"/>
              <a:gd name="connsiteY167" fmla="*/ 2702674 h 5043488"/>
              <a:gd name="connsiteX168" fmla="*/ 2942928 w 4484687"/>
              <a:gd name="connsiteY168" fmla="*/ 2673325 h 5043488"/>
              <a:gd name="connsiteX169" fmla="*/ 3040527 w 4484687"/>
              <a:gd name="connsiteY169" fmla="*/ 2651908 h 5043488"/>
              <a:gd name="connsiteX170" fmla="*/ 3142094 w 4484687"/>
              <a:gd name="connsiteY170" fmla="*/ 2638423 h 5043488"/>
              <a:gd name="connsiteX171" fmla="*/ 4265612 w 4484687"/>
              <a:gd name="connsiteY171" fmla="*/ 2463800 h 5043488"/>
              <a:gd name="connsiteX172" fmla="*/ 4305300 w 4484687"/>
              <a:gd name="connsiteY172" fmla="*/ 2466977 h 5043488"/>
              <a:gd name="connsiteX173" fmla="*/ 4344987 w 4484687"/>
              <a:gd name="connsiteY173" fmla="*/ 2478893 h 5043488"/>
              <a:gd name="connsiteX174" fmla="*/ 4382293 w 4484687"/>
              <a:gd name="connsiteY174" fmla="*/ 2497163 h 5043488"/>
              <a:gd name="connsiteX175" fmla="*/ 4414043 w 4484687"/>
              <a:gd name="connsiteY175" fmla="*/ 2520198 h 5043488"/>
              <a:gd name="connsiteX176" fmla="*/ 4440237 w 4484687"/>
              <a:gd name="connsiteY176" fmla="*/ 2549589 h 5043488"/>
              <a:gd name="connsiteX177" fmla="*/ 4460081 w 4484687"/>
              <a:gd name="connsiteY177" fmla="*/ 2580569 h 5043488"/>
              <a:gd name="connsiteX178" fmla="*/ 4474368 w 4484687"/>
              <a:gd name="connsiteY178" fmla="*/ 2615520 h 5043488"/>
              <a:gd name="connsiteX179" fmla="*/ 4483100 w 4484687"/>
              <a:gd name="connsiteY179" fmla="*/ 2652059 h 5043488"/>
              <a:gd name="connsiteX180" fmla="*/ 4484687 w 4484687"/>
              <a:gd name="connsiteY180" fmla="*/ 2689393 h 5043488"/>
              <a:gd name="connsiteX181" fmla="*/ 4481512 w 4484687"/>
              <a:gd name="connsiteY181" fmla="*/ 2727522 h 5043488"/>
              <a:gd name="connsiteX182" fmla="*/ 4469606 w 4484687"/>
              <a:gd name="connsiteY182" fmla="*/ 2764062 h 5043488"/>
              <a:gd name="connsiteX183" fmla="*/ 4452937 w 4484687"/>
              <a:gd name="connsiteY183" fmla="*/ 2799807 h 5043488"/>
              <a:gd name="connsiteX184" fmla="*/ 3402012 w 4484687"/>
              <a:gd name="connsiteY184" fmla="*/ 4486991 h 5043488"/>
              <a:gd name="connsiteX185" fmla="*/ 3380581 w 4484687"/>
              <a:gd name="connsiteY185" fmla="*/ 4515588 h 5043488"/>
              <a:gd name="connsiteX186" fmla="*/ 3354387 w 4484687"/>
              <a:gd name="connsiteY186" fmla="*/ 4541801 h 5043488"/>
              <a:gd name="connsiteX187" fmla="*/ 3325812 w 4484687"/>
              <a:gd name="connsiteY187" fmla="*/ 4561659 h 5043488"/>
              <a:gd name="connsiteX188" fmla="*/ 3293268 w 4484687"/>
              <a:gd name="connsiteY188" fmla="*/ 4577546 h 5043488"/>
              <a:gd name="connsiteX189" fmla="*/ 3258343 w 4484687"/>
              <a:gd name="connsiteY189" fmla="*/ 4586284 h 5043488"/>
              <a:gd name="connsiteX190" fmla="*/ 3221037 w 4484687"/>
              <a:gd name="connsiteY190" fmla="*/ 4591050 h 5043488"/>
              <a:gd name="connsiteX191" fmla="*/ 3217068 w 4484687"/>
              <a:gd name="connsiteY191" fmla="*/ 4591050 h 5043488"/>
              <a:gd name="connsiteX192" fmla="*/ 3174206 w 4484687"/>
              <a:gd name="connsiteY192" fmla="*/ 4586284 h 5043488"/>
              <a:gd name="connsiteX193" fmla="*/ 3133725 w 4484687"/>
              <a:gd name="connsiteY193" fmla="*/ 4574369 h 5043488"/>
              <a:gd name="connsiteX194" fmla="*/ 3097212 w 4484687"/>
              <a:gd name="connsiteY194" fmla="*/ 4556099 h 5043488"/>
              <a:gd name="connsiteX195" fmla="*/ 3063081 w 4484687"/>
              <a:gd name="connsiteY195" fmla="*/ 4529886 h 5043488"/>
              <a:gd name="connsiteX196" fmla="*/ 3036093 w 4484687"/>
              <a:gd name="connsiteY196" fmla="*/ 4497318 h 5043488"/>
              <a:gd name="connsiteX197" fmla="*/ 2552700 w 4484687"/>
              <a:gd name="connsiteY197" fmla="*/ 3807034 h 5043488"/>
              <a:gd name="connsiteX198" fmla="*/ 2532856 w 4484687"/>
              <a:gd name="connsiteY198" fmla="*/ 3772083 h 5043488"/>
              <a:gd name="connsiteX199" fmla="*/ 2519362 w 4484687"/>
              <a:gd name="connsiteY199" fmla="*/ 3736337 h 5043488"/>
              <a:gd name="connsiteX200" fmla="*/ 2513012 w 4484687"/>
              <a:gd name="connsiteY200" fmla="*/ 3698209 h 5043488"/>
              <a:gd name="connsiteX201" fmla="*/ 2513012 w 4484687"/>
              <a:gd name="connsiteY201" fmla="*/ 3661669 h 5043488"/>
              <a:gd name="connsiteX202" fmla="*/ 2519362 w 4484687"/>
              <a:gd name="connsiteY202" fmla="*/ 3625129 h 5043488"/>
              <a:gd name="connsiteX203" fmla="*/ 2532856 w 4484687"/>
              <a:gd name="connsiteY203" fmla="*/ 3589384 h 5043488"/>
              <a:gd name="connsiteX204" fmla="*/ 2551112 w 4484687"/>
              <a:gd name="connsiteY204" fmla="*/ 3556022 h 5043488"/>
              <a:gd name="connsiteX205" fmla="*/ 2575718 w 4484687"/>
              <a:gd name="connsiteY205" fmla="*/ 3526631 h 5043488"/>
              <a:gd name="connsiteX206" fmla="*/ 2606675 w 4484687"/>
              <a:gd name="connsiteY206" fmla="*/ 3500418 h 5043488"/>
              <a:gd name="connsiteX207" fmla="*/ 2636043 w 4484687"/>
              <a:gd name="connsiteY207" fmla="*/ 3483736 h 5043488"/>
              <a:gd name="connsiteX208" fmla="*/ 2667793 w 4484687"/>
              <a:gd name="connsiteY208" fmla="*/ 3471027 h 5043488"/>
              <a:gd name="connsiteX209" fmla="*/ 2700337 w 4484687"/>
              <a:gd name="connsiteY209" fmla="*/ 3463878 h 5043488"/>
              <a:gd name="connsiteX210" fmla="*/ 2732087 w 4484687"/>
              <a:gd name="connsiteY210" fmla="*/ 3460700 h 5043488"/>
              <a:gd name="connsiteX211" fmla="*/ 2766218 w 4484687"/>
              <a:gd name="connsiteY211" fmla="*/ 3463878 h 5043488"/>
              <a:gd name="connsiteX212" fmla="*/ 2799556 w 4484687"/>
              <a:gd name="connsiteY212" fmla="*/ 3471027 h 5043488"/>
              <a:gd name="connsiteX213" fmla="*/ 2832100 w 4484687"/>
              <a:gd name="connsiteY213" fmla="*/ 3485325 h 5043488"/>
              <a:gd name="connsiteX214" fmla="*/ 2862262 w 4484687"/>
              <a:gd name="connsiteY214" fmla="*/ 3503595 h 5043488"/>
              <a:gd name="connsiteX215" fmla="*/ 2888456 w 4484687"/>
              <a:gd name="connsiteY215" fmla="*/ 3526631 h 5043488"/>
              <a:gd name="connsiteX216" fmla="*/ 2911475 w 4484687"/>
              <a:gd name="connsiteY216" fmla="*/ 3554433 h 5043488"/>
              <a:gd name="connsiteX217" fmla="*/ 3204368 w 4484687"/>
              <a:gd name="connsiteY217" fmla="*/ 3973051 h 5043488"/>
              <a:gd name="connsiteX218" fmla="*/ 4078287 w 4484687"/>
              <a:gd name="connsiteY218" fmla="*/ 2566270 h 5043488"/>
              <a:gd name="connsiteX219" fmla="*/ 4102893 w 4484687"/>
              <a:gd name="connsiteY219" fmla="*/ 2536085 h 5043488"/>
              <a:gd name="connsiteX220" fmla="*/ 4129087 w 4484687"/>
              <a:gd name="connsiteY220" fmla="*/ 2511461 h 5043488"/>
              <a:gd name="connsiteX221" fmla="*/ 4160837 w 4484687"/>
              <a:gd name="connsiteY221" fmla="*/ 2490013 h 5043488"/>
              <a:gd name="connsiteX222" fmla="*/ 4193381 w 4484687"/>
              <a:gd name="connsiteY222" fmla="*/ 2475715 h 5043488"/>
              <a:gd name="connsiteX223" fmla="*/ 4228306 w 4484687"/>
              <a:gd name="connsiteY223" fmla="*/ 2466977 h 5043488"/>
              <a:gd name="connsiteX224" fmla="*/ 941477 w 4484687"/>
              <a:gd name="connsiteY224" fmla="*/ 2127250 h 5043488"/>
              <a:gd name="connsiteX225" fmla="*/ 2092235 w 4484687"/>
              <a:gd name="connsiteY225" fmla="*/ 2127250 h 5043488"/>
              <a:gd name="connsiteX226" fmla="*/ 2130356 w 4484687"/>
              <a:gd name="connsiteY226" fmla="*/ 2132001 h 5043488"/>
              <a:gd name="connsiteX227" fmla="*/ 2166888 w 4484687"/>
              <a:gd name="connsiteY227" fmla="*/ 2143880 h 5043488"/>
              <a:gd name="connsiteX228" fmla="*/ 2197860 w 4484687"/>
              <a:gd name="connsiteY228" fmla="*/ 2163677 h 5043488"/>
              <a:gd name="connsiteX229" fmla="*/ 2224068 w 4484687"/>
              <a:gd name="connsiteY229" fmla="*/ 2189809 h 5043488"/>
              <a:gd name="connsiteX230" fmla="*/ 2243923 w 4484687"/>
              <a:gd name="connsiteY230" fmla="*/ 2220692 h 5043488"/>
              <a:gd name="connsiteX231" fmla="*/ 2257423 w 4484687"/>
              <a:gd name="connsiteY231" fmla="*/ 2257119 h 5043488"/>
              <a:gd name="connsiteX232" fmla="*/ 2260600 w 4484687"/>
              <a:gd name="connsiteY232" fmla="*/ 2295129 h 5043488"/>
              <a:gd name="connsiteX233" fmla="*/ 2257423 w 4484687"/>
              <a:gd name="connsiteY233" fmla="*/ 2333931 h 5043488"/>
              <a:gd name="connsiteX234" fmla="*/ 2243923 w 4484687"/>
              <a:gd name="connsiteY234" fmla="*/ 2368774 h 5043488"/>
              <a:gd name="connsiteX235" fmla="*/ 2224068 w 4484687"/>
              <a:gd name="connsiteY235" fmla="*/ 2401241 h 5043488"/>
              <a:gd name="connsiteX236" fmla="*/ 2197860 w 4484687"/>
              <a:gd name="connsiteY236" fmla="*/ 2426582 h 5043488"/>
              <a:gd name="connsiteX237" fmla="*/ 2166888 w 4484687"/>
              <a:gd name="connsiteY237" fmla="*/ 2447171 h 5043488"/>
              <a:gd name="connsiteX238" fmla="*/ 2130356 w 4484687"/>
              <a:gd name="connsiteY238" fmla="*/ 2459049 h 5043488"/>
              <a:gd name="connsiteX239" fmla="*/ 2092235 w 4484687"/>
              <a:gd name="connsiteY239" fmla="*/ 2463800 h 5043488"/>
              <a:gd name="connsiteX240" fmla="*/ 941477 w 4484687"/>
              <a:gd name="connsiteY240" fmla="*/ 2463800 h 5043488"/>
              <a:gd name="connsiteX241" fmla="*/ 903357 w 4484687"/>
              <a:gd name="connsiteY241" fmla="*/ 2459049 h 5043488"/>
              <a:gd name="connsiteX242" fmla="*/ 866031 w 4484687"/>
              <a:gd name="connsiteY242" fmla="*/ 2447171 h 5043488"/>
              <a:gd name="connsiteX243" fmla="*/ 835852 w 4484687"/>
              <a:gd name="connsiteY243" fmla="*/ 2426582 h 5043488"/>
              <a:gd name="connsiteX244" fmla="*/ 809644 w 4484687"/>
              <a:gd name="connsiteY244" fmla="*/ 2401241 h 5043488"/>
              <a:gd name="connsiteX245" fmla="*/ 789790 w 4484687"/>
              <a:gd name="connsiteY245" fmla="*/ 2368774 h 5043488"/>
              <a:gd name="connsiteX246" fmla="*/ 777083 w 4484687"/>
              <a:gd name="connsiteY246" fmla="*/ 2333931 h 5043488"/>
              <a:gd name="connsiteX247" fmla="*/ 773112 w 4484687"/>
              <a:gd name="connsiteY247" fmla="*/ 2295129 h 5043488"/>
              <a:gd name="connsiteX248" fmla="*/ 777083 w 4484687"/>
              <a:gd name="connsiteY248" fmla="*/ 2257119 h 5043488"/>
              <a:gd name="connsiteX249" fmla="*/ 789790 w 4484687"/>
              <a:gd name="connsiteY249" fmla="*/ 2220692 h 5043488"/>
              <a:gd name="connsiteX250" fmla="*/ 809644 w 4484687"/>
              <a:gd name="connsiteY250" fmla="*/ 2189809 h 5043488"/>
              <a:gd name="connsiteX251" fmla="*/ 835852 w 4484687"/>
              <a:gd name="connsiteY251" fmla="*/ 2163677 h 5043488"/>
              <a:gd name="connsiteX252" fmla="*/ 866031 w 4484687"/>
              <a:gd name="connsiteY252" fmla="*/ 2143880 h 5043488"/>
              <a:gd name="connsiteX253" fmla="*/ 903357 w 4484687"/>
              <a:gd name="connsiteY253" fmla="*/ 2132001 h 5043488"/>
              <a:gd name="connsiteX254" fmla="*/ 941497 w 4484687"/>
              <a:gd name="connsiteY254" fmla="*/ 1449387 h 5043488"/>
              <a:gd name="connsiteX255" fmla="*/ 1822340 w 4484687"/>
              <a:gd name="connsiteY255" fmla="*/ 1449387 h 5043488"/>
              <a:gd name="connsiteX256" fmla="*/ 1860465 w 4484687"/>
              <a:gd name="connsiteY256" fmla="*/ 1453375 h 5043488"/>
              <a:gd name="connsiteX257" fmla="*/ 1896207 w 4484687"/>
              <a:gd name="connsiteY257" fmla="*/ 1466134 h 5043488"/>
              <a:gd name="connsiteX258" fmla="*/ 1927978 w 4484687"/>
              <a:gd name="connsiteY258" fmla="*/ 1486071 h 5043488"/>
              <a:gd name="connsiteX259" fmla="*/ 1954189 w 4484687"/>
              <a:gd name="connsiteY259" fmla="*/ 1513983 h 5043488"/>
              <a:gd name="connsiteX260" fmla="*/ 1974046 w 4484687"/>
              <a:gd name="connsiteY260" fmla="*/ 1544287 h 5043488"/>
              <a:gd name="connsiteX261" fmla="*/ 1985960 w 4484687"/>
              <a:gd name="connsiteY261" fmla="*/ 1580173 h 5043488"/>
              <a:gd name="connsiteX262" fmla="*/ 1990725 w 4484687"/>
              <a:gd name="connsiteY262" fmla="*/ 1618452 h 5043488"/>
              <a:gd name="connsiteX263" fmla="*/ 1985960 w 4484687"/>
              <a:gd name="connsiteY263" fmla="*/ 1658326 h 5043488"/>
              <a:gd name="connsiteX264" fmla="*/ 1974046 w 4484687"/>
              <a:gd name="connsiteY264" fmla="*/ 1694212 h 5043488"/>
              <a:gd name="connsiteX265" fmla="*/ 1954189 w 4484687"/>
              <a:gd name="connsiteY265" fmla="*/ 1724517 h 5043488"/>
              <a:gd name="connsiteX266" fmla="*/ 1927978 w 4484687"/>
              <a:gd name="connsiteY266" fmla="*/ 1752428 h 5043488"/>
              <a:gd name="connsiteX267" fmla="*/ 1896207 w 4484687"/>
              <a:gd name="connsiteY267" fmla="*/ 1772365 h 5043488"/>
              <a:gd name="connsiteX268" fmla="*/ 1860465 w 4484687"/>
              <a:gd name="connsiteY268" fmla="*/ 1785125 h 5043488"/>
              <a:gd name="connsiteX269" fmla="*/ 1822340 w 4484687"/>
              <a:gd name="connsiteY269" fmla="*/ 1789112 h 5043488"/>
              <a:gd name="connsiteX270" fmla="*/ 941497 w 4484687"/>
              <a:gd name="connsiteY270" fmla="*/ 1789112 h 5043488"/>
              <a:gd name="connsiteX271" fmla="*/ 903372 w 4484687"/>
              <a:gd name="connsiteY271" fmla="*/ 1785125 h 5043488"/>
              <a:gd name="connsiteX272" fmla="*/ 866042 w 4484687"/>
              <a:gd name="connsiteY272" fmla="*/ 1772365 h 5043488"/>
              <a:gd name="connsiteX273" fmla="*/ 835859 w 4484687"/>
              <a:gd name="connsiteY273" fmla="*/ 1752428 h 5043488"/>
              <a:gd name="connsiteX274" fmla="*/ 809649 w 4484687"/>
              <a:gd name="connsiteY274" fmla="*/ 1724517 h 5043488"/>
              <a:gd name="connsiteX275" fmla="*/ 789792 w 4484687"/>
              <a:gd name="connsiteY275" fmla="*/ 1694212 h 5043488"/>
              <a:gd name="connsiteX276" fmla="*/ 777084 w 4484687"/>
              <a:gd name="connsiteY276" fmla="*/ 1658326 h 5043488"/>
              <a:gd name="connsiteX277" fmla="*/ 773112 w 4484687"/>
              <a:gd name="connsiteY277" fmla="*/ 1618452 h 5043488"/>
              <a:gd name="connsiteX278" fmla="*/ 777084 w 4484687"/>
              <a:gd name="connsiteY278" fmla="*/ 1580173 h 5043488"/>
              <a:gd name="connsiteX279" fmla="*/ 789792 w 4484687"/>
              <a:gd name="connsiteY279" fmla="*/ 1544287 h 5043488"/>
              <a:gd name="connsiteX280" fmla="*/ 809649 w 4484687"/>
              <a:gd name="connsiteY280" fmla="*/ 1513983 h 5043488"/>
              <a:gd name="connsiteX281" fmla="*/ 835859 w 4484687"/>
              <a:gd name="connsiteY281" fmla="*/ 1486071 h 5043488"/>
              <a:gd name="connsiteX282" fmla="*/ 866042 w 4484687"/>
              <a:gd name="connsiteY282" fmla="*/ 1466134 h 5043488"/>
              <a:gd name="connsiteX283" fmla="*/ 903372 w 4484687"/>
              <a:gd name="connsiteY283" fmla="*/ 1453375 h 5043488"/>
              <a:gd name="connsiteX284" fmla="*/ 990819 w 4484687"/>
              <a:gd name="connsiteY284" fmla="*/ 0 h 5043488"/>
              <a:gd name="connsiteX285" fmla="*/ 3178876 w 4484687"/>
              <a:gd name="connsiteY285" fmla="*/ 0 h 5043488"/>
              <a:gd name="connsiteX286" fmla="*/ 3240802 w 4484687"/>
              <a:gd name="connsiteY286" fmla="*/ 4763 h 5043488"/>
              <a:gd name="connsiteX287" fmla="*/ 3300347 w 4484687"/>
              <a:gd name="connsiteY287" fmla="*/ 18256 h 5043488"/>
              <a:gd name="connsiteX288" fmla="*/ 3356715 w 4484687"/>
              <a:gd name="connsiteY288" fmla="*/ 39688 h 5043488"/>
              <a:gd name="connsiteX289" fmla="*/ 3409114 w 4484687"/>
              <a:gd name="connsiteY289" fmla="*/ 67469 h 5043488"/>
              <a:gd name="connsiteX290" fmla="*/ 3456750 w 4484687"/>
              <a:gd name="connsiteY290" fmla="*/ 103982 h 5043488"/>
              <a:gd name="connsiteX291" fmla="*/ 3498034 w 4484687"/>
              <a:gd name="connsiteY291" fmla="*/ 145257 h 5043488"/>
              <a:gd name="connsiteX292" fmla="*/ 3533761 w 4484687"/>
              <a:gd name="connsiteY292" fmla="*/ 192882 h 5043488"/>
              <a:gd name="connsiteX293" fmla="*/ 3562342 w 4484687"/>
              <a:gd name="connsiteY293" fmla="*/ 245269 h 5043488"/>
              <a:gd name="connsiteX294" fmla="*/ 3583778 w 4484687"/>
              <a:gd name="connsiteY294" fmla="*/ 300038 h 5043488"/>
              <a:gd name="connsiteX295" fmla="*/ 3598068 w 4484687"/>
              <a:gd name="connsiteY295" fmla="*/ 360363 h 5043488"/>
              <a:gd name="connsiteX296" fmla="*/ 3602038 w 4484687"/>
              <a:gd name="connsiteY296" fmla="*/ 423069 h 5043488"/>
              <a:gd name="connsiteX297" fmla="*/ 3602038 w 4484687"/>
              <a:gd name="connsiteY297" fmla="*/ 2515394 h 5043488"/>
              <a:gd name="connsiteX298" fmla="*/ 3490095 w 4484687"/>
              <a:gd name="connsiteY298" fmla="*/ 2489200 h 5043488"/>
              <a:gd name="connsiteX299" fmla="*/ 3378151 w 4484687"/>
              <a:gd name="connsiteY299" fmla="*/ 2471738 h 5043488"/>
              <a:gd name="connsiteX300" fmla="*/ 3263826 w 4484687"/>
              <a:gd name="connsiteY300" fmla="*/ 2466182 h 5043488"/>
              <a:gd name="connsiteX301" fmla="*/ 3263826 w 4484687"/>
              <a:gd name="connsiteY301" fmla="*/ 423069 h 5043488"/>
              <a:gd name="connsiteX302" fmla="*/ 3259062 w 4484687"/>
              <a:gd name="connsiteY302" fmla="*/ 395288 h 5043488"/>
              <a:gd name="connsiteX303" fmla="*/ 3247948 w 4484687"/>
              <a:gd name="connsiteY303" fmla="*/ 372269 h 5043488"/>
              <a:gd name="connsiteX304" fmla="*/ 3228099 w 4484687"/>
              <a:gd name="connsiteY304" fmla="*/ 354013 h 5043488"/>
              <a:gd name="connsiteX305" fmla="*/ 3205076 w 4484687"/>
              <a:gd name="connsiteY305" fmla="*/ 342107 h 5043488"/>
              <a:gd name="connsiteX306" fmla="*/ 3178876 w 4484687"/>
              <a:gd name="connsiteY306" fmla="*/ 337345 h 5043488"/>
              <a:gd name="connsiteX307" fmla="*/ 990819 w 4484687"/>
              <a:gd name="connsiteY307" fmla="*/ 337345 h 5043488"/>
              <a:gd name="connsiteX308" fmla="*/ 964619 w 4484687"/>
              <a:gd name="connsiteY308" fmla="*/ 342107 h 5043488"/>
              <a:gd name="connsiteX309" fmla="*/ 940007 w 4484687"/>
              <a:gd name="connsiteY309" fmla="*/ 354013 h 5043488"/>
              <a:gd name="connsiteX310" fmla="*/ 921747 w 4484687"/>
              <a:gd name="connsiteY310" fmla="*/ 372269 h 5043488"/>
              <a:gd name="connsiteX311" fmla="*/ 909044 w 4484687"/>
              <a:gd name="connsiteY311" fmla="*/ 395288 h 5043488"/>
              <a:gd name="connsiteX312" fmla="*/ 905075 w 4484687"/>
              <a:gd name="connsiteY312" fmla="*/ 423069 h 5043488"/>
              <a:gd name="connsiteX313" fmla="*/ 905075 w 4484687"/>
              <a:gd name="connsiteY313" fmla="*/ 566738 h 5043488"/>
              <a:gd name="connsiteX314" fmla="*/ 2610426 w 4484687"/>
              <a:gd name="connsiteY314" fmla="*/ 566738 h 5043488"/>
              <a:gd name="connsiteX315" fmla="*/ 2673146 w 4484687"/>
              <a:gd name="connsiteY315" fmla="*/ 571501 h 5043488"/>
              <a:gd name="connsiteX316" fmla="*/ 2732690 w 4484687"/>
              <a:gd name="connsiteY316" fmla="*/ 585788 h 5043488"/>
              <a:gd name="connsiteX317" fmla="*/ 2789853 w 4484687"/>
              <a:gd name="connsiteY317" fmla="*/ 607219 h 5043488"/>
              <a:gd name="connsiteX318" fmla="*/ 2841458 w 4484687"/>
              <a:gd name="connsiteY318" fmla="*/ 635794 h 5043488"/>
              <a:gd name="connsiteX319" fmla="*/ 2887506 w 4484687"/>
              <a:gd name="connsiteY319" fmla="*/ 671513 h 5043488"/>
              <a:gd name="connsiteX320" fmla="*/ 2930378 w 4484687"/>
              <a:gd name="connsiteY320" fmla="*/ 714375 h 5043488"/>
              <a:gd name="connsiteX321" fmla="*/ 2966104 w 4484687"/>
              <a:gd name="connsiteY321" fmla="*/ 760413 h 5043488"/>
              <a:gd name="connsiteX322" fmla="*/ 2995479 w 4484687"/>
              <a:gd name="connsiteY322" fmla="*/ 812006 h 5043488"/>
              <a:gd name="connsiteX323" fmla="*/ 3016915 w 4484687"/>
              <a:gd name="connsiteY323" fmla="*/ 869157 h 5043488"/>
              <a:gd name="connsiteX324" fmla="*/ 3030412 w 4484687"/>
              <a:gd name="connsiteY324" fmla="*/ 928688 h 5043488"/>
              <a:gd name="connsiteX325" fmla="*/ 3035176 w 4484687"/>
              <a:gd name="connsiteY325" fmla="*/ 991394 h 5043488"/>
              <a:gd name="connsiteX326" fmla="*/ 3035176 w 4484687"/>
              <a:gd name="connsiteY326" fmla="*/ 2482850 h 5043488"/>
              <a:gd name="connsiteX327" fmla="*/ 2946256 w 4484687"/>
              <a:gd name="connsiteY327" fmla="*/ 2499519 h 5043488"/>
              <a:gd name="connsiteX328" fmla="*/ 2860512 w 4484687"/>
              <a:gd name="connsiteY328" fmla="*/ 2520950 h 5043488"/>
              <a:gd name="connsiteX329" fmla="*/ 2777150 w 4484687"/>
              <a:gd name="connsiteY329" fmla="*/ 2548732 h 5043488"/>
              <a:gd name="connsiteX330" fmla="*/ 2696170 w 4484687"/>
              <a:gd name="connsiteY330" fmla="*/ 2581275 h 5043488"/>
              <a:gd name="connsiteX331" fmla="*/ 2696170 w 4484687"/>
              <a:gd name="connsiteY331" fmla="*/ 991394 h 5043488"/>
              <a:gd name="connsiteX332" fmla="*/ 2691406 w 4484687"/>
              <a:gd name="connsiteY332" fmla="*/ 963613 h 5043488"/>
              <a:gd name="connsiteX333" fmla="*/ 2679497 w 4484687"/>
              <a:gd name="connsiteY333" fmla="*/ 941388 h 5043488"/>
              <a:gd name="connsiteX334" fmla="*/ 2660443 w 4484687"/>
              <a:gd name="connsiteY334" fmla="*/ 922338 h 5043488"/>
              <a:gd name="connsiteX335" fmla="*/ 2637419 w 4484687"/>
              <a:gd name="connsiteY335" fmla="*/ 910432 h 5043488"/>
              <a:gd name="connsiteX336" fmla="*/ 2610426 w 4484687"/>
              <a:gd name="connsiteY336" fmla="*/ 905669 h 5043488"/>
              <a:gd name="connsiteX337" fmla="*/ 423162 w 4484687"/>
              <a:gd name="connsiteY337" fmla="*/ 905669 h 5043488"/>
              <a:gd name="connsiteX338" fmla="*/ 395375 w 4484687"/>
              <a:gd name="connsiteY338" fmla="*/ 910432 h 5043488"/>
              <a:gd name="connsiteX339" fmla="*/ 372351 w 4484687"/>
              <a:gd name="connsiteY339" fmla="*/ 922338 h 5043488"/>
              <a:gd name="connsiteX340" fmla="*/ 354091 w 4484687"/>
              <a:gd name="connsiteY340" fmla="*/ 941388 h 5043488"/>
              <a:gd name="connsiteX341" fmla="*/ 342182 w 4484687"/>
              <a:gd name="connsiteY341" fmla="*/ 963613 h 5043488"/>
              <a:gd name="connsiteX342" fmla="*/ 337418 w 4484687"/>
              <a:gd name="connsiteY342" fmla="*/ 991394 h 5043488"/>
              <a:gd name="connsiteX343" fmla="*/ 337418 w 4484687"/>
              <a:gd name="connsiteY343" fmla="*/ 4136232 h 5043488"/>
              <a:gd name="connsiteX344" fmla="*/ 342182 w 4484687"/>
              <a:gd name="connsiteY344" fmla="*/ 4164013 h 5043488"/>
              <a:gd name="connsiteX345" fmla="*/ 354091 w 4484687"/>
              <a:gd name="connsiteY345" fmla="*/ 4187032 h 5043488"/>
              <a:gd name="connsiteX346" fmla="*/ 372351 w 4484687"/>
              <a:gd name="connsiteY346" fmla="*/ 4205288 h 5043488"/>
              <a:gd name="connsiteX347" fmla="*/ 395375 w 4484687"/>
              <a:gd name="connsiteY347" fmla="*/ 4217988 h 5043488"/>
              <a:gd name="connsiteX348" fmla="*/ 423162 w 4484687"/>
              <a:gd name="connsiteY348" fmla="*/ 4222751 h 5043488"/>
              <a:gd name="connsiteX349" fmla="*/ 1927650 w 4484687"/>
              <a:gd name="connsiteY349" fmla="*/ 4222751 h 5043488"/>
              <a:gd name="connsiteX350" fmla="*/ 1957025 w 4484687"/>
              <a:gd name="connsiteY350" fmla="*/ 4311651 h 5043488"/>
              <a:gd name="connsiteX351" fmla="*/ 1991958 w 4484687"/>
              <a:gd name="connsiteY351" fmla="*/ 4397376 h 5043488"/>
              <a:gd name="connsiteX352" fmla="*/ 2033242 w 4484687"/>
              <a:gd name="connsiteY352" fmla="*/ 4481513 h 5043488"/>
              <a:gd name="connsiteX353" fmla="*/ 2079290 w 4484687"/>
              <a:gd name="connsiteY353" fmla="*/ 4560888 h 5043488"/>
              <a:gd name="connsiteX354" fmla="*/ 423162 w 4484687"/>
              <a:gd name="connsiteY354" fmla="*/ 4560888 h 5043488"/>
              <a:gd name="connsiteX355" fmla="*/ 360442 w 4484687"/>
              <a:gd name="connsiteY355" fmla="*/ 4556919 h 5043488"/>
              <a:gd name="connsiteX356" fmla="*/ 300898 w 4484687"/>
              <a:gd name="connsiteY356" fmla="*/ 4542632 h 5043488"/>
              <a:gd name="connsiteX357" fmla="*/ 245323 w 4484687"/>
              <a:gd name="connsiteY357" fmla="*/ 4521201 h 5043488"/>
              <a:gd name="connsiteX358" fmla="*/ 192924 w 4484687"/>
              <a:gd name="connsiteY358" fmla="*/ 4491832 h 5043488"/>
              <a:gd name="connsiteX359" fmla="*/ 146082 w 4484687"/>
              <a:gd name="connsiteY359" fmla="*/ 4456907 h 5043488"/>
              <a:gd name="connsiteX360" fmla="*/ 102417 w 4484687"/>
              <a:gd name="connsiteY360" fmla="*/ 4415632 h 5043488"/>
              <a:gd name="connsiteX361" fmla="*/ 67484 w 4484687"/>
              <a:gd name="connsiteY361" fmla="*/ 4368007 h 5043488"/>
              <a:gd name="connsiteX362" fmla="*/ 38109 w 4484687"/>
              <a:gd name="connsiteY362" fmla="*/ 4315619 h 5043488"/>
              <a:gd name="connsiteX363" fmla="*/ 16673 w 4484687"/>
              <a:gd name="connsiteY363" fmla="*/ 4259263 h 5043488"/>
              <a:gd name="connsiteX364" fmla="*/ 4764 w 4484687"/>
              <a:gd name="connsiteY364" fmla="*/ 4199732 h 5043488"/>
              <a:gd name="connsiteX365" fmla="*/ 0 w 4484687"/>
              <a:gd name="connsiteY365" fmla="*/ 4136232 h 5043488"/>
              <a:gd name="connsiteX366" fmla="*/ 0 w 4484687"/>
              <a:gd name="connsiteY366" fmla="*/ 991394 h 5043488"/>
              <a:gd name="connsiteX367" fmla="*/ 4764 w 4484687"/>
              <a:gd name="connsiteY367" fmla="*/ 928688 h 5043488"/>
              <a:gd name="connsiteX368" fmla="*/ 16673 w 4484687"/>
              <a:gd name="connsiteY368" fmla="*/ 869157 h 5043488"/>
              <a:gd name="connsiteX369" fmla="*/ 38109 w 4484687"/>
              <a:gd name="connsiteY369" fmla="*/ 812006 h 5043488"/>
              <a:gd name="connsiteX370" fmla="*/ 67484 w 4484687"/>
              <a:gd name="connsiteY370" fmla="*/ 760413 h 5043488"/>
              <a:gd name="connsiteX371" fmla="*/ 102417 w 4484687"/>
              <a:gd name="connsiteY371" fmla="*/ 714375 h 5043488"/>
              <a:gd name="connsiteX372" fmla="*/ 146082 w 4484687"/>
              <a:gd name="connsiteY372" fmla="*/ 671513 h 5043488"/>
              <a:gd name="connsiteX373" fmla="*/ 192924 w 4484687"/>
              <a:gd name="connsiteY373" fmla="*/ 635794 h 5043488"/>
              <a:gd name="connsiteX374" fmla="*/ 245323 w 4484687"/>
              <a:gd name="connsiteY374" fmla="*/ 607219 h 5043488"/>
              <a:gd name="connsiteX375" fmla="*/ 300898 w 4484687"/>
              <a:gd name="connsiteY375" fmla="*/ 585788 h 5043488"/>
              <a:gd name="connsiteX376" fmla="*/ 360442 w 4484687"/>
              <a:gd name="connsiteY376" fmla="*/ 571501 h 5043488"/>
              <a:gd name="connsiteX377" fmla="*/ 423162 w 4484687"/>
              <a:gd name="connsiteY377" fmla="*/ 566738 h 5043488"/>
              <a:gd name="connsiteX378" fmla="*/ 567657 w 4484687"/>
              <a:gd name="connsiteY378" fmla="*/ 566738 h 5043488"/>
              <a:gd name="connsiteX379" fmla="*/ 567657 w 4484687"/>
              <a:gd name="connsiteY379" fmla="*/ 423069 h 5043488"/>
              <a:gd name="connsiteX380" fmla="*/ 572420 w 4484687"/>
              <a:gd name="connsiteY380" fmla="*/ 360363 h 5043488"/>
              <a:gd name="connsiteX381" fmla="*/ 585917 w 4484687"/>
              <a:gd name="connsiteY381" fmla="*/ 300038 h 5043488"/>
              <a:gd name="connsiteX382" fmla="*/ 607353 w 4484687"/>
              <a:gd name="connsiteY382" fmla="*/ 245269 h 5043488"/>
              <a:gd name="connsiteX383" fmla="*/ 635140 w 4484687"/>
              <a:gd name="connsiteY383" fmla="*/ 192882 h 5043488"/>
              <a:gd name="connsiteX384" fmla="*/ 671661 w 4484687"/>
              <a:gd name="connsiteY384" fmla="*/ 145257 h 5043488"/>
              <a:gd name="connsiteX385" fmla="*/ 712945 w 4484687"/>
              <a:gd name="connsiteY385" fmla="*/ 103982 h 5043488"/>
              <a:gd name="connsiteX386" fmla="*/ 760580 w 4484687"/>
              <a:gd name="connsiteY386" fmla="*/ 67469 h 5043488"/>
              <a:gd name="connsiteX387" fmla="*/ 812979 w 4484687"/>
              <a:gd name="connsiteY387" fmla="*/ 39688 h 5043488"/>
              <a:gd name="connsiteX388" fmla="*/ 867760 w 4484687"/>
              <a:gd name="connsiteY388" fmla="*/ 18256 h 5043488"/>
              <a:gd name="connsiteX389" fmla="*/ 928099 w 4484687"/>
              <a:gd name="connsiteY389" fmla="*/ 4763 h 50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4484687" h="5043488">
                <a:moveTo>
                  <a:pt x="941387" y="3479800"/>
                </a:moveTo>
                <a:lnTo>
                  <a:pt x="1920875" y="3479800"/>
                </a:lnTo>
                <a:lnTo>
                  <a:pt x="1901031" y="3562157"/>
                </a:lnTo>
                <a:lnTo>
                  <a:pt x="1887538" y="3645306"/>
                </a:lnTo>
                <a:lnTo>
                  <a:pt x="1876425" y="3730830"/>
                </a:lnTo>
                <a:lnTo>
                  <a:pt x="1873250" y="3817938"/>
                </a:lnTo>
                <a:lnTo>
                  <a:pt x="941387" y="3817938"/>
                </a:lnTo>
                <a:lnTo>
                  <a:pt x="903287" y="3813187"/>
                </a:lnTo>
                <a:lnTo>
                  <a:pt x="865981" y="3799725"/>
                </a:lnTo>
                <a:lnTo>
                  <a:pt x="835819" y="3779927"/>
                </a:lnTo>
                <a:lnTo>
                  <a:pt x="809625" y="3753795"/>
                </a:lnTo>
                <a:lnTo>
                  <a:pt x="789781" y="3722911"/>
                </a:lnTo>
                <a:lnTo>
                  <a:pt x="777081" y="3688068"/>
                </a:lnTo>
                <a:lnTo>
                  <a:pt x="773112" y="3647681"/>
                </a:lnTo>
                <a:lnTo>
                  <a:pt x="777081" y="3609671"/>
                </a:lnTo>
                <a:lnTo>
                  <a:pt x="789781" y="3574827"/>
                </a:lnTo>
                <a:lnTo>
                  <a:pt x="809625" y="3542360"/>
                </a:lnTo>
                <a:lnTo>
                  <a:pt x="835819" y="3516227"/>
                </a:lnTo>
                <a:lnTo>
                  <a:pt x="865981" y="3496430"/>
                </a:lnTo>
                <a:lnTo>
                  <a:pt x="903287" y="3484552"/>
                </a:lnTo>
                <a:close/>
                <a:moveTo>
                  <a:pt x="941387" y="2803525"/>
                </a:moveTo>
                <a:lnTo>
                  <a:pt x="2091531" y="2803525"/>
                </a:lnTo>
                <a:lnTo>
                  <a:pt x="2131219" y="2807494"/>
                </a:lnTo>
                <a:lnTo>
                  <a:pt x="2166144" y="2821781"/>
                </a:lnTo>
                <a:lnTo>
                  <a:pt x="2198688" y="2841625"/>
                </a:lnTo>
                <a:lnTo>
                  <a:pt x="2224881" y="2869406"/>
                </a:lnTo>
                <a:lnTo>
                  <a:pt x="2244725" y="2901156"/>
                </a:lnTo>
                <a:lnTo>
                  <a:pt x="2178844" y="2976563"/>
                </a:lnTo>
                <a:lnTo>
                  <a:pt x="2119313" y="3055938"/>
                </a:lnTo>
                <a:lnTo>
                  <a:pt x="2063750" y="3140075"/>
                </a:lnTo>
                <a:lnTo>
                  <a:pt x="941387" y="3140075"/>
                </a:lnTo>
                <a:lnTo>
                  <a:pt x="903287" y="3136106"/>
                </a:lnTo>
                <a:lnTo>
                  <a:pt x="865981" y="3123406"/>
                </a:lnTo>
                <a:lnTo>
                  <a:pt x="835819" y="3103563"/>
                </a:lnTo>
                <a:lnTo>
                  <a:pt x="809625" y="3077369"/>
                </a:lnTo>
                <a:lnTo>
                  <a:pt x="789781" y="3047206"/>
                </a:lnTo>
                <a:lnTo>
                  <a:pt x="777081" y="3009900"/>
                </a:lnTo>
                <a:lnTo>
                  <a:pt x="773112" y="2971800"/>
                </a:lnTo>
                <a:lnTo>
                  <a:pt x="777081" y="2933700"/>
                </a:lnTo>
                <a:lnTo>
                  <a:pt x="789781" y="2897981"/>
                </a:lnTo>
                <a:lnTo>
                  <a:pt x="809625" y="2866231"/>
                </a:lnTo>
                <a:lnTo>
                  <a:pt x="835819" y="2840038"/>
                </a:lnTo>
                <a:lnTo>
                  <a:pt x="865981" y="2820194"/>
                </a:lnTo>
                <a:lnTo>
                  <a:pt x="903287" y="2807494"/>
                </a:lnTo>
                <a:close/>
                <a:moveTo>
                  <a:pt x="3246041" y="2635250"/>
                </a:moveTo>
                <a:lnTo>
                  <a:pt x="3336499" y="2638423"/>
                </a:lnTo>
                <a:lnTo>
                  <a:pt x="3425369" y="2649528"/>
                </a:lnTo>
                <a:lnTo>
                  <a:pt x="3512653" y="2664600"/>
                </a:lnTo>
                <a:lnTo>
                  <a:pt x="3597556" y="2687603"/>
                </a:lnTo>
                <a:lnTo>
                  <a:pt x="3680079" y="2716953"/>
                </a:lnTo>
                <a:lnTo>
                  <a:pt x="3757841" y="2750268"/>
                </a:lnTo>
                <a:lnTo>
                  <a:pt x="3618981" y="2975545"/>
                </a:lnTo>
                <a:lnTo>
                  <a:pt x="3549947" y="2947782"/>
                </a:lnTo>
                <a:lnTo>
                  <a:pt x="3476153" y="2926365"/>
                </a:lnTo>
                <a:lnTo>
                  <a:pt x="3400771" y="2911293"/>
                </a:lnTo>
                <a:lnTo>
                  <a:pt x="3324596" y="2901775"/>
                </a:lnTo>
                <a:lnTo>
                  <a:pt x="3246041" y="2898602"/>
                </a:lnTo>
                <a:lnTo>
                  <a:pt x="3151616" y="2903361"/>
                </a:lnTo>
                <a:lnTo>
                  <a:pt x="3057984" y="2916846"/>
                </a:lnTo>
                <a:lnTo>
                  <a:pt x="2967526" y="2939850"/>
                </a:lnTo>
                <a:lnTo>
                  <a:pt x="2880243" y="2972372"/>
                </a:lnTo>
                <a:lnTo>
                  <a:pt x="2798513" y="3012033"/>
                </a:lnTo>
                <a:lnTo>
                  <a:pt x="2720751" y="3059627"/>
                </a:lnTo>
                <a:lnTo>
                  <a:pt x="2648544" y="3113566"/>
                </a:lnTo>
                <a:lnTo>
                  <a:pt x="2581097" y="3174645"/>
                </a:lnTo>
                <a:lnTo>
                  <a:pt x="2521586" y="3240483"/>
                </a:lnTo>
                <a:lnTo>
                  <a:pt x="2466042" y="3314253"/>
                </a:lnTo>
                <a:lnTo>
                  <a:pt x="2418432" y="3390403"/>
                </a:lnTo>
                <a:lnTo>
                  <a:pt x="2378758" y="3472898"/>
                </a:lnTo>
                <a:lnTo>
                  <a:pt x="2347812" y="3559360"/>
                </a:lnTo>
                <a:lnTo>
                  <a:pt x="2324801" y="3648995"/>
                </a:lnTo>
                <a:lnTo>
                  <a:pt x="2309724" y="3742595"/>
                </a:lnTo>
                <a:lnTo>
                  <a:pt x="2304963" y="3839369"/>
                </a:lnTo>
                <a:lnTo>
                  <a:pt x="2309724" y="3934556"/>
                </a:lnTo>
                <a:lnTo>
                  <a:pt x="2324801" y="4027364"/>
                </a:lnTo>
                <a:lnTo>
                  <a:pt x="2347812" y="4117792"/>
                </a:lnTo>
                <a:lnTo>
                  <a:pt x="2378758" y="4203461"/>
                </a:lnTo>
                <a:lnTo>
                  <a:pt x="2418432" y="4286749"/>
                </a:lnTo>
                <a:lnTo>
                  <a:pt x="2466042" y="4364486"/>
                </a:lnTo>
                <a:lnTo>
                  <a:pt x="2521586" y="4436669"/>
                </a:lnTo>
                <a:lnTo>
                  <a:pt x="2581097" y="4504094"/>
                </a:lnTo>
                <a:lnTo>
                  <a:pt x="2648544" y="4563586"/>
                </a:lnTo>
                <a:lnTo>
                  <a:pt x="2720751" y="4619112"/>
                </a:lnTo>
                <a:lnTo>
                  <a:pt x="2798513" y="4665119"/>
                </a:lnTo>
                <a:lnTo>
                  <a:pt x="2880243" y="4704780"/>
                </a:lnTo>
                <a:lnTo>
                  <a:pt x="2967526" y="4736509"/>
                </a:lnTo>
                <a:lnTo>
                  <a:pt x="3057984" y="4759513"/>
                </a:lnTo>
                <a:lnTo>
                  <a:pt x="3151616" y="4773791"/>
                </a:lnTo>
                <a:lnTo>
                  <a:pt x="3246041" y="4779343"/>
                </a:lnTo>
                <a:lnTo>
                  <a:pt x="3342847" y="4773791"/>
                </a:lnTo>
                <a:lnTo>
                  <a:pt x="3436478" y="4759513"/>
                </a:lnTo>
                <a:lnTo>
                  <a:pt x="3526936" y="4736509"/>
                </a:lnTo>
                <a:lnTo>
                  <a:pt x="3612633" y="4704780"/>
                </a:lnTo>
                <a:lnTo>
                  <a:pt x="3695156" y="4665119"/>
                </a:lnTo>
                <a:lnTo>
                  <a:pt x="3772124" y="4619112"/>
                </a:lnTo>
                <a:lnTo>
                  <a:pt x="3845918" y="4563586"/>
                </a:lnTo>
                <a:lnTo>
                  <a:pt x="3911778" y="4504094"/>
                </a:lnTo>
                <a:lnTo>
                  <a:pt x="3972877" y="4436669"/>
                </a:lnTo>
                <a:lnTo>
                  <a:pt x="4026834" y="4364486"/>
                </a:lnTo>
                <a:lnTo>
                  <a:pt x="4073650" y="4286749"/>
                </a:lnTo>
                <a:lnTo>
                  <a:pt x="4114118" y="4203461"/>
                </a:lnTo>
                <a:lnTo>
                  <a:pt x="4145857" y="4117792"/>
                </a:lnTo>
                <a:lnTo>
                  <a:pt x="4168868" y="4027364"/>
                </a:lnTo>
                <a:lnTo>
                  <a:pt x="4183151" y="3934556"/>
                </a:lnTo>
                <a:lnTo>
                  <a:pt x="4187118" y="3839369"/>
                </a:lnTo>
                <a:lnTo>
                  <a:pt x="4183944" y="3759253"/>
                </a:lnTo>
                <a:lnTo>
                  <a:pt x="4173629" y="3681517"/>
                </a:lnTo>
                <a:lnTo>
                  <a:pt x="4156966" y="3606160"/>
                </a:lnTo>
                <a:lnTo>
                  <a:pt x="4334707" y="3322978"/>
                </a:lnTo>
                <a:lnTo>
                  <a:pt x="4368034" y="3403094"/>
                </a:lnTo>
                <a:lnTo>
                  <a:pt x="4397393" y="3485590"/>
                </a:lnTo>
                <a:lnTo>
                  <a:pt x="4420404" y="3571258"/>
                </a:lnTo>
                <a:lnTo>
                  <a:pt x="4437067" y="3658513"/>
                </a:lnTo>
                <a:lnTo>
                  <a:pt x="4448176" y="3747355"/>
                </a:lnTo>
                <a:lnTo>
                  <a:pt x="4451350" y="3839369"/>
                </a:lnTo>
                <a:lnTo>
                  <a:pt x="4446589" y="3941696"/>
                </a:lnTo>
                <a:lnTo>
                  <a:pt x="4433893" y="4044815"/>
                </a:lnTo>
                <a:lnTo>
                  <a:pt x="4412469" y="4142382"/>
                </a:lnTo>
                <a:lnTo>
                  <a:pt x="4383904" y="4237569"/>
                </a:lnTo>
                <a:lnTo>
                  <a:pt x="4346610" y="4329584"/>
                </a:lnTo>
                <a:lnTo>
                  <a:pt x="4302174" y="4418425"/>
                </a:lnTo>
                <a:lnTo>
                  <a:pt x="4251391" y="4500921"/>
                </a:lnTo>
                <a:lnTo>
                  <a:pt x="4195053" y="4580243"/>
                </a:lnTo>
                <a:lnTo>
                  <a:pt x="4132368" y="4654014"/>
                </a:lnTo>
                <a:lnTo>
                  <a:pt x="4063334" y="4723024"/>
                </a:lnTo>
                <a:lnTo>
                  <a:pt x="3987953" y="4785689"/>
                </a:lnTo>
                <a:lnTo>
                  <a:pt x="3910191" y="4844388"/>
                </a:lnTo>
                <a:lnTo>
                  <a:pt x="3825288" y="4894361"/>
                </a:lnTo>
                <a:lnTo>
                  <a:pt x="3738004" y="4937196"/>
                </a:lnTo>
                <a:lnTo>
                  <a:pt x="3645959" y="4974477"/>
                </a:lnTo>
                <a:lnTo>
                  <a:pt x="3549947" y="5003034"/>
                </a:lnTo>
                <a:lnTo>
                  <a:pt x="3451555" y="5024451"/>
                </a:lnTo>
                <a:lnTo>
                  <a:pt x="3350781" y="5038729"/>
                </a:lnTo>
                <a:lnTo>
                  <a:pt x="3246041" y="5043488"/>
                </a:lnTo>
                <a:lnTo>
                  <a:pt x="3142094" y="5038729"/>
                </a:lnTo>
                <a:lnTo>
                  <a:pt x="3040527" y="5024451"/>
                </a:lnTo>
                <a:lnTo>
                  <a:pt x="2942928" y="5003034"/>
                </a:lnTo>
                <a:lnTo>
                  <a:pt x="2847710" y="4974477"/>
                </a:lnTo>
                <a:lnTo>
                  <a:pt x="2755665" y="4937196"/>
                </a:lnTo>
                <a:lnTo>
                  <a:pt x="2666794" y="4894361"/>
                </a:lnTo>
                <a:lnTo>
                  <a:pt x="2584271" y="4844388"/>
                </a:lnTo>
                <a:lnTo>
                  <a:pt x="2504129" y="4785689"/>
                </a:lnTo>
                <a:lnTo>
                  <a:pt x="2431128" y="4723024"/>
                </a:lnTo>
                <a:lnTo>
                  <a:pt x="2362095" y="4654014"/>
                </a:lnTo>
                <a:lnTo>
                  <a:pt x="2297822" y="4580243"/>
                </a:lnTo>
                <a:lnTo>
                  <a:pt x="2240691" y="4500921"/>
                </a:lnTo>
                <a:lnTo>
                  <a:pt x="2189908" y="4418425"/>
                </a:lnTo>
                <a:lnTo>
                  <a:pt x="2145472" y="4329584"/>
                </a:lnTo>
                <a:lnTo>
                  <a:pt x="2108972" y="4237569"/>
                </a:lnTo>
                <a:lnTo>
                  <a:pt x="2079613" y="4142382"/>
                </a:lnTo>
                <a:lnTo>
                  <a:pt x="2059775" y="4044815"/>
                </a:lnTo>
                <a:lnTo>
                  <a:pt x="2046286" y="3941696"/>
                </a:lnTo>
                <a:lnTo>
                  <a:pt x="2041525" y="3839369"/>
                </a:lnTo>
                <a:lnTo>
                  <a:pt x="2046286" y="3735456"/>
                </a:lnTo>
                <a:lnTo>
                  <a:pt x="2059775" y="3633923"/>
                </a:lnTo>
                <a:lnTo>
                  <a:pt x="2079613" y="3534770"/>
                </a:lnTo>
                <a:lnTo>
                  <a:pt x="2108972" y="3439583"/>
                </a:lnTo>
                <a:lnTo>
                  <a:pt x="2145472" y="3347568"/>
                </a:lnTo>
                <a:lnTo>
                  <a:pt x="2189908" y="3260313"/>
                </a:lnTo>
                <a:lnTo>
                  <a:pt x="2240691" y="3176231"/>
                </a:lnTo>
                <a:lnTo>
                  <a:pt x="2297822" y="3096115"/>
                </a:lnTo>
                <a:lnTo>
                  <a:pt x="2362095" y="3023138"/>
                </a:lnTo>
                <a:lnTo>
                  <a:pt x="2431128" y="2954128"/>
                </a:lnTo>
                <a:lnTo>
                  <a:pt x="2504129" y="2891463"/>
                </a:lnTo>
                <a:lnTo>
                  <a:pt x="2584271" y="2834350"/>
                </a:lnTo>
                <a:lnTo>
                  <a:pt x="2666794" y="2783584"/>
                </a:lnTo>
                <a:lnTo>
                  <a:pt x="2755665" y="2739163"/>
                </a:lnTo>
                <a:lnTo>
                  <a:pt x="2847710" y="2702674"/>
                </a:lnTo>
                <a:lnTo>
                  <a:pt x="2942928" y="2673325"/>
                </a:lnTo>
                <a:lnTo>
                  <a:pt x="3040527" y="2651908"/>
                </a:lnTo>
                <a:lnTo>
                  <a:pt x="3142094" y="2638423"/>
                </a:lnTo>
                <a:close/>
                <a:moveTo>
                  <a:pt x="4265612" y="2463800"/>
                </a:moveTo>
                <a:lnTo>
                  <a:pt x="4305300" y="2466977"/>
                </a:lnTo>
                <a:lnTo>
                  <a:pt x="4344987" y="2478893"/>
                </a:lnTo>
                <a:lnTo>
                  <a:pt x="4382293" y="2497163"/>
                </a:lnTo>
                <a:lnTo>
                  <a:pt x="4414043" y="2520198"/>
                </a:lnTo>
                <a:lnTo>
                  <a:pt x="4440237" y="2549589"/>
                </a:lnTo>
                <a:lnTo>
                  <a:pt x="4460081" y="2580569"/>
                </a:lnTo>
                <a:lnTo>
                  <a:pt x="4474368" y="2615520"/>
                </a:lnTo>
                <a:lnTo>
                  <a:pt x="4483100" y="2652059"/>
                </a:lnTo>
                <a:lnTo>
                  <a:pt x="4484687" y="2689393"/>
                </a:lnTo>
                <a:lnTo>
                  <a:pt x="4481512" y="2727522"/>
                </a:lnTo>
                <a:lnTo>
                  <a:pt x="4469606" y="2764062"/>
                </a:lnTo>
                <a:lnTo>
                  <a:pt x="4452937" y="2799807"/>
                </a:lnTo>
                <a:lnTo>
                  <a:pt x="3402012" y="4486991"/>
                </a:lnTo>
                <a:lnTo>
                  <a:pt x="3380581" y="4515588"/>
                </a:lnTo>
                <a:lnTo>
                  <a:pt x="3354387" y="4541801"/>
                </a:lnTo>
                <a:lnTo>
                  <a:pt x="3325812" y="4561659"/>
                </a:lnTo>
                <a:lnTo>
                  <a:pt x="3293268" y="4577546"/>
                </a:lnTo>
                <a:lnTo>
                  <a:pt x="3258343" y="4586284"/>
                </a:lnTo>
                <a:lnTo>
                  <a:pt x="3221037" y="4591050"/>
                </a:lnTo>
                <a:lnTo>
                  <a:pt x="3217068" y="4591050"/>
                </a:lnTo>
                <a:lnTo>
                  <a:pt x="3174206" y="4586284"/>
                </a:lnTo>
                <a:lnTo>
                  <a:pt x="3133725" y="4574369"/>
                </a:lnTo>
                <a:lnTo>
                  <a:pt x="3097212" y="4556099"/>
                </a:lnTo>
                <a:lnTo>
                  <a:pt x="3063081" y="4529886"/>
                </a:lnTo>
                <a:lnTo>
                  <a:pt x="3036093" y="4497318"/>
                </a:lnTo>
                <a:lnTo>
                  <a:pt x="2552700" y="3807034"/>
                </a:lnTo>
                <a:lnTo>
                  <a:pt x="2532856" y="3772083"/>
                </a:lnTo>
                <a:lnTo>
                  <a:pt x="2519362" y="3736337"/>
                </a:lnTo>
                <a:lnTo>
                  <a:pt x="2513012" y="3698209"/>
                </a:lnTo>
                <a:lnTo>
                  <a:pt x="2513012" y="3661669"/>
                </a:lnTo>
                <a:lnTo>
                  <a:pt x="2519362" y="3625129"/>
                </a:lnTo>
                <a:lnTo>
                  <a:pt x="2532856" y="3589384"/>
                </a:lnTo>
                <a:lnTo>
                  <a:pt x="2551112" y="3556022"/>
                </a:lnTo>
                <a:lnTo>
                  <a:pt x="2575718" y="3526631"/>
                </a:lnTo>
                <a:lnTo>
                  <a:pt x="2606675" y="3500418"/>
                </a:lnTo>
                <a:lnTo>
                  <a:pt x="2636043" y="3483736"/>
                </a:lnTo>
                <a:lnTo>
                  <a:pt x="2667793" y="3471027"/>
                </a:lnTo>
                <a:lnTo>
                  <a:pt x="2700337" y="3463878"/>
                </a:lnTo>
                <a:lnTo>
                  <a:pt x="2732087" y="3460700"/>
                </a:lnTo>
                <a:lnTo>
                  <a:pt x="2766218" y="3463878"/>
                </a:lnTo>
                <a:lnTo>
                  <a:pt x="2799556" y="3471027"/>
                </a:lnTo>
                <a:lnTo>
                  <a:pt x="2832100" y="3485325"/>
                </a:lnTo>
                <a:lnTo>
                  <a:pt x="2862262" y="3503595"/>
                </a:lnTo>
                <a:lnTo>
                  <a:pt x="2888456" y="3526631"/>
                </a:lnTo>
                <a:lnTo>
                  <a:pt x="2911475" y="3554433"/>
                </a:lnTo>
                <a:lnTo>
                  <a:pt x="3204368" y="3973051"/>
                </a:lnTo>
                <a:lnTo>
                  <a:pt x="4078287" y="2566270"/>
                </a:lnTo>
                <a:lnTo>
                  <a:pt x="4102893" y="2536085"/>
                </a:lnTo>
                <a:lnTo>
                  <a:pt x="4129087" y="2511461"/>
                </a:lnTo>
                <a:lnTo>
                  <a:pt x="4160837" y="2490013"/>
                </a:lnTo>
                <a:lnTo>
                  <a:pt x="4193381" y="2475715"/>
                </a:lnTo>
                <a:lnTo>
                  <a:pt x="4228306" y="2466977"/>
                </a:lnTo>
                <a:close/>
                <a:moveTo>
                  <a:pt x="941477" y="2127250"/>
                </a:moveTo>
                <a:lnTo>
                  <a:pt x="2092235" y="2127250"/>
                </a:lnTo>
                <a:lnTo>
                  <a:pt x="2130356" y="2132001"/>
                </a:lnTo>
                <a:lnTo>
                  <a:pt x="2166888" y="2143880"/>
                </a:lnTo>
                <a:lnTo>
                  <a:pt x="2197860" y="2163677"/>
                </a:lnTo>
                <a:lnTo>
                  <a:pt x="2224068" y="2189809"/>
                </a:lnTo>
                <a:lnTo>
                  <a:pt x="2243923" y="2220692"/>
                </a:lnTo>
                <a:lnTo>
                  <a:pt x="2257423" y="2257119"/>
                </a:lnTo>
                <a:lnTo>
                  <a:pt x="2260600" y="2295129"/>
                </a:lnTo>
                <a:lnTo>
                  <a:pt x="2257423" y="2333931"/>
                </a:lnTo>
                <a:lnTo>
                  <a:pt x="2243923" y="2368774"/>
                </a:lnTo>
                <a:lnTo>
                  <a:pt x="2224068" y="2401241"/>
                </a:lnTo>
                <a:lnTo>
                  <a:pt x="2197860" y="2426582"/>
                </a:lnTo>
                <a:lnTo>
                  <a:pt x="2166888" y="2447171"/>
                </a:lnTo>
                <a:lnTo>
                  <a:pt x="2130356" y="2459049"/>
                </a:lnTo>
                <a:lnTo>
                  <a:pt x="2092235" y="2463800"/>
                </a:lnTo>
                <a:lnTo>
                  <a:pt x="941477" y="2463800"/>
                </a:lnTo>
                <a:lnTo>
                  <a:pt x="903357" y="2459049"/>
                </a:lnTo>
                <a:lnTo>
                  <a:pt x="866031" y="2447171"/>
                </a:lnTo>
                <a:lnTo>
                  <a:pt x="835852" y="2426582"/>
                </a:lnTo>
                <a:lnTo>
                  <a:pt x="809644" y="2401241"/>
                </a:lnTo>
                <a:lnTo>
                  <a:pt x="789790" y="2368774"/>
                </a:lnTo>
                <a:lnTo>
                  <a:pt x="777083" y="2333931"/>
                </a:lnTo>
                <a:lnTo>
                  <a:pt x="773112" y="2295129"/>
                </a:lnTo>
                <a:lnTo>
                  <a:pt x="777083" y="2257119"/>
                </a:lnTo>
                <a:lnTo>
                  <a:pt x="789790" y="2220692"/>
                </a:lnTo>
                <a:lnTo>
                  <a:pt x="809644" y="2189809"/>
                </a:lnTo>
                <a:lnTo>
                  <a:pt x="835852" y="2163677"/>
                </a:lnTo>
                <a:lnTo>
                  <a:pt x="866031" y="2143880"/>
                </a:lnTo>
                <a:lnTo>
                  <a:pt x="903357" y="2132001"/>
                </a:lnTo>
                <a:close/>
                <a:moveTo>
                  <a:pt x="941497" y="1449387"/>
                </a:moveTo>
                <a:lnTo>
                  <a:pt x="1822340" y="1449387"/>
                </a:lnTo>
                <a:lnTo>
                  <a:pt x="1860465" y="1453375"/>
                </a:lnTo>
                <a:lnTo>
                  <a:pt x="1896207" y="1466134"/>
                </a:lnTo>
                <a:lnTo>
                  <a:pt x="1927978" y="1486071"/>
                </a:lnTo>
                <a:lnTo>
                  <a:pt x="1954189" y="1513983"/>
                </a:lnTo>
                <a:lnTo>
                  <a:pt x="1974046" y="1544287"/>
                </a:lnTo>
                <a:lnTo>
                  <a:pt x="1985960" y="1580173"/>
                </a:lnTo>
                <a:lnTo>
                  <a:pt x="1990725" y="1618452"/>
                </a:lnTo>
                <a:lnTo>
                  <a:pt x="1985960" y="1658326"/>
                </a:lnTo>
                <a:lnTo>
                  <a:pt x="1974046" y="1694212"/>
                </a:lnTo>
                <a:lnTo>
                  <a:pt x="1954189" y="1724517"/>
                </a:lnTo>
                <a:lnTo>
                  <a:pt x="1927978" y="1752428"/>
                </a:lnTo>
                <a:lnTo>
                  <a:pt x="1896207" y="1772365"/>
                </a:lnTo>
                <a:lnTo>
                  <a:pt x="1860465" y="1785125"/>
                </a:lnTo>
                <a:lnTo>
                  <a:pt x="1822340" y="1789112"/>
                </a:lnTo>
                <a:lnTo>
                  <a:pt x="941497" y="1789112"/>
                </a:lnTo>
                <a:lnTo>
                  <a:pt x="903372" y="1785125"/>
                </a:lnTo>
                <a:lnTo>
                  <a:pt x="866042" y="1772365"/>
                </a:lnTo>
                <a:lnTo>
                  <a:pt x="835859" y="1752428"/>
                </a:lnTo>
                <a:lnTo>
                  <a:pt x="809649" y="1724517"/>
                </a:lnTo>
                <a:lnTo>
                  <a:pt x="789792" y="1694212"/>
                </a:lnTo>
                <a:lnTo>
                  <a:pt x="777084" y="1658326"/>
                </a:lnTo>
                <a:lnTo>
                  <a:pt x="773112" y="1618452"/>
                </a:lnTo>
                <a:lnTo>
                  <a:pt x="777084" y="1580173"/>
                </a:lnTo>
                <a:lnTo>
                  <a:pt x="789792" y="1544287"/>
                </a:lnTo>
                <a:lnTo>
                  <a:pt x="809649" y="1513983"/>
                </a:lnTo>
                <a:lnTo>
                  <a:pt x="835859" y="1486071"/>
                </a:lnTo>
                <a:lnTo>
                  <a:pt x="866042" y="1466134"/>
                </a:lnTo>
                <a:lnTo>
                  <a:pt x="903372" y="1453375"/>
                </a:lnTo>
                <a:close/>
                <a:moveTo>
                  <a:pt x="990819" y="0"/>
                </a:moveTo>
                <a:lnTo>
                  <a:pt x="3178876" y="0"/>
                </a:lnTo>
                <a:lnTo>
                  <a:pt x="3240802" y="4763"/>
                </a:lnTo>
                <a:lnTo>
                  <a:pt x="3300347" y="18256"/>
                </a:lnTo>
                <a:lnTo>
                  <a:pt x="3356715" y="39688"/>
                </a:lnTo>
                <a:lnTo>
                  <a:pt x="3409114" y="67469"/>
                </a:lnTo>
                <a:lnTo>
                  <a:pt x="3456750" y="103982"/>
                </a:lnTo>
                <a:lnTo>
                  <a:pt x="3498034" y="145257"/>
                </a:lnTo>
                <a:lnTo>
                  <a:pt x="3533761" y="192882"/>
                </a:lnTo>
                <a:lnTo>
                  <a:pt x="3562342" y="245269"/>
                </a:lnTo>
                <a:lnTo>
                  <a:pt x="3583778" y="300038"/>
                </a:lnTo>
                <a:lnTo>
                  <a:pt x="3598068" y="360363"/>
                </a:lnTo>
                <a:lnTo>
                  <a:pt x="3602038" y="423069"/>
                </a:lnTo>
                <a:lnTo>
                  <a:pt x="3602038" y="2515394"/>
                </a:lnTo>
                <a:lnTo>
                  <a:pt x="3490095" y="2489200"/>
                </a:lnTo>
                <a:lnTo>
                  <a:pt x="3378151" y="2471738"/>
                </a:lnTo>
                <a:lnTo>
                  <a:pt x="3263826" y="2466182"/>
                </a:lnTo>
                <a:lnTo>
                  <a:pt x="3263826" y="423069"/>
                </a:lnTo>
                <a:lnTo>
                  <a:pt x="3259062" y="395288"/>
                </a:lnTo>
                <a:lnTo>
                  <a:pt x="3247948" y="372269"/>
                </a:lnTo>
                <a:lnTo>
                  <a:pt x="3228099" y="354013"/>
                </a:lnTo>
                <a:lnTo>
                  <a:pt x="3205076" y="342107"/>
                </a:lnTo>
                <a:lnTo>
                  <a:pt x="3178876" y="337345"/>
                </a:lnTo>
                <a:lnTo>
                  <a:pt x="990819" y="337345"/>
                </a:lnTo>
                <a:lnTo>
                  <a:pt x="964619" y="342107"/>
                </a:lnTo>
                <a:lnTo>
                  <a:pt x="940007" y="354013"/>
                </a:lnTo>
                <a:lnTo>
                  <a:pt x="921747" y="372269"/>
                </a:lnTo>
                <a:lnTo>
                  <a:pt x="909044" y="395288"/>
                </a:lnTo>
                <a:lnTo>
                  <a:pt x="905075" y="423069"/>
                </a:lnTo>
                <a:lnTo>
                  <a:pt x="905075" y="566738"/>
                </a:lnTo>
                <a:lnTo>
                  <a:pt x="2610426" y="566738"/>
                </a:lnTo>
                <a:lnTo>
                  <a:pt x="2673146" y="571501"/>
                </a:lnTo>
                <a:lnTo>
                  <a:pt x="2732690" y="585788"/>
                </a:lnTo>
                <a:lnTo>
                  <a:pt x="2789853" y="607219"/>
                </a:lnTo>
                <a:lnTo>
                  <a:pt x="2841458" y="635794"/>
                </a:lnTo>
                <a:lnTo>
                  <a:pt x="2887506" y="671513"/>
                </a:lnTo>
                <a:lnTo>
                  <a:pt x="2930378" y="714375"/>
                </a:lnTo>
                <a:lnTo>
                  <a:pt x="2966104" y="760413"/>
                </a:lnTo>
                <a:lnTo>
                  <a:pt x="2995479" y="812006"/>
                </a:lnTo>
                <a:lnTo>
                  <a:pt x="3016915" y="869157"/>
                </a:lnTo>
                <a:lnTo>
                  <a:pt x="3030412" y="928688"/>
                </a:lnTo>
                <a:lnTo>
                  <a:pt x="3035176" y="991394"/>
                </a:lnTo>
                <a:lnTo>
                  <a:pt x="3035176" y="2482850"/>
                </a:lnTo>
                <a:lnTo>
                  <a:pt x="2946256" y="2499519"/>
                </a:lnTo>
                <a:lnTo>
                  <a:pt x="2860512" y="2520950"/>
                </a:lnTo>
                <a:lnTo>
                  <a:pt x="2777150" y="2548732"/>
                </a:lnTo>
                <a:lnTo>
                  <a:pt x="2696170" y="2581275"/>
                </a:lnTo>
                <a:lnTo>
                  <a:pt x="2696170" y="991394"/>
                </a:lnTo>
                <a:lnTo>
                  <a:pt x="2691406" y="963613"/>
                </a:lnTo>
                <a:lnTo>
                  <a:pt x="2679497" y="941388"/>
                </a:lnTo>
                <a:lnTo>
                  <a:pt x="2660443" y="922338"/>
                </a:lnTo>
                <a:lnTo>
                  <a:pt x="2637419" y="910432"/>
                </a:lnTo>
                <a:lnTo>
                  <a:pt x="2610426" y="905669"/>
                </a:lnTo>
                <a:lnTo>
                  <a:pt x="423162" y="905669"/>
                </a:lnTo>
                <a:lnTo>
                  <a:pt x="395375" y="910432"/>
                </a:lnTo>
                <a:lnTo>
                  <a:pt x="372351" y="922338"/>
                </a:lnTo>
                <a:lnTo>
                  <a:pt x="354091" y="941388"/>
                </a:lnTo>
                <a:lnTo>
                  <a:pt x="342182" y="963613"/>
                </a:lnTo>
                <a:lnTo>
                  <a:pt x="337418" y="991394"/>
                </a:lnTo>
                <a:lnTo>
                  <a:pt x="337418" y="4136232"/>
                </a:lnTo>
                <a:lnTo>
                  <a:pt x="342182" y="4164013"/>
                </a:lnTo>
                <a:lnTo>
                  <a:pt x="354091" y="4187032"/>
                </a:lnTo>
                <a:lnTo>
                  <a:pt x="372351" y="4205288"/>
                </a:lnTo>
                <a:lnTo>
                  <a:pt x="395375" y="4217988"/>
                </a:lnTo>
                <a:lnTo>
                  <a:pt x="423162" y="4222751"/>
                </a:lnTo>
                <a:lnTo>
                  <a:pt x="1927650" y="4222751"/>
                </a:lnTo>
                <a:lnTo>
                  <a:pt x="1957025" y="4311651"/>
                </a:lnTo>
                <a:lnTo>
                  <a:pt x="1991958" y="4397376"/>
                </a:lnTo>
                <a:lnTo>
                  <a:pt x="2033242" y="4481513"/>
                </a:lnTo>
                <a:lnTo>
                  <a:pt x="2079290" y="4560888"/>
                </a:lnTo>
                <a:lnTo>
                  <a:pt x="423162" y="4560888"/>
                </a:lnTo>
                <a:lnTo>
                  <a:pt x="360442" y="4556919"/>
                </a:lnTo>
                <a:lnTo>
                  <a:pt x="300898" y="4542632"/>
                </a:lnTo>
                <a:lnTo>
                  <a:pt x="245323" y="4521201"/>
                </a:lnTo>
                <a:lnTo>
                  <a:pt x="192924" y="4491832"/>
                </a:lnTo>
                <a:lnTo>
                  <a:pt x="146082" y="4456907"/>
                </a:lnTo>
                <a:lnTo>
                  <a:pt x="102417" y="4415632"/>
                </a:lnTo>
                <a:lnTo>
                  <a:pt x="67484" y="4368007"/>
                </a:lnTo>
                <a:lnTo>
                  <a:pt x="38109" y="4315619"/>
                </a:lnTo>
                <a:lnTo>
                  <a:pt x="16673" y="4259263"/>
                </a:lnTo>
                <a:lnTo>
                  <a:pt x="4764" y="4199732"/>
                </a:lnTo>
                <a:lnTo>
                  <a:pt x="0" y="4136232"/>
                </a:lnTo>
                <a:lnTo>
                  <a:pt x="0" y="991394"/>
                </a:lnTo>
                <a:lnTo>
                  <a:pt x="4764" y="928688"/>
                </a:lnTo>
                <a:lnTo>
                  <a:pt x="16673" y="869157"/>
                </a:lnTo>
                <a:lnTo>
                  <a:pt x="38109" y="812006"/>
                </a:lnTo>
                <a:lnTo>
                  <a:pt x="67484" y="760413"/>
                </a:lnTo>
                <a:lnTo>
                  <a:pt x="102417" y="714375"/>
                </a:lnTo>
                <a:lnTo>
                  <a:pt x="146082" y="671513"/>
                </a:lnTo>
                <a:lnTo>
                  <a:pt x="192924" y="635794"/>
                </a:lnTo>
                <a:lnTo>
                  <a:pt x="245323" y="607219"/>
                </a:lnTo>
                <a:lnTo>
                  <a:pt x="300898" y="585788"/>
                </a:lnTo>
                <a:lnTo>
                  <a:pt x="360442" y="571501"/>
                </a:lnTo>
                <a:lnTo>
                  <a:pt x="423162" y="566738"/>
                </a:lnTo>
                <a:lnTo>
                  <a:pt x="567657" y="566738"/>
                </a:lnTo>
                <a:lnTo>
                  <a:pt x="567657" y="423069"/>
                </a:lnTo>
                <a:lnTo>
                  <a:pt x="572420" y="360363"/>
                </a:lnTo>
                <a:lnTo>
                  <a:pt x="585917" y="300038"/>
                </a:lnTo>
                <a:lnTo>
                  <a:pt x="607353" y="245269"/>
                </a:lnTo>
                <a:lnTo>
                  <a:pt x="635140" y="192882"/>
                </a:lnTo>
                <a:lnTo>
                  <a:pt x="671661" y="145257"/>
                </a:lnTo>
                <a:lnTo>
                  <a:pt x="712945" y="103982"/>
                </a:lnTo>
                <a:lnTo>
                  <a:pt x="760580" y="67469"/>
                </a:lnTo>
                <a:lnTo>
                  <a:pt x="812979" y="39688"/>
                </a:lnTo>
                <a:lnTo>
                  <a:pt x="867760" y="18256"/>
                </a:lnTo>
                <a:lnTo>
                  <a:pt x="928099" y="476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AE6FC84-AED8-2DEC-BC3F-DF7293FEC7ED}"/>
              </a:ext>
            </a:extLst>
          </p:cNvPr>
          <p:cNvSpPr txBox="1">
            <a:spLocks/>
          </p:cNvSpPr>
          <p:nvPr/>
        </p:nvSpPr>
        <p:spPr>
          <a:xfrm>
            <a:off x="581242" y="1122370"/>
            <a:ext cx="9898714" cy="292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Montserrat" panose="00000500000000000000" pitchFamily="2" charset="0"/>
              </a:rPr>
              <a:t>di </a:t>
            </a:r>
            <a:r>
              <a:rPr lang="en-US" sz="3200" dirty="0" err="1">
                <a:latin typeface="Montserrat" panose="00000500000000000000" pitchFamily="2" charset="0"/>
              </a:rPr>
              <a:t>lingkungan</a:t>
            </a:r>
            <a:r>
              <a:rPr lang="en-US" sz="3200" dirty="0">
                <a:latin typeface="Montserrat" panose="00000500000000000000" pitchFamily="2" charset="0"/>
              </a:rPr>
              <a:t> </a:t>
            </a:r>
            <a:r>
              <a:rPr lang="en-US" sz="3200" dirty="0" err="1">
                <a:latin typeface="Montserrat" panose="00000500000000000000" pitchFamily="2" charset="0"/>
              </a:rPr>
              <a:t>Pemerintah</a:t>
            </a:r>
            <a:r>
              <a:rPr lang="en-US" sz="3200" dirty="0">
                <a:latin typeface="Montserrat" panose="00000500000000000000" pitchFamily="2" charset="0"/>
              </a:rPr>
              <a:t> Daerah</a:t>
            </a:r>
            <a:endParaRPr lang="en-ID" sz="3200" dirty="0">
              <a:latin typeface="Montserrat" panose="00000500000000000000" pitchFamily="2" charset="0"/>
            </a:endParaRP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1959EE72-D45D-ACBA-5A0D-8EA23BAED17B}"/>
              </a:ext>
            </a:extLst>
          </p:cNvPr>
          <p:cNvSpPr txBox="1">
            <a:spLocks/>
          </p:cNvSpPr>
          <p:nvPr/>
        </p:nvSpPr>
        <p:spPr>
          <a:xfrm>
            <a:off x="581240" y="631663"/>
            <a:ext cx="10461123" cy="495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Montserrat" panose="00000500000000000000" pitchFamily="2" charset="0"/>
              </a:rPr>
              <a:t>Peran Kantor Wilayah </a:t>
            </a:r>
            <a:r>
              <a:rPr lang="en-US" sz="3200" b="1" dirty="0" err="1">
                <a:latin typeface="Montserrat" panose="00000500000000000000" pitchFamily="2" charset="0"/>
              </a:rPr>
              <a:t>untuk</a:t>
            </a:r>
            <a:r>
              <a:rPr lang="en-US" sz="3200" b="1" dirty="0">
                <a:latin typeface="Montserrat" panose="00000500000000000000" pitchFamily="2" charset="0"/>
              </a:rPr>
              <a:t> Penilaian IRH</a:t>
            </a:r>
            <a:endParaRPr lang="en-ID" sz="3200" b="1" dirty="0">
              <a:latin typeface="Montserrat" panose="00000500000000000000" pitchFamily="2" charset="0"/>
            </a:endParaRPr>
          </a:p>
        </p:txBody>
      </p:sp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9640BA1B-276B-E86E-8877-804E1B60FA08}"/>
              </a:ext>
            </a:extLst>
          </p:cNvPr>
          <p:cNvSpPr txBox="1">
            <a:spLocks/>
          </p:cNvSpPr>
          <p:nvPr/>
        </p:nvSpPr>
        <p:spPr>
          <a:xfrm>
            <a:off x="7435098" y="1969795"/>
            <a:ext cx="4243654" cy="24870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000" b="1" dirty="0">
                <a:solidFill>
                  <a:schemeClr val="accent4"/>
                </a:solidFill>
                <a:latin typeface="Lato" panose="020F0502020204030203" pitchFamily="34" charset="0"/>
                <a:cs typeface="Lato" panose="020F0502020204030203" pitchFamily="34" charset="0"/>
              </a:rPr>
              <a:t>KANTOR WILAYAH</a:t>
            </a:r>
            <a:b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  <a:cs typeface="Lato" panose="020F0502020204030203" pitchFamily="34" charset="0"/>
              </a:rPr>
            </a:br>
            <a:r>
              <a:rPr lang="en-ID" sz="2000" b="1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melakukan</a:t>
            </a:r>
            <a:r>
              <a:rPr lang="en-ID" sz="2000" b="1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pendampingan</a:t>
            </a:r>
            <a:r>
              <a:rPr lang="en-ID" sz="2000" b="1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 </a:t>
            </a:r>
            <a:r>
              <a:rPr lang="en-ID" sz="2000" b="1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verifikasi</a:t>
            </a:r>
            <a:r>
              <a:rPr lang="en-ID" sz="2000" b="1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dalam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Penilaian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Mandiri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Pelaksanaan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IRH pada </a:t>
            </a:r>
            <a:r>
              <a:rPr lang="en-ID" sz="2000" dirty="0" err="1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lang="en-ID" sz="2000" dirty="0">
                <a:solidFill>
                  <a:schemeClr val="tx1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Daerah.</a:t>
            </a:r>
            <a:endParaRPr lang="en-US" sz="2000" dirty="0">
              <a:solidFill>
                <a:schemeClr val="tx1"/>
              </a:solidFill>
              <a:latin typeface="Montserrat" panose="00000500000000000000" pitchFamily="2" charset="0"/>
              <a:cs typeface="Lato" panose="020F0502020204030203" pitchFamily="34" charset="0"/>
            </a:endParaRPr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E96E4F71-ACA9-8DA5-DEAF-E0C03CBB1E3C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6669" t="6778" r="14887" b="2904"/>
          <a:stretch/>
        </p:blipFill>
        <p:spPr>
          <a:xfrm>
            <a:off x="9856005" y="4374512"/>
            <a:ext cx="1752632" cy="16156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EC3CA63-4FDB-1186-4083-E792A8DB55E7}"/>
              </a:ext>
            </a:extLst>
          </p:cNvPr>
          <p:cNvGrpSpPr/>
          <p:nvPr/>
        </p:nvGrpSpPr>
        <p:grpSpPr>
          <a:xfrm>
            <a:off x="7958758" y="5781257"/>
            <a:ext cx="3884864" cy="562861"/>
            <a:chOff x="3312180" y="6070053"/>
            <a:chExt cx="5567638" cy="713047"/>
          </a:xfrm>
        </p:grpSpPr>
        <p:sp>
          <p:nvSpPr>
            <p:cNvPr id="18" name="Rounded Rectangle 68">
              <a:extLst>
                <a:ext uri="{FF2B5EF4-FFF2-40B4-BE49-F238E27FC236}">
                  <a16:creationId xmlns:a16="http://schemas.microsoft.com/office/drawing/2014/main" id="{0230C7B1-38E1-CDE2-8798-8C5E8E291688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78DEE51-0CD6-E458-43EF-E48681EB7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grpSp>
        <p:nvGrpSpPr>
          <p:cNvPr id="21" name="Group 173">
            <a:extLst>
              <a:ext uri="{FF2B5EF4-FFF2-40B4-BE49-F238E27FC236}">
                <a16:creationId xmlns:a16="http://schemas.microsoft.com/office/drawing/2014/main" id="{9220CC9B-B246-C860-B83C-6D1E019B2E1A}"/>
              </a:ext>
            </a:extLst>
          </p:cNvPr>
          <p:cNvGrpSpPr/>
          <p:nvPr/>
        </p:nvGrpSpPr>
        <p:grpSpPr>
          <a:xfrm>
            <a:off x="5153515" y="2357953"/>
            <a:ext cx="551044" cy="527392"/>
            <a:chOff x="3876675" y="1376363"/>
            <a:chExt cx="369888" cy="354012"/>
          </a:xfrm>
          <a:solidFill>
            <a:schemeClr val="bg1"/>
          </a:solidFill>
        </p:grpSpPr>
        <p:sp>
          <p:nvSpPr>
            <p:cNvPr id="22" name="Freeform 107">
              <a:extLst>
                <a:ext uri="{FF2B5EF4-FFF2-40B4-BE49-F238E27FC236}">
                  <a16:creationId xmlns:a16="http://schemas.microsoft.com/office/drawing/2014/main" id="{75CEE06B-A9CE-477A-FD2D-13554DEB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1401763"/>
              <a:ext cx="63500" cy="873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8"/>
                </a:cxn>
                <a:cxn ang="0">
                  <a:pos x="18" y="24"/>
                </a:cxn>
                <a:cxn ang="0">
                  <a:pos x="27" y="46"/>
                </a:cxn>
                <a:cxn ang="0">
                  <a:pos x="30" y="49"/>
                </a:cxn>
                <a:cxn ang="0">
                  <a:pos x="31" y="49"/>
                </a:cxn>
                <a:cxn ang="0">
                  <a:pos x="35" y="44"/>
                </a:cxn>
                <a:cxn ang="0">
                  <a:pos x="24" y="19"/>
                </a:cxn>
                <a:cxn ang="0">
                  <a:pos x="7" y="1"/>
                </a:cxn>
                <a:cxn ang="0">
                  <a:pos x="1" y="2"/>
                </a:cxn>
              </a:cxnLst>
              <a:rect l="0" t="0" r="r" b="b"/>
              <a:pathLst>
                <a:path w="35" h="49">
                  <a:moveTo>
                    <a:pt x="1" y="2"/>
                  </a:moveTo>
                  <a:cubicBezTo>
                    <a:pt x="0" y="4"/>
                    <a:pt x="0" y="7"/>
                    <a:pt x="2" y="8"/>
                  </a:cubicBezTo>
                  <a:cubicBezTo>
                    <a:pt x="8" y="12"/>
                    <a:pt x="13" y="17"/>
                    <a:pt x="18" y="24"/>
                  </a:cubicBezTo>
                  <a:cubicBezTo>
                    <a:pt x="22" y="31"/>
                    <a:pt x="25" y="39"/>
                    <a:pt x="27" y="46"/>
                  </a:cubicBezTo>
                  <a:cubicBezTo>
                    <a:pt x="27" y="47"/>
                    <a:pt x="28" y="49"/>
                    <a:pt x="30" y="49"/>
                  </a:cubicBezTo>
                  <a:cubicBezTo>
                    <a:pt x="30" y="49"/>
                    <a:pt x="31" y="49"/>
                    <a:pt x="31" y="49"/>
                  </a:cubicBezTo>
                  <a:cubicBezTo>
                    <a:pt x="33" y="49"/>
                    <a:pt x="35" y="47"/>
                    <a:pt x="35" y="44"/>
                  </a:cubicBezTo>
                  <a:cubicBezTo>
                    <a:pt x="33" y="36"/>
                    <a:pt x="30" y="27"/>
                    <a:pt x="24" y="19"/>
                  </a:cubicBezTo>
                  <a:cubicBezTo>
                    <a:pt x="19" y="12"/>
                    <a:pt x="13" y="6"/>
                    <a:pt x="7" y="1"/>
                  </a:cubicBezTo>
                  <a:cubicBezTo>
                    <a:pt x="5" y="0"/>
                    <a:pt x="2" y="1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Freeform 108">
              <a:extLst>
                <a:ext uri="{FF2B5EF4-FFF2-40B4-BE49-F238E27FC236}">
                  <a16:creationId xmlns:a16="http://schemas.microsoft.com/office/drawing/2014/main" id="{544F9EAA-ECAB-D38C-3E3E-D43CFA094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775" y="1376363"/>
              <a:ext cx="77788" cy="1127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" y="2"/>
                </a:cxn>
                <a:cxn ang="0">
                  <a:pos x="2" y="8"/>
                </a:cxn>
                <a:cxn ang="0">
                  <a:pos x="22" y="29"/>
                </a:cxn>
                <a:cxn ang="0">
                  <a:pos x="35" y="59"/>
                </a:cxn>
                <a:cxn ang="0">
                  <a:pos x="38" y="62"/>
                </a:cxn>
                <a:cxn ang="0">
                  <a:pos x="40" y="62"/>
                </a:cxn>
                <a:cxn ang="0">
                  <a:pos x="43" y="58"/>
                </a:cxn>
                <a:cxn ang="0">
                  <a:pos x="29" y="25"/>
                </a:cxn>
                <a:cxn ang="0">
                  <a:pos x="7" y="1"/>
                </a:cxn>
              </a:cxnLst>
              <a:rect l="0" t="0" r="r" b="b"/>
              <a:pathLst>
                <a:path w="44" h="63">
                  <a:moveTo>
                    <a:pt x="7" y="1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0" y="4"/>
                    <a:pt x="0" y="6"/>
                    <a:pt x="2" y="8"/>
                  </a:cubicBezTo>
                  <a:cubicBezTo>
                    <a:pt x="9" y="13"/>
                    <a:pt x="16" y="21"/>
                    <a:pt x="22" y="29"/>
                  </a:cubicBezTo>
                  <a:cubicBezTo>
                    <a:pt x="29" y="39"/>
                    <a:pt x="33" y="49"/>
                    <a:pt x="35" y="59"/>
                  </a:cubicBezTo>
                  <a:cubicBezTo>
                    <a:pt x="36" y="61"/>
                    <a:pt x="37" y="62"/>
                    <a:pt x="38" y="62"/>
                  </a:cubicBezTo>
                  <a:cubicBezTo>
                    <a:pt x="39" y="63"/>
                    <a:pt x="39" y="63"/>
                    <a:pt x="40" y="62"/>
                  </a:cubicBezTo>
                  <a:cubicBezTo>
                    <a:pt x="42" y="62"/>
                    <a:pt x="44" y="60"/>
                    <a:pt x="43" y="58"/>
                  </a:cubicBezTo>
                  <a:cubicBezTo>
                    <a:pt x="41" y="47"/>
                    <a:pt x="36" y="35"/>
                    <a:pt x="29" y="25"/>
                  </a:cubicBezTo>
                  <a:cubicBezTo>
                    <a:pt x="23" y="15"/>
                    <a:pt x="15" y="7"/>
                    <a:pt x="7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99F3BF48-F80E-163E-1AAC-F0BC6CE5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425575"/>
              <a:ext cx="46038" cy="6508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9"/>
                </a:cxn>
                <a:cxn ang="0">
                  <a:pos x="13" y="18"/>
                </a:cxn>
                <a:cxn ang="0">
                  <a:pos x="18" y="32"/>
                </a:cxn>
                <a:cxn ang="0">
                  <a:pos x="21" y="36"/>
                </a:cxn>
                <a:cxn ang="0">
                  <a:pos x="22" y="36"/>
                </a:cxn>
                <a:cxn ang="0">
                  <a:pos x="26" y="31"/>
                </a:cxn>
                <a:cxn ang="0">
                  <a:pos x="20" y="14"/>
                </a:cxn>
                <a:cxn ang="0">
                  <a:pos x="7" y="1"/>
                </a:cxn>
                <a:cxn ang="0">
                  <a:pos x="1" y="3"/>
                </a:cxn>
              </a:cxnLst>
              <a:rect l="0" t="0" r="r" b="b"/>
              <a:pathLst>
                <a:path w="26" h="36">
                  <a:moveTo>
                    <a:pt x="1" y="3"/>
                  </a:moveTo>
                  <a:cubicBezTo>
                    <a:pt x="0" y="5"/>
                    <a:pt x="1" y="7"/>
                    <a:pt x="3" y="9"/>
                  </a:cubicBezTo>
                  <a:cubicBezTo>
                    <a:pt x="7" y="10"/>
                    <a:pt x="10" y="14"/>
                    <a:pt x="13" y="18"/>
                  </a:cubicBezTo>
                  <a:cubicBezTo>
                    <a:pt x="16" y="23"/>
                    <a:pt x="18" y="28"/>
                    <a:pt x="18" y="32"/>
                  </a:cubicBezTo>
                  <a:cubicBezTo>
                    <a:pt x="18" y="34"/>
                    <a:pt x="20" y="35"/>
                    <a:pt x="2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5" y="36"/>
                    <a:pt x="26" y="34"/>
                    <a:pt x="26" y="31"/>
                  </a:cubicBezTo>
                  <a:cubicBezTo>
                    <a:pt x="26" y="26"/>
                    <a:pt x="23" y="19"/>
                    <a:pt x="20" y="14"/>
                  </a:cubicBezTo>
                  <a:cubicBezTo>
                    <a:pt x="16" y="8"/>
                    <a:pt x="11" y="4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id="{55272D27-DE8B-D14A-6940-99AB905ED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7638" y="1430338"/>
              <a:ext cx="201613" cy="184150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49" y="11"/>
                </a:cxn>
                <a:cxn ang="0">
                  <a:pos x="8" y="65"/>
                </a:cxn>
                <a:cxn ang="0">
                  <a:pos x="1" y="73"/>
                </a:cxn>
                <a:cxn ang="0">
                  <a:pos x="1" y="78"/>
                </a:cxn>
                <a:cxn ang="0">
                  <a:pos x="8" y="87"/>
                </a:cxn>
                <a:cxn ang="0">
                  <a:pos x="11" y="92"/>
                </a:cxn>
                <a:cxn ang="0">
                  <a:pos x="18" y="102"/>
                </a:cxn>
                <a:cxn ang="0">
                  <a:pos x="22" y="104"/>
                </a:cxn>
                <a:cxn ang="0">
                  <a:pos x="33" y="102"/>
                </a:cxn>
                <a:cxn ang="0">
                  <a:pos x="100" y="87"/>
                </a:cxn>
                <a:cxn ang="0">
                  <a:pos x="111" y="84"/>
                </a:cxn>
                <a:cxn ang="0">
                  <a:pos x="113" y="80"/>
                </a:cxn>
                <a:cxn ang="0">
                  <a:pos x="106" y="69"/>
                </a:cxn>
                <a:cxn ang="0">
                  <a:pos x="67" y="11"/>
                </a:cxn>
                <a:cxn ang="0">
                  <a:pos x="60" y="1"/>
                </a:cxn>
                <a:cxn ang="0">
                  <a:pos x="56" y="1"/>
                </a:cxn>
                <a:cxn ang="0">
                  <a:pos x="91" y="66"/>
                </a:cxn>
                <a:cxn ang="0">
                  <a:pos x="95" y="72"/>
                </a:cxn>
                <a:cxn ang="0">
                  <a:pos x="93" y="74"/>
                </a:cxn>
                <a:cxn ang="0">
                  <a:pos x="82" y="78"/>
                </a:cxn>
                <a:cxn ang="0">
                  <a:pos x="35" y="91"/>
                </a:cxn>
                <a:cxn ang="0">
                  <a:pos x="24" y="94"/>
                </a:cxn>
                <a:cxn ang="0">
                  <a:pos x="23" y="94"/>
                </a:cxn>
                <a:cxn ang="0">
                  <a:pos x="33" y="88"/>
                </a:cxn>
                <a:cxn ang="0">
                  <a:pos x="74" y="65"/>
                </a:cxn>
                <a:cxn ang="0">
                  <a:pos x="84" y="60"/>
                </a:cxn>
                <a:cxn ang="0">
                  <a:pos x="87" y="60"/>
                </a:cxn>
                <a:cxn ang="0">
                  <a:pos x="91" y="66"/>
                </a:cxn>
              </a:cxnLst>
              <a:rect l="0" t="0" r="r" b="b"/>
              <a:pathLst>
                <a:path w="114" h="104">
                  <a:moveTo>
                    <a:pt x="56" y="1"/>
                  </a:moveTo>
                  <a:cubicBezTo>
                    <a:pt x="55" y="3"/>
                    <a:pt x="52" y="7"/>
                    <a:pt x="49" y="1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5" y="68"/>
                    <a:pt x="2" y="72"/>
                    <a:pt x="1" y="73"/>
                  </a:cubicBezTo>
                  <a:cubicBezTo>
                    <a:pt x="0" y="74"/>
                    <a:pt x="1" y="76"/>
                    <a:pt x="1" y="78"/>
                  </a:cubicBezTo>
                  <a:cubicBezTo>
                    <a:pt x="2" y="79"/>
                    <a:pt x="5" y="83"/>
                    <a:pt x="8" y="87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4" y="96"/>
                    <a:pt x="17" y="101"/>
                    <a:pt x="18" y="102"/>
                  </a:cubicBezTo>
                  <a:cubicBezTo>
                    <a:pt x="19" y="103"/>
                    <a:pt x="21" y="104"/>
                    <a:pt x="22" y="104"/>
                  </a:cubicBezTo>
                  <a:cubicBezTo>
                    <a:pt x="24" y="104"/>
                    <a:pt x="28" y="103"/>
                    <a:pt x="33" y="102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6"/>
                    <a:pt x="110" y="85"/>
                    <a:pt x="111" y="84"/>
                  </a:cubicBezTo>
                  <a:cubicBezTo>
                    <a:pt x="113" y="84"/>
                    <a:pt x="114" y="82"/>
                    <a:pt x="113" y="80"/>
                  </a:cubicBezTo>
                  <a:cubicBezTo>
                    <a:pt x="111" y="78"/>
                    <a:pt x="108" y="73"/>
                    <a:pt x="106" y="69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4" y="7"/>
                    <a:pt x="61" y="3"/>
                    <a:pt x="60" y="1"/>
                  </a:cubicBezTo>
                  <a:cubicBezTo>
                    <a:pt x="59" y="0"/>
                    <a:pt x="57" y="0"/>
                    <a:pt x="56" y="1"/>
                  </a:cubicBezTo>
                  <a:close/>
                  <a:moveTo>
                    <a:pt x="91" y="66"/>
                  </a:moveTo>
                  <a:cubicBezTo>
                    <a:pt x="93" y="68"/>
                    <a:pt x="94" y="70"/>
                    <a:pt x="95" y="72"/>
                  </a:cubicBezTo>
                  <a:cubicBezTo>
                    <a:pt x="96" y="73"/>
                    <a:pt x="95" y="74"/>
                    <a:pt x="93" y="74"/>
                  </a:cubicBezTo>
                  <a:cubicBezTo>
                    <a:pt x="92" y="75"/>
                    <a:pt x="87" y="76"/>
                    <a:pt x="82" y="78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0" y="92"/>
                    <a:pt x="25" y="94"/>
                    <a:pt x="24" y="94"/>
                  </a:cubicBezTo>
                  <a:cubicBezTo>
                    <a:pt x="22" y="95"/>
                    <a:pt x="22" y="94"/>
                    <a:pt x="23" y="94"/>
                  </a:cubicBezTo>
                  <a:cubicBezTo>
                    <a:pt x="25" y="93"/>
                    <a:pt x="29" y="90"/>
                    <a:pt x="33" y="88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8" y="63"/>
                    <a:pt x="82" y="61"/>
                    <a:pt x="84" y="60"/>
                  </a:cubicBezTo>
                  <a:cubicBezTo>
                    <a:pt x="85" y="59"/>
                    <a:pt x="87" y="59"/>
                    <a:pt x="87" y="60"/>
                  </a:cubicBezTo>
                  <a:cubicBezTo>
                    <a:pt x="88" y="61"/>
                    <a:pt x="90" y="64"/>
                    <a:pt x="91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111">
              <a:extLst>
                <a:ext uri="{FF2B5EF4-FFF2-40B4-BE49-F238E27FC236}">
                  <a16:creationId xmlns:a16="http://schemas.microsoft.com/office/drawing/2014/main" id="{A92EA513-EAA5-F6FC-A7F6-2B7D5FEA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5" y="1570038"/>
              <a:ext cx="106363" cy="98425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29" y="7"/>
                </a:cxn>
                <a:cxn ang="0">
                  <a:pos x="11" y="19"/>
                </a:cxn>
                <a:cxn ang="0">
                  <a:pos x="1" y="25"/>
                </a:cxn>
                <a:cxn ang="0">
                  <a:pos x="0" y="30"/>
                </a:cxn>
                <a:cxn ang="0">
                  <a:pos x="7" y="39"/>
                </a:cxn>
                <a:cxn ang="0">
                  <a:pos x="11" y="45"/>
                </a:cxn>
                <a:cxn ang="0">
                  <a:pos x="17" y="54"/>
                </a:cxn>
                <a:cxn ang="0">
                  <a:pos x="21" y="55"/>
                </a:cxn>
                <a:cxn ang="0">
                  <a:pos x="31" y="48"/>
                </a:cxn>
                <a:cxn ang="0">
                  <a:pos x="49" y="36"/>
                </a:cxn>
                <a:cxn ang="0">
                  <a:pos x="58" y="30"/>
                </a:cxn>
                <a:cxn ang="0">
                  <a:pos x="59" y="26"/>
                </a:cxn>
                <a:cxn ang="0">
                  <a:pos x="52" y="16"/>
                </a:cxn>
                <a:cxn ang="0">
                  <a:pos x="48" y="10"/>
                </a:cxn>
                <a:cxn ang="0">
                  <a:pos x="42" y="1"/>
                </a:cxn>
                <a:cxn ang="0">
                  <a:pos x="38" y="1"/>
                </a:cxn>
              </a:cxnLst>
              <a:rect l="0" t="0" r="r" b="b"/>
              <a:pathLst>
                <a:path w="60" h="56">
                  <a:moveTo>
                    <a:pt x="38" y="1"/>
                  </a:moveTo>
                  <a:cubicBezTo>
                    <a:pt x="37" y="1"/>
                    <a:pt x="33" y="4"/>
                    <a:pt x="29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22"/>
                    <a:pt x="3" y="24"/>
                    <a:pt x="1" y="25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1" y="31"/>
                    <a:pt x="4" y="35"/>
                    <a:pt x="7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3" y="48"/>
                    <a:pt x="16" y="53"/>
                    <a:pt x="17" y="54"/>
                  </a:cubicBezTo>
                  <a:cubicBezTo>
                    <a:pt x="18" y="55"/>
                    <a:pt x="20" y="56"/>
                    <a:pt x="21" y="55"/>
                  </a:cubicBezTo>
                  <a:cubicBezTo>
                    <a:pt x="22" y="54"/>
                    <a:pt x="27" y="51"/>
                    <a:pt x="31" y="48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4"/>
                    <a:pt x="57" y="31"/>
                    <a:pt x="58" y="30"/>
                  </a:cubicBezTo>
                  <a:cubicBezTo>
                    <a:pt x="59" y="29"/>
                    <a:pt x="60" y="27"/>
                    <a:pt x="59" y="26"/>
                  </a:cubicBezTo>
                  <a:cubicBezTo>
                    <a:pt x="58" y="24"/>
                    <a:pt x="55" y="20"/>
                    <a:pt x="52" y="16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7"/>
                    <a:pt x="43" y="2"/>
                    <a:pt x="42" y="1"/>
                  </a:cubicBezTo>
                  <a:cubicBezTo>
                    <a:pt x="41" y="0"/>
                    <a:pt x="40" y="0"/>
                    <a:pt x="38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26C68DB1-E26B-1172-5604-DF267E7A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1660525"/>
              <a:ext cx="74613" cy="6985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4" y="1"/>
                </a:cxn>
                <a:cxn ang="0">
                  <a:pos x="9" y="2"/>
                </a:cxn>
                <a:cxn ang="0">
                  <a:pos x="2" y="6"/>
                </a:cxn>
                <a:cxn ang="0">
                  <a:pos x="1" y="10"/>
                </a:cxn>
                <a:cxn ang="0">
                  <a:pos x="9" y="19"/>
                </a:cxn>
                <a:cxn ang="0">
                  <a:pos x="22" y="31"/>
                </a:cxn>
                <a:cxn ang="0">
                  <a:pos x="29" y="39"/>
                </a:cxn>
                <a:cxn ang="0">
                  <a:pos x="35" y="38"/>
                </a:cxn>
                <a:cxn ang="0">
                  <a:pos x="40" y="33"/>
                </a:cxn>
                <a:cxn ang="0">
                  <a:pos x="40" y="28"/>
                </a:cxn>
                <a:cxn ang="0">
                  <a:pos x="32" y="20"/>
                </a:cxn>
                <a:cxn ang="0">
                  <a:pos x="22" y="9"/>
                </a:cxn>
              </a:cxnLst>
              <a:rect l="0" t="0" r="r" b="b"/>
              <a:pathLst>
                <a:path w="42" h="40">
                  <a:moveTo>
                    <a:pt x="22" y="9"/>
                  </a:moveTo>
                  <a:cubicBezTo>
                    <a:pt x="19" y="6"/>
                    <a:pt x="15" y="2"/>
                    <a:pt x="14" y="1"/>
                  </a:cubicBezTo>
                  <a:cubicBezTo>
                    <a:pt x="13" y="0"/>
                    <a:pt x="11" y="0"/>
                    <a:pt x="9" y="2"/>
                  </a:cubicBezTo>
                  <a:cubicBezTo>
                    <a:pt x="7" y="3"/>
                    <a:pt x="4" y="5"/>
                    <a:pt x="2" y="6"/>
                  </a:cubicBezTo>
                  <a:cubicBezTo>
                    <a:pt x="1" y="7"/>
                    <a:pt x="0" y="9"/>
                    <a:pt x="1" y="10"/>
                  </a:cubicBezTo>
                  <a:cubicBezTo>
                    <a:pt x="3" y="12"/>
                    <a:pt x="6" y="15"/>
                    <a:pt x="9" y="19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5" y="34"/>
                    <a:pt x="28" y="38"/>
                    <a:pt x="29" y="39"/>
                  </a:cubicBezTo>
                  <a:cubicBezTo>
                    <a:pt x="31" y="40"/>
                    <a:pt x="33" y="40"/>
                    <a:pt x="35" y="38"/>
                  </a:cubicBezTo>
                  <a:cubicBezTo>
                    <a:pt x="36" y="37"/>
                    <a:pt x="39" y="34"/>
                    <a:pt x="40" y="33"/>
                  </a:cubicBezTo>
                  <a:cubicBezTo>
                    <a:pt x="42" y="32"/>
                    <a:pt x="42" y="29"/>
                    <a:pt x="40" y="28"/>
                  </a:cubicBezTo>
                  <a:cubicBezTo>
                    <a:pt x="39" y="27"/>
                    <a:pt x="35" y="23"/>
                    <a:pt x="32" y="20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7A7B7C2A-C801-E494-79EF-7580DBE0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1641475"/>
              <a:ext cx="25400" cy="3175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2" y="6"/>
                </a:cxn>
                <a:cxn ang="0">
                  <a:pos x="2" y="11"/>
                </a:cxn>
                <a:cxn ang="0">
                  <a:pos x="7" y="16"/>
                </a:cxn>
                <a:cxn ang="0">
                  <a:pos x="12" y="16"/>
                </a:cxn>
                <a:cxn ang="0">
                  <a:pos x="12" y="15"/>
                </a:cxn>
                <a:cxn ang="0">
                  <a:pos x="13" y="9"/>
                </a:cxn>
                <a:cxn ang="0">
                  <a:pos x="13" y="4"/>
                </a:cxn>
                <a:cxn ang="0">
                  <a:pos x="13" y="2"/>
                </a:cxn>
                <a:cxn ang="0">
                  <a:pos x="8" y="2"/>
                </a:cxn>
              </a:cxnLst>
              <a:rect l="0" t="0" r="r" b="b"/>
              <a:pathLst>
                <a:path w="14" h="18">
                  <a:moveTo>
                    <a:pt x="8" y="2"/>
                  </a:moveTo>
                  <a:cubicBezTo>
                    <a:pt x="6" y="3"/>
                    <a:pt x="3" y="5"/>
                    <a:pt x="2" y="6"/>
                  </a:cubicBezTo>
                  <a:cubicBezTo>
                    <a:pt x="0" y="7"/>
                    <a:pt x="0" y="9"/>
                    <a:pt x="2" y="11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9" y="18"/>
                    <a:pt x="11" y="18"/>
                    <a:pt x="12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3" y="13"/>
                    <a:pt x="13" y="11"/>
                    <a:pt x="13" y="9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0" y="0"/>
                    <a:pt x="8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114">
              <a:extLst>
                <a:ext uri="{FF2B5EF4-FFF2-40B4-BE49-F238E27FC236}">
                  <a16:creationId xmlns:a16="http://schemas.microsoft.com/office/drawing/2014/main" id="{116446FF-088F-4387-1FED-F1F643E5E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100" y="1465263"/>
              <a:ext cx="42863" cy="4921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8" y="16"/>
                </a:cxn>
                <a:cxn ang="0">
                  <a:pos x="14" y="25"/>
                </a:cxn>
                <a:cxn ang="0">
                  <a:pos x="17" y="28"/>
                </a:cxn>
                <a:cxn ang="0">
                  <a:pos x="20" y="2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3" y="2"/>
                </a:cxn>
              </a:cxnLst>
              <a:rect l="0" t="0" r="r" b="b"/>
              <a:pathLst>
                <a:path w="24" h="28">
                  <a:moveTo>
                    <a:pt x="3" y="2"/>
                  </a:moveTo>
                  <a:cubicBezTo>
                    <a:pt x="3" y="2"/>
                    <a:pt x="1" y="3"/>
                    <a:pt x="0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5" y="28"/>
                    <a:pt x="17" y="28"/>
                  </a:cubicBezTo>
                  <a:cubicBezTo>
                    <a:pt x="18" y="28"/>
                    <a:pt x="19" y="27"/>
                    <a:pt x="20" y="26"/>
                  </a:cubicBezTo>
                  <a:cubicBezTo>
                    <a:pt x="24" y="21"/>
                    <a:pt x="24" y="14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6" y="2"/>
                    <a:pt x="10" y="0"/>
                    <a:pt x="3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55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1F2C9C-2470-35EF-B932-F9E9F889D6DB}"/>
              </a:ext>
            </a:extLst>
          </p:cNvPr>
          <p:cNvSpPr/>
          <p:nvPr/>
        </p:nvSpPr>
        <p:spPr>
          <a:xfrm>
            <a:off x="241300" y="215601"/>
            <a:ext cx="11645900" cy="6426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0E3767-A0A3-A7B2-AA0F-D9A8F52F9F0E}"/>
              </a:ext>
            </a:extLst>
          </p:cNvPr>
          <p:cNvSpPr txBox="1">
            <a:spLocks/>
          </p:cNvSpPr>
          <p:nvPr/>
        </p:nvSpPr>
        <p:spPr>
          <a:xfrm>
            <a:off x="2135560" y="43844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Montserrat" panose="00000500000000000000" pitchFamily="2" charset="0"/>
              </a:rPr>
              <a:t>JUMLAH PEMDA VS</a:t>
            </a:r>
            <a:br>
              <a:rPr lang="en-US" sz="3000" dirty="0">
                <a:latin typeface="Montserrat" panose="00000500000000000000" pitchFamily="2" charset="0"/>
              </a:rPr>
            </a:br>
            <a:r>
              <a:rPr lang="en-US" sz="3000" dirty="0">
                <a:latin typeface="Montserrat" panose="00000500000000000000" pitchFamily="2" charset="0"/>
              </a:rPr>
              <a:t>JUMLAH PEMDA MEMILIKI PIC</a:t>
            </a:r>
          </a:p>
          <a:p>
            <a:r>
              <a:rPr lang="id-ID" sz="3000" dirty="0">
                <a:latin typeface="Montserrat" panose="00000500000000000000" pitchFamily="2" charset="0"/>
              </a:rPr>
              <a:t>PROVINSI</a:t>
            </a:r>
            <a:r>
              <a:rPr lang="en-US" sz="3000" dirty="0">
                <a:latin typeface="Montserrat" panose="00000500000000000000" pitchFamily="2" charset="0"/>
              </a:rPr>
              <a:t> JAWA BARAT</a:t>
            </a:r>
            <a:endParaRPr lang="en-ID" sz="3000" dirty="0">
              <a:latin typeface="Montserrat" panose="000005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E8AB8-0E77-C431-F446-8A6AD137E221}"/>
              </a:ext>
            </a:extLst>
          </p:cNvPr>
          <p:cNvSpPr txBox="1">
            <a:spLocks/>
          </p:cNvSpPr>
          <p:nvPr/>
        </p:nvSpPr>
        <p:spPr>
          <a:xfrm>
            <a:off x="2397888" y="5932786"/>
            <a:ext cx="822960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b="1" dirty="0" err="1">
                <a:latin typeface="Montserrat" panose="00000500000000000000" pitchFamily="2" charset="0"/>
              </a:rPr>
              <a:t>Jumlah</a:t>
            </a:r>
            <a:r>
              <a:rPr lang="en-US" sz="1500" b="1" dirty="0">
                <a:latin typeface="Montserrat" panose="00000500000000000000" pitchFamily="2" charset="0"/>
              </a:rPr>
              <a:t> </a:t>
            </a:r>
            <a:r>
              <a:rPr lang="en-US" sz="1500" b="1" dirty="0" err="1">
                <a:latin typeface="Montserrat" panose="00000500000000000000" pitchFamily="2" charset="0"/>
              </a:rPr>
              <a:t>Pemerintah</a:t>
            </a:r>
            <a:r>
              <a:rPr lang="en-US" sz="1500" b="1" dirty="0">
                <a:latin typeface="Montserrat" panose="00000500000000000000" pitchFamily="2" charset="0"/>
              </a:rPr>
              <a:t> Daerah 28</a:t>
            </a:r>
            <a:endParaRPr lang="en-ID" sz="1500" dirty="0">
              <a:latin typeface="Montserrat" panose="00000500000000000000" pitchFamily="2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9518C8A-2090-5292-AD4F-590E230B4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088355"/>
              </p:ext>
            </p:extLst>
          </p:nvPr>
        </p:nvGraphicFramePr>
        <p:xfrm>
          <a:off x="3398016" y="1797047"/>
          <a:ext cx="5395965" cy="369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300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2715B-E2A2-BBF6-6B5C-F27B98FA7820}"/>
              </a:ext>
            </a:extLst>
          </p:cNvPr>
          <p:cNvSpPr/>
          <p:nvPr/>
        </p:nvSpPr>
        <p:spPr>
          <a:xfrm>
            <a:off x="0" y="215601"/>
            <a:ext cx="12185685" cy="642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F22900-FFAE-DB89-9AFF-F98805672929}"/>
              </a:ext>
            </a:extLst>
          </p:cNvPr>
          <p:cNvSpPr/>
          <p:nvPr/>
        </p:nvSpPr>
        <p:spPr>
          <a:xfrm>
            <a:off x="10197295" y="1574158"/>
            <a:ext cx="1879614" cy="19099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781C424-95D9-246C-371E-F696E8F19E2F}"/>
              </a:ext>
            </a:extLst>
          </p:cNvPr>
          <p:cNvSpPr txBox="1">
            <a:spLocks/>
          </p:cNvSpPr>
          <p:nvPr/>
        </p:nvSpPr>
        <p:spPr>
          <a:xfrm>
            <a:off x="461036" y="481232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Timeline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3A3006C-7492-5A2A-8CAC-3AF1209DEB46}"/>
              </a:ext>
            </a:extLst>
          </p:cNvPr>
          <p:cNvSpPr txBox="1">
            <a:spLocks/>
          </p:cNvSpPr>
          <p:nvPr/>
        </p:nvSpPr>
        <p:spPr>
          <a:xfrm>
            <a:off x="505008" y="1151389"/>
            <a:ext cx="11157817" cy="48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Penilaian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Pelaksanaan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Reformasi Hukum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Tahun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2023 - 2024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7C70C-0999-93A5-B5EC-6F431B4DACD7}"/>
              </a:ext>
            </a:extLst>
          </p:cNvPr>
          <p:cNvGrpSpPr/>
          <p:nvPr/>
        </p:nvGrpSpPr>
        <p:grpSpPr>
          <a:xfrm>
            <a:off x="103515" y="2365525"/>
            <a:ext cx="1414134" cy="2025508"/>
            <a:chOff x="57214" y="2434973"/>
            <a:chExt cx="2127437" cy="1943104"/>
          </a:xfrm>
          <a:solidFill>
            <a:srgbClr val="C00000"/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6945D4-A2AF-9B6A-64EA-A886C78202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3" name="Chevron 35">
              <a:extLst>
                <a:ext uri="{FF2B5EF4-FFF2-40B4-BE49-F238E27FC236}">
                  <a16:creationId xmlns:a16="http://schemas.microsoft.com/office/drawing/2014/main" id="{DDE7BDBD-1787-97F0-107C-A13AC76231B0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37096B-B4C8-7EDA-5413-851E6AC406BD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70544F-DC6A-F4C2-E6C9-C2CD4F8F9CA5}"/>
                </a:ext>
              </a:extLst>
            </p:cNvPr>
            <p:cNvSpPr/>
            <p:nvPr/>
          </p:nvSpPr>
          <p:spPr>
            <a:xfrm>
              <a:off x="484543" y="3743724"/>
              <a:ext cx="1272777" cy="3543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Jan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FAF5D9-8F6B-4C8A-D560-80ABD4A71C59}"/>
              </a:ext>
            </a:extLst>
          </p:cNvPr>
          <p:cNvGrpSpPr/>
          <p:nvPr/>
        </p:nvGrpSpPr>
        <p:grpSpPr>
          <a:xfrm>
            <a:off x="1433263" y="2367454"/>
            <a:ext cx="1414134" cy="2025508"/>
            <a:chOff x="57214" y="2434973"/>
            <a:chExt cx="2127437" cy="1943104"/>
          </a:xfrm>
          <a:solidFill>
            <a:schemeClr val="accent4">
              <a:lumMod val="75000"/>
            </a:schemeClr>
          </a:solidFill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6E7F9A-B9CF-02B2-DB2A-70F00ABCF3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8" name="Chevron 35">
              <a:extLst>
                <a:ext uri="{FF2B5EF4-FFF2-40B4-BE49-F238E27FC236}">
                  <a16:creationId xmlns:a16="http://schemas.microsoft.com/office/drawing/2014/main" id="{D06A0353-E067-F741-99BC-EE49C2207CC5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E29872D-D66A-A0F9-E318-45A66AB579E6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2887C7-6FDC-3FEE-7E34-AB7CF8CC6DB0}"/>
                </a:ext>
              </a:extLst>
            </p:cNvPr>
            <p:cNvSpPr/>
            <p:nvPr/>
          </p:nvSpPr>
          <p:spPr>
            <a:xfrm>
              <a:off x="468547" y="3620112"/>
              <a:ext cx="1272777" cy="620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Feb-April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CC9954-5CB6-A5A8-DB89-36F33B656436}"/>
              </a:ext>
            </a:extLst>
          </p:cNvPr>
          <p:cNvGrpSpPr/>
          <p:nvPr/>
        </p:nvGrpSpPr>
        <p:grpSpPr>
          <a:xfrm>
            <a:off x="2744120" y="2377100"/>
            <a:ext cx="1414134" cy="2025508"/>
            <a:chOff x="57214" y="2434973"/>
            <a:chExt cx="2127437" cy="1943104"/>
          </a:xfrm>
          <a:solidFill>
            <a:schemeClr val="accent1">
              <a:lumMod val="40000"/>
              <a:lumOff val="60000"/>
            </a:schemeClr>
          </a:solidFill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97BBBA-90E7-DFD6-FC6A-E3643F7B3D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</p:cxnSp>
        <p:sp>
          <p:nvSpPr>
            <p:cNvPr id="23" name="Chevron 35">
              <a:extLst>
                <a:ext uri="{FF2B5EF4-FFF2-40B4-BE49-F238E27FC236}">
                  <a16:creationId xmlns:a16="http://schemas.microsoft.com/office/drawing/2014/main" id="{FA606D55-8825-73EF-A71F-BECE60595E82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184B657-5A07-DD07-5B08-A94FD3B67F30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3F5EB0-BA5B-DF04-E41F-39D77FF77A84}"/>
                </a:ext>
              </a:extLst>
            </p:cNvPr>
            <p:cNvSpPr/>
            <p:nvPr/>
          </p:nvSpPr>
          <p:spPr>
            <a:xfrm>
              <a:off x="471613" y="3625231"/>
              <a:ext cx="1272777" cy="620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April-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Juni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706E1D-36F3-15AE-121F-7B7402C96AE1}"/>
              </a:ext>
            </a:extLst>
          </p:cNvPr>
          <p:cNvGrpSpPr/>
          <p:nvPr/>
        </p:nvGrpSpPr>
        <p:grpSpPr>
          <a:xfrm>
            <a:off x="4054976" y="2365525"/>
            <a:ext cx="1414134" cy="2025508"/>
            <a:chOff x="57214" y="2434973"/>
            <a:chExt cx="2127437" cy="1943104"/>
          </a:xfrm>
          <a:solidFill>
            <a:schemeClr val="bg1">
              <a:lumMod val="50000"/>
            </a:schemeClr>
          </a:solidFill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689FF9-8924-7908-9865-0C6FB4764F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</p:cxnSp>
        <p:sp>
          <p:nvSpPr>
            <p:cNvPr id="33" name="Chevron 35">
              <a:extLst>
                <a:ext uri="{FF2B5EF4-FFF2-40B4-BE49-F238E27FC236}">
                  <a16:creationId xmlns:a16="http://schemas.microsoft.com/office/drawing/2014/main" id="{53BA54D5-5761-52B8-EE31-B49BB98A634A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3F6248C-B8CE-A1E1-5832-C4A8083A3D3B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B965F-104F-1776-0D88-4AA9EB8CD9F1}"/>
                </a:ext>
              </a:extLst>
            </p:cNvPr>
            <p:cNvSpPr/>
            <p:nvPr/>
          </p:nvSpPr>
          <p:spPr>
            <a:xfrm>
              <a:off x="466973" y="3639110"/>
              <a:ext cx="1272777" cy="6200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April-</a:t>
              </a:r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Juli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1EE867-4B08-C160-0BE3-CD9AA8EE1070}"/>
              </a:ext>
            </a:extLst>
          </p:cNvPr>
          <p:cNvGrpSpPr/>
          <p:nvPr/>
        </p:nvGrpSpPr>
        <p:grpSpPr>
          <a:xfrm>
            <a:off x="5377406" y="2365525"/>
            <a:ext cx="1414134" cy="2025508"/>
            <a:chOff x="57214" y="2434973"/>
            <a:chExt cx="2127437" cy="1943104"/>
          </a:xfrm>
          <a:solidFill>
            <a:schemeClr val="bg1">
              <a:lumMod val="65000"/>
            </a:schemeClr>
          </a:solidFill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E90EA4-DD90-B6B3-3311-DE7B5ADA9A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40" name="Chevron 35">
              <a:extLst>
                <a:ext uri="{FF2B5EF4-FFF2-40B4-BE49-F238E27FC236}">
                  <a16:creationId xmlns:a16="http://schemas.microsoft.com/office/drawing/2014/main" id="{B123C379-995B-0B65-C0D1-54B407DD5D86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1ADD9CB-FE0A-D38C-E772-582EB81FA8FA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555476B-AE77-3D83-E136-914A1F16CC36}"/>
                </a:ext>
              </a:extLst>
            </p:cNvPr>
            <p:cNvSpPr/>
            <p:nvPr/>
          </p:nvSpPr>
          <p:spPr>
            <a:xfrm>
              <a:off x="484543" y="3743724"/>
              <a:ext cx="1272777" cy="3543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Juli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D23056-88A4-1281-657C-CA2923A05FB0}"/>
              </a:ext>
            </a:extLst>
          </p:cNvPr>
          <p:cNvGrpSpPr/>
          <p:nvPr/>
        </p:nvGrpSpPr>
        <p:grpSpPr>
          <a:xfrm>
            <a:off x="6675643" y="2353950"/>
            <a:ext cx="1414134" cy="2025508"/>
            <a:chOff x="57214" y="2434973"/>
            <a:chExt cx="2127437" cy="1943104"/>
          </a:xfrm>
          <a:solidFill>
            <a:schemeClr val="bg1">
              <a:lumMod val="75000"/>
            </a:schemeClr>
          </a:solidFill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885849-0A3B-957D-337A-973431818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</p:cxnSp>
        <p:sp>
          <p:nvSpPr>
            <p:cNvPr id="45" name="Chevron 35">
              <a:extLst>
                <a:ext uri="{FF2B5EF4-FFF2-40B4-BE49-F238E27FC236}">
                  <a16:creationId xmlns:a16="http://schemas.microsoft.com/office/drawing/2014/main" id="{287620DF-D7DD-5456-5164-EA99545BEFDA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868A7F-61BB-3A12-02AF-7F4629413D80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E098E1F-FC00-F28C-D2FC-ADE47D363973}"/>
                </a:ext>
              </a:extLst>
            </p:cNvPr>
            <p:cNvSpPr/>
            <p:nvPr/>
          </p:nvSpPr>
          <p:spPr>
            <a:xfrm>
              <a:off x="484543" y="3743724"/>
              <a:ext cx="1272777" cy="3543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 err="1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Agst</a:t>
              </a:r>
              <a:endParaRPr lang="en-US" dirty="0">
                <a:solidFill>
                  <a:schemeClr val="bg1"/>
                </a:solidFill>
                <a:latin typeface="Montserrat" panose="00000500000000000000" pitchFamily="2" charset="0"/>
                <a:ea typeface="Questrial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86B736E-76D0-03D7-00F0-286BD3F3D3F3}"/>
              </a:ext>
            </a:extLst>
          </p:cNvPr>
          <p:cNvGrpSpPr/>
          <p:nvPr/>
        </p:nvGrpSpPr>
        <p:grpSpPr>
          <a:xfrm>
            <a:off x="7987541" y="2335223"/>
            <a:ext cx="1414134" cy="2025508"/>
            <a:chOff x="57214" y="2434973"/>
            <a:chExt cx="2127437" cy="1943104"/>
          </a:xfrm>
          <a:solidFill>
            <a:srgbClr val="FFC000"/>
          </a:solidFill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A8ABAE-75C7-1FE2-B51A-D697CFAF4F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4"/>
              </a:solidFill>
              <a:prstDash val="solid"/>
            </a:ln>
            <a:effectLst/>
          </p:spPr>
        </p:cxnSp>
        <p:sp>
          <p:nvSpPr>
            <p:cNvPr id="50" name="Chevron 35">
              <a:extLst>
                <a:ext uri="{FF2B5EF4-FFF2-40B4-BE49-F238E27FC236}">
                  <a16:creationId xmlns:a16="http://schemas.microsoft.com/office/drawing/2014/main" id="{E4C5484C-79E7-D87D-46F6-80AB1641EF34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E584FBF-D710-18FF-F055-9FF753C68364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7E027B-8597-6C37-CA3F-8187C457C26C}"/>
                </a:ext>
              </a:extLst>
            </p:cNvPr>
            <p:cNvSpPr/>
            <p:nvPr/>
          </p:nvSpPr>
          <p:spPr>
            <a:xfrm>
              <a:off x="484543" y="3743724"/>
              <a:ext cx="1272777" cy="3543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Sep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7D12C0-FD98-8057-2488-82E01331BF8B}"/>
              </a:ext>
            </a:extLst>
          </p:cNvPr>
          <p:cNvGrpSpPr/>
          <p:nvPr/>
        </p:nvGrpSpPr>
        <p:grpSpPr>
          <a:xfrm>
            <a:off x="9304569" y="2330964"/>
            <a:ext cx="1414134" cy="2025508"/>
            <a:chOff x="57214" y="2434973"/>
            <a:chExt cx="2127437" cy="1943104"/>
          </a:xfrm>
          <a:solidFill>
            <a:srgbClr val="FCD997"/>
          </a:solidFill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3B1B5C-C638-507A-92A5-80AE77A237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0932" y="2955677"/>
              <a:ext cx="0" cy="508000"/>
            </a:xfrm>
            <a:prstGeom prst="line">
              <a:avLst/>
            </a:prstGeom>
            <a:grpFill/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</p:cxnSp>
        <p:sp>
          <p:nvSpPr>
            <p:cNvPr id="55" name="Chevron 35">
              <a:extLst>
                <a:ext uri="{FF2B5EF4-FFF2-40B4-BE49-F238E27FC236}">
                  <a16:creationId xmlns:a16="http://schemas.microsoft.com/office/drawing/2014/main" id="{6A139A63-0305-E923-0BF4-61D09CC56CFD}"/>
                </a:ext>
              </a:extLst>
            </p:cNvPr>
            <p:cNvSpPr/>
            <p:nvPr/>
          </p:nvSpPr>
          <p:spPr>
            <a:xfrm>
              <a:off x="57214" y="2434973"/>
              <a:ext cx="2127437" cy="557131"/>
            </a:xfrm>
            <a:prstGeom prst="chevron">
              <a:avLst>
                <a:gd name="adj" fmla="val 32323"/>
              </a:avLst>
            </a:prstGeom>
            <a:grpFill/>
            <a:ln w="381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986C0-70D8-492D-AD81-0C2EAB25B9C1}"/>
                </a:ext>
              </a:extLst>
            </p:cNvPr>
            <p:cNvSpPr/>
            <p:nvPr/>
          </p:nvSpPr>
          <p:spPr>
            <a:xfrm>
              <a:off x="332885" y="3463677"/>
              <a:ext cx="1588521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7D9D1AA-BFC8-F51E-00D3-0CDFEF9778D8}"/>
                </a:ext>
              </a:extLst>
            </p:cNvPr>
            <p:cNvSpPr/>
            <p:nvPr/>
          </p:nvSpPr>
          <p:spPr>
            <a:xfrm>
              <a:off x="484543" y="3743724"/>
              <a:ext cx="1272777" cy="35430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1219170"/>
              <a:r>
                <a:rPr lang="en-US" dirty="0">
                  <a:solidFill>
                    <a:schemeClr val="bg1"/>
                  </a:solidFill>
                  <a:latin typeface="Montserrat" panose="00000500000000000000" pitchFamily="2" charset="0"/>
                  <a:ea typeface="Questrial" pitchFamily="2" charset="0"/>
                </a:rPr>
                <a:t>Nov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031B31C-4024-6AAB-1C62-95A7BE5A3703}"/>
              </a:ext>
            </a:extLst>
          </p:cNvPr>
          <p:cNvSpPr txBox="1"/>
          <p:nvPr/>
        </p:nvSpPr>
        <p:spPr>
          <a:xfrm>
            <a:off x="89941" y="4526371"/>
            <a:ext cx="13740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latin typeface="Montserrat" panose="00000500000000000000" pitchFamily="2" charset="0"/>
              </a:rPr>
              <a:t>(Penetapan Tim </a:t>
            </a:r>
            <a:r>
              <a:rPr lang="en-US" sz="1300" dirty="0" err="1">
                <a:latin typeface="Montserrat" panose="00000500000000000000" pitchFamily="2" charset="0"/>
              </a:rPr>
              <a:t>Kerja</a:t>
            </a:r>
            <a:r>
              <a:rPr lang="en-US" sz="1300" dirty="0">
                <a:latin typeface="Montserrat" panose="00000500000000000000" pitchFamily="2" charset="0"/>
              </a:rPr>
              <a:t>, Penetapan Tim </a:t>
            </a:r>
            <a:r>
              <a:rPr lang="en-US" sz="1300" dirty="0" err="1">
                <a:latin typeface="Montserrat" panose="00000500000000000000" pitchFamily="2" charset="0"/>
              </a:rPr>
              <a:t>Asesor</a:t>
            </a:r>
            <a:r>
              <a:rPr lang="en-US" sz="1300" dirty="0">
                <a:latin typeface="Montserrat" panose="00000500000000000000" pitchFamily="2" charset="0"/>
              </a:rPr>
              <a:t>, Penetapan Tim Penilai)</a:t>
            </a:r>
            <a:endParaRPr lang="en-ID" sz="1300" dirty="0">
              <a:latin typeface="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05CB00-5D29-769A-B4E5-FC90B92ADF26}"/>
              </a:ext>
            </a:extLst>
          </p:cNvPr>
          <p:cNvSpPr txBox="1"/>
          <p:nvPr/>
        </p:nvSpPr>
        <p:spPr>
          <a:xfrm>
            <a:off x="1553336" y="4549521"/>
            <a:ext cx="12247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0" dirty="0" err="1">
                <a:latin typeface="Montserrat" panose="00000500000000000000" pitchFamily="2" charset="0"/>
              </a:rPr>
              <a:t>Pembinaan</a:t>
            </a:r>
            <a:r>
              <a:rPr lang="en-US" sz="1300" b="0" dirty="0">
                <a:latin typeface="Montserrat" panose="00000500000000000000" pitchFamily="2" charset="0"/>
              </a:rPr>
              <a:t> IRH</a:t>
            </a:r>
            <a:endParaRPr lang="en-ID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CC47B95-5B9F-7AE9-81E8-3AB66B30BF43}"/>
              </a:ext>
            </a:extLst>
          </p:cNvPr>
          <p:cNvSpPr txBox="1"/>
          <p:nvPr/>
        </p:nvSpPr>
        <p:spPr>
          <a:xfrm>
            <a:off x="2820964" y="4549521"/>
            <a:ext cx="123401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0" dirty="0" err="1">
                <a:latin typeface="Montserrat" panose="00000500000000000000" pitchFamily="2" charset="0"/>
              </a:rPr>
              <a:t>Pengunggahan</a:t>
            </a:r>
            <a:r>
              <a:rPr lang="en-US" sz="1300" b="0" dirty="0">
                <a:latin typeface="Montserrat" panose="00000500000000000000" pitchFamily="2" charset="0"/>
              </a:rPr>
              <a:t> data </a:t>
            </a:r>
            <a:r>
              <a:rPr lang="en-US" sz="1300" b="0" dirty="0" err="1">
                <a:latin typeface="Montserrat" panose="00000500000000000000" pitchFamily="2" charset="0"/>
              </a:rPr>
              <a:t>dukung</a:t>
            </a:r>
            <a:r>
              <a:rPr lang="en-US" sz="1300" b="0" dirty="0">
                <a:latin typeface="Montserrat" panose="00000500000000000000" pitchFamily="2" charset="0"/>
              </a:rPr>
              <a:t> oleh Tim </a:t>
            </a:r>
            <a:r>
              <a:rPr lang="en-US" sz="1300" b="0" dirty="0" err="1">
                <a:latin typeface="Montserrat" panose="00000500000000000000" pitchFamily="2" charset="0"/>
              </a:rPr>
              <a:t>Kerja</a:t>
            </a:r>
            <a:endParaRPr lang="en-ID" sz="1300" b="0" dirty="0"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EB98B8-934D-8726-8BD2-E9ACD4AEF513}"/>
              </a:ext>
            </a:extLst>
          </p:cNvPr>
          <p:cNvSpPr txBox="1"/>
          <p:nvPr/>
        </p:nvSpPr>
        <p:spPr>
          <a:xfrm>
            <a:off x="4238218" y="4533348"/>
            <a:ext cx="11132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D" sz="1300" b="0" dirty="0" err="1">
                <a:latin typeface="Montserrat" panose="00000500000000000000" pitchFamily="2" charset="0"/>
              </a:rPr>
              <a:t>Konsultasi</a:t>
            </a:r>
            <a:r>
              <a:rPr lang="en-ID" sz="1300" b="0" dirty="0">
                <a:latin typeface="Montserrat" panose="00000500000000000000" pitchFamily="2" charset="0"/>
              </a:rPr>
              <a:t> Tim </a:t>
            </a:r>
            <a:r>
              <a:rPr lang="en-ID" sz="1300" b="0" dirty="0" err="1">
                <a:latin typeface="Montserrat" panose="00000500000000000000" pitchFamily="2" charset="0"/>
              </a:rPr>
              <a:t>Kerja</a:t>
            </a:r>
            <a:endParaRPr lang="en-ID" sz="1300" b="1" dirty="0">
              <a:latin typeface="Montserrat" panose="000005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3A4AA7-B44D-748E-85F2-E6CA6EB70223}"/>
              </a:ext>
            </a:extLst>
          </p:cNvPr>
          <p:cNvSpPr txBox="1"/>
          <p:nvPr/>
        </p:nvSpPr>
        <p:spPr>
          <a:xfrm>
            <a:off x="5458729" y="4549520"/>
            <a:ext cx="1269885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D" sz="1300" b="0" dirty="0" err="1">
                <a:latin typeface="Montserrat" panose="00000500000000000000" pitchFamily="2" charset="0"/>
              </a:rPr>
              <a:t>Verifikasi</a:t>
            </a:r>
            <a:r>
              <a:rPr lang="en-ID" sz="1300" b="0" dirty="0">
                <a:latin typeface="Montserrat" panose="00000500000000000000" pitchFamily="2" charset="0"/>
              </a:rPr>
              <a:t> dan </a:t>
            </a:r>
            <a:r>
              <a:rPr lang="en-ID" sz="1300" b="0" dirty="0" err="1">
                <a:latin typeface="Montserrat" panose="00000500000000000000" pitchFamily="2" charset="0"/>
              </a:rPr>
              <a:t>penilaian</a:t>
            </a:r>
            <a:r>
              <a:rPr lang="en-ID" sz="1300" b="0" dirty="0">
                <a:latin typeface="Montserrat" panose="00000500000000000000" pitchFamily="2" charset="0"/>
              </a:rPr>
              <a:t> </a:t>
            </a:r>
            <a:r>
              <a:rPr lang="en-ID" sz="1300" b="0" dirty="0" err="1">
                <a:latin typeface="Montserrat" panose="00000500000000000000" pitchFamily="2" charset="0"/>
              </a:rPr>
              <a:t>mandiri</a:t>
            </a:r>
            <a:r>
              <a:rPr lang="en-ID" sz="1300" b="0" dirty="0">
                <a:latin typeface="Montserrat" panose="00000500000000000000" pitchFamily="2" charset="0"/>
              </a:rPr>
              <a:t> oleh </a:t>
            </a:r>
            <a:r>
              <a:rPr lang="en-ID" sz="1300" b="0" dirty="0" err="1">
                <a:latin typeface="Montserrat" panose="00000500000000000000" pitchFamily="2" charset="0"/>
              </a:rPr>
              <a:t>Asesor</a:t>
            </a:r>
            <a:endParaRPr lang="en-ID" sz="1300" b="0" dirty="0">
              <a:latin typeface="Montserrat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97FFC9-2C93-598E-EDE3-6DF40F79E0BD}"/>
              </a:ext>
            </a:extLst>
          </p:cNvPr>
          <p:cNvSpPr txBox="1"/>
          <p:nvPr/>
        </p:nvSpPr>
        <p:spPr>
          <a:xfrm>
            <a:off x="6852029" y="4522743"/>
            <a:ext cx="113067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D" sz="1300" b="0" dirty="0" err="1">
                <a:latin typeface="Montserrat" panose="00000500000000000000" pitchFamily="2" charset="0"/>
              </a:rPr>
              <a:t>Asesor</a:t>
            </a:r>
            <a:r>
              <a:rPr lang="en-ID" sz="1300" b="0" dirty="0">
                <a:latin typeface="Montserrat" panose="00000500000000000000" pitchFamily="2" charset="0"/>
              </a:rPr>
              <a:t> submit data </a:t>
            </a:r>
            <a:r>
              <a:rPr lang="en-ID" sz="1300" b="0" dirty="0" err="1">
                <a:latin typeface="Montserrat" panose="00000500000000000000" pitchFamily="2" charset="0"/>
              </a:rPr>
              <a:t>dukung</a:t>
            </a:r>
            <a:r>
              <a:rPr lang="en-ID" sz="1300" b="0" dirty="0">
                <a:latin typeface="Montserrat" panose="00000500000000000000" pitchFamily="2" charset="0"/>
              </a:rPr>
              <a:t> </a:t>
            </a:r>
            <a:r>
              <a:rPr lang="en-ID" sz="1300" b="0" dirty="0" err="1">
                <a:latin typeface="Montserrat" panose="00000500000000000000" pitchFamily="2" charset="0"/>
              </a:rPr>
              <a:t>ke</a:t>
            </a:r>
            <a:r>
              <a:rPr lang="en-ID" sz="1300" b="0" dirty="0">
                <a:latin typeface="Montserrat" panose="00000500000000000000" pitchFamily="2" charset="0"/>
              </a:rPr>
              <a:t> Tim Nasional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7779CB6-AD59-29DB-7515-E3E871A145B7}"/>
              </a:ext>
            </a:extLst>
          </p:cNvPr>
          <p:cNvSpPr txBox="1"/>
          <p:nvPr/>
        </p:nvSpPr>
        <p:spPr>
          <a:xfrm>
            <a:off x="8181385" y="4522743"/>
            <a:ext cx="112807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0" dirty="0" err="1">
                <a:latin typeface="Montserrat" panose="00000500000000000000" pitchFamily="2" charset="0"/>
              </a:rPr>
              <a:t>Validasi</a:t>
            </a:r>
            <a:r>
              <a:rPr lang="en-US" sz="1300" b="0" dirty="0">
                <a:latin typeface="Montserrat" panose="00000500000000000000" pitchFamily="2" charset="0"/>
              </a:rPr>
              <a:t> dan </a:t>
            </a:r>
            <a:r>
              <a:rPr lang="en-US" sz="1300" b="0" dirty="0" err="1">
                <a:latin typeface="Montserrat" panose="00000500000000000000" pitchFamily="2" charset="0"/>
              </a:rPr>
              <a:t>Penialaian</a:t>
            </a:r>
            <a:r>
              <a:rPr lang="en-US" sz="1300" b="0" dirty="0">
                <a:latin typeface="Montserrat" panose="00000500000000000000" pitchFamily="2" charset="0"/>
              </a:rPr>
              <a:t> Tim Penilai Dalam </a:t>
            </a:r>
            <a:r>
              <a:rPr lang="en-US" sz="1300" b="0" dirty="0" err="1">
                <a:latin typeface="Montserrat" panose="00000500000000000000" pitchFamily="2" charset="0"/>
              </a:rPr>
              <a:t>Aplikasi</a:t>
            </a:r>
            <a:r>
              <a:rPr lang="en-US" sz="1300" b="0" dirty="0">
                <a:latin typeface="Montserrat" panose="00000500000000000000" pitchFamily="2" charset="0"/>
              </a:rPr>
              <a:t> IRH</a:t>
            </a:r>
            <a:endParaRPr lang="en-ID" sz="1300" b="0" dirty="0">
              <a:latin typeface="Montserrat" panose="000005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393471-7202-5C19-891F-A733D67698BC}"/>
              </a:ext>
            </a:extLst>
          </p:cNvPr>
          <p:cNvSpPr txBox="1"/>
          <p:nvPr/>
        </p:nvSpPr>
        <p:spPr>
          <a:xfrm>
            <a:off x="9588620" y="4521968"/>
            <a:ext cx="9551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0" dirty="0">
                <a:latin typeface="Montserrat" panose="00000500000000000000" pitchFamily="2" charset="0"/>
              </a:rPr>
              <a:t>Rapat </a:t>
            </a:r>
            <a:r>
              <a:rPr lang="en-US" sz="1300" b="0" dirty="0" err="1">
                <a:latin typeface="Montserrat" panose="00000500000000000000" pitchFamily="2" charset="0"/>
              </a:rPr>
              <a:t>Pleno</a:t>
            </a:r>
            <a:r>
              <a:rPr lang="en-US" sz="1300" b="0" dirty="0">
                <a:latin typeface="Montserrat" panose="00000500000000000000" pitchFamily="2" charset="0"/>
              </a:rPr>
              <a:t> Penilaian IRH</a:t>
            </a:r>
            <a:endParaRPr lang="en-ID" sz="1300" b="0" dirty="0">
              <a:latin typeface="Montserrat" panose="000005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9B3961-9685-7E4A-4716-8360507BF208}"/>
              </a:ext>
            </a:extLst>
          </p:cNvPr>
          <p:cNvSpPr txBox="1"/>
          <p:nvPr/>
        </p:nvSpPr>
        <p:spPr>
          <a:xfrm>
            <a:off x="10186618" y="1864876"/>
            <a:ext cx="187044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b="1" u="sng" dirty="0">
                <a:latin typeface="Montserrat" panose="00000500000000000000" pitchFamily="2" charset="0"/>
              </a:rPr>
              <a:t>November</a:t>
            </a:r>
          </a:p>
          <a:p>
            <a:pPr lvl="0" algn="ctr"/>
            <a:r>
              <a:rPr lang="en-US" sz="1500" b="0" dirty="0" err="1">
                <a:latin typeface="Montserrat" panose="00000500000000000000" pitchFamily="2" charset="0"/>
              </a:rPr>
              <a:t>Penetapan</a:t>
            </a:r>
            <a:r>
              <a:rPr lang="en-US" sz="1500" b="0" dirty="0">
                <a:latin typeface="Montserrat" panose="00000500000000000000" pitchFamily="2" charset="0"/>
              </a:rPr>
              <a:t> </a:t>
            </a:r>
            <a:r>
              <a:rPr lang="en-US" sz="1500" b="0" dirty="0" err="1">
                <a:latin typeface="Montserrat" panose="00000500000000000000" pitchFamily="2" charset="0"/>
              </a:rPr>
              <a:t>hasil</a:t>
            </a:r>
            <a:r>
              <a:rPr lang="en-US" sz="1500" b="0" dirty="0">
                <a:latin typeface="Montserrat" panose="00000500000000000000" pitchFamily="2" charset="0"/>
              </a:rPr>
              <a:t> </a:t>
            </a:r>
            <a:r>
              <a:rPr lang="en-US" sz="1500" b="0" dirty="0" err="1">
                <a:latin typeface="Montserrat" panose="00000500000000000000" pitchFamily="2" charset="0"/>
              </a:rPr>
              <a:t>Penilaian</a:t>
            </a:r>
            <a:r>
              <a:rPr lang="en-US" sz="1500" b="0" dirty="0">
                <a:latin typeface="Montserrat" panose="00000500000000000000" pitchFamily="2" charset="0"/>
              </a:rPr>
              <a:t> IRH oleh </a:t>
            </a:r>
            <a:r>
              <a:rPr lang="en-US" sz="1500" b="0" dirty="0" err="1">
                <a:latin typeface="Montserrat" panose="00000500000000000000" pitchFamily="2" charset="0"/>
              </a:rPr>
              <a:t>Menkumham</a:t>
            </a:r>
            <a:endParaRPr lang="en-ID" sz="1500" dirty="0">
              <a:latin typeface="Montserrat" panose="00000500000000000000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B1858F-6BBB-97C8-54E8-EE16A729425C}"/>
              </a:ext>
            </a:extLst>
          </p:cNvPr>
          <p:cNvSpPr/>
          <p:nvPr/>
        </p:nvSpPr>
        <p:spPr>
          <a:xfrm>
            <a:off x="761894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9996634-0BC7-D924-B511-13A667008DF6}"/>
              </a:ext>
            </a:extLst>
          </p:cNvPr>
          <p:cNvSpPr/>
          <p:nvPr/>
        </p:nvSpPr>
        <p:spPr>
          <a:xfrm>
            <a:off x="2092984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F9C9301-86F8-B243-A4CF-B578F8AFE3E0}"/>
              </a:ext>
            </a:extLst>
          </p:cNvPr>
          <p:cNvSpPr/>
          <p:nvPr/>
        </p:nvSpPr>
        <p:spPr>
          <a:xfrm>
            <a:off x="3389348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CE125BC-E473-596F-2DD3-D6DAFC309ECC}"/>
              </a:ext>
            </a:extLst>
          </p:cNvPr>
          <p:cNvSpPr/>
          <p:nvPr/>
        </p:nvSpPr>
        <p:spPr>
          <a:xfrm>
            <a:off x="4708859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74F459-2D92-4355-FABA-8D890D608ACD}"/>
              </a:ext>
            </a:extLst>
          </p:cNvPr>
          <p:cNvSpPr/>
          <p:nvPr/>
        </p:nvSpPr>
        <p:spPr>
          <a:xfrm>
            <a:off x="6039945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F0D275-3F56-5587-B7A6-1BFF25EA0FB7}"/>
              </a:ext>
            </a:extLst>
          </p:cNvPr>
          <p:cNvSpPr/>
          <p:nvPr/>
        </p:nvSpPr>
        <p:spPr>
          <a:xfrm>
            <a:off x="7336316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B0674FC-86B5-88C0-41CD-602C3A6615FD}"/>
              </a:ext>
            </a:extLst>
          </p:cNvPr>
          <p:cNvSpPr/>
          <p:nvPr/>
        </p:nvSpPr>
        <p:spPr>
          <a:xfrm>
            <a:off x="8644253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4FF39CA-0B47-6BC3-0CAA-618ADE305E66}"/>
              </a:ext>
            </a:extLst>
          </p:cNvPr>
          <p:cNvSpPr/>
          <p:nvPr/>
        </p:nvSpPr>
        <p:spPr>
          <a:xfrm>
            <a:off x="9963771" y="2586361"/>
            <a:ext cx="115459" cy="115459"/>
          </a:xfrm>
          <a:prstGeom prst="ellipse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BB3426D-6055-D1F0-69CE-2EBB454CAC3B}"/>
              </a:ext>
            </a:extLst>
          </p:cNvPr>
          <p:cNvSpPr/>
          <p:nvPr/>
        </p:nvSpPr>
        <p:spPr>
          <a:xfrm>
            <a:off x="2616824" y="2025570"/>
            <a:ext cx="4359619" cy="43474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D4B897F-50A0-D66F-5F2D-97806A40AE25}"/>
              </a:ext>
            </a:extLst>
          </p:cNvPr>
          <p:cNvSpPr/>
          <p:nvPr/>
        </p:nvSpPr>
        <p:spPr>
          <a:xfrm>
            <a:off x="453510" y="2014907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6E289B3-C926-88B0-5A03-33F03F57EEEF}"/>
              </a:ext>
            </a:extLst>
          </p:cNvPr>
          <p:cNvSpPr/>
          <p:nvPr/>
        </p:nvSpPr>
        <p:spPr>
          <a:xfrm>
            <a:off x="1740230" y="2039982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7A3044-918E-95F2-2F96-935F5B34BC43}"/>
              </a:ext>
            </a:extLst>
          </p:cNvPr>
          <p:cNvSpPr/>
          <p:nvPr/>
        </p:nvSpPr>
        <p:spPr>
          <a:xfrm>
            <a:off x="3036594" y="2051557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7312247-6FBD-0E31-B871-9E805230F0EA}"/>
              </a:ext>
            </a:extLst>
          </p:cNvPr>
          <p:cNvSpPr/>
          <p:nvPr/>
        </p:nvSpPr>
        <p:spPr>
          <a:xfrm>
            <a:off x="4413983" y="2051557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188F090-DABE-E2C0-FA22-3F65823DA103}"/>
              </a:ext>
            </a:extLst>
          </p:cNvPr>
          <p:cNvSpPr/>
          <p:nvPr/>
        </p:nvSpPr>
        <p:spPr>
          <a:xfrm>
            <a:off x="5733500" y="2039984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929D6C-9DA2-D8B3-72A1-87D2260C15EB}"/>
              </a:ext>
            </a:extLst>
          </p:cNvPr>
          <p:cNvSpPr/>
          <p:nvPr/>
        </p:nvSpPr>
        <p:spPr>
          <a:xfrm>
            <a:off x="7041440" y="2016834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1DF6435-286A-39C3-0F84-831D3A83E989}"/>
              </a:ext>
            </a:extLst>
          </p:cNvPr>
          <p:cNvSpPr/>
          <p:nvPr/>
        </p:nvSpPr>
        <p:spPr>
          <a:xfrm>
            <a:off x="8349379" y="2016837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46D2E1-5869-9550-8E0D-991600E4B998}"/>
              </a:ext>
            </a:extLst>
          </p:cNvPr>
          <p:cNvSpPr/>
          <p:nvPr/>
        </p:nvSpPr>
        <p:spPr>
          <a:xfrm>
            <a:off x="9668894" y="2016833"/>
            <a:ext cx="7008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Questrial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83892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F2715B-E2A2-BBF6-6B5C-F27B98FA7820}"/>
              </a:ext>
            </a:extLst>
          </p:cNvPr>
          <p:cNvSpPr/>
          <p:nvPr/>
        </p:nvSpPr>
        <p:spPr>
          <a:xfrm>
            <a:off x="0" y="215601"/>
            <a:ext cx="12185685" cy="642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EA5F44-0D0A-B5E6-C0C1-C2C8889BB225}"/>
              </a:ext>
            </a:extLst>
          </p:cNvPr>
          <p:cNvSpPr/>
          <p:nvPr/>
        </p:nvSpPr>
        <p:spPr>
          <a:xfrm>
            <a:off x="205000" y="1168573"/>
            <a:ext cx="2262627" cy="211324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Tim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Kerja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algn="ctr"/>
            <a:endParaRPr lang="en-US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Pemenuhan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 Data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Dukung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7A82699-68F5-1AFE-75E5-55DBDB2E2C7A}"/>
              </a:ext>
            </a:extLst>
          </p:cNvPr>
          <p:cNvSpPr/>
          <p:nvPr/>
        </p:nvSpPr>
        <p:spPr>
          <a:xfrm>
            <a:off x="3394587" y="1168573"/>
            <a:ext cx="2262627" cy="211324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Tim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Asesor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/ TPI</a:t>
            </a:r>
          </a:p>
          <a:p>
            <a:pPr algn="ctr"/>
            <a:endParaRPr lang="en-US" sz="500" b="1" kern="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Verifikasi</a:t>
            </a: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</a:rPr>
              <a:t>Penilaian Mandiri</a:t>
            </a: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chemeClr val="bg1"/>
                </a:solidFill>
                <a:latin typeface="Montserrat" panose="00000500000000000000" pitchFamily="2" charset="0"/>
              </a:rPr>
              <a:t>BA Hasil </a:t>
            </a:r>
            <a:r>
              <a:rPr lang="en-US" sz="1100" b="1" kern="0" dirty="0" err="1">
                <a:solidFill>
                  <a:schemeClr val="bg1"/>
                </a:solidFill>
                <a:latin typeface="Montserrat" panose="00000500000000000000" pitchFamily="2" charset="0"/>
              </a:rPr>
              <a:t>Penialain</a:t>
            </a:r>
            <a:r>
              <a:rPr lang="en-US" sz="1100" b="1" kern="0" dirty="0">
                <a:solidFill>
                  <a:schemeClr val="bg1"/>
                </a:solidFill>
                <a:latin typeface="Montserrat" panose="00000500000000000000" pitchFamily="2" charset="0"/>
              </a:rPr>
              <a:t> Mandiri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84FEB13-9BA1-F8B4-42F7-FAF81870D878}"/>
              </a:ext>
            </a:extLst>
          </p:cNvPr>
          <p:cNvSpPr/>
          <p:nvPr/>
        </p:nvSpPr>
        <p:spPr>
          <a:xfrm>
            <a:off x="6584174" y="1168573"/>
            <a:ext cx="2262627" cy="21132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TPN</a:t>
            </a:r>
          </a:p>
          <a:p>
            <a:pPr algn="ctr"/>
            <a:endParaRPr lang="en-US" sz="800" b="1" kern="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Validasi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 dan Penilaian</a:t>
            </a: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BA Hasil </a:t>
            </a: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Penelitian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EE45B2E-9A81-88B5-096F-005625802720}"/>
              </a:ext>
            </a:extLst>
          </p:cNvPr>
          <p:cNvSpPr/>
          <p:nvPr/>
        </p:nvSpPr>
        <p:spPr>
          <a:xfrm>
            <a:off x="9771557" y="1168573"/>
            <a:ext cx="2262627" cy="21132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Menteri</a:t>
            </a:r>
          </a:p>
          <a:p>
            <a:pPr algn="ctr"/>
            <a:endParaRPr lang="en-US" sz="1100" b="1" kern="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kumimoji="0" lang="en-US" sz="11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</a:rPr>
              <a:t>Kepmenkumham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chemeClr val="tx1"/>
                </a:solidFill>
                <a:latin typeface="Montserrat" panose="00000500000000000000" pitchFamily="2" charset="0"/>
              </a:rPr>
              <a:t>Surat </a:t>
            </a:r>
            <a:r>
              <a:rPr lang="en-US" sz="1100" b="1" kern="0">
                <a:solidFill>
                  <a:schemeClr val="tx1"/>
                </a:solidFill>
                <a:latin typeface="Montserrat" panose="00000500000000000000" pitchFamily="2" charset="0"/>
              </a:rPr>
              <a:t>Hasil Penilaian </a:t>
            </a:r>
            <a:r>
              <a:rPr lang="en-US" sz="1100" b="1" kern="0" dirty="0">
                <a:solidFill>
                  <a:schemeClr val="tx1"/>
                </a:solidFill>
                <a:latin typeface="Montserrat" panose="00000500000000000000" pitchFamily="2" charset="0"/>
              </a:rPr>
              <a:t>IRH </a:t>
            </a:r>
            <a:r>
              <a:rPr lang="en-US" sz="1100" b="1" kern="0" dirty="0" err="1">
                <a:solidFill>
                  <a:schemeClr val="tx1"/>
                </a:solidFill>
                <a:latin typeface="Montserrat" panose="00000500000000000000" pitchFamily="2" charset="0"/>
              </a:rPr>
              <a:t>secara</a:t>
            </a:r>
            <a:r>
              <a:rPr lang="en-US" sz="1100" b="1" kern="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100" b="1" kern="0" dirty="0" err="1">
                <a:solidFill>
                  <a:schemeClr val="tx1"/>
                </a:solidFill>
                <a:latin typeface="Montserrat" panose="00000500000000000000" pitchFamily="2" charset="0"/>
              </a:rPr>
              <a:t>elektronik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1347CFA-45F1-04A8-92D9-A8DA9A34C450}"/>
              </a:ext>
            </a:extLst>
          </p:cNvPr>
          <p:cNvSpPr/>
          <p:nvPr/>
        </p:nvSpPr>
        <p:spPr>
          <a:xfrm>
            <a:off x="6584174" y="4391053"/>
            <a:ext cx="2262627" cy="211324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Verifikasi </a:t>
            </a:r>
            <a:r>
              <a:rPr lang="en-US" sz="20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Faktual</a:t>
            </a:r>
            <a:endParaRPr lang="en-US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lvl="0" algn="ctr"/>
            <a:endParaRPr lang="en-US" sz="5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Administratif</a:t>
            </a:r>
            <a:endParaRPr lang="en-U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Substantif</a:t>
            </a:r>
            <a:endParaRPr lang="en-U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Lembar </a:t>
            </a:r>
            <a:r>
              <a:rPr lang="en-US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Kontrol</a:t>
            </a:r>
            <a:r>
              <a:rPr lang="en-U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 Data </a:t>
            </a:r>
            <a:r>
              <a:rPr lang="en-US" sz="11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Dukung</a:t>
            </a:r>
            <a:endParaRPr lang="en-ID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E293C8E-3744-8A8C-01D9-42818F636ECB}"/>
              </a:ext>
            </a:extLst>
          </p:cNvPr>
          <p:cNvCxnSpPr>
            <a:endCxn id="89" idx="2"/>
          </p:cNvCxnSpPr>
          <p:nvPr/>
        </p:nvCxnSpPr>
        <p:spPr>
          <a:xfrm>
            <a:off x="2467627" y="2225196"/>
            <a:ext cx="92696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ABEA001-369A-0FCE-8F7A-0124B2D1FAA2}"/>
              </a:ext>
            </a:extLst>
          </p:cNvPr>
          <p:cNvCxnSpPr/>
          <p:nvPr/>
        </p:nvCxnSpPr>
        <p:spPr>
          <a:xfrm>
            <a:off x="5657214" y="2225196"/>
            <a:ext cx="926960" cy="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DF6508-0A1D-CF0B-46FA-3AC17C345552}"/>
              </a:ext>
            </a:extLst>
          </p:cNvPr>
          <p:cNvCxnSpPr/>
          <p:nvPr/>
        </p:nvCxnSpPr>
        <p:spPr>
          <a:xfrm>
            <a:off x="8846801" y="2160217"/>
            <a:ext cx="926960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FDB9FA8-A1ED-3547-8FAC-AB24AFF2C7FF}"/>
              </a:ext>
            </a:extLst>
          </p:cNvPr>
          <p:cNvCxnSpPr>
            <a:cxnSpLocks/>
            <a:stCxn id="92" idx="0"/>
          </p:cNvCxnSpPr>
          <p:nvPr/>
        </p:nvCxnSpPr>
        <p:spPr>
          <a:xfrm flipH="1" flipV="1">
            <a:off x="7715487" y="3281819"/>
            <a:ext cx="1" cy="110923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27EE43FF-DF2A-9E47-16DB-10FD176B82E3}"/>
              </a:ext>
            </a:extLst>
          </p:cNvPr>
          <p:cNvCxnSpPr>
            <a:endCxn id="9" idx="4"/>
          </p:cNvCxnSpPr>
          <p:nvPr/>
        </p:nvCxnSpPr>
        <p:spPr>
          <a:xfrm rot="10800000">
            <a:off x="1336314" y="3281820"/>
            <a:ext cx="5247860" cy="2165857"/>
          </a:xfrm>
          <a:prstGeom prst="bentConnector2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45D1C8C-39C9-B172-B2E2-B6B24E032C67}"/>
              </a:ext>
            </a:extLst>
          </p:cNvPr>
          <p:cNvCxnSpPr>
            <a:cxnSpLocks/>
          </p:cNvCxnSpPr>
          <p:nvPr/>
        </p:nvCxnSpPr>
        <p:spPr>
          <a:xfrm flipV="1">
            <a:off x="4561054" y="3299050"/>
            <a:ext cx="7552" cy="218400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3A2B6DA-1B1B-99EF-2E79-5467D089CF2D}"/>
              </a:ext>
            </a:extLst>
          </p:cNvPr>
          <p:cNvSpPr txBox="1"/>
          <p:nvPr/>
        </p:nvSpPr>
        <p:spPr>
          <a:xfrm>
            <a:off x="2229822" y="1475924"/>
            <a:ext cx="137402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>
                <a:latin typeface="Montserrat" panose="00000500000000000000" pitchFamily="2" charset="0"/>
              </a:rPr>
              <a:t>Upload </a:t>
            </a:r>
          </a:p>
          <a:p>
            <a:pPr lvl="0" algn="ctr"/>
            <a:r>
              <a:rPr lang="en-US" sz="1300" b="1" dirty="0">
                <a:latin typeface="Montserrat" panose="00000500000000000000" pitchFamily="2" charset="0"/>
              </a:rPr>
              <a:t>data </a:t>
            </a:r>
          </a:p>
          <a:p>
            <a:pPr lvl="0" algn="ctr"/>
            <a:r>
              <a:rPr lang="en-US" sz="1300" b="1" dirty="0" err="1">
                <a:latin typeface="Montserrat" panose="00000500000000000000" pitchFamily="2" charset="0"/>
              </a:rPr>
              <a:t>dukung</a:t>
            </a:r>
            <a:endParaRPr lang="en-ID" sz="1300" b="1" dirty="0">
              <a:latin typeface="Montserrat" panose="000005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DD4A7A5-3C83-D4BF-2435-8D3FF383A5DC}"/>
              </a:ext>
            </a:extLst>
          </p:cNvPr>
          <p:cNvSpPr txBox="1"/>
          <p:nvPr/>
        </p:nvSpPr>
        <p:spPr>
          <a:xfrm>
            <a:off x="5422483" y="1389466"/>
            <a:ext cx="137402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>
                <a:latin typeface="Montserrat" panose="00000500000000000000" pitchFamily="2" charset="0"/>
              </a:rPr>
              <a:t>Upload </a:t>
            </a:r>
          </a:p>
          <a:p>
            <a:pPr lvl="0" algn="ctr"/>
            <a:r>
              <a:rPr lang="en-US" sz="1300" b="1" dirty="0">
                <a:latin typeface="Montserrat" panose="00000500000000000000" pitchFamily="2" charset="0"/>
              </a:rPr>
              <a:t>data </a:t>
            </a:r>
          </a:p>
          <a:p>
            <a:pPr lvl="0" algn="ctr"/>
            <a:r>
              <a:rPr lang="en-US" sz="1300" b="1" dirty="0" err="1">
                <a:latin typeface="Montserrat" panose="00000500000000000000" pitchFamily="2" charset="0"/>
              </a:rPr>
              <a:t>dukung</a:t>
            </a:r>
            <a:endParaRPr lang="en-ID" sz="1300" b="1" dirty="0">
              <a:latin typeface="Montserrat" panose="00000500000000000000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81D3CBE-4CAE-B757-ACDA-5179128D2541}"/>
              </a:ext>
            </a:extLst>
          </p:cNvPr>
          <p:cNvSpPr txBox="1"/>
          <p:nvPr/>
        </p:nvSpPr>
        <p:spPr>
          <a:xfrm>
            <a:off x="8623269" y="1529141"/>
            <a:ext cx="13740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300" b="1" dirty="0">
                <a:latin typeface="Montserrat" panose="00000500000000000000" pitchFamily="2" charset="0"/>
              </a:rPr>
              <a:t>Hasil Penilaian</a:t>
            </a:r>
            <a:endParaRPr lang="en-ID" sz="1300" b="1" dirty="0">
              <a:latin typeface="Montserrat" panose="000005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820FC48-F05E-1A23-29ED-DC1EB4DF1201}"/>
              </a:ext>
            </a:extLst>
          </p:cNvPr>
          <p:cNvSpPr txBox="1"/>
          <p:nvPr/>
        </p:nvSpPr>
        <p:spPr>
          <a:xfrm>
            <a:off x="1387678" y="4057269"/>
            <a:ext cx="13740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 err="1">
                <a:latin typeface="Montserrat" panose="00000500000000000000" pitchFamily="2" charset="0"/>
              </a:rPr>
              <a:t>Pembinaan</a:t>
            </a:r>
            <a:endParaRPr lang="en-ID" sz="1500" b="1" dirty="0">
              <a:latin typeface="Montserrat" panose="000005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D73982E-AA9B-CAAC-BCE5-6C0827283247}"/>
              </a:ext>
            </a:extLst>
          </p:cNvPr>
          <p:cNvSpPr txBox="1"/>
          <p:nvPr/>
        </p:nvSpPr>
        <p:spPr>
          <a:xfrm>
            <a:off x="4624476" y="4058745"/>
            <a:ext cx="174348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latin typeface="Montserrat" panose="00000500000000000000" pitchFamily="2" charset="0"/>
              </a:rPr>
              <a:t>Pendampingan</a:t>
            </a:r>
            <a:endParaRPr lang="en-ID" sz="1500" b="1" dirty="0">
              <a:latin typeface="Montserrat" panose="00000500000000000000" pitchFamily="2" charset="0"/>
            </a:endParaRPr>
          </a:p>
        </p:txBody>
      </p:sp>
      <p:sp>
        <p:nvSpPr>
          <p:cNvPr id="117" name="Title 2">
            <a:extLst>
              <a:ext uri="{FF2B5EF4-FFF2-40B4-BE49-F238E27FC236}">
                <a16:creationId xmlns:a16="http://schemas.microsoft.com/office/drawing/2014/main" id="{19CFF615-E98B-0F20-E47A-CB2E6A67118E}"/>
              </a:ext>
            </a:extLst>
          </p:cNvPr>
          <p:cNvSpPr txBox="1">
            <a:spLocks/>
          </p:cNvSpPr>
          <p:nvPr/>
        </p:nvSpPr>
        <p:spPr>
          <a:xfrm>
            <a:off x="-3835392" y="318356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ALUR IRH</a:t>
            </a:r>
          </a:p>
        </p:txBody>
      </p:sp>
    </p:spTree>
    <p:extLst>
      <p:ext uri="{BB962C8B-B14F-4D97-AF65-F5344CB8AC3E}">
        <p14:creationId xmlns:p14="http://schemas.microsoft.com/office/powerpoint/2010/main" val="352834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0F3-0180-E841-89A5-93A9F7FC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92" y="32234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 KINERJA TIM KERJA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>
                <a:hlinkClick r:id="rId2"/>
              </a:rPr>
              <a:t>https://www.youtube.com/watch?v=jKwB7ayn0E4</a:t>
            </a:r>
            <a:br>
              <a:rPr lang="en-US" sz="2700" dirty="0"/>
            </a:br>
            <a:br>
              <a:rPr lang="en-ID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911CD2-F899-CAC8-8B31-23AE418DC00A}"/>
              </a:ext>
            </a:extLst>
          </p:cNvPr>
          <p:cNvSpPr txBox="1">
            <a:spLocks/>
          </p:cNvSpPr>
          <p:nvPr/>
        </p:nvSpPr>
        <p:spPr>
          <a:xfrm>
            <a:off x="838200" y="4191000"/>
            <a:ext cx="10515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TUTORIAL KINERJA ASESOR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  <a:hlinkClick r:id="rId3"/>
              </a:rPr>
              <a:t>https://youtu.be/xIgMu9ug6NE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49D80-5546-8D09-39C1-B88994FA975A}"/>
              </a:ext>
            </a:extLst>
          </p:cNvPr>
          <p:cNvSpPr txBox="1">
            <a:spLocks/>
          </p:cNvSpPr>
          <p:nvPr/>
        </p:nvSpPr>
        <p:spPr>
          <a:xfrm>
            <a:off x="810208" y="76201"/>
            <a:ext cx="10515600" cy="1068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A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P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L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I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K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A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S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I </a:t>
            </a:r>
            <a:r>
              <a:rPr kumimoji="0" lang="id-ID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   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IRH</a:t>
            </a:r>
            <a:br>
              <a:rPr kumimoji="0" lang="en-ID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AD2B51-7466-0C2E-C618-6BFBC0FF5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85191"/>
            <a:ext cx="99060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3682E-087B-ECB6-3391-61D3406E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314176"/>
            <a:ext cx="1219200" cy="1219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149D80-5546-8D09-39C1-B88994FA975A}"/>
              </a:ext>
            </a:extLst>
          </p:cNvPr>
          <p:cNvSpPr txBox="1">
            <a:spLocks/>
          </p:cNvSpPr>
          <p:nvPr/>
        </p:nvSpPr>
        <p:spPr>
          <a:xfrm>
            <a:off x="834092" y="2309019"/>
            <a:ext cx="4423708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TUTORIAL IRH</a:t>
            </a:r>
            <a:r>
              <a:rPr kumimoji="0" lang="id-ID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:</a:t>
            </a:r>
            <a:br>
              <a:rPr kumimoji="0" lang="en-ID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144717"/>
            <a:ext cx="5666792" cy="97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A</a:t>
            </a:r>
            <a:r>
              <a:rPr kumimoji="0" lang="id-ID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p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li</a:t>
            </a:r>
            <a:r>
              <a:rPr kumimoji="0" lang="id-ID" sz="28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k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asi</a:t>
            </a:r>
            <a:r>
              <a:rPr kumimoji="0" lang="id-ID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IRH</a:t>
            </a:r>
            <a:r>
              <a:rPr kumimoji="0" lang="id-ID" sz="28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 </a:t>
            </a:r>
            <a:r>
              <a:rPr kumimoji="0" lang="id-ID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:</a:t>
            </a:r>
            <a:r>
              <a:rPr kumimoji="0" lang="id-ID" sz="28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 </a:t>
            </a:r>
            <a:r>
              <a:rPr kumimoji="0" lang="id-ID" sz="2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h</a:t>
            </a:r>
            <a:r>
              <a:rPr kumimoji="0" lang="id-ID" sz="2800" b="0" i="0" u="none" strike="noStrike" kern="1200" cap="none" spc="-3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t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tp:/</a:t>
            </a:r>
            <a:r>
              <a:rPr kumimoji="0" lang="id-ID" sz="2800" b="0" i="0" u="none" strike="noStrike" kern="1200" cap="none" spc="-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/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irh.</a:t>
            </a:r>
            <a:r>
              <a:rPr kumimoji="0" lang="id-ID" sz="2800" b="0" i="0" u="none" strike="noStrike" kern="1200" cap="none" spc="-7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k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em</a:t>
            </a:r>
            <a:r>
              <a:rPr kumimoji="0" lang="id-ID" sz="2800" b="0" i="0" u="none" strike="noStrike" kern="1200" cap="none" spc="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e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n</a:t>
            </a:r>
            <a:r>
              <a:rPr kumimoji="0" lang="id-ID" sz="2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k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umha</a:t>
            </a:r>
            <a:r>
              <a:rPr kumimoji="0" lang="id-ID" sz="2800" b="0" i="0" u="none" strike="noStrike" kern="1200" cap="none" spc="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m</a:t>
            </a:r>
            <a:r>
              <a:rPr kumimoji="0" lang="id-ID" sz="2800" b="0" i="0" u="none" strike="noStrike" kern="1200" cap="none" spc="1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.</a:t>
            </a:r>
            <a:r>
              <a:rPr kumimoji="0" lang="id-ID" sz="2800" b="0" i="0" u="none" strike="noStrike" kern="1200" cap="none" spc="-14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g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o.</a:t>
            </a:r>
            <a:r>
              <a:rPr kumimoji="0" lang="id-ID" sz="2800" b="0" i="0" u="none" strike="noStrike" kern="1200" cap="none" spc="9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id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/>
              </a:rPr>
              <a:t>/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070735"/>
            <a:ext cx="6858000" cy="406265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marL="723900" marR="0" lvl="0" indent="-723900" algn="ctr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Catatan : Tutorial terdapat juga di dalam Aplikasi IRH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233372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3E5624-B253-A928-044B-700C82D9D3D0}"/>
              </a:ext>
            </a:extLst>
          </p:cNvPr>
          <p:cNvSpPr txBox="1"/>
          <p:nvPr/>
        </p:nvSpPr>
        <p:spPr>
          <a:xfrm>
            <a:off x="2263207" y="2137643"/>
            <a:ext cx="37224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TERIMA</a:t>
            </a:r>
            <a:br>
              <a:rPr lang="en-US" sz="7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</a:br>
            <a:r>
              <a:rPr lang="en-US" sz="70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50" charset="0"/>
              </a:rPr>
              <a:t>KASIH</a:t>
            </a:r>
          </a:p>
        </p:txBody>
      </p:sp>
      <p:pic>
        <p:nvPicPr>
          <p:cNvPr id="8" name="Picture 7" descr="Red and black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D274217-924B-4886-6112-4615F946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43" y="4480038"/>
            <a:ext cx="6965451" cy="866987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logo - Lembaga Pemasyarakatan Kelas I Medan">
            <a:extLst>
              <a:ext uri="{FF2B5EF4-FFF2-40B4-BE49-F238E27FC236}">
                <a16:creationId xmlns:a16="http://schemas.microsoft.com/office/drawing/2014/main" id="{ADD9D605-D4AF-B2C3-66B0-972E0F11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942611"/>
            <a:ext cx="2346176" cy="23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7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5B7CB-E4F0-B078-C144-BE169B6D684F}"/>
              </a:ext>
            </a:extLst>
          </p:cNvPr>
          <p:cNvSpPr/>
          <p:nvPr/>
        </p:nvSpPr>
        <p:spPr>
          <a:xfrm>
            <a:off x="0" y="0"/>
            <a:ext cx="11557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36384-D1AE-DA80-76D6-38A30B7829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32" t="21084" r="32143" b="14179"/>
          <a:stretch/>
        </p:blipFill>
        <p:spPr>
          <a:xfrm>
            <a:off x="995422" y="263655"/>
            <a:ext cx="9826907" cy="6330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B91388-EB32-6085-4E75-77626443D629}"/>
              </a:ext>
            </a:extLst>
          </p:cNvPr>
          <p:cNvSpPr txBox="1">
            <a:spLocks/>
          </p:cNvSpPr>
          <p:nvPr/>
        </p:nvSpPr>
        <p:spPr>
          <a:xfrm>
            <a:off x="8401287" y="6314308"/>
            <a:ext cx="3473213" cy="5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latin typeface="Montserrat" panose="00000500000000000000" pitchFamily="2" charset="0"/>
              </a:rPr>
              <a:t>Sumber</a:t>
            </a:r>
            <a:r>
              <a:rPr lang="en-US" sz="1000" b="1" dirty="0">
                <a:latin typeface="Montserrat" panose="00000500000000000000" pitchFamily="2" charset="0"/>
              </a:rPr>
              <a:t> :</a:t>
            </a:r>
            <a:r>
              <a:rPr lang="en-US" sz="1000" dirty="0">
                <a:latin typeface="Montserrat" panose="00000500000000000000" pitchFamily="2" charset="0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3 Th 2023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Perubahan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Atas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25 Th 2020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Roadmap RB 2020-2024 </a:t>
            </a:r>
            <a:endParaRPr lang="en-ID" sz="1000" dirty="0">
              <a:latin typeface="Montserrat" panose="00000500000000000000" pitchFamily="2" charset="0"/>
            </a:endParaRPr>
          </a:p>
          <a:p>
            <a:endParaRPr lang="en-ID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9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5B7CB-E4F0-B078-C144-BE169B6D684F}"/>
              </a:ext>
            </a:extLst>
          </p:cNvPr>
          <p:cNvSpPr/>
          <p:nvPr/>
        </p:nvSpPr>
        <p:spPr>
          <a:xfrm>
            <a:off x="0" y="0"/>
            <a:ext cx="11557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2D815-9BE2-1261-80F5-40F20A0E9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17" t="19380" r="19165" b="17228"/>
          <a:stretch/>
        </p:blipFill>
        <p:spPr>
          <a:xfrm>
            <a:off x="1440517" y="523642"/>
            <a:ext cx="8623140" cy="5810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0FF2E5-A62E-F04F-2ACE-3CD24F40D13C}"/>
              </a:ext>
            </a:extLst>
          </p:cNvPr>
          <p:cNvSpPr txBox="1"/>
          <p:nvPr/>
        </p:nvSpPr>
        <p:spPr>
          <a:xfrm>
            <a:off x="1261879" y="131225"/>
            <a:ext cx="90332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ARAH KEBIJAKAN NASIONAL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40902A-FCCF-3F3A-7089-B8A8F4DFAB61}"/>
              </a:ext>
            </a:extLst>
          </p:cNvPr>
          <p:cNvSpPr txBox="1">
            <a:spLocks/>
          </p:cNvSpPr>
          <p:nvPr/>
        </p:nvSpPr>
        <p:spPr>
          <a:xfrm>
            <a:off x="8401287" y="6314308"/>
            <a:ext cx="3473213" cy="56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err="1">
                <a:latin typeface="Montserrat" panose="00000500000000000000" pitchFamily="2" charset="0"/>
              </a:rPr>
              <a:t>Sumber</a:t>
            </a:r>
            <a:r>
              <a:rPr lang="en-US" sz="1000" b="1" dirty="0">
                <a:latin typeface="Montserrat" panose="00000500000000000000" pitchFamily="2" charset="0"/>
              </a:rPr>
              <a:t> :</a:t>
            </a:r>
            <a:r>
              <a:rPr lang="en-US" sz="1000" dirty="0">
                <a:latin typeface="Montserrat" panose="00000500000000000000" pitchFamily="2" charset="0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3 Th 2023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Perubahan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Atas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PermenpanRB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No. 25 Th 2020 </a:t>
            </a:r>
            <a:r>
              <a:rPr kumimoji="0" lang="en-IN" sz="1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Tentang</a:t>
            </a:r>
            <a:r>
              <a:rPr kumimoji="0" lang="en-IN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+mn-cs"/>
              </a:rPr>
              <a:t> Roadmap RB 2020-2024 </a:t>
            </a:r>
            <a:endParaRPr lang="en-ID" sz="1000" dirty="0">
              <a:latin typeface="Montserrat" panose="00000500000000000000" pitchFamily="2" charset="0"/>
            </a:endParaRPr>
          </a:p>
          <a:p>
            <a:endParaRPr lang="en-ID" sz="10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6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65DC0-D216-C48D-20E9-90FD69FD2313}"/>
              </a:ext>
            </a:extLst>
          </p:cNvPr>
          <p:cNvSpPr/>
          <p:nvPr/>
        </p:nvSpPr>
        <p:spPr>
          <a:xfrm>
            <a:off x="0" y="0"/>
            <a:ext cx="12192000" cy="596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AAD13-AECE-9BCE-8230-CC86AFE38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1" t="19690" r="16017" b="7131"/>
          <a:stretch/>
        </p:blipFill>
        <p:spPr>
          <a:xfrm>
            <a:off x="296105" y="660695"/>
            <a:ext cx="8847818" cy="4901609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5B229D84-0507-BB5C-967B-9B83E06F515B}"/>
              </a:ext>
            </a:extLst>
          </p:cNvPr>
          <p:cNvSpPr/>
          <p:nvPr/>
        </p:nvSpPr>
        <p:spPr>
          <a:xfrm>
            <a:off x="9067844" y="1787747"/>
            <a:ext cx="478589" cy="1057938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2E4B88-0B0E-84CB-2C03-4D167377EA1E}"/>
              </a:ext>
            </a:extLst>
          </p:cNvPr>
          <p:cNvSpPr/>
          <p:nvPr/>
        </p:nvSpPr>
        <p:spPr>
          <a:xfrm>
            <a:off x="9557056" y="1888755"/>
            <a:ext cx="2346252" cy="893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rgbClr val="C00000"/>
                </a:solidFill>
                <a:latin typeface="Montserrat" panose="00000500000000000000" pitchFamily="2" charset="0"/>
                <a:ea typeface="MingLiU" panose="020B0604030504040204" pitchFamily="49" charset="-120"/>
              </a:rPr>
              <a:t>Perbaikan</a:t>
            </a:r>
            <a:br>
              <a:rPr lang="en-US" sz="1700" b="1" dirty="0">
                <a:solidFill>
                  <a:srgbClr val="C00000"/>
                </a:solidFill>
                <a:latin typeface="Montserrat" panose="00000500000000000000" pitchFamily="2" charset="0"/>
                <a:ea typeface="MingLiU" panose="020B0604030504040204" pitchFamily="49" charset="-120"/>
              </a:rPr>
            </a:br>
            <a:r>
              <a:rPr lang="en-US" sz="1700" b="1" dirty="0" err="1">
                <a:solidFill>
                  <a:srgbClr val="C00000"/>
                </a:solidFill>
                <a:latin typeface="Montserrat" panose="00000500000000000000" pitchFamily="2" charset="0"/>
                <a:ea typeface="MingLiU" panose="020B0604030504040204" pitchFamily="49" charset="-120"/>
              </a:rPr>
              <a:t>Regulasi</a:t>
            </a:r>
            <a:r>
              <a:rPr lang="en-US" sz="1700" b="1" dirty="0">
                <a:solidFill>
                  <a:srgbClr val="C00000"/>
                </a:solidFill>
                <a:latin typeface="Montserrat" panose="00000500000000000000" pitchFamily="2" charset="0"/>
                <a:ea typeface="MingLiU" panose="020B0604030504040204" pitchFamily="49" charset="-120"/>
              </a:rPr>
              <a:t>/ </a:t>
            </a:r>
            <a:r>
              <a:rPr lang="en-US" sz="1700" b="1" dirty="0" err="1">
                <a:solidFill>
                  <a:srgbClr val="C00000"/>
                </a:solidFill>
                <a:latin typeface="Montserrat" panose="00000500000000000000" pitchFamily="2" charset="0"/>
                <a:ea typeface="MingLiU" panose="020B0604030504040204" pitchFamily="49" charset="-120"/>
              </a:rPr>
              <a:t>Kebijakan</a:t>
            </a:r>
            <a:endParaRPr lang="en-ID" sz="1700" b="1" dirty="0">
              <a:solidFill>
                <a:srgbClr val="C00000"/>
              </a:solidFill>
              <a:latin typeface="Montserrat" panose="00000500000000000000" pitchFamily="2" charset="0"/>
              <a:ea typeface="MingLiU" panose="020B0604030504040204" pitchFamily="49" charset="-12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78D14D-8180-89FE-21EE-93936FABFE33}"/>
              </a:ext>
            </a:extLst>
          </p:cNvPr>
          <p:cNvSpPr/>
          <p:nvPr/>
        </p:nvSpPr>
        <p:spPr>
          <a:xfrm>
            <a:off x="9564135" y="3813245"/>
            <a:ext cx="2339173" cy="17118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Kemenkumham</a:t>
            </a:r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Montserrat" panose="00000500000000000000" pitchFamily="2" charset="0"/>
              </a:rPr>
              <a:t>sebagai</a:t>
            </a:r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b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</a:rPr>
            </a:br>
            <a:r>
              <a:rPr lang="en-US" b="1" i="1" dirty="0">
                <a:solidFill>
                  <a:srgbClr val="C00000"/>
                </a:solidFill>
                <a:latin typeface="Montserrat" panose="00000500000000000000" pitchFamily="2" charset="0"/>
              </a:rPr>
              <a:t>leading institution</a:t>
            </a:r>
            <a:endParaRPr lang="en-ID" b="1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FCFDA369-0977-8D43-FFEC-91887B4E5153}"/>
              </a:ext>
            </a:extLst>
          </p:cNvPr>
          <p:cNvSpPr/>
          <p:nvPr/>
        </p:nvSpPr>
        <p:spPr>
          <a:xfrm rot="5400000">
            <a:off x="10219819" y="2851000"/>
            <a:ext cx="946298" cy="89313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46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AB143C-C715-4667-3D07-F5578CBE149F}"/>
              </a:ext>
            </a:extLst>
          </p:cNvPr>
          <p:cNvGrpSpPr/>
          <p:nvPr/>
        </p:nvGrpSpPr>
        <p:grpSpPr>
          <a:xfrm>
            <a:off x="8032830" y="3183038"/>
            <a:ext cx="3808073" cy="3674962"/>
            <a:chOff x="6589026" y="1711234"/>
            <a:chExt cx="5085024" cy="4691563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9992BF79-E3A4-CBF8-DC7F-68575880C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861" y="3686367"/>
              <a:ext cx="2477689" cy="2716430"/>
            </a:xfrm>
            <a:custGeom>
              <a:avLst/>
              <a:gdLst/>
              <a:ahLst/>
              <a:cxnLst>
                <a:cxn ang="0">
                  <a:pos x="534" y="1813"/>
                </a:cxn>
                <a:cxn ang="0">
                  <a:pos x="439" y="1553"/>
                </a:cxn>
                <a:cxn ang="0">
                  <a:pos x="148" y="1532"/>
                </a:cxn>
                <a:cxn ang="0">
                  <a:pos x="135" y="1370"/>
                </a:cxn>
                <a:cxn ang="0">
                  <a:pos x="109" y="1290"/>
                </a:cxn>
                <a:cxn ang="0">
                  <a:pos x="109" y="1154"/>
                </a:cxn>
                <a:cxn ang="0">
                  <a:pos x="5" y="1059"/>
                </a:cxn>
                <a:cxn ang="0">
                  <a:pos x="136" y="870"/>
                </a:cxn>
                <a:cxn ang="0">
                  <a:pos x="343" y="190"/>
                </a:cxn>
                <a:cxn ang="0">
                  <a:pos x="1150" y="116"/>
                </a:cxn>
                <a:cxn ang="0">
                  <a:pos x="1461" y="453"/>
                </a:cxn>
                <a:cxn ang="0">
                  <a:pos x="1451" y="937"/>
                </a:cxn>
                <a:cxn ang="0">
                  <a:pos x="1173" y="1321"/>
                </a:cxn>
                <a:cxn ang="0">
                  <a:pos x="1301" y="1807"/>
                </a:cxn>
                <a:cxn ang="0">
                  <a:pos x="534" y="1813"/>
                </a:cxn>
              </a:cxnLst>
              <a:rect l="0" t="0" r="r" b="b"/>
              <a:pathLst>
                <a:path w="1522" h="1813">
                  <a:moveTo>
                    <a:pt x="534" y="1813"/>
                  </a:moveTo>
                  <a:cubicBezTo>
                    <a:pt x="534" y="1813"/>
                    <a:pt x="464" y="1592"/>
                    <a:pt x="439" y="1553"/>
                  </a:cubicBezTo>
                  <a:cubicBezTo>
                    <a:pt x="413" y="1514"/>
                    <a:pt x="212" y="1576"/>
                    <a:pt x="148" y="1532"/>
                  </a:cubicBezTo>
                  <a:cubicBezTo>
                    <a:pt x="83" y="1489"/>
                    <a:pt x="135" y="1370"/>
                    <a:pt x="135" y="1370"/>
                  </a:cubicBezTo>
                  <a:cubicBezTo>
                    <a:pt x="135" y="1370"/>
                    <a:pt x="32" y="1362"/>
                    <a:pt x="109" y="1290"/>
                  </a:cubicBezTo>
                  <a:cubicBezTo>
                    <a:pt x="32" y="1272"/>
                    <a:pt x="117" y="1182"/>
                    <a:pt x="109" y="1154"/>
                  </a:cubicBezTo>
                  <a:cubicBezTo>
                    <a:pt x="47" y="1144"/>
                    <a:pt x="0" y="1100"/>
                    <a:pt x="5" y="1059"/>
                  </a:cubicBezTo>
                  <a:cubicBezTo>
                    <a:pt x="11" y="1018"/>
                    <a:pt x="154" y="906"/>
                    <a:pt x="136" y="870"/>
                  </a:cubicBezTo>
                  <a:cubicBezTo>
                    <a:pt x="118" y="834"/>
                    <a:pt x="8" y="466"/>
                    <a:pt x="343" y="190"/>
                  </a:cubicBezTo>
                  <a:cubicBezTo>
                    <a:pt x="553" y="18"/>
                    <a:pt x="897" y="0"/>
                    <a:pt x="1150" y="116"/>
                  </a:cubicBezTo>
                  <a:cubicBezTo>
                    <a:pt x="1301" y="185"/>
                    <a:pt x="1415" y="320"/>
                    <a:pt x="1461" y="453"/>
                  </a:cubicBezTo>
                  <a:cubicBezTo>
                    <a:pt x="1517" y="612"/>
                    <a:pt x="1522" y="801"/>
                    <a:pt x="1451" y="937"/>
                  </a:cubicBezTo>
                  <a:cubicBezTo>
                    <a:pt x="1363" y="1106"/>
                    <a:pt x="1187" y="1215"/>
                    <a:pt x="1173" y="1321"/>
                  </a:cubicBezTo>
                  <a:cubicBezTo>
                    <a:pt x="1147" y="1514"/>
                    <a:pt x="1301" y="1807"/>
                    <a:pt x="1301" y="1807"/>
                  </a:cubicBezTo>
                  <a:lnTo>
                    <a:pt x="534" y="181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F56AE26-12C9-2E94-24D2-AF7456DA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19" y="3855522"/>
              <a:ext cx="498779" cy="557216"/>
            </a:xfrm>
            <a:custGeom>
              <a:avLst/>
              <a:gdLst/>
              <a:ahLst/>
              <a:cxnLst>
                <a:cxn ang="0">
                  <a:pos x="18" y="225"/>
                </a:cxn>
                <a:cxn ang="0">
                  <a:pos x="0" y="371"/>
                </a:cxn>
                <a:cxn ang="0">
                  <a:pos x="169" y="371"/>
                </a:cxn>
                <a:cxn ang="0">
                  <a:pos x="260" y="196"/>
                </a:cxn>
                <a:cxn ang="0">
                  <a:pos x="164" y="138"/>
                </a:cxn>
                <a:cxn ang="0">
                  <a:pos x="306" y="136"/>
                </a:cxn>
                <a:cxn ang="0">
                  <a:pos x="306" y="0"/>
                </a:cxn>
                <a:cxn ang="0">
                  <a:pos x="108" y="104"/>
                </a:cxn>
                <a:cxn ang="0">
                  <a:pos x="43" y="165"/>
                </a:cxn>
                <a:cxn ang="0">
                  <a:pos x="196" y="225"/>
                </a:cxn>
                <a:cxn ang="0">
                  <a:pos x="18" y="225"/>
                </a:cxn>
              </a:cxnLst>
              <a:rect l="0" t="0" r="r" b="b"/>
              <a:pathLst>
                <a:path w="306" h="371">
                  <a:moveTo>
                    <a:pt x="18" y="225"/>
                  </a:moveTo>
                  <a:cubicBezTo>
                    <a:pt x="9" y="225"/>
                    <a:pt x="0" y="371"/>
                    <a:pt x="0" y="371"/>
                  </a:cubicBezTo>
                  <a:cubicBezTo>
                    <a:pt x="169" y="371"/>
                    <a:pt x="169" y="371"/>
                    <a:pt x="169" y="371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306" y="136"/>
                    <a:pt x="306" y="136"/>
                    <a:pt x="306" y="136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33" y="23"/>
                    <a:pt x="165" y="57"/>
                    <a:pt x="108" y="104"/>
                  </a:cubicBezTo>
                  <a:cubicBezTo>
                    <a:pt x="84" y="124"/>
                    <a:pt x="63" y="144"/>
                    <a:pt x="43" y="165"/>
                  </a:cubicBezTo>
                  <a:cubicBezTo>
                    <a:pt x="196" y="225"/>
                    <a:pt x="196" y="225"/>
                    <a:pt x="196" y="225"/>
                  </a:cubicBezTo>
                  <a:cubicBezTo>
                    <a:pt x="196" y="225"/>
                    <a:pt x="26" y="225"/>
                    <a:pt x="18" y="22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967FD1E-6B00-4826-FF4F-44DB34F7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222" y="4465807"/>
              <a:ext cx="464567" cy="22885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0" y="0"/>
                </a:cxn>
                <a:cxn ang="0">
                  <a:pos x="164" y="138"/>
                </a:cxn>
                <a:cxn ang="0">
                  <a:pos x="258" y="101"/>
                </a:cxn>
                <a:cxn ang="0">
                  <a:pos x="112" y="0"/>
                </a:cxn>
              </a:cxnLst>
              <a:rect l="0" t="0" r="r" b="b"/>
              <a:pathLst>
                <a:path w="258" h="138">
                  <a:moveTo>
                    <a:pt x="112" y="0"/>
                  </a:moveTo>
                  <a:lnTo>
                    <a:pt x="0" y="0"/>
                  </a:lnTo>
                  <a:lnTo>
                    <a:pt x="164" y="138"/>
                  </a:lnTo>
                  <a:lnTo>
                    <a:pt x="258" y="10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A84D628-F64E-6019-8B58-554BE0AE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158" y="4281726"/>
              <a:ext cx="1516144" cy="665011"/>
            </a:xfrm>
            <a:custGeom>
              <a:avLst/>
              <a:gdLst/>
              <a:ahLst/>
              <a:cxnLst>
                <a:cxn ang="0">
                  <a:pos x="923" y="194"/>
                </a:cxn>
                <a:cxn ang="0">
                  <a:pos x="733" y="201"/>
                </a:cxn>
                <a:cxn ang="0">
                  <a:pos x="719" y="248"/>
                </a:cxn>
                <a:cxn ang="0">
                  <a:pos x="786" y="280"/>
                </a:cxn>
                <a:cxn ang="0">
                  <a:pos x="689" y="268"/>
                </a:cxn>
                <a:cxn ang="0">
                  <a:pos x="724" y="178"/>
                </a:cxn>
                <a:cxn ang="0">
                  <a:pos x="919" y="164"/>
                </a:cxn>
                <a:cxn ang="0">
                  <a:pos x="891" y="59"/>
                </a:cxn>
                <a:cxn ang="0">
                  <a:pos x="866" y="0"/>
                </a:cxn>
                <a:cxn ang="0">
                  <a:pos x="684" y="134"/>
                </a:cxn>
                <a:cxn ang="0">
                  <a:pos x="529" y="87"/>
                </a:cxn>
                <a:cxn ang="0">
                  <a:pos x="374" y="177"/>
                </a:cxn>
                <a:cxn ang="0">
                  <a:pos x="198" y="172"/>
                </a:cxn>
                <a:cxn ang="0">
                  <a:pos x="190" y="251"/>
                </a:cxn>
                <a:cxn ang="0">
                  <a:pos x="307" y="296"/>
                </a:cxn>
                <a:cxn ang="0">
                  <a:pos x="295" y="341"/>
                </a:cxn>
                <a:cxn ang="0">
                  <a:pos x="204" y="312"/>
                </a:cxn>
                <a:cxn ang="0">
                  <a:pos x="58" y="251"/>
                </a:cxn>
                <a:cxn ang="0">
                  <a:pos x="0" y="283"/>
                </a:cxn>
                <a:cxn ang="0">
                  <a:pos x="0" y="382"/>
                </a:cxn>
                <a:cxn ang="0">
                  <a:pos x="90" y="443"/>
                </a:cxn>
                <a:cxn ang="0">
                  <a:pos x="371" y="443"/>
                </a:cxn>
                <a:cxn ang="0">
                  <a:pos x="423" y="327"/>
                </a:cxn>
                <a:cxn ang="0">
                  <a:pos x="364" y="252"/>
                </a:cxn>
                <a:cxn ang="0">
                  <a:pos x="532" y="259"/>
                </a:cxn>
                <a:cxn ang="0">
                  <a:pos x="457" y="331"/>
                </a:cxn>
                <a:cxn ang="0">
                  <a:pos x="543" y="334"/>
                </a:cxn>
                <a:cxn ang="0">
                  <a:pos x="654" y="291"/>
                </a:cxn>
                <a:cxn ang="0">
                  <a:pos x="733" y="359"/>
                </a:cxn>
                <a:cxn ang="0">
                  <a:pos x="925" y="356"/>
                </a:cxn>
                <a:cxn ang="0">
                  <a:pos x="923" y="194"/>
                </a:cxn>
              </a:cxnLst>
              <a:rect l="0" t="0" r="r" b="b"/>
              <a:pathLst>
                <a:path w="932" h="443">
                  <a:moveTo>
                    <a:pt x="923" y="194"/>
                  </a:moveTo>
                  <a:cubicBezTo>
                    <a:pt x="733" y="201"/>
                    <a:pt x="733" y="201"/>
                    <a:pt x="733" y="201"/>
                  </a:cubicBezTo>
                  <a:cubicBezTo>
                    <a:pt x="719" y="248"/>
                    <a:pt x="719" y="248"/>
                    <a:pt x="719" y="248"/>
                  </a:cubicBezTo>
                  <a:cubicBezTo>
                    <a:pt x="786" y="280"/>
                    <a:pt x="786" y="280"/>
                    <a:pt x="786" y="280"/>
                  </a:cubicBezTo>
                  <a:cubicBezTo>
                    <a:pt x="689" y="268"/>
                    <a:pt x="689" y="268"/>
                    <a:pt x="689" y="268"/>
                  </a:cubicBezTo>
                  <a:cubicBezTo>
                    <a:pt x="724" y="178"/>
                    <a:pt x="724" y="178"/>
                    <a:pt x="724" y="178"/>
                  </a:cubicBezTo>
                  <a:cubicBezTo>
                    <a:pt x="919" y="164"/>
                    <a:pt x="919" y="164"/>
                    <a:pt x="919" y="164"/>
                  </a:cubicBezTo>
                  <a:cubicBezTo>
                    <a:pt x="912" y="128"/>
                    <a:pt x="903" y="93"/>
                    <a:pt x="891" y="59"/>
                  </a:cubicBezTo>
                  <a:cubicBezTo>
                    <a:pt x="884" y="40"/>
                    <a:pt x="876" y="20"/>
                    <a:pt x="866" y="0"/>
                  </a:cubicBezTo>
                  <a:cubicBezTo>
                    <a:pt x="684" y="134"/>
                    <a:pt x="684" y="134"/>
                    <a:pt x="684" y="134"/>
                  </a:cubicBezTo>
                  <a:cubicBezTo>
                    <a:pt x="529" y="87"/>
                    <a:pt x="529" y="87"/>
                    <a:pt x="529" y="87"/>
                  </a:cubicBezTo>
                  <a:cubicBezTo>
                    <a:pt x="374" y="177"/>
                    <a:pt x="374" y="177"/>
                    <a:pt x="374" y="177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190" y="251"/>
                    <a:pt x="190" y="251"/>
                    <a:pt x="190" y="251"/>
                  </a:cubicBezTo>
                  <a:cubicBezTo>
                    <a:pt x="307" y="296"/>
                    <a:pt x="307" y="296"/>
                    <a:pt x="307" y="296"/>
                  </a:cubicBezTo>
                  <a:cubicBezTo>
                    <a:pt x="295" y="341"/>
                    <a:pt x="295" y="341"/>
                    <a:pt x="295" y="341"/>
                  </a:cubicBezTo>
                  <a:cubicBezTo>
                    <a:pt x="204" y="312"/>
                    <a:pt x="204" y="312"/>
                    <a:pt x="204" y="312"/>
                  </a:cubicBezTo>
                  <a:cubicBezTo>
                    <a:pt x="58" y="251"/>
                    <a:pt x="58" y="251"/>
                    <a:pt x="58" y="251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90" y="443"/>
                    <a:pt x="90" y="443"/>
                    <a:pt x="90" y="443"/>
                  </a:cubicBezTo>
                  <a:cubicBezTo>
                    <a:pt x="371" y="443"/>
                    <a:pt x="371" y="443"/>
                    <a:pt x="371" y="443"/>
                  </a:cubicBezTo>
                  <a:cubicBezTo>
                    <a:pt x="423" y="327"/>
                    <a:pt x="423" y="327"/>
                    <a:pt x="423" y="327"/>
                  </a:cubicBezTo>
                  <a:cubicBezTo>
                    <a:pt x="364" y="252"/>
                    <a:pt x="364" y="252"/>
                    <a:pt x="364" y="252"/>
                  </a:cubicBezTo>
                  <a:cubicBezTo>
                    <a:pt x="532" y="259"/>
                    <a:pt x="532" y="259"/>
                    <a:pt x="532" y="259"/>
                  </a:cubicBezTo>
                  <a:cubicBezTo>
                    <a:pt x="457" y="331"/>
                    <a:pt x="457" y="331"/>
                    <a:pt x="457" y="331"/>
                  </a:cubicBezTo>
                  <a:cubicBezTo>
                    <a:pt x="543" y="334"/>
                    <a:pt x="543" y="334"/>
                    <a:pt x="543" y="334"/>
                  </a:cubicBezTo>
                  <a:cubicBezTo>
                    <a:pt x="654" y="291"/>
                    <a:pt x="654" y="291"/>
                    <a:pt x="654" y="291"/>
                  </a:cubicBezTo>
                  <a:cubicBezTo>
                    <a:pt x="733" y="359"/>
                    <a:pt x="733" y="359"/>
                    <a:pt x="733" y="359"/>
                  </a:cubicBezTo>
                  <a:cubicBezTo>
                    <a:pt x="925" y="356"/>
                    <a:pt x="925" y="356"/>
                    <a:pt x="925" y="356"/>
                  </a:cubicBezTo>
                  <a:cubicBezTo>
                    <a:pt x="932" y="304"/>
                    <a:pt x="931" y="248"/>
                    <a:pt x="923" y="194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7B5A214-224F-2B5E-D815-B6CB70B2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724" y="4986539"/>
              <a:ext cx="399743" cy="286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58" y="191"/>
                </a:cxn>
                <a:cxn ang="0">
                  <a:pos x="246" y="150"/>
                </a:cxn>
                <a:cxn ang="0">
                  <a:pos x="111" y="0"/>
                </a:cxn>
                <a:cxn ang="0">
                  <a:pos x="0" y="26"/>
                </a:cxn>
              </a:cxnLst>
              <a:rect l="0" t="0" r="r" b="b"/>
              <a:pathLst>
                <a:path w="246" h="191">
                  <a:moveTo>
                    <a:pt x="0" y="26"/>
                  </a:moveTo>
                  <a:cubicBezTo>
                    <a:pt x="158" y="191"/>
                    <a:pt x="158" y="191"/>
                    <a:pt x="158" y="191"/>
                  </a:cubicBezTo>
                  <a:cubicBezTo>
                    <a:pt x="246" y="150"/>
                    <a:pt x="246" y="150"/>
                    <a:pt x="246" y="15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20" y="26"/>
                    <a:pt x="0" y="2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E452788-ABBA-A05B-F73B-15EA31614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802" y="4825676"/>
              <a:ext cx="464567" cy="23714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0" y="143"/>
                </a:cxn>
                <a:cxn ang="0">
                  <a:pos x="258" y="103"/>
                </a:cxn>
                <a:cxn ang="0">
                  <a:pos x="258" y="0"/>
                </a:cxn>
                <a:cxn ang="0">
                  <a:pos x="28" y="0"/>
                </a:cxn>
                <a:cxn ang="0">
                  <a:pos x="0" y="72"/>
                </a:cxn>
              </a:cxnLst>
              <a:rect l="0" t="0" r="r" b="b"/>
              <a:pathLst>
                <a:path w="258" h="143">
                  <a:moveTo>
                    <a:pt x="0" y="72"/>
                  </a:moveTo>
                  <a:lnTo>
                    <a:pt x="80" y="143"/>
                  </a:lnTo>
                  <a:lnTo>
                    <a:pt x="258" y="103"/>
                  </a:lnTo>
                  <a:lnTo>
                    <a:pt x="258" y="0"/>
                  </a:lnTo>
                  <a:lnTo>
                    <a:pt x="28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0A28EED-46E1-2510-2577-94F1175F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766" y="3838938"/>
              <a:ext cx="414149" cy="527366"/>
            </a:xfrm>
            <a:custGeom>
              <a:avLst/>
              <a:gdLst/>
              <a:ahLst/>
              <a:cxnLst>
                <a:cxn ang="0">
                  <a:pos x="128" y="202"/>
                </a:cxn>
                <a:cxn ang="0">
                  <a:pos x="121" y="333"/>
                </a:cxn>
                <a:cxn ang="0">
                  <a:pos x="171" y="352"/>
                </a:cxn>
                <a:cxn ang="0">
                  <a:pos x="247" y="238"/>
                </a:cxn>
                <a:cxn ang="0">
                  <a:pos x="254" y="50"/>
                </a:cxn>
                <a:cxn ang="0">
                  <a:pos x="249" y="48"/>
                </a:cxn>
                <a:cxn ang="0">
                  <a:pos x="107" y="0"/>
                </a:cxn>
                <a:cxn ang="0">
                  <a:pos x="0" y="162"/>
                </a:cxn>
                <a:cxn ang="0">
                  <a:pos x="128" y="202"/>
                </a:cxn>
              </a:cxnLst>
              <a:rect l="0" t="0" r="r" b="b"/>
              <a:pathLst>
                <a:path w="254" h="352">
                  <a:moveTo>
                    <a:pt x="128" y="202"/>
                  </a:moveTo>
                  <a:cubicBezTo>
                    <a:pt x="121" y="333"/>
                    <a:pt x="121" y="333"/>
                    <a:pt x="121" y="333"/>
                  </a:cubicBezTo>
                  <a:cubicBezTo>
                    <a:pt x="171" y="352"/>
                    <a:pt x="171" y="352"/>
                    <a:pt x="171" y="352"/>
                  </a:cubicBezTo>
                  <a:cubicBezTo>
                    <a:pt x="247" y="238"/>
                    <a:pt x="247" y="238"/>
                    <a:pt x="247" y="238"/>
                  </a:cubicBezTo>
                  <a:cubicBezTo>
                    <a:pt x="254" y="50"/>
                    <a:pt x="254" y="50"/>
                    <a:pt x="254" y="50"/>
                  </a:cubicBezTo>
                  <a:cubicBezTo>
                    <a:pt x="252" y="49"/>
                    <a:pt x="251" y="48"/>
                    <a:pt x="249" y="48"/>
                  </a:cubicBezTo>
                  <a:cubicBezTo>
                    <a:pt x="204" y="27"/>
                    <a:pt x="156" y="11"/>
                    <a:pt x="107" y="0"/>
                  </a:cubicBezTo>
                  <a:cubicBezTo>
                    <a:pt x="0" y="162"/>
                    <a:pt x="0" y="162"/>
                    <a:pt x="0" y="162"/>
                  </a:cubicBezTo>
                  <a:lnTo>
                    <a:pt x="128" y="2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F6C6FE4-A442-24F4-7132-4B400016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716" y="3981559"/>
              <a:ext cx="365531" cy="407962"/>
            </a:xfrm>
            <a:custGeom>
              <a:avLst/>
              <a:gdLst/>
              <a:ahLst/>
              <a:cxnLst>
                <a:cxn ang="0">
                  <a:pos x="47" y="133"/>
                </a:cxn>
                <a:cxn ang="0">
                  <a:pos x="0" y="193"/>
                </a:cxn>
                <a:cxn ang="0">
                  <a:pos x="0" y="272"/>
                </a:cxn>
                <a:cxn ang="0">
                  <a:pos x="82" y="272"/>
                </a:cxn>
                <a:cxn ang="0">
                  <a:pos x="225" y="152"/>
                </a:cxn>
                <a:cxn ang="0">
                  <a:pos x="77" y="0"/>
                </a:cxn>
                <a:cxn ang="0">
                  <a:pos x="41" y="33"/>
                </a:cxn>
                <a:cxn ang="0">
                  <a:pos x="47" y="133"/>
                </a:cxn>
              </a:cxnLst>
              <a:rect l="0" t="0" r="r" b="b"/>
              <a:pathLst>
                <a:path w="225" h="272">
                  <a:moveTo>
                    <a:pt x="47" y="13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187" y="95"/>
                    <a:pt x="137" y="42"/>
                    <a:pt x="77" y="0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7" y="13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DEE5684-DE13-FA30-55DE-63E792FD4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4527" y="3804112"/>
              <a:ext cx="792284" cy="792707"/>
            </a:xfrm>
            <a:custGeom>
              <a:avLst/>
              <a:gdLst/>
              <a:ahLst/>
              <a:cxnLst>
                <a:cxn ang="0">
                  <a:pos x="321" y="283"/>
                </a:cxn>
                <a:cxn ang="0">
                  <a:pos x="276" y="304"/>
                </a:cxn>
                <a:cxn ang="0">
                  <a:pos x="124" y="252"/>
                </a:cxn>
                <a:cxn ang="0">
                  <a:pos x="97" y="304"/>
                </a:cxn>
                <a:cxn ang="0">
                  <a:pos x="136" y="333"/>
                </a:cxn>
                <a:cxn ang="0">
                  <a:pos x="124" y="377"/>
                </a:cxn>
                <a:cxn ang="0">
                  <a:pos x="51" y="352"/>
                </a:cxn>
                <a:cxn ang="0">
                  <a:pos x="0" y="442"/>
                </a:cxn>
                <a:cxn ang="0">
                  <a:pos x="120" y="529"/>
                </a:cxn>
                <a:cxn ang="0">
                  <a:pos x="208" y="494"/>
                </a:cxn>
                <a:cxn ang="0">
                  <a:pos x="242" y="391"/>
                </a:cxn>
                <a:cxn ang="0">
                  <a:pos x="276" y="406"/>
                </a:cxn>
                <a:cxn ang="0">
                  <a:pos x="276" y="438"/>
                </a:cxn>
                <a:cxn ang="0">
                  <a:pos x="457" y="426"/>
                </a:cxn>
                <a:cxn ang="0">
                  <a:pos x="486" y="345"/>
                </a:cxn>
                <a:cxn ang="0">
                  <a:pos x="486" y="254"/>
                </a:cxn>
                <a:cxn ang="0">
                  <a:pos x="346" y="210"/>
                </a:cxn>
                <a:cxn ang="0">
                  <a:pos x="393" y="144"/>
                </a:cxn>
                <a:cxn ang="0">
                  <a:pos x="450" y="54"/>
                </a:cxn>
                <a:cxn ang="0">
                  <a:pos x="392" y="5"/>
                </a:cxn>
                <a:cxn ang="0">
                  <a:pos x="172" y="21"/>
                </a:cxn>
                <a:cxn ang="0">
                  <a:pos x="170" y="193"/>
                </a:cxn>
                <a:cxn ang="0">
                  <a:pos x="321" y="283"/>
                </a:cxn>
              </a:cxnLst>
              <a:rect l="0" t="0" r="r" b="b"/>
              <a:pathLst>
                <a:path w="486" h="529">
                  <a:moveTo>
                    <a:pt x="321" y="283"/>
                  </a:moveTo>
                  <a:cubicBezTo>
                    <a:pt x="276" y="304"/>
                    <a:pt x="276" y="304"/>
                    <a:pt x="276" y="304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97" y="304"/>
                    <a:pt x="97" y="304"/>
                    <a:pt x="97" y="304"/>
                  </a:cubicBezTo>
                  <a:cubicBezTo>
                    <a:pt x="136" y="333"/>
                    <a:pt x="136" y="333"/>
                    <a:pt x="136" y="333"/>
                  </a:cubicBezTo>
                  <a:cubicBezTo>
                    <a:pt x="124" y="377"/>
                    <a:pt x="124" y="377"/>
                    <a:pt x="124" y="377"/>
                  </a:cubicBezTo>
                  <a:cubicBezTo>
                    <a:pt x="51" y="352"/>
                    <a:pt x="51" y="352"/>
                    <a:pt x="51" y="35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0" y="529"/>
                    <a:pt x="120" y="529"/>
                    <a:pt x="120" y="529"/>
                  </a:cubicBezTo>
                  <a:cubicBezTo>
                    <a:pt x="208" y="494"/>
                    <a:pt x="208" y="494"/>
                    <a:pt x="208" y="494"/>
                  </a:cubicBezTo>
                  <a:cubicBezTo>
                    <a:pt x="242" y="391"/>
                    <a:pt x="242" y="391"/>
                    <a:pt x="242" y="391"/>
                  </a:cubicBezTo>
                  <a:cubicBezTo>
                    <a:pt x="276" y="406"/>
                    <a:pt x="276" y="406"/>
                    <a:pt x="276" y="406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457" y="426"/>
                    <a:pt x="457" y="426"/>
                    <a:pt x="457" y="426"/>
                  </a:cubicBezTo>
                  <a:cubicBezTo>
                    <a:pt x="486" y="345"/>
                    <a:pt x="486" y="345"/>
                    <a:pt x="486" y="345"/>
                  </a:cubicBezTo>
                  <a:cubicBezTo>
                    <a:pt x="486" y="254"/>
                    <a:pt x="486" y="254"/>
                    <a:pt x="486" y="254"/>
                  </a:cubicBezTo>
                  <a:cubicBezTo>
                    <a:pt x="346" y="210"/>
                    <a:pt x="346" y="210"/>
                    <a:pt x="346" y="210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392" y="5"/>
                    <a:pt x="392" y="5"/>
                    <a:pt x="392" y="5"/>
                  </a:cubicBezTo>
                  <a:cubicBezTo>
                    <a:pt x="318" y="0"/>
                    <a:pt x="243" y="6"/>
                    <a:pt x="172" y="21"/>
                  </a:cubicBezTo>
                  <a:cubicBezTo>
                    <a:pt x="170" y="193"/>
                    <a:pt x="170" y="193"/>
                    <a:pt x="170" y="193"/>
                  </a:cubicBezTo>
                  <a:lnTo>
                    <a:pt x="321" y="28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F5EB7AE0-7400-86D5-380A-40C1B6A59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6202" y="2482382"/>
              <a:ext cx="572605" cy="525707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1826EA7B-AB59-7A75-BA91-305260ACA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199" y="3210411"/>
              <a:ext cx="496978" cy="45937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6320162E-ED3D-E532-6D6C-2A1B7DC1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0220" y="1716209"/>
              <a:ext cx="333119" cy="308459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21156A6A-FC6A-71C2-A320-A824059B3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365" y="5545413"/>
              <a:ext cx="300708" cy="27529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5045FD54-FFB9-0D36-BC25-82D8C6AFE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21" y="3115884"/>
              <a:ext cx="569004" cy="52570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5A50A2A9-769D-DE01-6633-7AF1EBC91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2344" y="4888694"/>
              <a:ext cx="320515" cy="296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2D1E40C3-6FEC-AD2A-21B8-DF69517B2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020" y="1857172"/>
              <a:ext cx="444760" cy="4096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C53BD07F-2E47-3BAA-7766-CCE8F1633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475" y="2417705"/>
              <a:ext cx="397943" cy="36484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F78E10AD-9E53-1595-17BB-379C2180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005" y="5717885"/>
              <a:ext cx="442959" cy="40962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730F6DB8-8A94-F2DA-3DFE-5453230F8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5875" y="4508925"/>
              <a:ext cx="460965" cy="42288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9B98B6EF-DC67-84C9-3817-B24348C2F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9997" y="5384550"/>
              <a:ext cx="444760" cy="40962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2FD49278-EAAA-3FC8-B53C-41359BF8E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515" y="2797474"/>
              <a:ext cx="354727" cy="326701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14EF2DE8-131B-90A1-E9E5-1DD8BB162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26" y="3251871"/>
              <a:ext cx="554599" cy="512440"/>
            </a:xfrm>
            <a:prstGeom prst="ellipse">
              <a:avLst/>
            </a:pr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08B42CB8-6A91-EE5A-81E3-34048A4B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7842" y="2875418"/>
              <a:ext cx="442959" cy="407962"/>
            </a:xfrm>
            <a:prstGeom prst="ellipse">
              <a:avLst/>
            </a:pr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14D110D2-B78D-43F2-CA1C-EAC84CA20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9257" y="3435951"/>
              <a:ext cx="333119" cy="30845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DB925C7-DE12-3D89-85D0-CFD8D34B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824" y="2260158"/>
              <a:ext cx="505981" cy="467664"/>
            </a:xfrm>
            <a:custGeom>
              <a:avLst/>
              <a:gdLst/>
              <a:ahLst/>
              <a:cxnLst>
                <a:cxn ang="0">
                  <a:pos x="276" y="221"/>
                </a:cxn>
                <a:cxn ang="0">
                  <a:pos x="92" y="277"/>
                </a:cxn>
                <a:cxn ang="0">
                  <a:pos x="36" y="92"/>
                </a:cxn>
                <a:cxn ang="0">
                  <a:pos x="220" y="36"/>
                </a:cxn>
                <a:cxn ang="0">
                  <a:pos x="276" y="221"/>
                </a:cxn>
              </a:cxnLst>
              <a:rect l="0" t="0" r="r" b="b"/>
              <a:pathLst>
                <a:path w="312" h="312">
                  <a:moveTo>
                    <a:pt x="276" y="221"/>
                  </a:moveTo>
                  <a:cubicBezTo>
                    <a:pt x="241" y="287"/>
                    <a:pt x="158" y="312"/>
                    <a:pt x="92" y="277"/>
                  </a:cubicBezTo>
                  <a:cubicBezTo>
                    <a:pt x="25" y="241"/>
                    <a:pt x="0" y="159"/>
                    <a:pt x="36" y="92"/>
                  </a:cubicBezTo>
                  <a:cubicBezTo>
                    <a:pt x="71" y="26"/>
                    <a:pt x="154" y="0"/>
                    <a:pt x="220" y="36"/>
                  </a:cubicBezTo>
                  <a:cubicBezTo>
                    <a:pt x="287" y="71"/>
                    <a:pt x="312" y="154"/>
                    <a:pt x="276" y="22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2255BE8-8228-AC72-089A-8B560B83F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351" y="4908595"/>
              <a:ext cx="727461" cy="666670"/>
            </a:xfrm>
            <a:custGeom>
              <a:avLst/>
              <a:gdLst/>
              <a:ahLst/>
              <a:cxnLst>
                <a:cxn ang="0">
                  <a:pos x="395" y="314"/>
                </a:cxn>
                <a:cxn ang="0">
                  <a:pos x="131" y="394"/>
                </a:cxn>
                <a:cxn ang="0">
                  <a:pos x="51" y="131"/>
                </a:cxn>
                <a:cxn ang="0">
                  <a:pos x="315" y="50"/>
                </a:cxn>
                <a:cxn ang="0">
                  <a:pos x="395" y="314"/>
                </a:cxn>
              </a:cxnLst>
              <a:rect l="0" t="0" r="r" b="b"/>
              <a:pathLst>
                <a:path w="446" h="445">
                  <a:moveTo>
                    <a:pt x="395" y="314"/>
                  </a:moveTo>
                  <a:cubicBezTo>
                    <a:pt x="344" y="409"/>
                    <a:pt x="226" y="445"/>
                    <a:pt x="131" y="394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102" y="36"/>
                    <a:pt x="220" y="0"/>
                    <a:pt x="315" y="50"/>
                  </a:cubicBezTo>
                  <a:cubicBezTo>
                    <a:pt x="410" y="101"/>
                    <a:pt x="446" y="219"/>
                    <a:pt x="395" y="3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64A2017-0995-F45F-9DC0-07F5D66BC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8390" y="3702951"/>
              <a:ext cx="725660" cy="668328"/>
            </a:xfrm>
            <a:custGeom>
              <a:avLst/>
              <a:gdLst/>
              <a:ahLst/>
              <a:cxnLst>
                <a:cxn ang="0">
                  <a:pos x="395" y="315"/>
                </a:cxn>
                <a:cxn ang="0">
                  <a:pos x="131" y="395"/>
                </a:cxn>
                <a:cxn ang="0">
                  <a:pos x="51" y="131"/>
                </a:cxn>
                <a:cxn ang="0">
                  <a:pos x="315" y="51"/>
                </a:cxn>
                <a:cxn ang="0">
                  <a:pos x="395" y="315"/>
                </a:cxn>
              </a:cxnLst>
              <a:rect l="0" t="0" r="r" b="b"/>
              <a:pathLst>
                <a:path w="446" h="446">
                  <a:moveTo>
                    <a:pt x="395" y="315"/>
                  </a:moveTo>
                  <a:cubicBezTo>
                    <a:pt x="344" y="410"/>
                    <a:pt x="226" y="446"/>
                    <a:pt x="131" y="395"/>
                  </a:cubicBezTo>
                  <a:cubicBezTo>
                    <a:pt x="36" y="344"/>
                    <a:pt x="0" y="226"/>
                    <a:pt x="51" y="131"/>
                  </a:cubicBezTo>
                  <a:cubicBezTo>
                    <a:pt x="102" y="36"/>
                    <a:pt x="220" y="0"/>
                    <a:pt x="315" y="51"/>
                  </a:cubicBezTo>
                  <a:cubicBezTo>
                    <a:pt x="410" y="102"/>
                    <a:pt x="446" y="220"/>
                    <a:pt x="395" y="3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703FCDA8-F9C5-A641-B03F-D3DA775D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8742" y="3996485"/>
              <a:ext cx="723860" cy="666670"/>
            </a:xfrm>
            <a:custGeom>
              <a:avLst/>
              <a:gdLst/>
              <a:ahLst/>
              <a:cxnLst>
                <a:cxn ang="0">
                  <a:pos x="394" y="315"/>
                </a:cxn>
                <a:cxn ang="0">
                  <a:pos x="130" y="395"/>
                </a:cxn>
                <a:cxn ang="0">
                  <a:pos x="50" y="131"/>
                </a:cxn>
                <a:cxn ang="0">
                  <a:pos x="314" y="51"/>
                </a:cxn>
                <a:cxn ang="0">
                  <a:pos x="394" y="315"/>
                </a:cxn>
              </a:cxnLst>
              <a:rect l="0" t="0" r="r" b="b"/>
              <a:pathLst>
                <a:path w="445" h="445">
                  <a:moveTo>
                    <a:pt x="394" y="315"/>
                  </a:moveTo>
                  <a:cubicBezTo>
                    <a:pt x="343" y="410"/>
                    <a:pt x="225" y="445"/>
                    <a:pt x="130" y="395"/>
                  </a:cubicBezTo>
                  <a:cubicBezTo>
                    <a:pt x="35" y="344"/>
                    <a:pt x="0" y="226"/>
                    <a:pt x="50" y="131"/>
                  </a:cubicBezTo>
                  <a:cubicBezTo>
                    <a:pt x="101" y="36"/>
                    <a:pt x="219" y="0"/>
                    <a:pt x="314" y="51"/>
                  </a:cubicBezTo>
                  <a:cubicBezTo>
                    <a:pt x="409" y="102"/>
                    <a:pt x="445" y="220"/>
                    <a:pt x="394" y="3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2B04A2-88D4-C15C-E5DD-4365C6302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071" y="3893665"/>
              <a:ext cx="540194" cy="497515"/>
            </a:xfrm>
            <a:custGeom>
              <a:avLst/>
              <a:gdLst/>
              <a:ahLst/>
              <a:cxnLst>
                <a:cxn ang="0">
                  <a:pos x="294" y="235"/>
                </a:cxn>
                <a:cxn ang="0">
                  <a:pos x="97" y="295"/>
                </a:cxn>
                <a:cxn ang="0">
                  <a:pos x="37" y="97"/>
                </a:cxn>
                <a:cxn ang="0">
                  <a:pos x="235" y="38"/>
                </a:cxn>
                <a:cxn ang="0">
                  <a:pos x="294" y="235"/>
                </a:cxn>
              </a:cxnLst>
              <a:rect l="0" t="0" r="r" b="b"/>
              <a:pathLst>
                <a:path w="332" h="332">
                  <a:moveTo>
                    <a:pt x="294" y="235"/>
                  </a:moveTo>
                  <a:cubicBezTo>
                    <a:pt x="257" y="306"/>
                    <a:pt x="168" y="332"/>
                    <a:pt x="97" y="295"/>
                  </a:cubicBezTo>
                  <a:cubicBezTo>
                    <a:pt x="26" y="257"/>
                    <a:pt x="0" y="168"/>
                    <a:pt x="37" y="97"/>
                  </a:cubicBezTo>
                  <a:cubicBezTo>
                    <a:pt x="75" y="26"/>
                    <a:pt x="164" y="0"/>
                    <a:pt x="235" y="38"/>
                  </a:cubicBezTo>
                  <a:cubicBezTo>
                    <a:pt x="306" y="76"/>
                    <a:pt x="332" y="164"/>
                    <a:pt x="294" y="235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22D2569-09AD-D896-D2D7-B45C9E23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051" y="2507257"/>
              <a:ext cx="554599" cy="509123"/>
            </a:xfrm>
            <a:custGeom>
              <a:avLst/>
              <a:gdLst/>
              <a:ahLst/>
              <a:cxnLst>
                <a:cxn ang="0">
                  <a:pos x="302" y="240"/>
                </a:cxn>
                <a:cxn ang="0">
                  <a:pos x="100" y="301"/>
                </a:cxn>
                <a:cxn ang="0">
                  <a:pos x="39" y="100"/>
                </a:cxn>
                <a:cxn ang="0">
                  <a:pos x="241" y="38"/>
                </a:cxn>
                <a:cxn ang="0">
                  <a:pos x="302" y="240"/>
                </a:cxn>
              </a:cxnLst>
              <a:rect l="0" t="0" r="r" b="b"/>
              <a:pathLst>
                <a:path w="341" h="340">
                  <a:moveTo>
                    <a:pt x="302" y="240"/>
                  </a:moveTo>
                  <a:cubicBezTo>
                    <a:pt x="263" y="313"/>
                    <a:pt x="173" y="340"/>
                    <a:pt x="100" y="301"/>
                  </a:cubicBezTo>
                  <a:cubicBezTo>
                    <a:pt x="27" y="263"/>
                    <a:pt x="0" y="172"/>
                    <a:pt x="39" y="100"/>
                  </a:cubicBezTo>
                  <a:cubicBezTo>
                    <a:pt x="78" y="27"/>
                    <a:pt x="168" y="0"/>
                    <a:pt x="241" y="38"/>
                  </a:cubicBezTo>
                  <a:cubicBezTo>
                    <a:pt x="313" y="77"/>
                    <a:pt x="341" y="168"/>
                    <a:pt x="302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625DCA1C-9694-0834-2F85-859F894F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6618" y="3162318"/>
              <a:ext cx="448361" cy="412937"/>
            </a:xfrm>
            <a:custGeom>
              <a:avLst/>
              <a:gdLst/>
              <a:ahLst/>
              <a:cxnLst>
                <a:cxn ang="0">
                  <a:pos x="245" y="195"/>
                </a:cxn>
                <a:cxn ang="0">
                  <a:pos x="81" y="245"/>
                </a:cxn>
                <a:cxn ang="0">
                  <a:pos x="31" y="81"/>
                </a:cxn>
                <a:cxn ang="0">
                  <a:pos x="195" y="31"/>
                </a:cxn>
                <a:cxn ang="0">
                  <a:pos x="245" y="195"/>
                </a:cxn>
              </a:cxnLst>
              <a:rect l="0" t="0" r="r" b="b"/>
              <a:pathLst>
                <a:path w="276" h="276">
                  <a:moveTo>
                    <a:pt x="245" y="195"/>
                  </a:moveTo>
                  <a:cubicBezTo>
                    <a:pt x="213" y="254"/>
                    <a:pt x="140" y="276"/>
                    <a:pt x="81" y="245"/>
                  </a:cubicBezTo>
                  <a:cubicBezTo>
                    <a:pt x="22" y="213"/>
                    <a:pt x="0" y="140"/>
                    <a:pt x="31" y="81"/>
                  </a:cubicBezTo>
                  <a:cubicBezTo>
                    <a:pt x="63" y="22"/>
                    <a:pt x="136" y="0"/>
                    <a:pt x="195" y="31"/>
                  </a:cubicBezTo>
                  <a:cubicBezTo>
                    <a:pt x="254" y="63"/>
                    <a:pt x="276" y="136"/>
                    <a:pt x="245" y="19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A18DF9E1-CB92-785B-52C3-74417798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8901" y="2298301"/>
              <a:ext cx="624824" cy="573800"/>
            </a:xfrm>
            <a:custGeom>
              <a:avLst/>
              <a:gdLst/>
              <a:ahLst/>
              <a:cxnLst>
                <a:cxn ang="0">
                  <a:pos x="340" y="271"/>
                </a:cxn>
                <a:cxn ang="0">
                  <a:pos x="113" y="340"/>
                </a:cxn>
                <a:cxn ang="0">
                  <a:pos x="44" y="113"/>
                </a:cxn>
                <a:cxn ang="0">
                  <a:pos x="271" y="44"/>
                </a:cxn>
                <a:cxn ang="0">
                  <a:pos x="340" y="271"/>
                </a:cxn>
              </a:cxnLst>
              <a:rect l="0" t="0" r="r" b="b"/>
              <a:pathLst>
                <a:path w="384" h="383">
                  <a:moveTo>
                    <a:pt x="340" y="271"/>
                  </a:moveTo>
                  <a:cubicBezTo>
                    <a:pt x="296" y="352"/>
                    <a:pt x="195" y="383"/>
                    <a:pt x="113" y="340"/>
                  </a:cubicBezTo>
                  <a:cubicBezTo>
                    <a:pt x="31" y="296"/>
                    <a:pt x="0" y="194"/>
                    <a:pt x="44" y="113"/>
                  </a:cubicBezTo>
                  <a:cubicBezTo>
                    <a:pt x="87" y="31"/>
                    <a:pt x="189" y="0"/>
                    <a:pt x="271" y="44"/>
                  </a:cubicBezTo>
                  <a:cubicBezTo>
                    <a:pt x="353" y="87"/>
                    <a:pt x="384" y="189"/>
                    <a:pt x="340" y="2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AF053BE1-AC73-F233-9827-FDBEFCBF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301" y="3716218"/>
              <a:ext cx="626625" cy="575459"/>
            </a:xfrm>
            <a:custGeom>
              <a:avLst/>
              <a:gdLst/>
              <a:ahLst/>
              <a:cxnLst>
                <a:cxn ang="0">
                  <a:pos x="341" y="272"/>
                </a:cxn>
                <a:cxn ang="0">
                  <a:pos x="113" y="341"/>
                </a:cxn>
                <a:cxn ang="0">
                  <a:pos x="44" y="113"/>
                </a:cxn>
                <a:cxn ang="0">
                  <a:pos x="272" y="44"/>
                </a:cxn>
                <a:cxn ang="0">
                  <a:pos x="341" y="272"/>
                </a:cxn>
              </a:cxnLst>
              <a:rect l="0" t="0" r="r" b="b"/>
              <a:pathLst>
                <a:path w="385" h="385">
                  <a:moveTo>
                    <a:pt x="341" y="272"/>
                  </a:moveTo>
                  <a:cubicBezTo>
                    <a:pt x="297" y="354"/>
                    <a:pt x="195" y="385"/>
                    <a:pt x="113" y="341"/>
                  </a:cubicBezTo>
                  <a:cubicBezTo>
                    <a:pt x="31" y="297"/>
                    <a:pt x="0" y="195"/>
                    <a:pt x="44" y="113"/>
                  </a:cubicBezTo>
                  <a:cubicBezTo>
                    <a:pt x="88" y="31"/>
                    <a:pt x="190" y="0"/>
                    <a:pt x="272" y="44"/>
                  </a:cubicBezTo>
                  <a:cubicBezTo>
                    <a:pt x="354" y="87"/>
                    <a:pt x="385" y="190"/>
                    <a:pt x="341" y="2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77EF6BF6-883E-07DB-71A1-2E2E9309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474" y="2940095"/>
              <a:ext cx="660837" cy="610285"/>
            </a:xfrm>
            <a:custGeom>
              <a:avLst/>
              <a:gdLst/>
              <a:ahLst/>
              <a:cxnLst>
                <a:cxn ang="0">
                  <a:pos x="360" y="287"/>
                </a:cxn>
                <a:cxn ang="0">
                  <a:pos x="119" y="361"/>
                </a:cxn>
                <a:cxn ang="0">
                  <a:pos x="46" y="120"/>
                </a:cxn>
                <a:cxn ang="0">
                  <a:pos x="287" y="47"/>
                </a:cxn>
                <a:cxn ang="0">
                  <a:pos x="360" y="287"/>
                </a:cxn>
              </a:cxnLst>
              <a:rect l="0" t="0" r="r" b="b"/>
              <a:pathLst>
                <a:path w="406" h="407">
                  <a:moveTo>
                    <a:pt x="360" y="287"/>
                  </a:moveTo>
                  <a:cubicBezTo>
                    <a:pt x="314" y="374"/>
                    <a:pt x="206" y="407"/>
                    <a:pt x="119" y="361"/>
                  </a:cubicBezTo>
                  <a:cubicBezTo>
                    <a:pt x="32" y="314"/>
                    <a:pt x="0" y="206"/>
                    <a:pt x="46" y="120"/>
                  </a:cubicBezTo>
                  <a:cubicBezTo>
                    <a:pt x="92" y="33"/>
                    <a:pt x="200" y="0"/>
                    <a:pt x="287" y="47"/>
                  </a:cubicBezTo>
                  <a:cubicBezTo>
                    <a:pt x="374" y="93"/>
                    <a:pt x="406" y="201"/>
                    <a:pt x="360" y="287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2D28F759-53C5-2D8F-99EB-0FE34FC4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0154" y="1711234"/>
              <a:ext cx="603216" cy="555558"/>
            </a:xfrm>
            <a:custGeom>
              <a:avLst/>
              <a:gdLst/>
              <a:ahLst/>
              <a:cxnLst>
                <a:cxn ang="0">
                  <a:pos x="307" y="299"/>
                </a:cxn>
                <a:cxn ang="0">
                  <a:pos x="71" y="307"/>
                </a:cxn>
                <a:cxn ang="0">
                  <a:pos x="63" y="71"/>
                </a:cxn>
                <a:cxn ang="0">
                  <a:pos x="299" y="63"/>
                </a:cxn>
                <a:cxn ang="0">
                  <a:pos x="307" y="299"/>
                </a:cxn>
              </a:cxnLst>
              <a:rect l="0" t="0" r="r" b="b"/>
              <a:pathLst>
                <a:path w="370" h="370">
                  <a:moveTo>
                    <a:pt x="307" y="299"/>
                  </a:moveTo>
                  <a:cubicBezTo>
                    <a:pt x="244" y="366"/>
                    <a:pt x="138" y="370"/>
                    <a:pt x="71" y="307"/>
                  </a:cubicBezTo>
                  <a:cubicBezTo>
                    <a:pt x="4" y="244"/>
                    <a:pt x="0" y="138"/>
                    <a:pt x="63" y="71"/>
                  </a:cubicBezTo>
                  <a:cubicBezTo>
                    <a:pt x="126" y="4"/>
                    <a:pt x="232" y="0"/>
                    <a:pt x="299" y="63"/>
                  </a:cubicBezTo>
                  <a:cubicBezTo>
                    <a:pt x="366" y="126"/>
                    <a:pt x="370" y="231"/>
                    <a:pt x="307" y="299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AC9ACD0B-34A6-AEB6-0B18-753B1254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586" y="3086033"/>
              <a:ext cx="619422" cy="568825"/>
            </a:xfrm>
            <a:custGeom>
              <a:avLst/>
              <a:gdLst/>
              <a:ahLst/>
              <a:cxnLst>
                <a:cxn ang="0">
                  <a:pos x="337" y="268"/>
                </a:cxn>
                <a:cxn ang="0">
                  <a:pos x="112" y="337"/>
                </a:cxn>
                <a:cxn ang="0">
                  <a:pos x="43" y="111"/>
                </a:cxn>
                <a:cxn ang="0">
                  <a:pos x="269" y="43"/>
                </a:cxn>
                <a:cxn ang="0">
                  <a:pos x="337" y="268"/>
                </a:cxn>
              </a:cxnLst>
              <a:rect l="0" t="0" r="r" b="b"/>
              <a:pathLst>
                <a:path w="381" h="380">
                  <a:moveTo>
                    <a:pt x="337" y="268"/>
                  </a:moveTo>
                  <a:cubicBezTo>
                    <a:pt x="294" y="350"/>
                    <a:pt x="193" y="380"/>
                    <a:pt x="112" y="337"/>
                  </a:cubicBezTo>
                  <a:cubicBezTo>
                    <a:pt x="31" y="294"/>
                    <a:pt x="0" y="193"/>
                    <a:pt x="43" y="111"/>
                  </a:cubicBezTo>
                  <a:cubicBezTo>
                    <a:pt x="87" y="30"/>
                    <a:pt x="188" y="0"/>
                    <a:pt x="269" y="43"/>
                  </a:cubicBezTo>
                  <a:cubicBezTo>
                    <a:pt x="350" y="86"/>
                    <a:pt x="381" y="187"/>
                    <a:pt x="337" y="26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EFB87502-D9D0-1877-3C98-6C9EBCBE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734" y="4651545"/>
              <a:ext cx="617622" cy="572142"/>
            </a:xfrm>
            <a:custGeom>
              <a:avLst/>
              <a:gdLst/>
              <a:ahLst/>
              <a:cxnLst>
                <a:cxn ang="0">
                  <a:pos x="337" y="269"/>
                </a:cxn>
                <a:cxn ang="0">
                  <a:pos x="112" y="338"/>
                </a:cxn>
                <a:cxn ang="0">
                  <a:pos x="43" y="112"/>
                </a:cxn>
                <a:cxn ang="0">
                  <a:pos x="269" y="44"/>
                </a:cxn>
                <a:cxn ang="0">
                  <a:pos x="337" y="269"/>
                </a:cxn>
              </a:cxnLst>
              <a:rect l="0" t="0" r="r" b="b"/>
              <a:pathLst>
                <a:path w="380" h="381">
                  <a:moveTo>
                    <a:pt x="337" y="269"/>
                  </a:moveTo>
                  <a:cubicBezTo>
                    <a:pt x="294" y="350"/>
                    <a:pt x="193" y="381"/>
                    <a:pt x="112" y="338"/>
                  </a:cubicBezTo>
                  <a:cubicBezTo>
                    <a:pt x="30" y="294"/>
                    <a:pt x="0" y="193"/>
                    <a:pt x="43" y="112"/>
                  </a:cubicBezTo>
                  <a:cubicBezTo>
                    <a:pt x="86" y="31"/>
                    <a:pt x="187" y="0"/>
                    <a:pt x="269" y="44"/>
                  </a:cubicBezTo>
                  <a:cubicBezTo>
                    <a:pt x="350" y="87"/>
                    <a:pt x="380" y="188"/>
                    <a:pt x="337" y="269"/>
                  </a:cubicBezTo>
                  <a:close/>
                </a:path>
              </a:pathLst>
            </a:custGeom>
            <a:solidFill>
              <a:srgbClr val="FCD99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3F925DDA-2C96-7A0A-9A6E-E0F27C66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5816" y="3432635"/>
              <a:ext cx="619422" cy="568825"/>
            </a:xfrm>
            <a:custGeom>
              <a:avLst/>
              <a:gdLst/>
              <a:ahLst/>
              <a:cxnLst>
                <a:cxn ang="0">
                  <a:pos x="338" y="268"/>
                </a:cxn>
                <a:cxn ang="0">
                  <a:pos x="112" y="337"/>
                </a:cxn>
                <a:cxn ang="0">
                  <a:pos x="44" y="111"/>
                </a:cxn>
                <a:cxn ang="0">
                  <a:pos x="269" y="43"/>
                </a:cxn>
                <a:cxn ang="0">
                  <a:pos x="338" y="268"/>
                </a:cxn>
              </a:cxnLst>
              <a:rect l="0" t="0" r="r" b="b"/>
              <a:pathLst>
                <a:path w="381" h="380">
                  <a:moveTo>
                    <a:pt x="338" y="268"/>
                  </a:moveTo>
                  <a:cubicBezTo>
                    <a:pt x="294" y="350"/>
                    <a:pt x="193" y="380"/>
                    <a:pt x="112" y="337"/>
                  </a:cubicBezTo>
                  <a:cubicBezTo>
                    <a:pt x="31" y="294"/>
                    <a:pt x="0" y="193"/>
                    <a:pt x="44" y="111"/>
                  </a:cubicBezTo>
                  <a:cubicBezTo>
                    <a:pt x="87" y="30"/>
                    <a:pt x="188" y="0"/>
                    <a:pt x="269" y="43"/>
                  </a:cubicBezTo>
                  <a:cubicBezTo>
                    <a:pt x="350" y="86"/>
                    <a:pt x="381" y="187"/>
                    <a:pt x="338" y="2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AD30430D-9BAE-6B2C-C52F-D98CCCD63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183" y="2192164"/>
              <a:ext cx="522186" cy="480930"/>
            </a:xfrm>
            <a:custGeom>
              <a:avLst/>
              <a:gdLst/>
              <a:ahLst/>
              <a:cxnLst>
                <a:cxn ang="0">
                  <a:pos x="284" y="226"/>
                </a:cxn>
                <a:cxn ang="0">
                  <a:pos x="94" y="283"/>
                </a:cxn>
                <a:cxn ang="0">
                  <a:pos x="37" y="94"/>
                </a:cxn>
                <a:cxn ang="0">
                  <a:pos x="226" y="36"/>
                </a:cxn>
                <a:cxn ang="0">
                  <a:pos x="284" y="226"/>
                </a:cxn>
              </a:cxnLst>
              <a:rect l="0" t="0" r="r" b="b"/>
              <a:pathLst>
                <a:path w="320" h="320">
                  <a:moveTo>
                    <a:pt x="284" y="226"/>
                  </a:moveTo>
                  <a:cubicBezTo>
                    <a:pt x="247" y="294"/>
                    <a:pt x="162" y="320"/>
                    <a:pt x="94" y="283"/>
                  </a:cubicBezTo>
                  <a:cubicBezTo>
                    <a:pt x="26" y="247"/>
                    <a:pt x="0" y="162"/>
                    <a:pt x="37" y="94"/>
                  </a:cubicBezTo>
                  <a:cubicBezTo>
                    <a:pt x="73" y="25"/>
                    <a:pt x="158" y="0"/>
                    <a:pt x="226" y="36"/>
                  </a:cubicBezTo>
                  <a:cubicBezTo>
                    <a:pt x="295" y="73"/>
                    <a:pt x="320" y="157"/>
                    <a:pt x="284" y="2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00E5519-38FF-AE01-A7AD-55C6FE98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738" y="1852196"/>
              <a:ext cx="619422" cy="570483"/>
            </a:xfrm>
            <a:custGeom>
              <a:avLst/>
              <a:gdLst/>
              <a:ahLst/>
              <a:cxnLst>
                <a:cxn ang="0">
                  <a:pos x="338" y="269"/>
                </a:cxn>
                <a:cxn ang="0">
                  <a:pos x="112" y="337"/>
                </a:cxn>
                <a:cxn ang="0">
                  <a:pos x="44" y="112"/>
                </a:cxn>
                <a:cxn ang="0">
                  <a:pos x="269" y="43"/>
                </a:cxn>
                <a:cxn ang="0">
                  <a:pos x="338" y="269"/>
                </a:cxn>
              </a:cxnLst>
              <a:rect l="0" t="0" r="r" b="b"/>
              <a:pathLst>
                <a:path w="381" h="381">
                  <a:moveTo>
                    <a:pt x="338" y="269"/>
                  </a:moveTo>
                  <a:cubicBezTo>
                    <a:pt x="294" y="350"/>
                    <a:pt x="193" y="381"/>
                    <a:pt x="112" y="337"/>
                  </a:cubicBezTo>
                  <a:cubicBezTo>
                    <a:pt x="31" y="294"/>
                    <a:pt x="0" y="193"/>
                    <a:pt x="44" y="112"/>
                  </a:cubicBezTo>
                  <a:cubicBezTo>
                    <a:pt x="87" y="31"/>
                    <a:pt x="188" y="0"/>
                    <a:pt x="269" y="43"/>
                  </a:cubicBezTo>
                  <a:cubicBezTo>
                    <a:pt x="350" y="87"/>
                    <a:pt x="381" y="188"/>
                    <a:pt x="338" y="269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6AF499A-2AAB-F70C-183E-DBB71E29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1443" y="2581885"/>
              <a:ext cx="160257" cy="255391"/>
            </a:xfrm>
            <a:custGeom>
              <a:avLst/>
              <a:gdLst/>
              <a:ahLst/>
              <a:cxnLst>
                <a:cxn ang="0">
                  <a:pos x="99" y="100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0" y="100"/>
                </a:cxn>
                <a:cxn ang="0">
                  <a:pos x="29" y="170"/>
                </a:cxn>
                <a:cxn ang="0">
                  <a:pos x="99" y="100"/>
                </a:cxn>
              </a:cxnLst>
              <a:rect l="0" t="0" r="r" b="b"/>
              <a:pathLst>
                <a:path w="99" h="170">
                  <a:moveTo>
                    <a:pt x="99" y="10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5"/>
                    <a:pt x="0" y="100"/>
                  </a:cubicBezTo>
                  <a:cubicBezTo>
                    <a:pt x="0" y="127"/>
                    <a:pt x="11" y="152"/>
                    <a:pt x="29" y="170"/>
                  </a:cubicBezTo>
                  <a:cubicBezTo>
                    <a:pt x="99" y="100"/>
                    <a:pt x="99" y="100"/>
                    <a:pt x="99" y="1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62B89388-68D7-533C-473B-C1A528A8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0864" y="2749381"/>
              <a:ext cx="275499" cy="147596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70" y="99"/>
                </a:cxn>
                <a:cxn ang="0">
                  <a:pos x="169" y="0"/>
                </a:cxn>
                <a:cxn ang="0">
                  <a:pos x="70" y="0"/>
                </a:cxn>
                <a:cxn ang="0">
                  <a:pos x="0" y="70"/>
                </a:cxn>
              </a:cxnLst>
              <a:rect l="0" t="0" r="r" b="b"/>
              <a:pathLst>
                <a:path w="169" h="99">
                  <a:moveTo>
                    <a:pt x="0" y="70"/>
                  </a:moveTo>
                  <a:cubicBezTo>
                    <a:pt x="18" y="88"/>
                    <a:pt x="43" y="99"/>
                    <a:pt x="70" y="99"/>
                  </a:cubicBezTo>
                  <a:cubicBezTo>
                    <a:pt x="125" y="99"/>
                    <a:pt x="169" y="55"/>
                    <a:pt x="169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7AF2B275-E0A9-7B8B-AC26-EAC0F34E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308" y="2581885"/>
              <a:ext cx="160257" cy="150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99" y="100"/>
                </a:cxn>
                <a:cxn ang="0">
                  <a:pos x="99" y="100"/>
                </a:cxn>
                <a:cxn ang="0">
                  <a:pos x="0" y="0"/>
                </a:cxn>
              </a:cxnLst>
              <a:rect l="0" t="0" r="r" b="b"/>
              <a:pathLst>
                <a:path w="99" h="100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100"/>
                    <a:pt x="99" y="100"/>
                    <a:pt x="99" y="100"/>
                  </a:cubicBezTo>
                  <a:cubicBezTo>
                    <a:pt x="99" y="45"/>
                    <a:pt x="5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2A289B58-CCCA-EB02-5802-E447D7B20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6588" y="4998147"/>
              <a:ext cx="84630" cy="7794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26" y="52"/>
                </a:cxn>
                <a:cxn ang="0">
                  <a:pos x="52" y="26"/>
                </a:cxn>
                <a:cxn ang="0">
                  <a:pos x="26" y="0"/>
                </a:cxn>
                <a:cxn ang="0">
                  <a:pos x="26" y="45"/>
                </a:cxn>
                <a:cxn ang="0">
                  <a:pos x="7" y="26"/>
                </a:cxn>
                <a:cxn ang="0">
                  <a:pos x="26" y="7"/>
                </a:cxn>
                <a:cxn ang="0">
                  <a:pos x="45" y="26"/>
                </a:cxn>
                <a:cxn ang="0">
                  <a:pos x="26" y="45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1" y="52"/>
                    <a:pt x="52" y="40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lose/>
                  <a:moveTo>
                    <a:pt x="26" y="45"/>
                  </a:moveTo>
                  <a:cubicBezTo>
                    <a:pt x="16" y="45"/>
                    <a:pt x="7" y="37"/>
                    <a:pt x="7" y="26"/>
                  </a:cubicBezTo>
                  <a:cubicBezTo>
                    <a:pt x="7" y="16"/>
                    <a:pt x="16" y="7"/>
                    <a:pt x="26" y="7"/>
                  </a:cubicBezTo>
                  <a:cubicBezTo>
                    <a:pt x="37" y="7"/>
                    <a:pt x="45" y="16"/>
                    <a:pt x="45" y="26"/>
                  </a:cubicBezTo>
                  <a:cubicBezTo>
                    <a:pt x="45" y="37"/>
                    <a:pt x="37" y="45"/>
                    <a:pt x="26" y="4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9EB658D0-E35C-9488-E102-D48A5DA52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7167" y="4945079"/>
              <a:ext cx="198071" cy="18242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61"/>
                </a:cxn>
                <a:cxn ang="0">
                  <a:pos x="61" y="122"/>
                </a:cxn>
                <a:cxn ang="0">
                  <a:pos x="122" y="61"/>
                </a:cxn>
                <a:cxn ang="0">
                  <a:pos x="61" y="0"/>
                </a:cxn>
                <a:cxn ang="0">
                  <a:pos x="62" y="91"/>
                </a:cxn>
                <a:cxn ang="0">
                  <a:pos x="33" y="62"/>
                </a:cxn>
                <a:cxn ang="0">
                  <a:pos x="62" y="33"/>
                </a:cxn>
                <a:cxn ang="0">
                  <a:pos x="91" y="62"/>
                </a:cxn>
                <a:cxn ang="0">
                  <a:pos x="62" y="91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2"/>
                    <a:pt x="61" y="122"/>
                  </a:cubicBezTo>
                  <a:cubicBezTo>
                    <a:pt x="95" y="122"/>
                    <a:pt x="122" y="95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  <a:moveTo>
                    <a:pt x="62" y="91"/>
                  </a:moveTo>
                  <a:cubicBezTo>
                    <a:pt x="46" y="91"/>
                    <a:pt x="33" y="78"/>
                    <a:pt x="33" y="62"/>
                  </a:cubicBezTo>
                  <a:cubicBezTo>
                    <a:pt x="33" y="46"/>
                    <a:pt x="46" y="33"/>
                    <a:pt x="62" y="33"/>
                  </a:cubicBezTo>
                  <a:cubicBezTo>
                    <a:pt x="78" y="33"/>
                    <a:pt x="91" y="46"/>
                    <a:pt x="91" y="62"/>
                  </a:cubicBezTo>
                  <a:cubicBezTo>
                    <a:pt x="91" y="78"/>
                    <a:pt x="78" y="91"/>
                    <a:pt x="62" y="9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92B0F073-3360-797A-0ABF-31CEB76C5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875" y="2067786"/>
              <a:ext cx="9003" cy="66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53B02687-F4DD-5B15-F566-2836A33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5300" y="2004768"/>
              <a:ext cx="9003" cy="8292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8018D937-E217-9E15-BC1E-04A6EBF35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924" y="2067786"/>
              <a:ext cx="10804" cy="663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258D32CA-0E5F-3F6E-A6D8-D88E72F5B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5300" y="2129146"/>
              <a:ext cx="9003" cy="829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741ABD34-9BD9-E68E-F408-5667A0A66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7101" y="2018035"/>
              <a:ext cx="41415" cy="563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3" y="30"/>
                </a:cxn>
                <a:cxn ang="0">
                  <a:pos x="3" y="30"/>
                </a:cxn>
                <a:cxn ang="0">
                  <a:pos x="3" y="0"/>
                </a:cxn>
              </a:cxnLst>
              <a:rect l="0" t="0" r="r" b="b"/>
              <a:pathLst>
                <a:path w="23" h="34">
                  <a:moveTo>
                    <a:pt x="3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23" y="34"/>
                  </a:lnTo>
                  <a:lnTo>
                    <a:pt x="23" y="30"/>
                  </a:lnTo>
                  <a:lnTo>
                    <a:pt x="3" y="3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65002986-75C7-D378-5881-1D32B001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4110" y="1941749"/>
              <a:ext cx="102637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0"/>
                </a:cxn>
                <a:cxn ang="0">
                  <a:pos x="47" y="60"/>
                </a:cxn>
                <a:cxn ang="0">
                  <a:pos x="63" y="32"/>
                </a:cxn>
                <a:cxn ang="0">
                  <a:pos x="30" y="0"/>
                </a:cxn>
              </a:cxnLst>
              <a:rect l="0" t="0" r="r" b="b"/>
              <a:pathLst>
                <a:path w="63" h="60">
                  <a:moveTo>
                    <a:pt x="30" y="0"/>
                  </a:moveTo>
                  <a:cubicBezTo>
                    <a:pt x="16" y="0"/>
                    <a:pt x="5" y="8"/>
                    <a:pt x="0" y="20"/>
                  </a:cubicBezTo>
                  <a:cubicBezTo>
                    <a:pt x="21" y="24"/>
                    <a:pt x="39" y="40"/>
                    <a:pt x="47" y="60"/>
                  </a:cubicBezTo>
                  <a:cubicBezTo>
                    <a:pt x="56" y="54"/>
                    <a:pt x="63" y="44"/>
                    <a:pt x="63" y="32"/>
                  </a:cubicBezTo>
                  <a:cubicBezTo>
                    <a:pt x="63" y="14"/>
                    <a:pt x="48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2AF6E81B-C4BE-AA7C-6E48-E4C99779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055" y="1941749"/>
              <a:ext cx="102637" cy="91211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33" y="0"/>
                </a:cxn>
                <a:cxn ang="0">
                  <a:pos x="0" y="32"/>
                </a:cxn>
                <a:cxn ang="0">
                  <a:pos x="15" y="60"/>
                </a:cxn>
                <a:cxn ang="0">
                  <a:pos x="63" y="20"/>
                </a:cxn>
              </a:cxnLst>
              <a:rect l="0" t="0" r="r" b="b"/>
              <a:pathLst>
                <a:path w="63" h="60">
                  <a:moveTo>
                    <a:pt x="63" y="20"/>
                  </a:moveTo>
                  <a:cubicBezTo>
                    <a:pt x="58" y="8"/>
                    <a:pt x="46" y="0"/>
                    <a:pt x="33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4"/>
                    <a:pt x="6" y="54"/>
                    <a:pt x="15" y="60"/>
                  </a:cubicBezTo>
                  <a:cubicBezTo>
                    <a:pt x="23" y="40"/>
                    <a:pt x="41" y="24"/>
                    <a:pt x="63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E792E4CB-7974-7C78-3519-2CE467B09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24464" y="1973258"/>
              <a:ext cx="210676" cy="208956"/>
            </a:xfrm>
            <a:custGeom>
              <a:avLst/>
              <a:gdLst/>
              <a:ahLst/>
              <a:cxnLst>
                <a:cxn ang="0">
                  <a:pos x="129" y="65"/>
                </a:cxn>
                <a:cxn ang="0">
                  <a:pos x="64" y="0"/>
                </a:cxn>
                <a:cxn ang="0">
                  <a:pos x="0" y="65"/>
                </a:cxn>
                <a:cxn ang="0">
                  <a:pos x="26" y="117"/>
                </a:cxn>
                <a:cxn ang="0">
                  <a:pos x="16" y="139"/>
                </a:cxn>
                <a:cxn ang="0">
                  <a:pos x="25" y="139"/>
                </a:cxn>
                <a:cxn ang="0">
                  <a:pos x="33" y="121"/>
                </a:cxn>
                <a:cxn ang="0">
                  <a:pos x="64" y="129"/>
                </a:cxn>
                <a:cxn ang="0">
                  <a:pos x="94" y="122"/>
                </a:cxn>
                <a:cxn ang="0">
                  <a:pos x="101" y="139"/>
                </a:cxn>
                <a:cxn ang="0">
                  <a:pos x="111" y="139"/>
                </a:cxn>
                <a:cxn ang="0">
                  <a:pos x="101" y="118"/>
                </a:cxn>
                <a:cxn ang="0">
                  <a:pos x="129" y="65"/>
                </a:cxn>
                <a:cxn ang="0">
                  <a:pos x="17" y="65"/>
                </a:cxn>
                <a:cxn ang="0">
                  <a:pos x="64" y="18"/>
                </a:cxn>
                <a:cxn ang="0">
                  <a:pos x="106" y="42"/>
                </a:cxn>
                <a:cxn ang="0">
                  <a:pos x="111" y="64"/>
                </a:cxn>
                <a:cxn ang="0">
                  <a:pos x="63" y="112"/>
                </a:cxn>
                <a:cxn ang="0">
                  <a:pos x="50" y="110"/>
                </a:cxn>
                <a:cxn ang="0">
                  <a:pos x="17" y="65"/>
                </a:cxn>
              </a:cxnLst>
              <a:rect l="0" t="0" r="r" b="b"/>
              <a:pathLst>
                <a:path w="129" h="139">
                  <a:moveTo>
                    <a:pt x="129" y="65"/>
                  </a:moveTo>
                  <a:cubicBezTo>
                    <a:pt x="129" y="29"/>
                    <a:pt x="100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86"/>
                    <a:pt x="10" y="105"/>
                    <a:pt x="26" y="117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42" y="126"/>
                    <a:pt x="53" y="129"/>
                    <a:pt x="64" y="129"/>
                  </a:cubicBezTo>
                  <a:cubicBezTo>
                    <a:pt x="75" y="129"/>
                    <a:pt x="85" y="127"/>
                    <a:pt x="94" y="122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18" y="106"/>
                    <a:pt x="129" y="87"/>
                    <a:pt x="129" y="65"/>
                  </a:cubicBezTo>
                  <a:close/>
                  <a:moveTo>
                    <a:pt x="17" y="65"/>
                  </a:moveTo>
                  <a:cubicBezTo>
                    <a:pt x="17" y="39"/>
                    <a:pt x="38" y="18"/>
                    <a:pt x="64" y="18"/>
                  </a:cubicBezTo>
                  <a:cubicBezTo>
                    <a:pt x="82" y="18"/>
                    <a:pt x="98" y="28"/>
                    <a:pt x="106" y="42"/>
                  </a:cubicBezTo>
                  <a:cubicBezTo>
                    <a:pt x="109" y="49"/>
                    <a:pt x="111" y="56"/>
                    <a:pt x="111" y="64"/>
                  </a:cubicBezTo>
                  <a:cubicBezTo>
                    <a:pt x="111" y="90"/>
                    <a:pt x="89" y="112"/>
                    <a:pt x="63" y="112"/>
                  </a:cubicBezTo>
                  <a:cubicBezTo>
                    <a:pt x="59" y="112"/>
                    <a:pt x="54" y="111"/>
                    <a:pt x="50" y="110"/>
                  </a:cubicBezTo>
                  <a:cubicBezTo>
                    <a:pt x="31" y="104"/>
                    <a:pt x="17" y="86"/>
                    <a:pt x="17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52D996A1-A054-A36E-EE0F-60CBCA0FD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7875" y="2948387"/>
              <a:ext cx="261094" cy="240465"/>
            </a:xfrm>
            <a:custGeom>
              <a:avLst/>
              <a:gdLst/>
              <a:ahLst/>
              <a:cxnLst>
                <a:cxn ang="0">
                  <a:pos x="131" y="70"/>
                </a:cxn>
                <a:cxn ang="0">
                  <a:pos x="120" y="59"/>
                </a:cxn>
                <a:cxn ang="0">
                  <a:pos x="145" y="32"/>
                </a:cxn>
                <a:cxn ang="0">
                  <a:pos x="111" y="0"/>
                </a:cxn>
                <a:cxn ang="0">
                  <a:pos x="86" y="26"/>
                </a:cxn>
                <a:cxn ang="0">
                  <a:pos x="73" y="12"/>
                </a:cxn>
                <a:cxn ang="0">
                  <a:pos x="57" y="29"/>
                </a:cxn>
                <a:cxn ang="0">
                  <a:pos x="70" y="41"/>
                </a:cxn>
                <a:cxn ang="0">
                  <a:pos x="18" y="94"/>
                </a:cxn>
                <a:cxn ang="0">
                  <a:pos x="17" y="110"/>
                </a:cxn>
                <a:cxn ang="0">
                  <a:pos x="0" y="125"/>
                </a:cxn>
                <a:cxn ang="0">
                  <a:pos x="20" y="145"/>
                </a:cxn>
                <a:cxn ang="0">
                  <a:pos x="36" y="130"/>
                </a:cxn>
                <a:cxn ang="0">
                  <a:pos x="52" y="127"/>
                </a:cxn>
                <a:cxn ang="0">
                  <a:pos x="104" y="75"/>
                </a:cxn>
                <a:cxn ang="0">
                  <a:pos x="116" y="87"/>
                </a:cxn>
                <a:cxn ang="0">
                  <a:pos x="131" y="70"/>
                </a:cxn>
                <a:cxn ang="0">
                  <a:pos x="49" y="122"/>
                </a:cxn>
                <a:cxn ang="0">
                  <a:pos x="33" y="124"/>
                </a:cxn>
                <a:cxn ang="0">
                  <a:pos x="20" y="136"/>
                </a:cxn>
                <a:cxn ang="0">
                  <a:pos x="10" y="125"/>
                </a:cxn>
                <a:cxn ang="0">
                  <a:pos x="22" y="113"/>
                </a:cxn>
                <a:cxn ang="0">
                  <a:pos x="24" y="97"/>
                </a:cxn>
                <a:cxn ang="0">
                  <a:pos x="74" y="46"/>
                </a:cxn>
                <a:cxn ang="0">
                  <a:pos x="100" y="70"/>
                </a:cxn>
                <a:cxn ang="0">
                  <a:pos x="49" y="122"/>
                </a:cxn>
              </a:cxnLst>
              <a:rect l="0" t="0" r="r" b="b"/>
              <a:pathLst>
                <a:path w="145" h="145">
                  <a:moveTo>
                    <a:pt x="131" y="70"/>
                  </a:moveTo>
                  <a:lnTo>
                    <a:pt x="120" y="59"/>
                  </a:lnTo>
                  <a:lnTo>
                    <a:pt x="145" y="32"/>
                  </a:lnTo>
                  <a:lnTo>
                    <a:pt x="111" y="0"/>
                  </a:lnTo>
                  <a:lnTo>
                    <a:pt x="86" y="26"/>
                  </a:lnTo>
                  <a:lnTo>
                    <a:pt x="73" y="12"/>
                  </a:lnTo>
                  <a:lnTo>
                    <a:pt x="57" y="29"/>
                  </a:lnTo>
                  <a:lnTo>
                    <a:pt x="70" y="41"/>
                  </a:lnTo>
                  <a:lnTo>
                    <a:pt x="18" y="94"/>
                  </a:lnTo>
                  <a:lnTo>
                    <a:pt x="17" y="110"/>
                  </a:lnTo>
                  <a:lnTo>
                    <a:pt x="0" y="125"/>
                  </a:lnTo>
                  <a:lnTo>
                    <a:pt x="20" y="145"/>
                  </a:lnTo>
                  <a:lnTo>
                    <a:pt x="36" y="130"/>
                  </a:lnTo>
                  <a:lnTo>
                    <a:pt x="52" y="127"/>
                  </a:lnTo>
                  <a:lnTo>
                    <a:pt x="104" y="75"/>
                  </a:lnTo>
                  <a:lnTo>
                    <a:pt x="116" y="87"/>
                  </a:lnTo>
                  <a:lnTo>
                    <a:pt x="131" y="70"/>
                  </a:lnTo>
                  <a:close/>
                  <a:moveTo>
                    <a:pt x="49" y="122"/>
                  </a:moveTo>
                  <a:lnTo>
                    <a:pt x="33" y="124"/>
                  </a:lnTo>
                  <a:lnTo>
                    <a:pt x="20" y="136"/>
                  </a:lnTo>
                  <a:lnTo>
                    <a:pt x="10" y="125"/>
                  </a:lnTo>
                  <a:lnTo>
                    <a:pt x="22" y="113"/>
                  </a:lnTo>
                  <a:lnTo>
                    <a:pt x="24" y="97"/>
                  </a:lnTo>
                  <a:lnTo>
                    <a:pt x="74" y="46"/>
                  </a:lnTo>
                  <a:lnTo>
                    <a:pt x="100" y="70"/>
                  </a:lnTo>
                  <a:lnTo>
                    <a:pt x="49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3DE8A639-7A88-D9FE-372E-EDAB4117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667" y="3842255"/>
              <a:ext cx="309711" cy="323385"/>
            </a:xfrm>
            <a:custGeom>
              <a:avLst/>
              <a:gdLst/>
              <a:ahLst/>
              <a:cxnLst>
                <a:cxn ang="0">
                  <a:pos x="130" y="135"/>
                </a:cxn>
                <a:cxn ang="0">
                  <a:pos x="128" y="87"/>
                </a:cxn>
                <a:cxn ang="0">
                  <a:pos x="145" y="50"/>
                </a:cxn>
                <a:cxn ang="0">
                  <a:pos x="96" y="0"/>
                </a:cxn>
                <a:cxn ang="0">
                  <a:pos x="46" y="50"/>
                </a:cxn>
                <a:cxn ang="0">
                  <a:pos x="66" y="90"/>
                </a:cxn>
                <a:cxn ang="0">
                  <a:pos x="60" y="133"/>
                </a:cxn>
                <a:cxn ang="0">
                  <a:pos x="18" y="187"/>
                </a:cxn>
                <a:cxn ang="0">
                  <a:pos x="0" y="187"/>
                </a:cxn>
                <a:cxn ang="0">
                  <a:pos x="0" y="215"/>
                </a:cxn>
                <a:cxn ang="0">
                  <a:pos x="191" y="215"/>
                </a:cxn>
                <a:cxn ang="0">
                  <a:pos x="191" y="187"/>
                </a:cxn>
                <a:cxn ang="0">
                  <a:pos x="173" y="187"/>
                </a:cxn>
                <a:cxn ang="0">
                  <a:pos x="130" y="135"/>
                </a:cxn>
              </a:cxnLst>
              <a:rect l="0" t="0" r="r" b="b"/>
              <a:pathLst>
                <a:path w="191" h="215">
                  <a:moveTo>
                    <a:pt x="130" y="135"/>
                  </a:moveTo>
                  <a:cubicBezTo>
                    <a:pt x="125" y="120"/>
                    <a:pt x="126" y="100"/>
                    <a:pt x="128" y="87"/>
                  </a:cubicBezTo>
                  <a:cubicBezTo>
                    <a:pt x="139" y="78"/>
                    <a:pt x="145" y="65"/>
                    <a:pt x="145" y="50"/>
                  </a:cubicBezTo>
                  <a:cubicBezTo>
                    <a:pt x="145" y="22"/>
                    <a:pt x="123" y="0"/>
                    <a:pt x="96" y="0"/>
                  </a:cubicBezTo>
                  <a:cubicBezTo>
                    <a:pt x="68" y="0"/>
                    <a:pt x="46" y="22"/>
                    <a:pt x="46" y="50"/>
                  </a:cubicBezTo>
                  <a:cubicBezTo>
                    <a:pt x="46" y="66"/>
                    <a:pt x="54" y="81"/>
                    <a:pt x="66" y="90"/>
                  </a:cubicBezTo>
                  <a:cubicBezTo>
                    <a:pt x="67" y="102"/>
                    <a:pt x="66" y="118"/>
                    <a:pt x="60" y="133"/>
                  </a:cubicBezTo>
                  <a:cubicBezTo>
                    <a:pt x="51" y="158"/>
                    <a:pt x="24" y="182"/>
                    <a:pt x="18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91" y="215"/>
                    <a:pt x="191" y="215"/>
                    <a:pt x="191" y="215"/>
                  </a:cubicBezTo>
                  <a:cubicBezTo>
                    <a:pt x="191" y="187"/>
                    <a:pt x="191" y="187"/>
                    <a:pt x="191" y="187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67" y="182"/>
                    <a:pt x="137" y="156"/>
                    <a:pt x="130" y="13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9A3AEBE8-FFB5-5099-6164-0A440CF82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4012" y="1868780"/>
              <a:ext cx="127846" cy="11608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71" y="70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70"/>
                </a:cxn>
                <a:cxn ang="0">
                  <a:pos x="20" y="32"/>
                </a:cxn>
                <a:cxn ang="0">
                  <a:pos x="32" y="32"/>
                </a:cxn>
                <a:cxn ang="0">
                  <a:pos x="32" y="19"/>
                </a:cxn>
                <a:cxn ang="0">
                  <a:pos x="39" y="19"/>
                </a:cxn>
                <a:cxn ang="0">
                  <a:pos x="39" y="32"/>
                </a:cxn>
                <a:cxn ang="0">
                  <a:pos x="51" y="32"/>
                </a:cxn>
                <a:cxn ang="0">
                  <a:pos x="51" y="39"/>
                </a:cxn>
                <a:cxn ang="0">
                  <a:pos x="39" y="39"/>
                </a:cxn>
                <a:cxn ang="0">
                  <a:pos x="39" y="51"/>
                </a:cxn>
                <a:cxn ang="0">
                  <a:pos x="32" y="51"/>
                </a:cxn>
                <a:cxn ang="0">
                  <a:pos x="32" y="39"/>
                </a:cxn>
                <a:cxn ang="0">
                  <a:pos x="20" y="39"/>
                </a:cxn>
                <a:cxn ang="0">
                  <a:pos x="20" y="32"/>
                </a:cxn>
              </a:cxnLst>
              <a:rect l="0" t="0" r="r" b="b"/>
              <a:pathLst>
                <a:path w="71" h="70">
                  <a:moveTo>
                    <a:pt x="0" y="70"/>
                  </a:moveTo>
                  <a:lnTo>
                    <a:pt x="71" y="7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70"/>
                  </a:lnTo>
                  <a:close/>
                  <a:moveTo>
                    <a:pt x="20" y="32"/>
                  </a:moveTo>
                  <a:lnTo>
                    <a:pt x="32" y="32"/>
                  </a:lnTo>
                  <a:lnTo>
                    <a:pt x="32" y="19"/>
                  </a:lnTo>
                  <a:lnTo>
                    <a:pt x="39" y="19"/>
                  </a:lnTo>
                  <a:lnTo>
                    <a:pt x="39" y="32"/>
                  </a:lnTo>
                  <a:lnTo>
                    <a:pt x="51" y="32"/>
                  </a:lnTo>
                  <a:lnTo>
                    <a:pt x="51" y="39"/>
                  </a:lnTo>
                  <a:lnTo>
                    <a:pt x="39" y="39"/>
                  </a:lnTo>
                  <a:lnTo>
                    <a:pt x="39" y="51"/>
                  </a:lnTo>
                  <a:lnTo>
                    <a:pt x="32" y="51"/>
                  </a:lnTo>
                  <a:lnTo>
                    <a:pt x="32" y="39"/>
                  </a:lnTo>
                  <a:lnTo>
                    <a:pt x="20" y="39"/>
                  </a:lnTo>
                  <a:lnTo>
                    <a:pt x="20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637997FE-80AC-B4F2-A704-72A5C645D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4012" y="1998134"/>
              <a:ext cx="127846" cy="114428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71" y="69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69"/>
                </a:cxn>
                <a:cxn ang="0">
                  <a:pos x="20" y="31"/>
                </a:cxn>
                <a:cxn ang="0">
                  <a:pos x="51" y="31"/>
                </a:cxn>
                <a:cxn ang="0">
                  <a:pos x="51" y="38"/>
                </a:cxn>
                <a:cxn ang="0">
                  <a:pos x="20" y="38"/>
                </a:cxn>
                <a:cxn ang="0">
                  <a:pos x="20" y="31"/>
                </a:cxn>
              </a:cxnLst>
              <a:rect l="0" t="0" r="r" b="b"/>
              <a:pathLst>
                <a:path w="71" h="69">
                  <a:moveTo>
                    <a:pt x="0" y="69"/>
                  </a:moveTo>
                  <a:lnTo>
                    <a:pt x="71" y="69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69"/>
                  </a:lnTo>
                  <a:close/>
                  <a:moveTo>
                    <a:pt x="20" y="31"/>
                  </a:moveTo>
                  <a:lnTo>
                    <a:pt x="51" y="31"/>
                  </a:lnTo>
                  <a:lnTo>
                    <a:pt x="51" y="38"/>
                  </a:lnTo>
                  <a:lnTo>
                    <a:pt x="20" y="38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FDD9FB34-52CA-CE75-027C-58891E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1665" y="1868780"/>
              <a:ext cx="126045" cy="1160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0"/>
                </a:cxn>
                <a:cxn ang="0">
                  <a:pos x="70" y="70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51" y="43"/>
                </a:cxn>
                <a:cxn ang="0">
                  <a:pos x="46" y="49"/>
                </a:cxn>
                <a:cxn ang="0">
                  <a:pos x="38" y="40"/>
                </a:cxn>
                <a:cxn ang="0">
                  <a:pos x="29" y="49"/>
                </a:cxn>
                <a:cxn ang="0">
                  <a:pos x="24" y="43"/>
                </a:cxn>
                <a:cxn ang="0">
                  <a:pos x="32" y="35"/>
                </a:cxn>
                <a:cxn ang="0">
                  <a:pos x="24" y="26"/>
                </a:cxn>
                <a:cxn ang="0">
                  <a:pos x="29" y="22"/>
                </a:cxn>
                <a:cxn ang="0">
                  <a:pos x="38" y="30"/>
                </a:cxn>
                <a:cxn ang="0">
                  <a:pos x="46" y="22"/>
                </a:cxn>
                <a:cxn ang="0">
                  <a:pos x="51" y="26"/>
                </a:cxn>
                <a:cxn ang="0">
                  <a:pos x="42" y="35"/>
                </a:cxn>
                <a:cxn ang="0">
                  <a:pos x="51" y="43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close/>
                  <a:moveTo>
                    <a:pt x="51" y="43"/>
                  </a:moveTo>
                  <a:lnTo>
                    <a:pt x="46" y="49"/>
                  </a:lnTo>
                  <a:lnTo>
                    <a:pt x="38" y="40"/>
                  </a:lnTo>
                  <a:lnTo>
                    <a:pt x="29" y="49"/>
                  </a:lnTo>
                  <a:lnTo>
                    <a:pt x="24" y="43"/>
                  </a:lnTo>
                  <a:lnTo>
                    <a:pt x="32" y="35"/>
                  </a:lnTo>
                  <a:lnTo>
                    <a:pt x="24" y="26"/>
                  </a:lnTo>
                  <a:lnTo>
                    <a:pt x="29" y="22"/>
                  </a:lnTo>
                  <a:lnTo>
                    <a:pt x="38" y="30"/>
                  </a:lnTo>
                  <a:lnTo>
                    <a:pt x="46" y="22"/>
                  </a:lnTo>
                  <a:lnTo>
                    <a:pt x="51" y="26"/>
                  </a:lnTo>
                  <a:lnTo>
                    <a:pt x="42" y="35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F2168C13-7D66-0E79-4DF7-3A63755E1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1665" y="1998134"/>
              <a:ext cx="126045" cy="11442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78" y="77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77"/>
                </a:cxn>
                <a:cxn ang="0">
                  <a:pos x="47" y="56"/>
                </a:cxn>
                <a:cxn ang="0">
                  <a:pos x="46" y="58"/>
                </a:cxn>
                <a:cxn ang="0">
                  <a:pos x="44" y="60"/>
                </a:cxn>
                <a:cxn ang="0">
                  <a:pos x="41" y="60"/>
                </a:cxn>
                <a:cxn ang="0">
                  <a:pos x="39" y="60"/>
                </a:cxn>
                <a:cxn ang="0">
                  <a:pos x="37" y="58"/>
                </a:cxn>
                <a:cxn ang="0">
                  <a:pos x="35" y="56"/>
                </a:cxn>
                <a:cxn ang="0">
                  <a:pos x="35" y="54"/>
                </a:cxn>
                <a:cxn ang="0">
                  <a:pos x="35" y="51"/>
                </a:cxn>
                <a:cxn ang="0">
                  <a:pos x="37" y="49"/>
                </a:cxn>
                <a:cxn ang="0">
                  <a:pos x="39" y="48"/>
                </a:cxn>
                <a:cxn ang="0">
                  <a:pos x="41" y="47"/>
                </a:cxn>
                <a:cxn ang="0">
                  <a:pos x="44" y="48"/>
                </a:cxn>
                <a:cxn ang="0">
                  <a:pos x="46" y="49"/>
                </a:cxn>
                <a:cxn ang="0">
                  <a:pos x="47" y="51"/>
                </a:cxn>
                <a:cxn ang="0">
                  <a:pos x="47" y="54"/>
                </a:cxn>
                <a:cxn ang="0">
                  <a:pos x="47" y="56"/>
                </a:cxn>
                <a:cxn ang="0">
                  <a:pos x="35" y="20"/>
                </a:cxn>
                <a:cxn ang="0">
                  <a:pos x="37" y="18"/>
                </a:cxn>
                <a:cxn ang="0">
                  <a:pos x="39" y="17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47" y="23"/>
                </a:cxn>
                <a:cxn ang="0">
                  <a:pos x="47" y="25"/>
                </a:cxn>
                <a:cxn ang="0">
                  <a:pos x="46" y="27"/>
                </a:cxn>
                <a:cxn ang="0">
                  <a:pos x="44" y="29"/>
                </a:cxn>
                <a:cxn ang="0">
                  <a:pos x="41" y="29"/>
                </a:cxn>
                <a:cxn ang="0">
                  <a:pos x="39" y="29"/>
                </a:cxn>
                <a:cxn ang="0">
                  <a:pos x="37" y="27"/>
                </a:cxn>
                <a:cxn ang="0">
                  <a:pos x="35" y="25"/>
                </a:cxn>
                <a:cxn ang="0">
                  <a:pos x="35" y="23"/>
                </a:cxn>
                <a:cxn ang="0">
                  <a:pos x="35" y="20"/>
                </a:cxn>
                <a:cxn ang="0">
                  <a:pos x="24" y="34"/>
                </a:cxn>
                <a:cxn ang="0">
                  <a:pos x="59" y="34"/>
                </a:cxn>
                <a:cxn ang="0">
                  <a:pos x="59" y="43"/>
                </a:cxn>
                <a:cxn ang="0">
                  <a:pos x="24" y="43"/>
                </a:cxn>
                <a:cxn ang="0">
                  <a:pos x="24" y="34"/>
                </a:cxn>
              </a:cxnLst>
              <a:rect l="0" t="0" r="r" b="b"/>
              <a:pathLst>
                <a:path w="78" h="77">
                  <a:moveTo>
                    <a:pt x="0" y="77"/>
                  </a:moveTo>
                  <a:cubicBezTo>
                    <a:pt x="78" y="77"/>
                    <a:pt x="78" y="77"/>
                    <a:pt x="78" y="7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7"/>
                  </a:lnTo>
                  <a:close/>
                  <a:moveTo>
                    <a:pt x="47" y="56"/>
                  </a:moveTo>
                  <a:cubicBezTo>
                    <a:pt x="47" y="57"/>
                    <a:pt x="46" y="58"/>
                    <a:pt x="46" y="58"/>
                  </a:cubicBezTo>
                  <a:cubicBezTo>
                    <a:pt x="45" y="59"/>
                    <a:pt x="44" y="59"/>
                    <a:pt x="44" y="60"/>
                  </a:cubicBezTo>
                  <a:cubicBezTo>
                    <a:pt x="43" y="60"/>
                    <a:pt x="42" y="60"/>
                    <a:pt x="41" y="60"/>
                  </a:cubicBezTo>
                  <a:cubicBezTo>
                    <a:pt x="40" y="60"/>
                    <a:pt x="39" y="60"/>
                    <a:pt x="39" y="60"/>
                  </a:cubicBezTo>
                  <a:cubicBezTo>
                    <a:pt x="38" y="59"/>
                    <a:pt x="37" y="59"/>
                    <a:pt x="37" y="58"/>
                  </a:cubicBezTo>
                  <a:cubicBezTo>
                    <a:pt x="36" y="58"/>
                    <a:pt x="35" y="57"/>
                    <a:pt x="35" y="56"/>
                  </a:cubicBezTo>
                  <a:cubicBezTo>
                    <a:pt x="35" y="56"/>
                    <a:pt x="35" y="55"/>
                    <a:pt x="35" y="54"/>
                  </a:cubicBezTo>
                  <a:cubicBezTo>
                    <a:pt x="35" y="53"/>
                    <a:pt x="35" y="52"/>
                    <a:pt x="35" y="51"/>
                  </a:cubicBezTo>
                  <a:cubicBezTo>
                    <a:pt x="35" y="51"/>
                    <a:pt x="36" y="50"/>
                    <a:pt x="37" y="49"/>
                  </a:cubicBezTo>
                  <a:cubicBezTo>
                    <a:pt x="37" y="49"/>
                    <a:pt x="38" y="48"/>
                    <a:pt x="39" y="48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2" y="47"/>
                    <a:pt x="43" y="48"/>
                    <a:pt x="44" y="48"/>
                  </a:cubicBezTo>
                  <a:cubicBezTo>
                    <a:pt x="44" y="48"/>
                    <a:pt x="45" y="49"/>
                    <a:pt x="46" y="49"/>
                  </a:cubicBezTo>
                  <a:cubicBezTo>
                    <a:pt x="46" y="50"/>
                    <a:pt x="47" y="51"/>
                    <a:pt x="47" y="51"/>
                  </a:cubicBezTo>
                  <a:cubicBezTo>
                    <a:pt x="47" y="52"/>
                    <a:pt x="47" y="53"/>
                    <a:pt x="47" y="54"/>
                  </a:cubicBezTo>
                  <a:cubicBezTo>
                    <a:pt x="47" y="55"/>
                    <a:pt x="47" y="56"/>
                    <a:pt x="47" y="56"/>
                  </a:cubicBezTo>
                  <a:close/>
                  <a:moveTo>
                    <a:pt x="35" y="20"/>
                  </a:moveTo>
                  <a:cubicBezTo>
                    <a:pt x="35" y="19"/>
                    <a:pt x="36" y="19"/>
                    <a:pt x="37" y="18"/>
                  </a:cubicBezTo>
                  <a:cubicBezTo>
                    <a:pt x="37" y="18"/>
                    <a:pt x="38" y="17"/>
                    <a:pt x="39" y="17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2" y="16"/>
                    <a:pt x="43" y="16"/>
                    <a:pt x="44" y="17"/>
                  </a:cubicBezTo>
                  <a:cubicBezTo>
                    <a:pt x="44" y="17"/>
                    <a:pt x="45" y="18"/>
                    <a:pt x="46" y="18"/>
                  </a:cubicBezTo>
                  <a:cubicBezTo>
                    <a:pt x="46" y="19"/>
                    <a:pt x="47" y="19"/>
                    <a:pt x="47" y="20"/>
                  </a:cubicBezTo>
                  <a:cubicBezTo>
                    <a:pt x="47" y="21"/>
                    <a:pt x="47" y="22"/>
                    <a:pt x="47" y="23"/>
                  </a:cubicBezTo>
                  <a:cubicBezTo>
                    <a:pt x="47" y="24"/>
                    <a:pt x="47" y="25"/>
                    <a:pt x="47" y="25"/>
                  </a:cubicBezTo>
                  <a:cubicBezTo>
                    <a:pt x="47" y="26"/>
                    <a:pt x="46" y="27"/>
                    <a:pt x="46" y="27"/>
                  </a:cubicBezTo>
                  <a:cubicBezTo>
                    <a:pt x="45" y="28"/>
                    <a:pt x="44" y="28"/>
                    <a:pt x="44" y="29"/>
                  </a:cubicBezTo>
                  <a:cubicBezTo>
                    <a:pt x="43" y="29"/>
                    <a:pt x="42" y="29"/>
                    <a:pt x="41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28"/>
                    <a:pt x="37" y="28"/>
                    <a:pt x="37" y="27"/>
                  </a:cubicBezTo>
                  <a:cubicBezTo>
                    <a:pt x="36" y="27"/>
                    <a:pt x="35" y="26"/>
                    <a:pt x="35" y="25"/>
                  </a:cubicBezTo>
                  <a:cubicBezTo>
                    <a:pt x="35" y="25"/>
                    <a:pt x="35" y="24"/>
                    <a:pt x="35" y="23"/>
                  </a:cubicBezTo>
                  <a:cubicBezTo>
                    <a:pt x="35" y="22"/>
                    <a:pt x="35" y="21"/>
                    <a:pt x="35" y="20"/>
                  </a:cubicBezTo>
                  <a:close/>
                  <a:moveTo>
                    <a:pt x="24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24" y="43"/>
                    <a:pt x="24" y="43"/>
                    <a:pt x="24" y="43"/>
                  </a:cubicBezTo>
                  <a:lnTo>
                    <a:pt x="2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2D7F0C4E-E21B-212F-3DE1-6DD3A1E7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123" y="3986534"/>
              <a:ext cx="253891" cy="278608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26" y="140"/>
                </a:cxn>
                <a:cxn ang="0">
                  <a:pos x="48" y="118"/>
                </a:cxn>
                <a:cxn ang="0">
                  <a:pos x="26" y="96"/>
                </a:cxn>
                <a:cxn ang="0">
                  <a:pos x="10" y="103"/>
                </a:cxn>
                <a:cxn ang="0">
                  <a:pos x="1" y="103"/>
                </a:cxn>
                <a:cxn ang="0">
                  <a:pos x="1" y="52"/>
                </a:cxn>
                <a:cxn ang="0">
                  <a:pos x="64" y="52"/>
                </a:cxn>
                <a:cxn ang="0">
                  <a:pos x="64" y="44"/>
                </a:cxn>
                <a:cxn ang="0">
                  <a:pos x="56" y="25"/>
                </a:cxn>
                <a:cxn ang="0">
                  <a:pos x="82" y="0"/>
                </a:cxn>
                <a:cxn ang="0">
                  <a:pos x="107" y="26"/>
                </a:cxn>
                <a:cxn ang="0">
                  <a:pos x="100" y="44"/>
                </a:cxn>
                <a:cxn ang="0">
                  <a:pos x="99" y="52"/>
                </a:cxn>
                <a:cxn ang="0">
                  <a:pos x="156" y="52"/>
                </a:cxn>
                <a:cxn ang="0">
                  <a:pos x="156" y="103"/>
                </a:cxn>
                <a:cxn ang="0">
                  <a:pos x="148" y="103"/>
                </a:cxn>
                <a:cxn ang="0">
                  <a:pos x="133" y="96"/>
                </a:cxn>
                <a:cxn ang="0">
                  <a:pos x="111" y="118"/>
                </a:cxn>
                <a:cxn ang="0">
                  <a:pos x="133" y="140"/>
                </a:cxn>
                <a:cxn ang="0">
                  <a:pos x="148" y="134"/>
                </a:cxn>
                <a:cxn ang="0">
                  <a:pos x="156" y="134"/>
                </a:cxn>
                <a:cxn ang="0">
                  <a:pos x="156" y="186"/>
                </a:cxn>
                <a:cxn ang="0">
                  <a:pos x="96" y="186"/>
                </a:cxn>
                <a:cxn ang="0">
                  <a:pos x="96" y="180"/>
                </a:cxn>
                <a:cxn ang="0">
                  <a:pos x="103" y="165"/>
                </a:cxn>
                <a:cxn ang="0">
                  <a:pos x="81" y="143"/>
                </a:cxn>
                <a:cxn ang="0">
                  <a:pos x="59" y="165"/>
                </a:cxn>
                <a:cxn ang="0">
                  <a:pos x="66" y="180"/>
                </a:cxn>
                <a:cxn ang="0">
                  <a:pos x="66" y="186"/>
                </a:cxn>
                <a:cxn ang="0">
                  <a:pos x="0" y="186"/>
                </a:cxn>
                <a:cxn ang="0">
                  <a:pos x="1" y="133"/>
                </a:cxn>
                <a:cxn ang="0">
                  <a:pos x="10" y="133"/>
                </a:cxn>
              </a:cxnLst>
              <a:rect l="0" t="0" r="r" b="b"/>
              <a:pathLst>
                <a:path w="156" h="186">
                  <a:moveTo>
                    <a:pt x="10" y="133"/>
                  </a:moveTo>
                  <a:cubicBezTo>
                    <a:pt x="14" y="137"/>
                    <a:pt x="20" y="140"/>
                    <a:pt x="26" y="140"/>
                  </a:cubicBezTo>
                  <a:cubicBezTo>
                    <a:pt x="38" y="140"/>
                    <a:pt x="48" y="130"/>
                    <a:pt x="48" y="118"/>
                  </a:cubicBezTo>
                  <a:cubicBezTo>
                    <a:pt x="48" y="106"/>
                    <a:pt x="38" y="96"/>
                    <a:pt x="26" y="96"/>
                  </a:cubicBezTo>
                  <a:cubicBezTo>
                    <a:pt x="20" y="96"/>
                    <a:pt x="14" y="99"/>
                    <a:pt x="10" y="103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59" y="39"/>
                    <a:pt x="56" y="33"/>
                    <a:pt x="56" y="25"/>
                  </a:cubicBezTo>
                  <a:cubicBezTo>
                    <a:pt x="56" y="11"/>
                    <a:pt x="68" y="0"/>
                    <a:pt x="82" y="0"/>
                  </a:cubicBezTo>
                  <a:cubicBezTo>
                    <a:pt x="96" y="0"/>
                    <a:pt x="107" y="11"/>
                    <a:pt x="107" y="26"/>
                  </a:cubicBezTo>
                  <a:cubicBezTo>
                    <a:pt x="107" y="33"/>
                    <a:pt x="104" y="39"/>
                    <a:pt x="100" y="44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4" y="99"/>
                    <a:pt x="139" y="96"/>
                    <a:pt x="133" y="96"/>
                  </a:cubicBezTo>
                  <a:cubicBezTo>
                    <a:pt x="121" y="96"/>
                    <a:pt x="111" y="106"/>
                    <a:pt x="111" y="118"/>
                  </a:cubicBezTo>
                  <a:cubicBezTo>
                    <a:pt x="111" y="130"/>
                    <a:pt x="120" y="140"/>
                    <a:pt x="133" y="140"/>
                  </a:cubicBezTo>
                  <a:cubicBezTo>
                    <a:pt x="139" y="140"/>
                    <a:pt x="144" y="138"/>
                    <a:pt x="148" y="134"/>
                  </a:cubicBezTo>
                  <a:cubicBezTo>
                    <a:pt x="156" y="134"/>
                    <a:pt x="156" y="134"/>
                    <a:pt x="156" y="134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0" y="176"/>
                    <a:pt x="103" y="171"/>
                    <a:pt x="103" y="165"/>
                  </a:cubicBezTo>
                  <a:cubicBezTo>
                    <a:pt x="103" y="153"/>
                    <a:pt x="93" y="143"/>
                    <a:pt x="81" y="143"/>
                  </a:cubicBezTo>
                  <a:cubicBezTo>
                    <a:pt x="69" y="143"/>
                    <a:pt x="59" y="152"/>
                    <a:pt x="59" y="165"/>
                  </a:cubicBezTo>
                  <a:cubicBezTo>
                    <a:pt x="59" y="171"/>
                    <a:pt x="62" y="176"/>
                    <a:pt x="66" y="180"/>
                  </a:cubicBezTo>
                  <a:cubicBezTo>
                    <a:pt x="66" y="186"/>
                    <a:pt x="66" y="186"/>
                    <a:pt x="66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" y="133"/>
                    <a:pt x="1" y="133"/>
                    <a:pt x="1" y="133"/>
                  </a:cubicBezTo>
                  <a:lnTo>
                    <a:pt x="10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6" name="Rectangle 67">
              <a:extLst>
                <a:ext uri="{FF2B5EF4-FFF2-40B4-BE49-F238E27FC236}">
                  <a16:creationId xmlns:a16="http://schemas.microsoft.com/office/drawing/2014/main" id="{1B50B7AE-6166-8B36-D73B-F7A7509DC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909" y="3507262"/>
              <a:ext cx="82830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74AD1E93-8230-F64B-0805-B672ADA62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693" y="3185536"/>
              <a:ext cx="169261" cy="306801"/>
            </a:xfrm>
            <a:custGeom>
              <a:avLst/>
              <a:gdLst/>
              <a:ahLst/>
              <a:cxnLst>
                <a:cxn ang="0">
                  <a:pos x="104" y="124"/>
                </a:cxn>
                <a:cxn ang="0">
                  <a:pos x="92" y="87"/>
                </a:cxn>
                <a:cxn ang="0">
                  <a:pos x="66" y="17"/>
                </a:cxn>
                <a:cxn ang="0">
                  <a:pos x="71" y="9"/>
                </a:cxn>
                <a:cxn ang="0">
                  <a:pos x="62" y="0"/>
                </a:cxn>
                <a:cxn ang="0">
                  <a:pos x="56" y="3"/>
                </a:cxn>
                <a:cxn ang="0">
                  <a:pos x="56" y="99"/>
                </a:cxn>
                <a:cxn ang="0">
                  <a:pos x="66" y="113"/>
                </a:cxn>
                <a:cxn ang="0">
                  <a:pos x="52" y="127"/>
                </a:cxn>
                <a:cxn ang="0">
                  <a:pos x="38" y="113"/>
                </a:cxn>
                <a:cxn ang="0">
                  <a:pos x="48" y="99"/>
                </a:cxn>
                <a:cxn ang="0">
                  <a:pos x="48" y="3"/>
                </a:cxn>
                <a:cxn ang="0">
                  <a:pos x="42" y="0"/>
                </a:cxn>
                <a:cxn ang="0">
                  <a:pos x="33" y="9"/>
                </a:cxn>
                <a:cxn ang="0">
                  <a:pos x="38" y="17"/>
                </a:cxn>
                <a:cxn ang="0">
                  <a:pos x="9" y="90"/>
                </a:cxn>
                <a:cxn ang="0">
                  <a:pos x="0" y="124"/>
                </a:cxn>
                <a:cxn ang="0">
                  <a:pos x="16" y="167"/>
                </a:cxn>
                <a:cxn ang="0">
                  <a:pos x="12" y="205"/>
                </a:cxn>
                <a:cxn ang="0">
                  <a:pos x="91" y="205"/>
                </a:cxn>
                <a:cxn ang="0">
                  <a:pos x="87" y="167"/>
                </a:cxn>
                <a:cxn ang="0">
                  <a:pos x="104" y="124"/>
                </a:cxn>
              </a:cxnLst>
              <a:rect l="0" t="0" r="r" b="b"/>
              <a:pathLst>
                <a:path w="104" h="205">
                  <a:moveTo>
                    <a:pt x="104" y="124"/>
                  </a:moveTo>
                  <a:cubicBezTo>
                    <a:pt x="104" y="110"/>
                    <a:pt x="100" y="97"/>
                    <a:pt x="92" y="87"/>
                  </a:cubicBezTo>
                  <a:cubicBezTo>
                    <a:pt x="85" y="74"/>
                    <a:pt x="72" y="55"/>
                    <a:pt x="66" y="17"/>
                  </a:cubicBezTo>
                  <a:cubicBezTo>
                    <a:pt x="69" y="15"/>
                    <a:pt x="71" y="13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ubicBezTo>
                    <a:pt x="60" y="0"/>
                    <a:pt x="58" y="2"/>
                    <a:pt x="56" y="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62" y="101"/>
                    <a:pt x="66" y="106"/>
                    <a:pt x="66" y="113"/>
                  </a:cubicBezTo>
                  <a:cubicBezTo>
                    <a:pt x="66" y="120"/>
                    <a:pt x="59" y="127"/>
                    <a:pt x="52" y="127"/>
                  </a:cubicBezTo>
                  <a:cubicBezTo>
                    <a:pt x="44" y="127"/>
                    <a:pt x="38" y="120"/>
                    <a:pt x="38" y="113"/>
                  </a:cubicBezTo>
                  <a:cubicBezTo>
                    <a:pt x="38" y="106"/>
                    <a:pt x="42" y="101"/>
                    <a:pt x="48" y="9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2"/>
                    <a:pt x="44" y="0"/>
                    <a:pt x="42" y="0"/>
                  </a:cubicBezTo>
                  <a:cubicBezTo>
                    <a:pt x="37" y="0"/>
                    <a:pt x="33" y="4"/>
                    <a:pt x="33" y="9"/>
                  </a:cubicBezTo>
                  <a:cubicBezTo>
                    <a:pt x="33" y="12"/>
                    <a:pt x="35" y="15"/>
                    <a:pt x="38" y="17"/>
                  </a:cubicBezTo>
                  <a:cubicBezTo>
                    <a:pt x="31" y="59"/>
                    <a:pt x="16" y="77"/>
                    <a:pt x="9" y="90"/>
                  </a:cubicBezTo>
                  <a:cubicBezTo>
                    <a:pt x="3" y="100"/>
                    <a:pt x="0" y="111"/>
                    <a:pt x="0" y="124"/>
                  </a:cubicBezTo>
                  <a:cubicBezTo>
                    <a:pt x="0" y="141"/>
                    <a:pt x="6" y="156"/>
                    <a:pt x="16" y="167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87" y="167"/>
                    <a:pt x="87" y="167"/>
                    <a:pt x="87" y="167"/>
                  </a:cubicBezTo>
                  <a:cubicBezTo>
                    <a:pt x="98" y="156"/>
                    <a:pt x="104" y="141"/>
                    <a:pt x="104" y="1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B7CDA57D-2AED-4E01-549C-433697643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256" y="2142413"/>
              <a:ext cx="133248" cy="12272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1"/>
                </a:cxn>
                <a:cxn ang="0">
                  <a:pos x="41" y="82"/>
                </a:cxn>
                <a:cxn ang="0">
                  <a:pos x="82" y="41"/>
                </a:cxn>
                <a:cxn ang="0">
                  <a:pos x="41" y="0"/>
                </a:cxn>
                <a:cxn ang="0">
                  <a:pos x="41" y="61"/>
                </a:cxn>
                <a:cxn ang="0">
                  <a:pos x="22" y="41"/>
                </a:cxn>
                <a:cxn ang="0">
                  <a:pos x="41" y="21"/>
                </a:cxn>
                <a:cxn ang="0">
                  <a:pos x="61" y="41"/>
                </a:cxn>
                <a:cxn ang="0">
                  <a:pos x="41" y="61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41" y="61"/>
                  </a:moveTo>
                  <a:cubicBezTo>
                    <a:pt x="30" y="61"/>
                    <a:pt x="22" y="52"/>
                    <a:pt x="22" y="41"/>
                  </a:cubicBezTo>
                  <a:cubicBezTo>
                    <a:pt x="22" y="30"/>
                    <a:pt x="30" y="21"/>
                    <a:pt x="41" y="21"/>
                  </a:cubicBezTo>
                  <a:cubicBezTo>
                    <a:pt x="52" y="21"/>
                    <a:pt x="61" y="30"/>
                    <a:pt x="61" y="41"/>
                  </a:cubicBezTo>
                  <a:cubicBezTo>
                    <a:pt x="61" y="52"/>
                    <a:pt x="52" y="61"/>
                    <a:pt x="41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7C84A479-6532-9A9F-9965-9F592E040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8002" y="2142413"/>
              <a:ext cx="133248" cy="12272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41"/>
                </a:cxn>
                <a:cxn ang="0">
                  <a:pos x="41" y="82"/>
                </a:cxn>
                <a:cxn ang="0">
                  <a:pos x="82" y="41"/>
                </a:cxn>
                <a:cxn ang="0">
                  <a:pos x="41" y="0"/>
                </a:cxn>
                <a:cxn ang="0">
                  <a:pos x="41" y="61"/>
                </a:cxn>
                <a:cxn ang="0">
                  <a:pos x="21" y="41"/>
                </a:cxn>
                <a:cxn ang="0">
                  <a:pos x="41" y="21"/>
                </a:cxn>
                <a:cxn ang="0">
                  <a:pos x="61" y="41"/>
                </a:cxn>
                <a:cxn ang="0">
                  <a:pos x="41" y="61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3" y="82"/>
                    <a:pt x="82" y="64"/>
                    <a:pt x="82" y="41"/>
                  </a:cubicBezTo>
                  <a:cubicBezTo>
                    <a:pt x="82" y="18"/>
                    <a:pt x="63" y="0"/>
                    <a:pt x="41" y="0"/>
                  </a:cubicBezTo>
                  <a:close/>
                  <a:moveTo>
                    <a:pt x="41" y="61"/>
                  </a:moveTo>
                  <a:cubicBezTo>
                    <a:pt x="30" y="61"/>
                    <a:pt x="21" y="52"/>
                    <a:pt x="21" y="41"/>
                  </a:cubicBezTo>
                  <a:cubicBezTo>
                    <a:pt x="21" y="30"/>
                    <a:pt x="30" y="21"/>
                    <a:pt x="41" y="21"/>
                  </a:cubicBezTo>
                  <a:cubicBezTo>
                    <a:pt x="52" y="21"/>
                    <a:pt x="61" y="30"/>
                    <a:pt x="61" y="41"/>
                  </a:cubicBezTo>
                  <a:cubicBezTo>
                    <a:pt x="61" y="52"/>
                    <a:pt x="52" y="61"/>
                    <a:pt x="41" y="6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D25FDCF5-A33C-D5AA-FCCB-EC0C04E4A1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9610" y="1983209"/>
              <a:ext cx="250290" cy="18242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75" y="74"/>
                </a:cxn>
                <a:cxn ang="0">
                  <a:pos x="75" y="73"/>
                </a:cxn>
                <a:cxn ang="0">
                  <a:pos x="0" y="1"/>
                </a:cxn>
                <a:cxn ang="0">
                  <a:pos x="0" y="49"/>
                </a:cxn>
                <a:cxn ang="0">
                  <a:pos x="75" y="122"/>
                </a:cxn>
                <a:cxn ang="0">
                  <a:pos x="150" y="49"/>
                </a:cxn>
                <a:cxn ang="0">
                  <a:pos x="154" y="0"/>
                </a:cxn>
                <a:cxn ang="0">
                  <a:pos x="76" y="104"/>
                </a:cxn>
                <a:cxn ang="0">
                  <a:pos x="66" y="94"/>
                </a:cxn>
                <a:cxn ang="0">
                  <a:pos x="76" y="83"/>
                </a:cxn>
                <a:cxn ang="0">
                  <a:pos x="87" y="94"/>
                </a:cxn>
                <a:cxn ang="0">
                  <a:pos x="76" y="104"/>
                </a:cxn>
              </a:cxnLst>
              <a:rect l="0" t="0" r="r" b="b"/>
              <a:pathLst>
                <a:path w="154" h="122">
                  <a:moveTo>
                    <a:pt x="154" y="0"/>
                  </a:moveTo>
                  <a:cubicBezTo>
                    <a:pt x="75" y="74"/>
                    <a:pt x="75" y="74"/>
                    <a:pt x="75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150" y="49"/>
                    <a:pt x="150" y="49"/>
                    <a:pt x="150" y="49"/>
                  </a:cubicBezTo>
                  <a:lnTo>
                    <a:pt x="154" y="0"/>
                  </a:lnTo>
                  <a:close/>
                  <a:moveTo>
                    <a:pt x="76" y="104"/>
                  </a:moveTo>
                  <a:cubicBezTo>
                    <a:pt x="70" y="104"/>
                    <a:pt x="66" y="99"/>
                    <a:pt x="66" y="94"/>
                  </a:cubicBezTo>
                  <a:cubicBezTo>
                    <a:pt x="66" y="88"/>
                    <a:pt x="70" y="83"/>
                    <a:pt x="76" y="83"/>
                  </a:cubicBezTo>
                  <a:cubicBezTo>
                    <a:pt x="82" y="83"/>
                    <a:pt x="87" y="88"/>
                    <a:pt x="87" y="94"/>
                  </a:cubicBezTo>
                  <a:cubicBezTo>
                    <a:pt x="87" y="99"/>
                    <a:pt x="82" y="104"/>
                    <a:pt x="76" y="10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91C95666-69FB-6569-698C-68A0F778B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7515" y="4596819"/>
              <a:ext cx="237685" cy="237149"/>
            </a:xfrm>
            <a:custGeom>
              <a:avLst/>
              <a:gdLst/>
              <a:ahLst/>
              <a:cxnLst>
                <a:cxn ang="0">
                  <a:pos x="109" y="98"/>
                </a:cxn>
                <a:cxn ang="0">
                  <a:pos x="115" y="93"/>
                </a:cxn>
                <a:cxn ang="0">
                  <a:pos x="107" y="84"/>
                </a:cxn>
                <a:cxn ang="0">
                  <a:pos x="114" y="57"/>
                </a:cxn>
                <a:cxn ang="0">
                  <a:pos x="57" y="0"/>
                </a:cxn>
                <a:cxn ang="0">
                  <a:pos x="0" y="57"/>
                </a:cxn>
                <a:cxn ang="0">
                  <a:pos x="57" y="113"/>
                </a:cxn>
                <a:cxn ang="0">
                  <a:pos x="76" y="110"/>
                </a:cxn>
                <a:cxn ang="0">
                  <a:pos x="84" y="119"/>
                </a:cxn>
                <a:cxn ang="0">
                  <a:pos x="91" y="113"/>
                </a:cxn>
                <a:cxn ang="0">
                  <a:pos x="129" y="158"/>
                </a:cxn>
                <a:cxn ang="0">
                  <a:pos x="147" y="143"/>
                </a:cxn>
                <a:cxn ang="0">
                  <a:pos x="109" y="98"/>
                </a:cxn>
                <a:cxn ang="0">
                  <a:pos x="24" y="57"/>
                </a:cxn>
                <a:cxn ang="0">
                  <a:pos x="57" y="24"/>
                </a:cxn>
                <a:cxn ang="0">
                  <a:pos x="90" y="57"/>
                </a:cxn>
                <a:cxn ang="0">
                  <a:pos x="57" y="90"/>
                </a:cxn>
                <a:cxn ang="0">
                  <a:pos x="24" y="57"/>
                </a:cxn>
              </a:cxnLst>
              <a:rect l="0" t="0" r="r" b="b"/>
              <a:pathLst>
                <a:path w="147" h="158">
                  <a:moveTo>
                    <a:pt x="109" y="98"/>
                  </a:moveTo>
                  <a:cubicBezTo>
                    <a:pt x="115" y="93"/>
                    <a:pt x="115" y="93"/>
                    <a:pt x="115" y="93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11" y="76"/>
                    <a:pt x="114" y="67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64" y="113"/>
                    <a:pt x="70" y="112"/>
                    <a:pt x="76" y="110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29" y="158"/>
                    <a:pt x="129" y="158"/>
                    <a:pt x="129" y="158"/>
                  </a:cubicBezTo>
                  <a:cubicBezTo>
                    <a:pt x="147" y="143"/>
                    <a:pt x="147" y="143"/>
                    <a:pt x="147" y="143"/>
                  </a:cubicBezTo>
                  <a:lnTo>
                    <a:pt x="109" y="98"/>
                  </a:lnTo>
                  <a:close/>
                  <a:moveTo>
                    <a:pt x="24" y="57"/>
                  </a:moveTo>
                  <a:cubicBezTo>
                    <a:pt x="24" y="39"/>
                    <a:pt x="39" y="24"/>
                    <a:pt x="57" y="24"/>
                  </a:cubicBezTo>
                  <a:cubicBezTo>
                    <a:pt x="75" y="24"/>
                    <a:pt x="90" y="39"/>
                    <a:pt x="90" y="57"/>
                  </a:cubicBezTo>
                  <a:cubicBezTo>
                    <a:pt x="90" y="75"/>
                    <a:pt x="75" y="90"/>
                    <a:pt x="57" y="90"/>
                  </a:cubicBezTo>
                  <a:cubicBezTo>
                    <a:pt x="39" y="90"/>
                    <a:pt x="24" y="75"/>
                    <a:pt x="24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B123562F-9E08-8D8C-F797-796AC8211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80" y="3394492"/>
              <a:ext cx="248489" cy="227198"/>
            </a:xfrm>
            <a:custGeom>
              <a:avLst/>
              <a:gdLst/>
              <a:ahLst/>
              <a:cxnLst>
                <a:cxn ang="0">
                  <a:pos x="69" y="95"/>
                </a:cxn>
                <a:cxn ang="0">
                  <a:pos x="112" y="137"/>
                </a:cxn>
                <a:cxn ang="0">
                  <a:pos x="138" y="112"/>
                </a:cxn>
                <a:cxn ang="0">
                  <a:pos x="95" y="69"/>
                </a:cxn>
                <a:cxn ang="0">
                  <a:pos x="138" y="25"/>
                </a:cxn>
                <a:cxn ang="0">
                  <a:pos x="112" y="0"/>
                </a:cxn>
                <a:cxn ang="0">
                  <a:pos x="69" y="44"/>
                </a:cxn>
                <a:cxn ang="0">
                  <a:pos x="26" y="0"/>
                </a:cxn>
                <a:cxn ang="0">
                  <a:pos x="0" y="25"/>
                </a:cxn>
                <a:cxn ang="0">
                  <a:pos x="44" y="69"/>
                </a:cxn>
                <a:cxn ang="0">
                  <a:pos x="0" y="112"/>
                </a:cxn>
                <a:cxn ang="0">
                  <a:pos x="26" y="137"/>
                </a:cxn>
                <a:cxn ang="0">
                  <a:pos x="69" y="95"/>
                </a:cxn>
              </a:cxnLst>
              <a:rect l="0" t="0" r="r" b="b"/>
              <a:pathLst>
                <a:path w="138" h="137">
                  <a:moveTo>
                    <a:pt x="69" y="95"/>
                  </a:moveTo>
                  <a:lnTo>
                    <a:pt x="112" y="137"/>
                  </a:lnTo>
                  <a:lnTo>
                    <a:pt x="138" y="112"/>
                  </a:lnTo>
                  <a:lnTo>
                    <a:pt x="95" y="69"/>
                  </a:lnTo>
                  <a:lnTo>
                    <a:pt x="138" y="25"/>
                  </a:lnTo>
                  <a:lnTo>
                    <a:pt x="112" y="0"/>
                  </a:lnTo>
                  <a:lnTo>
                    <a:pt x="69" y="44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44" y="69"/>
                  </a:lnTo>
                  <a:lnTo>
                    <a:pt x="0" y="112"/>
                  </a:lnTo>
                  <a:lnTo>
                    <a:pt x="26" y="137"/>
                  </a:lnTo>
                  <a:lnTo>
                    <a:pt x="69" y="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3" name="Rectangle 74">
              <a:extLst>
                <a:ext uri="{FF2B5EF4-FFF2-40B4-BE49-F238E27FC236}">
                  <a16:creationId xmlns:a16="http://schemas.microsoft.com/office/drawing/2014/main" id="{247AA7DF-F0B9-B35C-790F-866B6E0D7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957" y="4553701"/>
              <a:ext cx="241287" cy="2653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04987A32-6192-6FAB-4982-6F3436119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169" y="4440931"/>
              <a:ext cx="52219" cy="92869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33" y="62"/>
                </a:cxn>
                <a:cxn ang="0">
                  <a:pos x="33" y="0"/>
                </a:cxn>
                <a:cxn ang="0">
                  <a:pos x="18" y="0"/>
                </a:cxn>
                <a:cxn ang="0">
                  <a:pos x="16" y="6"/>
                </a:cxn>
                <a:cxn ang="0">
                  <a:pos x="12" y="10"/>
                </a:cxn>
                <a:cxn ang="0">
                  <a:pos x="6" y="12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14" y="26"/>
                </a:cxn>
                <a:cxn ang="0">
                  <a:pos x="14" y="62"/>
                </a:cxn>
              </a:cxnLst>
              <a:rect l="0" t="0" r="r" b="b"/>
              <a:pathLst>
                <a:path w="33" h="62">
                  <a:moveTo>
                    <a:pt x="14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7" y="4"/>
                    <a:pt x="16" y="6"/>
                  </a:cubicBezTo>
                  <a:cubicBezTo>
                    <a:pt x="15" y="8"/>
                    <a:pt x="14" y="9"/>
                    <a:pt x="12" y="10"/>
                  </a:cubicBezTo>
                  <a:cubicBezTo>
                    <a:pt x="10" y="11"/>
                    <a:pt x="8" y="12"/>
                    <a:pt x="6" y="12"/>
                  </a:cubicBezTo>
                  <a:cubicBezTo>
                    <a:pt x="4" y="13"/>
                    <a:pt x="2" y="13"/>
                    <a:pt x="0" y="1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lnTo>
                    <a:pt x="1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5952F6D8-A914-2920-36AB-F3FB3F95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799" y="4439273"/>
              <a:ext cx="86431" cy="94528"/>
            </a:xfrm>
            <a:custGeom>
              <a:avLst/>
              <a:gdLst/>
              <a:ahLst/>
              <a:cxnLst>
                <a:cxn ang="0">
                  <a:pos x="54" y="47"/>
                </a:cxn>
                <a:cxn ang="0">
                  <a:pos x="26" y="47"/>
                </a:cxn>
                <a:cxn ang="0">
                  <a:pos x="26" y="47"/>
                </a:cxn>
                <a:cxn ang="0">
                  <a:pos x="35" y="42"/>
                </a:cxn>
                <a:cxn ang="0">
                  <a:pos x="44" y="37"/>
                </a:cxn>
                <a:cxn ang="0">
                  <a:pos x="50" y="29"/>
                </a:cxn>
                <a:cxn ang="0">
                  <a:pos x="53" y="19"/>
                </a:cxn>
                <a:cxn ang="0">
                  <a:pos x="51" y="11"/>
                </a:cxn>
                <a:cxn ang="0">
                  <a:pos x="46" y="5"/>
                </a:cxn>
                <a:cxn ang="0">
                  <a:pos x="38" y="1"/>
                </a:cxn>
                <a:cxn ang="0">
                  <a:pos x="28" y="0"/>
                </a:cxn>
                <a:cxn ang="0">
                  <a:pos x="16" y="2"/>
                </a:cxn>
                <a:cxn ang="0">
                  <a:pos x="8" y="7"/>
                </a:cxn>
                <a:cxn ang="0">
                  <a:pos x="3" y="15"/>
                </a:cxn>
                <a:cxn ang="0">
                  <a:pos x="1" y="27"/>
                </a:cxn>
                <a:cxn ang="0">
                  <a:pos x="18" y="27"/>
                </a:cxn>
                <a:cxn ang="0">
                  <a:pos x="20" y="17"/>
                </a:cxn>
                <a:cxn ang="0">
                  <a:pos x="27" y="14"/>
                </a:cxn>
                <a:cxn ang="0">
                  <a:pos x="33" y="16"/>
                </a:cxn>
                <a:cxn ang="0">
                  <a:pos x="35" y="22"/>
                </a:cxn>
                <a:cxn ang="0">
                  <a:pos x="34" y="25"/>
                </a:cxn>
                <a:cxn ang="0">
                  <a:pos x="32" y="27"/>
                </a:cxn>
                <a:cxn ang="0">
                  <a:pos x="29" y="29"/>
                </a:cxn>
                <a:cxn ang="0">
                  <a:pos x="26" y="31"/>
                </a:cxn>
                <a:cxn ang="0">
                  <a:pos x="20" y="34"/>
                </a:cxn>
                <a:cxn ang="0">
                  <a:pos x="14" y="38"/>
                </a:cxn>
                <a:cxn ang="0">
                  <a:pos x="9" y="42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0" y="63"/>
                </a:cxn>
                <a:cxn ang="0">
                  <a:pos x="54" y="63"/>
                </a:cxn>
                <a:cxn ang="0">
                  <a:pos x="54" y="47"/>
                </a:cxn>
              </a:cxnLst>
              <a:rect l="0" t="0" r="r" b="b"/>
              <a:pathLst>
                <a:path w="54" h="63">
                  <a:moveTo>
                    <a:pt x="54" y="47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9" y="46"/>
                    <a:pt x="32" y="44"/>
                    <a:pt x="35" y="42"/>
                  </a:cubicBezTo>
                  <a:cubicBezTo>
                    <a:pt x="38" y="41"/>
                    <a:pt x="41" y="39"/>
                    <a:pt x="44" y="37"/>
                  </a:cubicBezTo>
                  <a:cubicBezTo>
                    <a:pt x="46" y="35"/>
                    <a:pt x="48" y="32"/>
                    <a:pt x="50" y="29"/>
                  </a:cubicBezTo>
                  <a:cubicBezTo>
                    <a:pt x="52" y="27"/>
                    <a:pt x="53" y="23"/>
                    <a:pt x="53" y="19"/>
                  </a:cubicBezTo>
                  <a:cubicBezTo>
                    <a:pt x="53" y="16"/>
                    <a:pt x="52" y="13"/>
                    <a:pt x="51" y="11"/>
                  </a:cubicBezTo>
                  <a:cubicBezTo>
                    <a:pt x="50" y="8"/>
                    <a:pt x="48" y="6"/>
                    <a:pt x="46" y="5"/>
                  </a:cubicBezTo>
                  <a:cubicBezTo>
                    <a:pt x="44" y="3"/>
                    <a:pt x="41" y="2"/>
                    <a:pt x="38" y="1"/>
                  </a:cubicBezTo>
                  <a:cubicBezTo>
                    <a:pt x="35" y="0"/>
                    <a:pt x="31" y="0"/>
                    <a:pt x="28" y="0"/>
                  </a:cubicBezTo>
                  <a:cubicBezTo>
                    <a:pt x="23" y="0"/>
                    <a:pt x="20" y="0"/>
                    <a:pt x="16" y="2"/>
                  </a:cubicBezTo>
                  <a:cubicBezTo>
                    <a:pt x="13" y="3"/>
                    <a:pt x="10" y="5"/>
                    <a:pt x="8" y="7"/>
                  </a:cubicBezTo>
                  <a:cubicBezTo>
                    <a:pt x="5" y="9"/>
                    <a:pt x="4" y="12"/>
                    <a:pt x="3" y="15"/>
                  </a:cubicBezTo>
                  <a:cubicBezTo>
                    <a:pt x="1" y="19"/>
                    <a:pt x="1" y="22"/>
                    <a:pt x="1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3"/>
                    <a:pt x="19" y="20"/>
                    <a:pt x="20" y="17"/>
                  </a:cubicBezTo>
                  <a:cubicBezTo>
                    <a:pt x="21" y="15"/>
                    <a:pt x="24" y="14"/>
                    <a:pt x="27" y="14"/>
                  </a:cubicBezTo>
                  <a:cubicBezTo>
                    <a:pt x="29" y="14"/>
                    <a:pt x="31" y="15"/>
                    <a:pt x="33" y="16"/>
                  </a:cubicBezTo>
                  <a:cubicBezTo>
                    <a:pt x="34" y="17"/>
                    <a:pt x="35" y="19"/>
                    <a:pt x="35" y="22"/>
                  </a:cubicBezTo>
                  <a:cubicBezTo>
                    <a:pt x="35" y="23"/>
                    <a:pt x="35" y="24"/>
                    <a:pt x="34" y="25"/>
                  </a:cubicBezTo>
                  <a:cubicBezTo>
                    <a:pt x="33" y="25"/>
                    <a:pt x="33" y="26"/>
                    <a:pt x="32" y="27"/>
                  </a:cubicBezTo>
                  <a:cubicBezTo>
                    <a:pt x="31" y="28"/>
                    <a:pt x="30" y="28"/>
                    <a:pt x="29" y="29"/>
                  </a:cubicBezTo>
                  <a:cubicBezTo>
                    <a:pt x="28" y="30"/>
                    <a:pt x="27" y="30"/>
                    <a:pt x="26" y="31"/>
                  </a:cubicBezTo>
                  <a:cubicBezTo>
                    <a:pt x="24" y="32"/>
                    <a:pt x="22" y="33"/>
                    <a:pt x="20" y="34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2" y="39"/>
                    <a:pt x="11" y="41"/>
                    <a:pt x="9" y="42"/>
                  </a:cubicBezTo>
                  <a:cubicBezTo>
                    <a:pt x="7" y="44"/>
                    <a:pt x="6" y="45"/>
                    <a:pt x="4" y="47"/>
                  </a:cubicBezTo>
                  <a:cubicBezTo>
                    <a:pt x="3" y="49"/>
                    <a:pt x="2" y="52"/>
                    <a:pt x="1" y="54"/>
                  </a:cubicBezTo>
                  <a:cubicBezTo>
                    <a:pt x="0" y="57"/>
                    <a:pt x="0" y="60"/>
                    <a:pt x="0" y="63"/>
                  </a:cubicBezTo>
                  <a:cubicBezTo>
                    <a:pt x="54" y="63"/>
                    <a:pt x="54" y="63"/>
                    <a:pt x="54" y="63"/>
                  </a:cubicBezTo>
                  <a:lnTo>
                    <a:pt x="54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D508571E-E54A-4DFF-2837-76BBDFEDF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1182" y="4600136"/>
              <a:ext cx="84630" cy="94528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39" y="22"/>
                </a:cxn>
                <a:cxn ang="0">
                  <a:pos x="31" y="20"/>
                </a:cxn>
                <a:cxn ang="0">
                  <a:pos x="23" y="21"/>
                </a:cxn>
                <a:cxn ang="0">
                  <a:pos x="17" y="25"/>
                </a:cxn>
                <a:cxn ang="0">
                  <a:pos x="18" y="21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8" y="13"/>
                </a:cxn>
                <a:cxn ang="0">
                  <a:pos x="32" y="14"/>
                </a:cxn>
                <a:cxn ang="0">
                  <a:pos x="35" y="17"/>
                </a:cxn>
                <a:cxn ang="0">
                  <a:pos x="51" y="17"/>
                </a:cxn>
                <a:cxn ang="0">
                  <a:pos x="44" y="4"/>
                </a:cxn>
                <a:cxn ang="0">
                  <a:pos x="28" y="0"/>
                </a:cxn>
                <a:cxn ang="0">
                  <a:pos x="16" y="2"/>
                </a:cxn>
                <a:cxn ang="0">
                  <a:pos x="7" y="9"/>
                </a:cxn>
                <a:cxn ang="0">
                  <a:pos x="2" y="20"/>
                </a:cxn>
                <a:cxn ang="0">
                  <a:pos x="0" y="34"/>
                </a:cxn>
                <a:cxn ang="0">
                  <a:pos x="1" y="45"/>
                </a:cxn>
                <a:cxn ang="0">
                  <a:pos x="6" y="54"/>
                </a:cxn>
                <a:cxn ang="0">
                  <a:pos x="14" y="61"/>
                </a:cxn>
                <a:cxn ang="0">
                  <a:pos x="26" y="63"/>
                </a:cxn>
                <a:cxn ang="0">
                  <a:pos x="37" y="62"/>
                </a:cxn>
                <a:cxn ang="0">
                  <a:pos x="45" y="57"/>
                </a:cxn>
                <a:cxn ang="0">
                  <a:pos x="50" y="50"/>
                </a:cxn>
                <a:cxn ang="0">
                  <a:pos x="52" y="40"/>
                </a:cxn>
                <a:cxn ang="0">
                  <a:pos x="50" y="32"/>
                </a:cxn>
                <a:cxn ang="0">
                  <a:pos x="46" y="26"/>
                </a:cxn>
                <a:cxn ang="0">
                  <a:pos x="33" y="47"/>
                </a:cxn>
                <a:cxn ang="0">
                  <a:pos x="26" y="49"/>
                </a:cxn>
                <a:cxn ang="0">
                  <a:pos x="20" y="47"/>
                </a:cxn>
                <a:cxn ang="0">
                  <a:pos x="18" y="40"/>
                </a:cxn>
                <a:cxn ang="0">
                  <a:pos x="20" y="35"/>
                </a:cxn>
                <a:cxn ang="0">
                  <a:pos x="26" y="32"/>
                </a:cxn>
                <a:cxn ang="0">
                  <a:pos x="33" y="35"/>
                </a:cxn>
                <a:cxn ang="0">
                  <a:pos x="36" y="40"/>
                </a:cxn>
                <a:cxn ang="0">
                  <a:pos x="33" y="47"/>
                </a:cxn>
              </a:cxnLst>
              <a:rect l="0" t="0" r="r" b="b"/>
              <a:pathLst>
                <a:path w="52" h="63">
                  <a:moveTo>
                    <a:pt x="46" y="26"/>
                  </a:moveTo>
                  <a:cubicBezTo>
                    <a:pt x="44" y="24"/>
                    <a:pt x="42" y="23"/>
                    <a:pt x="39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28" y="20"/>
                    <a:pt x="26" y="21"/>
                    <a:pt x="23" y="21"/>
                  </a:cubicBezTo>
                  <a:cubicBezTo>
                    <a:pt x="21" y="22"/>
                    <a:pt x="19" y="23"/>
                    <a:pt x="17" y="25"/>
                  </a:cubicBezTo>
                  <a:cubicBezTo>
                    <a:pt x="17" y="24"/>
                    <a:pt x="17" y="22"/>
                    <a:pt x="18" y="21"/>
                  </a:cubicBezTo>
                  <a:cubicBezTo>
                    <a:pt x="18" y="19"/>
                    <a:pt x="19" y="18"/>
                    <a:pt x="20" y="17"/>
                  </a:cubicBezTo>
                  <a:cubicBezTo>
                    <a:pt x="21" y="15"/>
                    <a:pt x="22" y="14"/>
                    <a:pt x="23" y="14"/>
                  </a:cubicBezTo>
                  <a:cubicBezTo>
                    <a:pt x="24" y="13"/>
                    <a:pt x="26" y="13"/>
                    <a:pt x="28" y="13"/>
                  </a:cubicBezTo>
                  <a:cubicBezTo>
                    <a:pt x="30" y="13"/>
                    <a:pt x="31" y="13"/>
                    <a:pt x="32" y="14"/>
                  </a:cubicBezTo>
                  <a:cubicBezTo>
                    <a:pt x="34" y="15"/>
                    <a:pt x="35" y="16"/>
                    <a:pt x="35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0" y="11"/>
                    <a:pt x="48" y="6"/>
                    <a:pt x="44" y="4"/>
                  </a:cubicBezTo>
                  <a:cubicBezTo>
                    <a:pt x="40" y="1"/>
                    <a:pt x="35" y="0"/>
                    <a:pt x="28" y="0"/>
                  </a:cubicBezTo>
                  <a:cubicBezTo>
                    <a:pt x="23" y="0"/>
                    <a:pt x="19" y="1"/>
                    <a:pt x="16" y="2"/>
                  </a:cubicBezTo>
                  <a:cubicBezTo>
                    <a:pt x="12" y="4"/>
                    <a:pt x="9" y="6"/>
                    <a:pt x="7" y="9"/>
                  </a:cubicBezTo>
                  <a:cubicBezTo>
                    <a:pt x="5" y="12"/>
                    <a:pt x="3" y="16"/>
                    <a:pt x="2" y="20"/>
                  </a:cubicBezTo>
                  <a:cubicBezTo>
                    <a:pt x="1" y="24"/>
                    <a:pt x="0" y="29"/>
                    <a:pt x="0" y="34"/>
                  </a:cubicBezTo>
                  <a:cubicBezTo>
                    <a:pt x="0" y="37"/>
                    <a:pt x="0" y="41"/>
                    <a:pt x="1" y="45"/>
                  </a:cubicBezTo>
                  <a:cubicBezTo>
                    <a:pt x="2" y="48"/>
                    <a:pt x="4" y="51"/>
                    <a:pt x="6" y="54"/>
                  </a:cubicBezTo>
                  <a:cubicBezTo>
                    <a:pt x="8" y="57"/>
                    <a:pt x="11" y="59"/>
                    <a:pt x="14" y="61"/>
                  </a:cubicBezTo>
                  <a:cubicBezTo>
                    <a:pt x="18" y="62"/>
                    <a:pt x="22" y="63"/>
                    <a:pt x="26" y="63"/>
                  </a:cubicBezTo>
                  <a:cubicBezTo>
                    <a:pt x="30" y="63"/>
                    <a:pt x="34" y="63"/>
                    <a:pt x="37" y="62"/>
                  </a:cubicBezTo>
                  <a:cubicBezTo>
                    <a:pt x="40" y="61"/>
                    <a:pt x="42" y="59"/>
                    <a:pt x="45" y="57"/>
                  </a:cubicBezTo>
                  <a:cubicBezTo>
                    <a:pt x="47" y="55"/>
                    <a:pt x="49" y="53"/>
                    <a:pt x="50" y="50"/>
                  </a:cubicBezTo>
                  <a:cubicBezTo>
                    <a:pt x="51" y="47"/>
                    <a:pt x="52" y="44"/>
                    <a:pt x="52" y="40"/>
                  </a:cubicBezTo>
                  <a:cubicBezTo>
                    <a:pt x="52" y="37"/>
                    <a:pt x="51" y="34"/>
                    <a:pt x="50" y="32"/>
                  </a:cubicBezTo>
                  <a:cubicBezTo>
                    <a:pt x="49" y="30"/>
                    <a:pt x="48" y="28"/>
                    <a:pt x="46" y="26"/>
                  </a:cubicBezTo>
                  <a:close/>
                  <a:moveTo>
                    <a:pt x="33" y="47"/>
                  </a:moveTo>
                  <a:cubicBezTo>
                    <a:pt x="31" y="48"/>
                    <a:pt x="29" y="49"/>
                    <a:pt x="26" y="49"/>
                  </a:cubicBezTo>
                  <a:cubicBezTo>
                    <a:pt x="24" y="49"/>
                    <a:pt x="22" y="48"/>
                    <a:pt x="20" y="47"/>
                  </a:cubicBezTo>
                  <a:cubicBezTo>
                    <a:pt x="19" y="45"/>
                    <a:pt x="18" y="43"/>
                    <a:pt x="18" y="40"/>
                  </a:cubicBezTo>
                  <a:cubicBezTo>
                    <a:pt x="18" y="38"/>
                    <a:pt x="19" y="36"/>
                    <a:pt x="20" y="35"/>
                  </a:cubicBezTo>
                  <a:cubicBezTo>
                    <a:pt x="22" y="33"/>
                    <a:pt x="24" y="32"/>
                    <a:pt x="26" y="32"/>
                  </a:cubicBezTo>
                  <a:cubicBezTo>
                    <a:pt x="29" y="32"/>
                    <a:pt x="31" y="33"/>
                    <a:pt x="33" y="35"/>
                  </a:cubicBezTo>
                  <a:cubicBezTo>
                    <a:pt x="35" y="36"/>
                    <a:pt x="36" y="38"/>
                    <a:pt x="36" y="40"/>
                  </a:cubicBezTo>
                  <a:cubicBezTo>
                    <a:pt x="36" y="43"/>
                    <a:pt x="35" y="45"/>
                    <a:pt x="33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287850AF-9EB3-B2AF-356A-0EFBA723FC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6491" y="3560330"/>
              <a:ext cx="212476" cy="296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8"/>
                </a:cxn>
                <a:cxn ang="0">
                  <a:pos x="131" y="198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68" y="188"/>
                </a:cxn>
                <a:cxn ang="0">
                  <a:pos x="62" y="182"/>
                </a:cxn>
                <a:cxn ang="0">
                  <a:pos x="68" y="175"/>
                </a:cxn>
                <a:cxn ang="0">
                  <a:pos x="75" y="182"/>
                </a:cxn>
                <a:cxn ang="0">
                  <a:pos x="68" y="188"/>
                </a:cxn>
                <a:cxn ang="0">
                  <a:pos x="112" y="165"/>
                </a:cxn>
                <a:cxn ang="0">
                  <a:pos x="19" y="165"/>
                </a:cxn>
                <a:cxn ang="0">
                  <a:pos x="19" y="19"/>
                </a:cxn>
                <a:cxn ang="0">
                  <a:pos x="112" y="19"/>
                </a:cxn>
                <a:cxn ang="0">
                  <a:pos x="112" y="165"/>
                </a:cxn>
              </a:cxnLst>
              <a:rect l="0" t="0" r="r" b="b"/>
              <a:pathLst>
                <a:path w="131" h="198">
                  <a:moveTo>
                    <a:pt x="0" y="0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0" y="0"/>
                  </a:lnTo>
                  <a:close/>
                  <a:moveTo>
                    <a:pt x="68" y="188"/>
                  </a:moveTo>
                  <a:cubicBezTo>
                    <a:pt x="65" y="188"/>
                    <a:pt x="62" y="185"/>
                    <a:pt x="62" y="182"/>
                  </a:cubicBezTo>
                  <a:cubicBezTo>
                    <a:pt x="62" y="178"/>
                    <a:pt x="65" y="175"/>
                    <a:pt x="68" y="175"/>
                  </a:cubicBezTo>
                  <a:cubicBezTo>
                    <a:pt x="72" y="175"/>
                    <a:pt x="75" y="178"/>
                    <a:pt x="75" y="182"/>
                  </a:cubicBezTo>
                  <a:cubicBezTo>
                    <a:pt x="75" y="185"/>
                    <a:pt x="72" y="188"/>
                    <a:pt x="68" y="188"/>
                  </a:cubicBezTo>
                  <a:close/>
                  <a:moveTo>
                    <a:pt x="112" y="165"/>
                  </a:moveTo>
                  <a:cubicBezTo>
                    <a:pt x="19" y="165"/>
                    <a:pt x="19" y="165"/>
                    <a:pt x="19" y="165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12" y="19"/>
                    <a:pt x="112" y="19"/>
                    <a:pt x="112" y="19"/>
                  </a:cubicBezTo>
                  <a:lnTo>
                    <a:pt x="112" y="1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8D206ED4-A55F-7B53-1B3F-DE1D53B96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2017" y="5119209"/>
              <a:ext cx="372734" cy="247099"/>
            </a:xfrm>
            <a:custGeom>
              <a:avLst/>
              <a:gdLst/>
              <a:ahLst/>
              <a:cxnLst>
                <a:cxn ang="0">
                  <a:pos x="207" y="132"/>
                </a:cxn>
                <a:cxn ang="0">
                  <a:pos x="207" y="0"/>
                </a:cxn>
                <a:cxn ang="0">
                  <a:pos x="0" y="0"/>
                </a:cxn>
                <a:cxn ang="0">
                  <a:pos x="0" y="132"/>
                </a:cxn>
                <a:cxn ang="0">
                  <a:pos x="85" y="132"/>
                </a:cxn>
                <a:cxn ang="0">
                  <a:pos x="85" y="141"/>
                </a:cxn>
                <a:cxn ang="0">
                  <a:pos x="40" y="141"/>
                </a:cxn>
                <a:cxn ang="0">
                  <a:pos x="40" y="149"/>
                </a:cxn>
                <a:cxn ang="0">
                  <a:pos x="163" y="149"/>
                </a:cxn>
                <a:cxn ang="0">
                  <a:pos x="163" y="141"/>
                </a:cxn>
                <a:cxn ang="0">
                  <a:pos x="121" y="141"/>
                </a:cxn>
                <a:cxn ang="0">
                  <a:pos x="121" y="132"/>
                </a:cxn>
                <a:cxn ang="0">
                  <a:pos x="207" y="132"/>
                </a:cxn>
                <a:cxn ang="0">
                  <a:pos x="15" y="15"/>
                </a:cxn>
                <a:cxn ang="0">
                  <a:pos x="191" y="15"/>
                </a:cxn>
                <a:cxn ang="0">
                  <a:pos x="191" y="113"/>
                </a:cxn>
                <a:cxn ang="0">
                  <a:pos x="15" y="113"/>
                </a:cxn>
                <a:cxn ang="0">
                  <a:pos x="15" y="15"/>
                </a:cxn>
              </a:cxnLst>
              <a:rect l="0" t="0" r="r" b="b"/>
              <a:pathLst>
                <a:path w="207" h="149">
                  <a:moveTo>
                    <a:pt x="207" y="132"/>
                  </a:moveTo>
                  <a:lnTo>
                    <a:pt x="207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85" y="132"/>
                  </a:lnTo>
                  <a:lnTo>
                    <a:pt x="85" y="141"/>
                  </a:lnTo>
                  <a:lnTo>
                    <a:pt x="40" y="141"/>
                  </a:lnTo>
                  <a:lnTo>
                    <a:pt x="40" y="149"/>
                  </a:lnTo>
                  <a:lnTo>
                    <a:pt x="163" y="149"/>
                  </a:lnTo>
                  <a:lnTo>
                    <a:pt x="163" y="141"/>
                  </a:lnTo>
                  <a:lnTo>
                    <a:pt x="121" y="141"/>
                  </a:lnTo>
                  <a:lnTo>
                    <a:pt x="121" y="132"/>
                  </a:lnTo>
                  <a:lnTo>
                    <a:pt x="207" y="132"/>
                  </a:lnTo>
                  <a:close/>
                  <a:moveTo>
                    <a:pt x="15" y="15"/>
                  </a:moveTo>
                  <a:lnTo>
                    <a:pt x="191" y="15"/>
                  </a:lnTo>
                  <a:lnTo>
                    <a:pt x="191" y="113"/>
                  </a:lnTo>
                  <a:lnTo>
                    <a:pt x="15" y="113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8C92E07B-06D9-6D2E-D06D-3BE4845BD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9544" y="2661487"/>
              <a:ext cx="392541" cy="29851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12" y="0"/>
                </a:cxn>
                <a:cxn ang="0">
                  <a:pos x="107" y="0"/>
                </a:cxn>
                <a:cxn ang="0">
                  <a:pos x="24" y="0"/>
                </a:cxn>
                <a:cxn ang="0">
                  <a:pos x="0" y="1"/>
                </a:cxn>
                <a:cxn ang="0">
                  <a:pos x="0" y="18"/>
                </a:cxn>
                <a:cxn ang="0">
                  <a:pos x="218" y="18"/>
                </a:cxn>
                <a:cxn ang="0">
                  <a:pos x="218" y="1"/>
                </a:cxn>
                <a:cxn ang="0">
                  <a:pos x="194" y="0"/>
                </a:cxn>
                <a:cxn ang="0">
                  <a:pos x="23" y="11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23" y="7"/>
                </a:cxn>
                <a:cxn ang="0">
                  <a:pos x="23" y="11"/>
                </a:cxn>
                <a:cxn ang="0">
                  <a:pos x="133" y="11"/>
                </a:cxn>
                <a:cxn ang="0">
                  <a:pos x="83" y="11"/>
                </a:cxn>
                <a:cxn ang="0">
                  <a:pos x="83" y="7"/>
                </a:cxn>
                <a:cxn ang="0">
                  <a:pos x="133" y="7"/>
                </a:cxn>
                <a:cxn ang="0">
                  <a:pos x="133" y="11"/>
                </a:cxn>
              </a:cxnLst>
              <a:rect l="0" t="0" r="r" b="b"/>
              <a:pathLst>
                <a:path w="218" h="18">
                  <a:moveTo>
                    <a:pt x="194" y="0"/>
                  </a:moveTo>
                  <a:lnTo>
                    <a:pt x="112" y="0"/>
                  </a:lnTo>
                  <a:lnTo>
                    <a:pt x="107" y="0"/>
                  </a:lnTo>
                  <a:lnTo>
                    <a:pt x="24" y="0"/>
                  </a:lnTo>
                  <a:lnTo>
                    <a:pt x="0" y="1"/>
                  </a:lnTo>
                  <a:lnTo>
                    <a:pt x="0" y="18"/>
                  </a:lnTo>
                  <a:lnTo>
                    <a:pt x="218" y="18"/>
                  </a:lnTo>
                  <a:lnTo>
                    <a:pt x="218" y="1"/>
                  </a:lnTo>
                  <a:lnTo>
                    <a:pt x="194" y="0"/>
                  </a:lnTo>
                  <a:close/>
                  <a:moveTo>
                    <a:pt x="23" y="11"/>
                  </a:moveTo>
                  <a:lnTo>
                    <a:pt x="11" y="11"/>
                  </a:lnTo>
                  <a:lnTo>
                    <a:pt x="11" y="7"/>
                  </a:lnTo>
                  <a:lnTo>
                    <a:pt x="23" y="7"/>
                  </a:lnTo>
                  <a:lnTo>
                    <a:pt x="23" y="11"/>
                  </a:lnTo>
                  <a:close/>
                  <a:moveTo>
                    <a:pt x="133" y="11"/>
                  </a:moveTo>
                  <a:lnTo>
                    <a:pt x="83" y="11"/>
                  </a:lnTo>
                  <a:lnTo>
                    <a:pt x="83" y="7"/>
                  </a:lnTo>
                  <a:lnTo>
                    <a:pt x="133" y="7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4665AEEF-D19C-DF0D-C009-7F670B3F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2760" y="2467456"/>
              <a:ext cx="306110" cy="1857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0" y="0"/>
                </a:cxn>
                <a:cxn ang="0">
                  <a:pos x="0" y="112"/>
                </a:cxn>
                <a:cxn ang="0">
                  <a:pos x="170" y="112"/>
                </a:cxn>
                <a:cxn ang="0">
                  <a:pos x="170" y="0"/>
                </a:cxn>
                <a:cxn ang="0">
                  <a:pos x="8" y="34"/>
                </a:cxn>
                <a:cxn ang="0">
                  <a:pos x="5" y="34"/>
                </a:cxn>
                <a:cxn ang="0">
                  <a:pos x="5" y="22"/>
                </a:cxn>
                <a:cxn ang="0">
                  <a:pos x="8" y="22"/>
                </a:cxn>
                <a:cxn ang="0">
                  <a:pos x="8" y="34"/>
                </a:cxn>
                <a:cxn ang="0">
                  <a:pos x="157" y="99"/>
                </a:cxn>
                <a:cxn ang="0">
                  <a:pos x="13" y="99"/>
                </a:cxn>
                <a:cxn ang="0">
                  <a:pos x="13" y="12"/>
                </a:cxn>
                <a:cxn ang="0">
                  <a:pos x="157" y="12"/>
                </a:cxn>
                <a:cxn ang="0">
                  <a:pos x="157" y="99"/>
                </a:cxn>
                <a:cxn ang="0">
                  <a:pos x="166" y="34"/>
                </a:cxn>
                <a:cxn ang="0">
                  <a:pos x="163" y="34"/>
                </a:cxn>
                <a:cxn ang="0">
                  <a:pos x="163" y="22"/>
                </a:cxn>
                <a:cxn ang="0">
                  <a:pos x="166" y="22"/>
                </a:cxn>
                <a:cxn ang="0">
                  <a:pos x="166" y="34"/>
                </a:cxn>
              </a:cxnLst>
              <a:rect l="0" t="0" r="r" b="b"/>
              <a:pathLst>
                <a:path w="170" h="112">
                  <a:moveTo>
                    <a:pt x="170" y="0"/>
                  </a:moveTo>
                  <a:lnTo>
                    <a:pt x="0" y="0"/>
                  </a:lnTo>
                  <a:lnTo>
                    <a:pt x="0" y="112"/>
                  </a:lnTo>
                  <a:lnTo>
                    <a:pt x="170" y="112"/>
                  </a:lnTo>
                  <a:lnTo>
                    <a:pt x="170" y="0"/>
                  </a:lnTo>
                  <a:close/>
                  <a:moveTo>
                    <a:pt x="8" y="34"/>
                  </a:moveTo>
                  <a:lnTo>
                    <a:pt x="5" y="34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34"/>
                  </a:lnTo>
                  <a:close/>
                  <a:moveTo>
                    <a:pt x="157" y="99"/>
                  </a:moveTo>
                  <a:lnTo>
                    <a:pt x="13" y="99"/>
                  </a:lnTo>
                  <a:lnTo>
                    <a:pt x="13" y="12"/>
                  </a:lnTo>
                  <a:lnTo>
                    <a:pt x="157" y="12"/>
                  </a:lnTo>
                  <a:lnTo>
                    <a:pt x="157" y="99"/>
                  </a:lnTo>
                  <a:close/>
                  <a:moveTo>
                    <a:pt x="166" y="34"/>
                  </a:moveTo>
                  <a:lnTo>
                    <a:pt x="163" y="34"/>
                  </a:lnTo>
                  <a:lnTo>
                    <a:pt x="163" y="22"/>
                  </a:lnTo>
                  <a:lnTo>
                    <a:pt x="166" y="22"/>
                  </a:lnTo>
                  <a:lnTo>
                    <a:pt x="166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845A5457-D423-2E72-2963-FEE22E61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8484" y="1890339"/>
              <a:ext cx="84630" cy="679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3"/>
                </a:cxn>
                <a:cxn ang="0">
                  <a:pos x="11" y="41"/>
                </a:cxn>
                <a:cxn ang="0">
                  <a:pos x="11" y="33"/>
                </a:cxn>
                <a:cxn ang="0">
                  <a:pos x="32" y="33"/>
                </a:cxn>
                <a:cxn ang="0">
                  <a:pos x="47" y="9"/>
                </a:cxn>
                <a:cxn ang="0">
                  <a:pos x="11" y="9"/>
                </a:cxn>
                <a:cxn ang="0">
                  <a:pos x="11" y="0"/>
                </a:cxn>
              </a:cxnLst>
              <a:rect l="0" t="0" r="r" b="b"/>
              <a:pathLst>
                <a:path w="47" h="41">
                  <a:moveTo>
                    <a:pt x="11" y="0"/>
                  </a:moveTo>
                  <a:lnTo>
                    <a:pt x="0" y="23"/>
                  </a:lnTo>
                  <a:lnTo>
                    <a:pt x="11" y="41"/>
                  </a:lnTo>
                  <a:lnTo>
                    <a:pt x="11" y="33"/>
                  </a:lnTo>
                  <a:lnTo>
                    <a:pt x="32" y="33"/>
                  </a:lnTo>
                  <a:lnTo>
                    <a:pt x="47" y="9"/>
                  </a:lnTo>
                  <a:lnTo>
                    <a:pt x="11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AC9049BD-5E2E-E2BF-2BC0-EFED05E11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7455" y="1903606"/>
              <a:ext cx="90032" cy="53068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18"/>
                </a:cxn>
                <a:cxn ang="0">
                  <a:pos x="9" y="35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50" y="35"/>
                </a:cxn>
                <a:cxn ang="0">
                  <a:pos x="55" y="35"/>
                </a:cxn>
                <a:cxn ang="0">
                  <a:pos x="45" y="16"/>
                </a:cxn>
                <a:cxn ang="0">
                  <a:pos x="54" y="0"/>
                </a:cxn>
                <a:cxn ang="0">
                  <a:pos x="45" y="29"/>
                </a:cxn>
                <a:cxn ang="0">
                  <a:pos x="20" y="30"/>
                </a:cxn>
                <a:cxn ang="0">
                  <a:pos x="12" y="29"/>
                </a:cxn>
                <a:cxn ang="0">
                  <a:pos x="11" y="29"/>
                </a:cxn>
                <a:cxn ang="0">
                  <a:pos x="6" y="18"/>
                </a:cxn>
                <a:cxn ang="0">
                  <a:pos x="10" y="6"/>
                </a:cxn>
                <a:cxn ang="0">
                  <a:pos x="44" y="6"/>
                </a:cxn>
                <a:cxn ang="0">
                  <a:pos x="38" y="16"/>
                </a:cxn>
                <a:cxn ang="0">
                  <a:pos x="45" y="29"/>
                </a:cxn>
              </a:cxnLst>
              <a:rect l="0" t="0" r="r" b="b"/>
              <a:pathLst>
                <a:path w="55" h="36">
                  <a:moveTo>
                    <a:pt x="5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0" y="2"/>
                    <a:pt x="0" y="18"/>
                  </a:cubicBezTo>
                  <a:cubicBezTo>
                    <a:pt x="0" y="26"/>
                    <a:pt x="3" y="32"/>
                    <a:pt x="9" y="35"/>
                  </a:cubicBezTo>
                  <a:cubicBezTo>
                    <a:pt x="10" y="36"/>
                    <a:pt x="13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1" y="36"/>
                    <a:pt x="50" y="35"/>
                    <a:pt x="50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4" y="0"/>
                  </a:lnTo>
                  <a:close/>
                  <a:moveTo>
                    <a:pt x="45" y="29"/>
                  </a:moveTo>
                  <a:cubicBezTo>
                    <a:pt x="39" y="29"/>
                    <a:pt x="28" y="30"/>
                    <a:pt x="20" y="30"/>
                  </a:cubicBezTo>
                  <a:cubicBezTo>
                    <a:pt x="15" y="30"/>
                    <a:pt x="13" y="30"/>
                    <a:pt x="12" y="29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0" y="29"/>
                    <a:pt x="6" y="27"/>
                    <a:pt x="6" y="18"/>
                  </a:cubicBezTo>
                  <a:cubicBezTo>
                    <a:pt x="6" y="8"/>
                    <a:pt x="10" y="6"/>
                    <a:pt x="1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16"/>
                    <a:pt x="38" y="16"/>
                    <a:pt x="38" y="16"/>
                  </a:cubicBezTo>
                  <a:lnTo>
                    <a:pt x="45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4DE21849-6E09-0456-F97E-E2909BAAD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645" y="1842246"/>
              <a:ext cx="72026" cy="79602"/>
            </a:xfrm>
            <a:custGeom>
              <a:avLst/>
              <a:gdLst/>
              <a:ahLst/>
              <a:cxnLst>
                <a:cxn ang="0">
                  <a:pos x="40" y="22"/>
                </a:cxn>
                <a:cxn ang="0">
                  <a:pos x="25" y="0"/>
                </a:cxn>
                <a:cxn ang="0">
                  <a:pos x="5" y="0"/>
                </a:cxn>
                <a:cxn ang="0">
                  <a:pos x="11" y="4"/>
                </a:cxn>
                <a:cxn ang="0">
                  <a:pos x="0" y="22"/>
                </a:cxn>
                <a:cxn ang="0">
                  <a:pos x="14" y="48"/>
                </a:cxn>
                <a:cxn ang="0">
                  <a:pos x="32" y="17"/>
                </a:cxn>
                <a:cxn ang="0">
                  <a:pos x="40" y="22"/>
                </a:cxn>
              </a:cxnLst>
              <a:rect l="0" t="0" r="r" b="b"/>
              <a:pathLst>
                <a:path w="40" h="48">
                  <a:moveTo>
                    <a:pt x="40" y="22"/>
                  </a:moveTo>
                  <a:lnTo>
                    <a:pt x="25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0" y="22"/>
                  </a:lnTo>
                  <a:lnTo>
                    <a:pt x="14" y="48"/>
                  </a:lnTo>
                  <a:lnTo>
                    <a:pt x="32" y="17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087DA8C2-5F88-342A-B0D8-2C98DA0FB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3050" y="1772594"/>
              <a:ext cx="93634" cy="89553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53" y="21"/>
                </a:cxn>
                <a:cxn ang="0">
                  <a:pos x="54" y="21"/>
                </a:cxn>
                <a:cxn ang="0">
                  <a:pos x="43" y="3"/>
                </a:cxn>
                <a:cxn ang="0">
                  <a:pos x="32" y="0"/>
                </a:cxn>
                <a:cxn ang="0">
                  <a:pos x="24" y="2"/>
                </a:cxn>
                <a:cxn ang="0">
                  <a:pos x="2" y="38"/>
                </a:cxn>
                <a:cxn ang="0">
                  <a:pos x="0" y="42"/>
                </a:cxn>
                <a:cxn ang="0">
                  <a:pos x="22" y="43"/>
                </a:cxn>
                <a:cxn ang="0">
                  <a:pos x="31" y="59"/>
                </a:cxn>
                <a:cxn ang="0">
                  <a:pos x="27" y="8"/>
                </a:cxn>
                <a:cxn ang="0">
                  <a:pos x="28" y="7"/>
                </a:cxn>
                <a:cxn ang="0">
                  <a:pos x="32" y="6"/>
                </a:cxn>
                <a:cxn ang="0">
                  <a:pos x="40" y="8"/>
                </a:cxn>
                <a:cxn ang="0">
                  <a:pos x="48" y="18"/>
                </a:cxn>
                <a:cxn ang="0">
                  <a:pos x="31" y="47"/>
                </a:cxn>
                <a:cxn ang="0">
                  <a:pos x="25" y="37"/>
                </a:cxn>
                <a:cxn ang="0">
                  <a:pos x="10" y="36"/>
                </a:cxn>
                <a:cxn ang="0">
                  <a:pos x="27" y="8"/>
                </a:cxn>
              </a:cxnLst>
              <a:rect l="0" t="0" r="r" b="b"/>
              <a:pathLst>
                <a:path w="57" h="59">
                  <a:moveTo>
                    <a:pt x="31" y="59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7" y="11"/>
                    <a:pt x="43" y="3"/>
                  </a:cubicBezTo>
                  <a:cubicBezTo>
                    <a:pt x="39" y="1"/>
                    <a:pt x="36" y="0"/>
                    <a:pt x="32" y="0"/>
                  </a:cubicBezTo>
                  <a:cubicBezTo>
                    <a:pt x="28" y="0"/>
                    <a:pt x="25" y="1"/>
                    <a:pt x="24" y="2"/>
                  </a:cubicBezTo>
                  <a:cubicBezTo>
                    <a:pt x="22" y="3"/>
                    <a:pt x="19" y="9"/>
                    <a:pt x="2" y="3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2" y="43"/>
                    <a:pt x="22" y="43"/>
                    <a:pt x="22" y="43"/>
                  </a:cubicBezTo>
                  <a:lnTo>
                    <a:pt x="31" y="59"/>
                  </a:lnTo>
                  <a:close/>
                  <a:moveTo>
                    <a:pt x="27" y="8"/>
                  </a:moveTo>
                  <a:cubicBezTo>
                    <a:pt x="27" y="8"/>
                    <a:pt x="27" y="7"/>
                    <a:pt x="28" y="7"/>
                  </a:cubicBezTo>
                  <a:cubicBezTo>
                    <a:pt x="28" y="7"/>
                    <a:pt x="30" y="6"/>
                    <a:pt x="32" y="6"/>
                  </a:cubicBezTo>
                  <a:cubicBezTo>
                    <a:pt x="34" y="6"/>
                    <a:pt x="37" y="6"/>
                    <a:pt x="40" y="8"/>
                  </a:cubicBezTo>
                  <a:cubicBezTo>
                    <a:pt x="49" y="13"/>
                    <a:pt x="48" y="18"/>
                    <a:pt x="48" y="1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7" y="25"/>
                    <a:pt x="25" y="11"/>
                    <a:pt x="27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7A0F16C7-900E-CA79-93C5-867FB606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079" y="1774253"/>
              <a:ext cx="82830" cy="59702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36" y="34"/>
                </a:cxn>
                <a:cxn ang="0">
                  <a:pos x="46" y="16"/>
                </a:cxn>
                <a:cxn ang="0">
                  <a:pos x="39" y="19"/>
                </a:cxn>
                <a:cxn ang="0">
                  <a:pos x="28" y="0"/>
                </a:cxn>
                <a:cxn ang="0">
                  <a:pos x="0" y="1"/>
                </a:cxn>
                <a:cxn ang="0">
                  <a:pos x="18" y="32"/>
                </a:cxn>
                <a:cxn ang="0">
                  <a:pos x="10" y="36"/>
                </a:cxn>
              </a:cxnLst>
              <a:rect l="0" t="0" r="r" b="b"/>
              <a:pathLst>
                <a:path w="46" h="36">
                  <a:moveTo>
                    <a:pt x="10" y="36"/>
                  </a:moveTo>
                  <a:lnTo>
                    <a:pt x="36" y="34"/>
                  </a:lnTo>
                  <a:lnTo>
                    <a:pt x="46" y="16"/>
                  </a:lnTo>
                  <a:lnTo>
                    <a:pt x="39" y="19"/>
                  </a:lnTo>
                  <a:lnTo>
                    <a:pt x="28" y="0"/>
                  </a:lnTo>
                  <a:lnTo>
                    <a:pt x="0" y="1"/>
                  </a:lnTo>
                  <a:lnTo>
                    <a:pt x="18" y="32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10A4BEBA-4DEA-70FA-DDF0-7D75513B8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0092" y="1809079"/>
              <a:ext cx="88232" cy="89553"/>
            </a:xfrm>
            <a:custGeom>
              <a:avLst/>
              <a:gdLst/>
              <a:ahLst/>
              <a:cxnLst>
                <a:cxn ang="0">
                  <a:pos x="53" y="40"/>
                </a:cxn>
                <a:cxn ang="0">
                  <a:pos x="32" y="4"/>
                </a:cxn>
                <a:cxn ang="0">
                  <a:pos x="29" y="0"/>
                </a:cxn>
                <a:cxn ang="0">
                  <a:pos x="19" y="18"/>
                </a:cxn>
                <a:cxn ang="0">
                  <a:pos x="0" y="19"/>
                </a:cxn>
                <a:cxn ang="0">
                  <a:pos x="22" y="56"/>
                </a:cxn>
                <a:cxn ang="0">
                  <a:pos x="22" y="57"/>
                </a:cxn>
                <a:cxn ang="0">
                  <a:pos x="31" y="60"/>
                </a:cxn>
                <a:cxn ang="0">
                  <a:pos x="43" y="56"/>
                </a:cxn>
                <a:cxn ang="0">
                  <a:pos x="53" y="40"/>
                </a:cxn>
                <a:cxn ang="0">
                  <a:pos x="40" y="51"/>
                </a:cxn>
                <a:cxn ang="0">
                  <a:pos x="31" y="54"/>
                </a:cxn>
                <a:cxn ang="0">
                  <a:pos x="27" y="53"/>
                </a:cxn>
                <a:cxn ang="0">
                  <a:pos x="10" y="25"/>
                </a:cxn>
                <a:cxn ang="0">
                  <a:pos x="22" y="24"/>
                </a:cxn>
                <a:cxn ang="0">
                  <a:pos x="30" y="11"/>
                </a:cxn>
                <a:cxn ang="0">
                  <a:pos x="47" y="40"/>
                </a:cxn>
                <a:cxn ang="0">
                  <a:pos x="47" y="41"/>
                </a:cxn>
                <a:cxn ang="0">
                  <a:pos x="40" y="51"/>
                </a:cxn>
              </a:cxnLst>
              <a:rect l="0" t="0" r="r" b="b"/>
              <a:pathLst>
                <a:path w="54" h="60">
                  <a:moveTo>
                    <a:pt x="53" y="40"/>
                  </a:moveTo>
                  <a:cubicBezTo>
                    <a:pt x="53" y="38"/>
                    <a:pt x="51" y="34"/>
                    <a:pt x="32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5" y="60"/>
                    <a:pt x="31" y="60"/>
                  </a:cubicBezTo>
                  <a:cubicBezTo>
                    <a:pt x="34" y="60"/>
                    <a:pt x="38" y="59"/>
                    <a:pt x="43" y="56"/>
                  </a:cubicBezTo>
                  <a:cubicBezTo>
                    <a:pt x="50" y="52"/>
                    <a:pt x="54" y="46"/>
                    <a:pt x="53" y="40"/>
                  </a:cubicBezTo>
                  <a:close/>
                  <a:moveTo>
                    <a:pt x="40" y="51"/>
                  </a:moveTo>
                  <a:cubicBezTo>
                    <a:pt x="36" y="53"/>
                    <a:pt x="33" y="54"/>
                    <a:pt x="31" y="54"/>
                  </a:cubicBezTo>
                  <a:cubicBezTo>
                    <a:pt x="29" y="54"/>
                    <a:pt x="27" y="53"/>
                    <a:pt x="27" y="53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23"/>
                    <a:pt x="45" y="37"/>
                    <a:pt x="47" y="40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2"/>
                    <a:pt x="48" y="46"/>
                    <a:pt x="40" y="5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AAA78D2F-75E0-7750-B8D8-165AD030A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545" y="3994826"/>
              <a:ext cx="369132" cy="9784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3" y="17"/>
                </a:cxn>
                <a:cxn ang="0">
                  <a:pos x="92" y="17"/>
                </a:cxn>
                <a:cxn ang="0">
                  <a:pos x="92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92" y="59"/>
                </a:cxn>
                <a:cxn ang="0">
                  <a:pos x="92" y="42"/>
                </a:cxn>
                <a:cxn ang="0">
                  <a:pos x="113" y="42"/>
                </a:cxn>
                <a:cxn ang="0">
                  <a:pos x="113" y="59"/>
                </a:cxn>
                <a:cxn ang="0">
                  <a:pos x="205" y="59"/>
                </a:cxn>
                <a:cxn ang="0">
                  <a:pos x="205" y="0"/>
                </a:cxn>
                <a:cxn ang="0">
                  <a:pos x="113" y="0"/>
                </a:cxn>
                <a:cxn ang="0">
                  <a:pos x="83" y="50"/>
                </a:cxn>
                <a:cxn ang="0">
                  <a:pos x="10" y="50"/>
                </a:cxn>
                <a:cxn ang="0">
                  <a:pos x="10" y="10"/>
                </a:cxn>
                <a:cxn ang="0">
                  <a:pos x="83" y="10"/>
                </a:cxn>
                <a:cxn ang="0">
                  <a:pos x="83" y="50"/>
                </a:cxn>
                <a:cxn ang="0">
                  <a:pos x="196" y="50"/>
                </a:cxn>
                <a:cxn ang="0">
                  <a:pos x="123" y="50"/>
                </a:cxn>
                <a:cxn ang="0">
                  <a:pos x="123" y="10"/>
                </a:cxn>
                <a:cxn ang="0">
                  <a:pos x="196" y="10"/>
                </a:cxn>
                <a:cxn ang="0">
                  <a:pos x="196" y="50"/>
                </a:cxn>
              </a:cxnLst>
              <a:rect l="0" t="0" r="r" b="b"/>
              <a:pathLst>
                <a:path w="205" h="59">
                  <a:moveTo>
                    <a:pt x="113" y="0"/>
                  </a:moveTo>
                  <a:lnTo>
                    <a:pt x="113" y="17"/>
                  </a:lnTo>
                  <a:lnTo>
                    <a:pt x="92" y="1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92" y="59"/>
                  </a:lnTo>
                  <a:lnTo>
                    <a:pt x="92" y="42"/>
                  </a:lnTo>
                  <a:lnTo>
                    <a:pt x="113" y="42"/>
                  </a:lnTo>
                  <a:lnTo>
                    <a:pt x="113" y="59"/>
                  </a:lnTo>
                  <a:lnTo>
                    <a:pt x="205" y="59"/>
                  </a:lnTo>
                  <a:lnTo>
                    <a:pt x="205" y="0"/>
                  </a:lnTo>
                  <a:lnTo>
                    <a:pt x="113" y="0"/>
                  </a:lnTo>
                  <a:close/>
                  <a:moveTo>
                    <a:pt x="83" y="50"/>
                  </a:moveTo>
                  <a:lnTo>
                    <a:pt x="10" y="50"/>
                  </a:lnTo>
                  <a:lnTo>
                    <a:pt x="10" y="10"/>
                  </a:lnTo>
                  <a:lnTo>
                    <a:pt x="83" y="10"/>
                  </a:lnTo>
                  <a:lnTo>
                    <a:pt x="83" y="50"/>
                  </a:lnTo>
                  <a:close/>
                  <a:moveTo>
                    <a:pt x="196" y="50"/>
                  </a:moveTo>
                  <a:lnTo>
                    <a:pt x="123" y="50"/>
                  </a:lnTo>
                  <a:lnTo>
                    <a:pt x="123" y="10"/>
                  </a:lnTo>
                  <a:lnTo>
                    <a:pt x="196" y="10"/>
                  </a:lnTo>
                  <a:lnTo>
                    <a:pt x="196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5671AE91-ECBB-23B9-2C0D-48D7793F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545" y="3885373"/>
              <a:ext cx="84630" cy="10282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42" y="29"/>
                </a:cxn>
                <a:cxn ang="0">
                  <a:pos x="47" y="20"/>
                </a:cxn>
                <a:cxn ang="0">
                  <a:pos x="14" y="0"/>
                </a:cxn>
                <a:cxn ang="0">
                  <a:pos x="0" y="62"/>
                </a:cxn>
                <a:cxn ang="0">
                  <a:pos x="24" y="62"/>
                </a:cxn>
                <a:cxn ang="0">
                  <a:pos x="24" y="21"/>
                </a:cxn>
              </a:cxnLst>
              <a:rect l="0" t="0" r="r" b="b"/>
              <a:pathLst>
                <a:path w="47" h="62">
                  <a:moveTo>
                    <a:pt x="24" y="21"/>
                  </a:moveTo>
                  <a:lnTo>
                    <a:pt x="42" y="29"/>
                  </a:lnTo>
                  <a:lnTo>
                    <a:pt x="47" y="20"/>
                  </a:lnTo>
                  <a:lnTo>
                    <a:pt x="14" y="0"/>
                  </a:lnTo>
                  <a:lnTo>
                    <a:pt x="0" y="62"/>
                  </a:lnTo>
                  <a:lnTo>
                    <a:pt x="24" y="62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740F0406-4056-8779-3CD0-B130E876A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848" y="3883715"/>
              <a:ext cx="81029" cy="101161"/>
            </a:xfrm>
            <a:custGeom>
              <a:avLst/>
              <a:gdLst/>
              <a:ahLst/>
              <a:cxnLst>
                <a:cxn ang="0">
                  <a:pos x="21" y="21"/>
                </a:cxn>
                <a:cxn ang="0">
                  <a:pos x="21" y="61"/>
                </a:cxn>
                <a:cxn ang="0">
                  <a:pos x="45" y="61"/>
                </a:cxn>
                <a:cxn ang="0">
                  <a:pos x="31" y="0"/>
                </a:cxn>
                <a:cxn ang="0">
                  <a:pos x="0" y="20"/>
                </a:cxn>
                <a:cxn ang="0">
                  <a:pos x="3" y="28"/>
                </a:cxn>
                <a:cxn ang="0">
                  <a:pos x="21" y="21"/>
                </a:cxn>
              </a:cxnLst>
              <a:rect l="0" t="0" r="r" b="b"/>
              <a:pathLst>
                <a:path w="45" h="61">
                  <a:moveTo>
                    <a:pt x="21" y="21"/>
                  </a:moveTo>
                  <a:lnTo>
                    <a:pt x="21" y="61"/>
                  </a:lnTo>
                  <a:lnTo>
                    <a:pt x="45" y="61"/>
                  </a:lnTo>
                  <a:lnTo>
                    <a:pt x="31" y="0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BCE4CC4C-EF0A-2BC1-975D-19C06ACB28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3631" y="3220362"/>
              <a:ext cx="374534" cy="298509"/>
            </a:xfrm>
            <a:custGeom>
              <a:avLst/>
              <a:gdLst/>
              <a:ahLst/>
              <a:cxnLst>
                <a:cxn ang="0">
                  <a:pos x="181" y="100"/>
                </a:cxn>
                <a:cxn ang="0">
                  <a:pos x="142" y="92"/>
                </a:cxn>
                <a:cxn ang="0">
                  <a:pos x="162" y="52"/>
                </a:cxn>
                <a:cxn ang="0">
                  <a:pos x="192" y="19"/>
                </a:cxn>
                <a:cxn ang="0">
                  <a:pos x="148" y="39"/>
                </a:cxn>
                <a:cxn ang="0">
                  <a:pos x="130" y="79"/>
                </a:cxn>
                <a:cxn ang="0">
                  <a:pos x="99" y="47"/>
                </a:cxn>
                <a:cxn ang="0">
                  <a:pos x="76" y="5"/>
                </a:cxn>
                <a:cxn ang="0">
                  <a:pos x="91" y="51"/>
                </a:cxn>
                <a:cxn ang="0">
                  <a:pos x="96" y="95"/>
                </a:cxn>
                <a:cxn ang="0">
                  <a:pos x="49" y="82"/>
                </a:cxn>
                <a:cxn ang="0">
                  <a:pos x="5" y="102"/>
                </a:cxn>
                <a:cxn ang="0">
                  <a:pos x="50" y="100"/>
                </a:cxn>
                <a:cxn ang="0">
                  <a:pos x="97" y="113"/>
                </a:cxn>
                <a:cxn ang="0">
                  <a:pos x="74" y="148"/>
                </a:cxn>
                <a:cxn ang="0">
                  <a:pos x="42" y="180"/>
                </a:cxn>
                <a:cxn ang="0">
                  <a:pos x="85" y="160"/>
                </a:cxn>
                <a:cxn ang="0">
                  <a:pos x="105" y="123"/>
                </a:cxn>
                <a:cxn ang="0">
                  <a:pos x="138" y="151"/>
                </a:cxn>
                <a:cxn ang="0">
                  <a:pos x="161" y="193"/>
                </a:cxn>
                <a:cxn ang="0">
                  <a:pos x="145" y="148"/>
                </a:cxn>
                <a:cxn ang="0">
                  <a:pos x="144" y="106"/>
                </a:cxn>
                <a:cxn ang="0">
                  <a:pos x="182" y="118"/>
                </a:cxn>
                <a:cxn ang="0">
                  <a:pos x="226" y="98"/>
                </a:cxn>
                <a:cxn ang="0">
                  <a:pos x="163" y="15"/>
                </a:cxn>
                <a:cxn ang="0">
                  <a:pos x="177" y="44"/>
                </a:cxn>
                <a:cxn ang="0">
                  <a:pos x="163" y="15"/>
                </a:cxn>
                <a:cxn ang="0">
                  <a:pos x="13" y="99"/>
                </a:cxn>
                <a:cxn ang="0">
                  <a:pos x="42" y="85"/>
                </a:cxn>
                <a:cxn ang="0">
                  <a:pos x="70" y="184"/>
                </a:cxn>
                <a:cxn ang="0">
                  <a:pos x="57" y="156"/>
                </a:cxn>
                <a:cxn ang="0">
                  <a:pos x="70" y="184"/>
                </a:cxn>
                <a:cxn ang="0">
                  <a:pos x="79" y="13"/>
                </a:cxn>
                <a:cxn ang="0">
                  <a:pos x="93" y="41"/>
                </a:cxn>
                <a:cxn ang="0">
                  <a:pos x="166" y="164"/>
                </a:cxn>
                <a:cxn ang="0">
                  <a:pos x="137" y="178"/>
                </a:cxn>
                <a:cxn ang="0">
                  <a:pos x="166" y="164"/>
                </a:cxn>
                <a:cxn ang="0">
                  <a:pos x="189" y="114"/>
                </a:cxn>
                <a:cxn ang="0">
                  <a:pos x="218" y="101"/>
                </a:cxn>
              </a:cxnLst>
              <a:rect l="0" t="0" r="r" b="b"/>
              <a:pathLst>
                <a:path w="231" h="199">
                  <a:moveTo>
                    <a:pt x="194" y="86"/>
                  </a:moveTo>
                  <a:cubicBezTo>
                    <a:pt x="188" y="89"/>
                    <a:pt x="183" y="94"/>
                    <a:pt x="181" y="100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6"/>
                    <a:pt x="143" y="94"/>
                    <a:pt x="142" y="92"/>
                  </a:cubicBezTo>
                  <a:cubicBezTo>
                    <a:pt x="141" y="89"/>
                    <a:pt x="139" y="86"/>
                    <a:pt x="136" y="84"/>
                  </a:cubicBezTo>
                  <a:cubicBezTo>
                    <a:pt x="162" y="52"/>
                    <a:pt x="162" y="52"/>
                    <a:pt x="162" y="52"/>
                  </a:cubicBezTo>
                  <a:cubicBezTo>
                    <a:pt x="168" y="54"/>
                    <a:pt x="174" y="54"/>
                    <a:pt x="180" y="51"/>
                  </a:cubicBezTo>
                  <a:cubicBezTo>
                    <a:pt x="192" y="46"/>
                    <a:pt x="197" y="31"/>
                    <a:pt x="192" y="19"/>
                  </a:cubicBezTo>
                  <a:cubicBezTo>
                    <a:pt x="186" y="7"/>
                    <a:pt x="172" y="2"/>
                    <a:pt x="160" y="8"/>
                  </a:cubicBezTo>
                  <a:cubicBezTo>
                    <a:pt x="148" y="13"/>
                    <a:pt x="143" y="27"/>
                    <a:pt x="148" y="39"/>
                  </a:cubicBezTo>
                  <a:cubicBezTo>
                    <a:pt x="150" y="43"/>
                    <a:pt x="152" y="46"/>
                    <a:pt x="155" y="48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24" y="77"/>
                    <a:pt x="119" y="77"/>
                    <a:pt x="113" y="7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9" y="41"/>
                    <a:pt x="113" y="28"/>
                    <a:pt x="108" y="17"/>
                  </a:cubicBezTo>
                  <a:cubicBezTo>
                    <a:pt x="102" y="5"/>
                    <a:pt x="88" y="0"/>
                    <a:pt x="76" y="5"/>
                  </a:cubicBezTo>
                  <a:cubicBezTo>
                    <a:pt x="64" y="11"/>
                    <a:pt x="59" y="25"/>
                    <a:pt x="64" y="37"/>
                  </a:cubicBezTo>
                  <a:cubicBezTo>
                    <a:pt x="69" y="48"/>
                    <a:pt x="80" y="53"/>
                    <a:pt x="91" y="51"/>
                  </a:cubicBezTo>
                  <a:cubicBezTo>
                    <a:pt x="105" y="82"/>
                    <a:pt x="105" y="82"/>
                    <a:pt x="105" y="82"/>
                  </a:cubicBezTo>
                  <a:cubicBezTo>
                    <a:pt x="101" y="85"/>
                    <a:pt x="97" y="89"/>
                    <a:pt x="96" y="95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89"/>
                    <a:pt x="51" y="85"/>
                    <a:pt x="49" y="82"/>
                  </a:cubicBezTo>
                  <a:cubicBezTo>
                    <a:pt x="44" y="70"/>
                    <a:pt x="29" y="65"/>
                    <a:pt x="17" y="70"/>
                  </a:cubicBezTo>
                  <a:cubicBezTo>
                    <a:pt x="5" y="76"/>
                    <a:pt x="0" y="90"/>
                    <a:pt x="5" y="102"/>
                  </a:cubicBezTo>
                  <a:cubicBezTo>
                    <a:pt x="11" y="114"/>
                    <a:pt x="25" y="119"/>
                    <a:pt x="37" y="114"/>
                  </a:cubicBezTo>
                  <a:cubicBezTo>
                    <a:pt x="44" y="111"/>
                    <a:pt x="48" y="106"/>
                    <a:pt x="50" y="100"/>
                  </a:cubicBezTo>
                  <a:cubicBezTo>
                    <a:pt x="94" y="103"/>
                    <a:pt x="94" y="103"/>
                    <a:pt x="94" y="103"/>
                  </a:cubicBezTo>
                  <a:cubicBezTo>
                    <a:pt x="95" y="106"/>
                    <a:pt x="95" y="110"/>
                    <a:pt x="97" y="113"/>
                  </a:cubicBezTo>
                  <a:cubicBezTo>
                    <a:pt x="97" y="114"/>
                    <a:pt x="98" y="116"/>
                    <a:pt x="99" y="11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68" y="145"/>
                    <a:pt x="60" y="145"/>
                    <a:pt x="53" y="148"/>
                  </a:cubicBezTo>
                  <a:cubicBezTo>
                    <a:pt x="41" y="154"/>
                    <a:pt x="36" y="168"/>
                    <a:pt x="42" y="180"/>
                  </a:cubicBezTo>
                  <a:cubicBezTo>
                    <a:pt x="47" y="192"/>
                    <a:pt x="61" y="197"/>
                    <a:pt x="73" y="192"/>
                  </a:cubicBezTo>
                  <a:cubicBezTo>
                    <a:pt x="86" y="186"/>
                    <a:pt x="91" y="172"/>
                    <a:pt x="85" y="160"/>
                  </a:cubicBezTo>
                  <a:cubicBezTo>
                    <a:pt x="84" y="157"/>
                    <a:pt x="83" y="155"/>
                    <a:pt x="81" y="15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1" y="127"/>
                    <a:pt x="119" y="128"/>
                    <a:pt x="126" y="12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28" y="158"/>
                    <a:pt x="124" y="170"/>
                    <a:pt x="129" y="181"/>
                  </a:cubicBezTo>
                  <a:cubicBezTo>
                    <a:pt x="135" y="193"/>
                    <a:pt x="149" y="199"/>
                    <a:pt x="161" y="193"/>
                  </a:cubicBezTo>
                  <a:cubicBezTo>
                    <a:pt x="173" y="187"/>
                    <a:pt x="179" y="173"/>
                    <a:pt x="173" y="161"/>
                  </a:cubicBezTo>
                  <a:cubicBezTo>
                    <a:pt x="168" y="150"/>
                    <a:pt x="156" y="145"/>
                    <a:pt x="145" y="148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9" y="119"/>
                    <a:pt x="143" y="113"/>
                    <a:pt x="144" y="106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11"/>
                    <a:pt x="180" y="115"/>
                    <a:pt x="182" y="118"/>
                  </a:cubicBezTo>
                  <a:cubicBezTo>
                    <a:pt x="188" y="130"/>
                    <a:pt x="202" y="135"/>
                    <a:pt x="214" y="130"/>
                  </a:cubicBezTo>
                  <a:cubicBezTo>
                    <a:pt x="226" y="124"/>
                    <a:pt x="231" y="110"/>
                    <a:pt x="226" y="98"/>
                  </a:cubicBezTo>
                  <a:cubicBezTo>
                    <a:pt x="220" y="86"/>
                    <a:pt x="206" y="80"/>
                    <a:pt x="194" y="86"/>
                  </a:cubicBezTo>
                  <a:close/>
                  <a:moveTo>
                    <a:pt x="163" y="15"/>
                  </a:moveTo>
                  <a:cubicBezTo>
                    <a:pt x="171" y="11"/>
                    <a:pt x="181" y="15"/>
                    <a:pt x="184" y="23"/>
                  </a:cubicBezTo>
                  <a:cubicBezTo>
                    <a:pt x="188" y="31"/>
                    <a:pt x="185" y="40"/>
                    <a:pt x="177" y="44"/>
                  </a:cubicBezTo>
                  <a:cubicBezTo>
                    <a:pt x="169" y="47"/>
                    <a:pt x="159" y="44"/>
                    <a:pt x="156" y="36"/>
                  </a:cubicBezTo>
                  <a:cubicBezTo>
                    <a:pt x="152" y="28"/>
                    <a:pt x="156" y="19"/>
                    <a:pt x="163" y="15"/>
                  </a:cubicBezTo>
                  <a:close/>
                  <a:moveTo>
                    <a:pt x="34" y="106"/>
                  </a:moveTo>
                  <a:cubicBezTo>
                    <a:pt x="26" y="110"/>
                    <a:pt x="17" y="107"/>
                    <a:pt x="13" y="99"/>
                  </a:cubicBezTo>
                  <a:cubicBezTo>
                    <a:pt x="9" y="91"/>
                    <a:pt x="13" y="81"/>
                    <a:pt x="21" y="78"/>
                  </a:cubicBezTo>
                  <a:cubicBezTo>
                    <a:pt x="29" y="74"/>
                    <a:pt x="38" y="77"/>
                    <a:pt x="42" y="85"/>
                  </a:cubicBezTo>
                  <a:cubicBezTo>
                    <a:pt x="45" y="93"/>
                    <a:pt x="42" y="103"/>
                    <a:pt x="34" y="106"/>
                  </a:cubicBezTo>
                  <a:close/>
                  <a:moveTo>
                    <a:pt x="70" y="184"/>
                  </a:moveTo>
                  <a:cubicBezTo>
                    <a:pt x="62" y="188"/>
                    <a:pt x="53" y="184"/>
                    <a:pt x="49" y="176"/>
                  </a:cubicBezTo>
                  <a:cubicBezTo>
                    <a:pt x="45" y="169"/>
                    <a:pt x="49" y="159"/>
                    <a:pt x="57" y="156"/>
                  </a:cubicBezTo>
                  <a:cubicBezTo>
                    <a:pt x="65" y="152"/>
                    <a:pt x="74" y="155"/>
                    <a:pt x="78" y="163"/>
                  </a:cubicBezTo>
                  <a:cubicBezTo>
                    <a:pt x="81" y="171"/>
                    <a:pt x="78" y="181"/>
                    <a:pt x="70" y="184"/>
                  </a:cubicBezTo>
                  <a:close/>
                  <a:moveTo>
                    <a:pt x="72" y="34"/>
                  </a:moveTo>
                  <a:cubicBezTo>
                    <a:pt x="68" y="26"/>
                    <a:pt x="71" y="16"/>
                    <a:pt x="79" y="13"/>
                  </a:cubicBezTo>
                  <a:cubicBezTo>
                    <a:pt x="87" y="9"/>
                    <a:pt x="97" y="13"/>
                    <a:pt x="100" y="20"/>
                  </a:cubicBezTo>
                  <a:cubicBezTo>
                    <a:pt x="104" y="28"/>
                    <a:pt x="100" y="38"/>
                    <a:pt x="93" y="41"/>
                  </a:cubicBezTo>
                  <a:cubicBezTo>
                    <a:pt x="85" y="45"/>
                    <a:pt x="75" y="42"/>
                    <a:pt x="72" y="34"/>
                  </a:cubicBezTo>
                  <a:close/>
                  <a:moveTo>
                    <a:pt x="166" y="164"/>
                  </a:moveTo>
                  <a:cubicBezTo>
                    <a:pt x="169" y="172"/>
                    <a:pt x="166" y="182"/>
                    <a:pt x="158" y="185"/>
                  </a:cubicBezTo>
                  <a:cubicBezTo>
                    <a:pt x="150" y="189"/>
                    <a:pt x="141" y="186"/>
                    <a:pt x="137" y="178"/>
                  </a:cubicBezTo>
                  <a:cubicBezTo>
                    <a:pt x="133" y="170"/>
                    <a:pt x="137" y="160"/>
                    <a:pt x="145" y="157"/>
                  </a:cubicBezTo>
                  <a:cubicBezTo>
                    <a:pt x="153" y="153"/>
                    <a:pt x="162" y="157"/>
                    <a:pt x="166" y="164"/>
                  </a:cubicBezTo>
                  <a:close/>
                  <a:moveTo>
                    <a:pt x="210" y="122"/>
                  </a:moveTo>
                  <a:cubicBezTo>
                    <a:pt x="203" y="126"/>
                    <a:pt x="193" y="122"/>
                    <a:pt x="189" y="114"/>
                  </a:cubicBezTo>
                  <a:cubicBezTo>
                    <a:pt x="186" y="107"/>
                    <a:pt x="189" y="97"/>
                    <a:pt x="197" y="94"/>
                  </a:cubicBezTo>
                  <a:cubicBezTo>
                    <a:pt x="205" y="90"/>
                    <a:pt x="214" y="93"/>
                    <a:pt x="218" y="101"/>
                  </a:cubicBezTo>
                  <a:cubicBezTo>
                    <a:pt x="222" y="109"/>
                    <a:pt x="218" y="118"/>
                    <a:pt x="210" y="1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3C48299-59DE-1DF6-6E29-AC4A2473F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2826" y="4135789"/>
              <a:ext cx="266496" cy="270316"/>
            </a:xfrm>
            <a:custGeom>
              <a:avLst/>
              <a:gdLst/>
              <a:ahLst/>
              <a:cxnLst>
                <a:cxn ang="0">
                  <a:pos x="120" y="143"/>
                </a:cxn>
                <a:cxn ang="0">
                  <a:pos x="120" y="181"/>
                </a:cxn>
                <a:cxn ang="0">
                  <a:pos x="163" y="181"/>
                </a:cxn>
                <a:cxn ang="0">
                  <a:pos x="163" y="146"/>
                </a:cxn>
                <a:cxn ang="0">
                  <a:pos x="163" y="143"/>
                </a:cxn>
                <a:cxn ang="0">
                  <a:pos x="163" y="69"/>
                </a:cxn>
                <a:cxn ang="0">
                  <a:pos x="82" y="0"/>
                </a:cxn>
                <a:cxn ang="0">
                  <a:pos x="0" y="69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0" y="181"/>
                </a:cxn>
                <a:cxn ang="0">
                  <a:pos x="44" y="181"/>
                </a:cxn>
                <a:cxn ang="0">
                  <a:pos x="44" y="146"/>
                </a:cxn>
                <a:cxn ang="0">
                  <a:pos x="44" y="146"/>
                </a:cxn>
                <a:cxn ang="0">
                  <a:pos x="44" y="69"/>
                </a:cxn>
                <a:cxn ang="0">
                  <a:pos x="82" y="43"/>
                </a:cxn>
                <a:cxn ang="0">
                  <a:pos x="120" y="69"/>
                </a:cxn>
                <a:cxn ang="0">
                  <a:pos x="120" y="143"/>
                </a:cxn>
                <a:cxn ang="0">
                  <a:pos x="36" y="174"/>
                </a:cxn>
                <a:cxn ang="0">
                  <a:pos x="8" y="174"/>
                </a:cxn>
                <a:cxn ang="0">
                  <a:pos x="8" y="151"/>
                </a:cxn>
                <a:cxn ang="0">
                  <a:pos x="36" y="151"/>
                </a:cxn>
                <a:cxn ang="0">
                  <a:pos x="36" y="174"/>
                </a:cxn>
                <a:cxn ang="0">
                  <a:pos x="127" y="151"/>
                </a:cxn>
                <a:cxn ang="0">
                  <a:pos x="156" y="151"/>
                </a:cxn>
                <a:cxn ang="0">
                  <a:pos x="156" y="174"/>
                </a:cxn>
                <a:cxn ang="0">
                  <a:pos x="127" y="174"/>
                </a:cxn>
                <a:cxn ang="0">
                  <a:pos x="127" y="151"/>
                </a:cxn>
              </a:cxnLst>
              <a:rect l="0" t="0" r="r" b="b"/>
              <a:pathLst>
                <a:path w="163" h="181">
                  <a:moveTo>
                    <a:pt x="120" y="143"/>
                  </a:moveTo>
                  <a:cubicBezTo>
                    <a:pt x="120" y="181"/>
                    <a:pt x="120" y="181"/>
                    <a:pt x="120" y="181"/>
                  </a:cubicBezTo>
                  <a:cubicBezTo>
                    <a:pt x="163" y="181"/>
                    <a:pt x="163" y="181"/>
                    <a:pt x="163" y="181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41"/>
                    <a:pt x="142" y="0"/>
                    <a:pt x="82" y="0"/>
                  </a:cubicBezTo>
                  <a:cubicBezTo>
                    <a:pt x="20" y="0"/>
                    <a:pt x="0" y="47"/>
                    <a:pt x="0" y="69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4" y="69"/>
                    <a:pt x="45" y="43"/>
                    <a:pt x="82" y="43"/>
                  </a:cubicBezTo>
                  <a:cubicBezTo>
                    <a:pt x="120" y="43"/>
                    <a:pt x="120" y="68"/>
                    <a:pt x="120" y="69"/>
                  </a:cubicBezTo>
                  <a:cubicBezTo>
                    <a:pt x="120" y="143"/>
                    <a:pt x="120" y="143"/>
                    <a:pt x="120" y="143"/>
                  </a:cubicBezTo>
                  <a:close/>
                  <a:moveTo>
                    <a:pt x="36" y="174"/>
                  </a:moveTo>
                  <a:cubicBezTo>
                    <a:pt x="8" y="174"/>
                    <a:pt x="8" y="174"/>
                    <a:pt x="8" y="174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36" y="151"/>
                    <a:pt x="36" y="151"/>
                    <a:pt x="36" y="151"/>
                  </a:cubicBezTo>
                  <a:lnTo>
                    <a:pt x="36" y="174"/>
                  </a:lnTo>
                  <a:close/>
                  <a:moveTo>
                    <a:pt x="127" y="151"/>
                  </a:moveTo>
                  <a:cubicBezTo>
                    <a:pt x="156" y="151"/>
                    <a:pt x="156" y="151"/>
                    <a:pt x="156" y="151"/>
                  </a:cubicBezTo>
                  <a:cubicBezTo>
                    <a:pt x="156" y="174"/>
                    <a:pt x="156" y="174"/>
                    <a:pt x="156" y="174"/>
                  </a:cubicBezTo>
                  <a:cubicBezTo>
                    <a:pt x="127" y="174"/>
                    <a:pt x="127" y="174"/>
                    <a:pt x="127" y="174"/>
                  </a:cubicBezTo>
                  <a:lnTo>
                    <a:pt x="127" y="1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023DA18A-B417-F9FC-AAEC-3C3E697A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627" y="4422689"/>
              <a:ext cx="68425" cy="6301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5" y="0"/>
                </a:cxn>
                <a:cxn ang="0">
                  <a:pos x="15" y="15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15" y="23"/>
                </a:cxn>
                <a:cxn ang="0">
                  <a:pos x="15" y="38"/>
                </a:cxn>
                <a:cxn ang="0">
                  <a:pos x="24" y="38"/>
                </a:cxn>
                <a:cxn ang="0">
                  <a:pos x="24" y="23"/>
                </a:cxn>
                <a:cxn ang="0">
                  <a:pos x="38" y="23"/>
                </a:cxn>
                <a:cxn ang="0">
                  <a:pos x="38" y="15"/>
                </a:cxn>
                <a:cxn ang="0">
                  <a:pos x="24" y="15"/>
                </a:cxn>
                <a:cxn ang="0">
                  <a:pos x="24" y="0"/>
                </a:cxn>
              </a:cxnLst>
              <a:rect l="0" t="0" r="r" b="b"/>
              <a:pathLst>
                <a:path w="38" h="38">
                  <a:moveTo>
                    <a:pt x="24" y="0"/>
                  </a:moveTo>
                  <a:lnTo>
                    <a:pt x="15" y="0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15" y="23"/>
                  </a:lnTo>
                  <a:lnTo>
                    <a:pt x="15" y="38"/>
                  </a:lnTo>
                  <a:lnTo>
                    <a:pt x="24" y="38"/>
                  </a:lnTo>
                  <a:lnTo>
                    <a:pt x="24" y="23"/>
                  </a:lnTo>
                  <a:lnTo>
                    <a:pt x="38" y="23"/>
                  </a:lnTo>
                  <a:lnTo>
                    <a:pt x="38" y="15"/>
                  </a:lnTo>
                  <a:lnTo>
                    <a:pt x="24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Rectangle 94">
              <a:extLst>
                <a:ext uri="{FF2B5EF4-FFF2-40B4-BE49-F238E27FC236}">
                  <a16:creationId xmlns:a16="http://schemas.microsoft.com/office/drawing/2014/main" id="{C2DE0C9F-DB9C-0E59-47D2-1B8A9A1A7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9097" y="4447564"/>
              <a:ext cx="70225" cy="132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D04C2FD4-CD0E-6D63-E9AD-247BBC238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045" y="3427659"/>
              <a:ext cx="243087" cy="99503"/>
            </a:xfrm>
            <a:custGeom>
              <a:avLst/>
              <a:gdLst/>
              <a:ahLst/>
              <a:cxnLst>
                <a:cxn ang="0">
                  <a:pos x="75" y="26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75" y="66"/>
                </a:cxn>
                <a:cxn ang="0">
                  <a:pos x="149" y="45"/>
                </a:cxn>
                <a:cxn ang="0">
                  <a:pos x="149" y="0"/>
                </a:cxn>
                <a:cxn ang="0">
                  <a:pos x="75" y="26"/>
                </a:cxn>
              </a:cxnLst>
              <a:rect l="0" t="0" r="r" b="b"/>
              <a:pathLst>
                <a:path w="149" h="66">
                  <a:moveTo>
                    <a:pt x="75" y="2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35" y="66"/>
                    <a:pt x="75" y="66"/>
                  </a:cubicBezTo>
                  <a:cubicBezTo>
                    <a:pt x="116" y="66"/>
                    <a:pt x="149" y="45"/>
                    <a:pt x="149" y="45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75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9EC58151-353E-3FA2-3BC2-FA02D9BB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424" y="3324840"/>
              <a:ext cx="360129" cy="184080"/>
            </a:xfrm>
            <a:custGeom>
              <a:avLst/>
              <a:gdLst/>
              <a:ahLst/>
              <a:cxnLst>
                <a:cxn ang="0">
                  <a:pos x="188" y="45"/>
                </a:cxn>
                <a:cxn ang="0">
                  <a:pos x="200" y="40"/>
                </a:cxn>
                <a:cxn ang="0">
                  <a:pos x="100" y="0"/>
                </a:cxn>
                <a:cxn ang="0">
                  <a:pos x="0" y="40"/>
                </a:cxn>
                <a:cxn ang="0">
                  <a:pos x="100" y="77"/>
                </a:cxn>
                <a:cxn ang="0">
                  <a:pos x="179" y="48"/>
                </a:cxn>
                <a:cxn ang="0">
                  <a:pos x="179" y="90"/>
                </a:cxn>
                <a:cxn ang="0">
                  <a:pos x="175" y="90"/>
                </a:cxn>
                <a:cxn ang="0">
                  <a:pos x="175" y="111"/>
                </a:cxn>
                <a:cxn ang="0">
                  <a:pos x="191" y="111"/>
                </a:cxn>
                <a:cxn ang="0">
                  <a:pos x="191" y="90"/>
                </a:cxn>
                <a:cxn ang="0">
                  <a:pos x="188" y="90"/>
                </a:cxn>
                <a:cxn ang="0">
                  <a:pos x="188" y="45"/>
                </a:cxn>
              </a:cxnLst>
              <a:rect l="0" t="0" r="r" b="b"/>
              <a:pathLst>
                <a:path w="200" h="111">
                  <a:moveTo>
                    <a:pt x="188" y="45"/>
                  </a:moveTo>
                  <a:lnTo>
                    <a:pt x="200" y="40"/>
                  </a:lnTo>
                  <a:lnTo>
                    <a:pt x="100" y="0"/>
                  </a:lnTo>
                  <a:lnTo>
                    <a:pt x="0" y="40"/>
                  </a:lnTo>
                  <a:lnTo>
                    <a:pt x="100" y="77"/>
                  </a:lnTo>
                  <a:lnTo>
                    <a:pt x="179" y="48"/>
                  </a:lnTo>
                  <a:lnTo>
                    <a:pt x="179" y="90"/>
                  </a:lnTo>
                  <a:lnTo>
                    <a:pt x="175" y="90"/>
                  </a:lnTo>
                  <a:lnTo>
                    <a:pt x="175" y="111"/>
                  </a:lnTo>
                  <a:lnTo>
                    <a:pt x="191" y="111"/>
                  </a:lnTo>
                  <a:lnTo>
                    <a:pt x="191" y="90"/>
                  </a:lnTo>
                  <a:lnTo>
                    <a:pt x="188" y="90"/>
                  </a:lnTo>
                  <a:lnTo>
                    <a:pt x="188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22C1F1E6-41AA-A362-77DA-74079A13D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299" y="2316543"/>
              <a:ext cx="39614" cy="23880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0"/>
                </a:cxn>
                <a:cxn ang="0">
                  <a:pos x="0" y="159"/>
                </a:cxn>
                <a:cxn ang="0">
                  <a:pos x="16" y="159"/>
                </a:cxn>
                <a:cxn ang="0">
                  <a:pos x="24" y="151"/>
                </a:cxn>
                <a:cxn ang="0">
                  <a:pos x="24" y="8"/>
                </a:cxn>
                <a:cxn ang="0">
                  <a:pos x="16" y="0"/>
                </a:cxn>
              </a:cxnLst>
              <a:rect l="0" t="0" r="r" b="b"/>
              <a:pathLst>
                <a:path w="24" h="159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21" y="159"/>
                    <a:pt x="24" y="156"/>
                    <a:pt x="24" y="151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1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E56F55FA-0D44-07FD-F0C1-AF0EE4A74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444" y="2316543"/>
              <a:ext cx="133248" cy="253732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0"/>
                </a:cxn>
                <a:cxn ang="0">
                  <a:pos x="0" y="144"/>
                </a:cxn>
                <a:cxn ang="0">
                  <a:pos x="8" y="144"/>
                </a:cxn>
                <a:cxn ang="0">
                  <a:pos x="8" y="153"/>
                </a:cxn>
                <a:cxn ang="0">
                  <a:pos x="17" y="149"/>
                </a:cxn>
                <a:cxn ang="0">
                  <a:pos x="26" y="153"/>
                </a:cxn>
                <a:cxn ang="0">
                  <a:pos x="26" y="144"/>
                </a:cxn>
                <a:cxn ang="0">
                  <a:pos x="74" y="144"/>
                </a:cxn>
                <a:cxn ang="0">
                  <a:pos x="74" y="0"/>
                </a:cxn>
              </a:cxnLst>
              <a:rect l="0" t="0" r="r" b="b"/>
              <a:pathLst>
                <a:path w="74" h="153">
                  <a:moveTo>
                    <a:pt x="74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8" y="153"/>
                  </a:lnTo>
                  <a:lnTo>
                    <a:pt x="17" y="149"/>
                  </a:lnTo>
                  <a:lnTo>
                    <a:pt x="26" y="153"/>
                  </a:lnTo>
                  <a:lnTo>
                    <a:pt x="26" y="144"/>
                  </a:lnTo>
                  <a:lnTo>
                    <a:pt x="74" y="1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F2362492-9422-11CC-6D29-F9552A93D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1085" y="2382879"/>
              <a:ext cx="237685" cy="228857"/>
            </a:xfrm>
            <a:custGeom>
              <a:avLst/>
              <a:gdLst/>
              <a:ahLst/>
              <a:cxnLst>
                <a:cxn ang="0">
                  <a:pos x="141" y="61"/>
                </a:cxn>
                <a:cxn ang="0">
                  <a:pos x="123" y="61"/>
                </a:cxn>
                <a:cxn ang="0">
                  <a:pos x="124" y="79"/>
                </a:cxn>
                <a:cxn ang="0">
                  <a:pos x="129" y="82"/>
                </a:cxn>
                <a:cxn ang="0">
                  <a:pos x="72" y="117"/>
                </a:cxn>
                <a:cxn ang="0">
                  <a:pos x="72" y="114"/>
                </a:cxn>
                <a:cxn ang="0">
                  <a:pos x="116" y="58"/>
                </a:cxn>
                <a:cxn ang="0">
                  <a:pos x="58" y="0"/>
                </a:cxn>
                <a:cxn ang="0">
                  <a:pos x="0" y="58"/>
                </a:cxn>
                <a:cxn ang="0">
                  <a:pos x="48" y="114"/>
                </a:cxn>
                <a:cxn ang="0">
                  <a:pos x="48" y="125"/>
                </a:cxn>
                <a:cxn ang="0">
                  <a:pos x="29" y="125"/>
                </a:cxn>
                <a:cxn ang="0">
                  <a:pos x="29" y="133"/>
                </a:cxn>
                <a:cxn ang="0">
                  <a:pos x="12" y="133"/>
                </a:cxn>
                <a:cxn ang="0">
                  <a:pos x="12" y="153"/>
                </a:cxn>
                <a:cxn ang="0">
                  <a:pos x="102" y="153"/>
                </a:cxn>
                <a:cxn ang="0">
                  <a:pos x="102" y="133"/>
                </a:cxn>
                <a:cxn ang="0">
                  <a:pos x="90" y="133"/>
                </a:cxn>
                <a:cxn ang="0">
                  <a:pos x="90" y="125"/>
                </a:cxn>
                <a:cxn ang="0">
                  <a:pos x="72" y="125"/>
                </a:cxn>
                <a:cxn ang="0">
                  <a:pos x="72" y="124"/>
                </a:cxn>
                <a:cxn ang="0">
                  <a:pos x="135" y="82"/>
                </a:cxn>
                <a:cxn ang="0">
                  <a:pos x="142" y="79"/>
                </a:cxn>
                <a:cxn ang="0">
                  <a:pos x="141" y="61"/>
                </a:cxn>
                <a:cxn ang="0">
                  <a:pos x="43" y="58"/>
                </a:cxn>
                <a:cxn ang="0">
                  <a:pos x="59" y="42"/>
                </a:cxn>
                <a:cxn ang="0">
                  <a:pos x="75" y="58"/>
                </a:cxn>
                <a:cxn ang="0">
                  <a:pos x="59" y="74"/>
                </a:cxn>
                <a:cxn ang="0">
                  <a:pos x="43" y="58"/>
                </a:cxn>
              </a:cxnLst>
              <a:rect l="0" t="0" r="r" b="b"/>
              <a:pathLst>
                <a:path w="146" h="153">
                  <a:moveTo>
                    <a:pt x="141" y="61"/>
                  </a:moveTo>
                  <a:cubicBezTo>
                    <a:pt x="136" y="56"/>
                    <a:pt x="128" y="56"/>
                    <a:pt x="123" y="61"/>
                  </a:cubicBezTo>
                  <a:cubicBezTo>
                    <a:pt x="119" y="66"/>
                    <a:pt x="119" y="74"/>
                    <a:pt x="124" y="79"/>
                  </a:cubicBezTo>
                  <a:cubicBezTo>
                    <a:pt x="125" y="80"/>
                    <a:pt x="127" y="81"/>
                    <a:pt x="129" y="82"/>
                  </a:cubicBezTo>
                  <a:cubicBezTo>
                    <a:pt x="126" y="94"/>
                    <a:pt x="114" y="111"/>
                    <a:pt x="72" y="11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98" y="107"/>
                    <a:pt x="116" y="85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86"/>
                    <a:pt x="21" y="110"/>
                    <a:pt x="48" y="114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120" y="117"/>
                    <a:pt x="132" y="96"/>
                    <a:pt x="135" y="82"/>
                  </a:cubicBezTo>
                  <a:cubicBezTo>
                    <a:pt x="137" y="82"/>
                    <a:pt x="140" y="81"/>
                    <a:pt x="142" y="79"/>
                  </a:cubicBezTo>
                  <a:cubicBezTo>
                    <a:pt x="146" y="74"/>
                    <a:pt x="146" y="66"/>
                    <a:pt x="141" y="61"/>
                  </a:cubicBezTo>
                  <a:close/>
                  <a:moveTo>
                    <a:pt x="43" y="58"/>
                  </a:moveTo>
                  <a:cubicBezTo>
                    <a:pt x="43" y="49"/>
                    <a:pt x="51" y="42"/>
                    <a:pt x="59" y="42"/>
                  </a:cubicBezTo>
                  <a:cubicBezTo>
                    <a:pt x="68" y="42"/>
                    <a:pt x="75" y="49"/>
                    <a:pt x="75" y="58"/>
                  </a:cubicBezTo>
                  <a:cubicBezTo>
                    <a:pt x="75" y="66"/>
                    <a:pt x="68" y="74"/>
                    <a:pt x="59" y="74"/>
                  </a:cubicBezTo>
                  <a:cubicBezTo>
                    <a:pt x="51" y="74"/>
                    <a:pt x="43" y="66"/>
                    <a:pt x="43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BD0A3442-A50C-8FCB-E6DC-9EFB00AE56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3143" y="3054524"/>
              <a:ext cx="277299" cy="349919"/>
            </a:xfrm>
            <a:custGeom>
              <a:avLst/>
              <a:gdLst/>
              <a:ahLst/>
              <a:cxnLst>
                <a:cxn ang="0">
                  <a:pos x="153" y="50"/>
                </a:cxn>
                <a:cxn ang="0">
                  <a:pos x="102" y="0"/>
                </a:cxn>
                <a:cxn ang="0">
                  <a:pos x="91" y="5"/>
                </a:cxn>
                <a:cxn ang="0">
                  <a:pos x="84" y="188"/>
                </a:cxn>
                <a:cxn ang="0">
                  <a:pos x="60" y="211"/>
                </a:cxn>
                <a:cxn ang="0">
                  <a:pos x="43" y="220"/>
                </a:cxn>
                <a:cxn ang="0">
                  <a:pos x="140" y="233"/>
                </a:cxn>
                <a:cxn ang="0">
                  <a:pos x="124" y="220"/>
                </a:cxn>
                <a:cxn ang="0">
                  <a:pos x="102" y="211"/>
                </a:cxn>
                <a:cxn ang="0">
                  <a:pos x="153" y="142"/>
                </a:cxn>
                <a:cxn ang="0">
                  <a:pos x="170" y="96"/>
                </a:cxn>
                <a:cxn ang="0">
                  <a:pos x="164" y="95"/>
                </a:cxn>
                <a:cxn ang="0">
                  <a:pos x="136" y="66"/>
                </a:cxn>
                <a:cxn ang="0">
                  <a:pos x="164" y="95"/>
                </a:cxn>
                <a:cxn ang="0">
                  <a:pos x="134" y="60"/>
                </a:cxn>
                <a:cxn ang="0">
                  <a:pos x="148" y="53"/>
                </a:cxn>
                <a:cxn ang="0">
                  <a:pos x="64" y="68"/>
                </a:cxn>
                <a:cxn ang="0">
                  <a:pos x="94" y="95"/>
                </a:cxn>
                <a:cxn ang="0">
                  <a:pos x="94" y="101"/>
                </a:cxn>
                <a:cxn ang="0">
                  <a:pos x="64" y="124"/>
                </a:cxn>
                <a:cxn ang="0">
                  <a:pos x="94" y="101"/>
                </a:cxn>
                <a:cxn ang="0">
                  <a:pos x="47" y="53"/>
                </a:cxn>
                <a:cxn ang="0">
                  <a:pos x="61" y="60"/>
                </a:cxn>
                <a:cxn ang="0">
                  <a:pos x="55" y="95"/>
                </a:cxn>
                <a:cxn ang="0">
                  <a:pos x="43" y="58"/>
                </a:cxn>
                <a:cxn ang="0">
                  <a:pos x="55" y="101"/>
                </a:cxn>
                <a:cxn ang="0">
                  <a:pos x="43" y="134"/>
                </a:cxn>
                <a:cxn ang="0">
                  <a:pos x="55" y="101"/>
                </a:cxn>
                <a:cxn ang="0">
                  <a:pos x="77" y="159"/>
                </a:cxn>
                <a:cxn ang="0">
                  <a:pos x="61" y="132"/>
                </a:cxn>
                <a:cxn ang="0">
                  <a:pos x="94" y="126"/>
                </a:cxn>
                <a:cxn ang="0">
                  <a:pos x="66" y="130"/>
                </a:cxn>
                <a:cxn ang="0">
                  <a:pos x="66" y="62"/>
                </a:cxn>
                <a:cxn ang="0">
                  <a:pos x="94" y="66"/>
                </a:cxn>
                <a:cxn ang="0">
                  <a:pos x="134" y="101"/>
                </a:cxn>
                <a:cxn ang="0">
                  <a:pos x="100" y="120"/>
                </a:cxn>
                <a:cxn ang="0">
                  <a:pos x="100" y="95"/>
                </a:cxn>
                <a:cxn ang="0">
                  <a:pos x="131" y="67"/>
                </a:cxn>
                <a:cxn ang="0">
                  <a:pos x="100" y="95"/>
                </a:cxn>
                <a:cxn ang="0">
                  <a:pos x="100" y="66"/>
                </a:cxn>
                <a:cxn ang="0">
                  <a:pos x="129" y="62"/>
                </a:cxn>
                <a:cxn ang="0">
                  <a:pos x="91" y="17"/>
                </a:cxn>
                <a:cxn ang="0">
                  <a:pos x="42" y="50"/>
                </a:cxn>
                <a:cxn ang="0">
                  <a:pos x="25" y="96"/>
                </a:cxn>
                <a:cxn ang="0">
                  <a:pos x="42" y="142"/>
                </a:cxn>
                <a:cxn ang="0">
                  <a:pos x="93" y="176"/>
                </a:cxn>
                <a:cxn ang="0">
                  <a:pos x="12" y="97"/>
                </a:cxn>
                <a:cxn ang="0">
                  <a:pos x="100" y="126"/>
                </a:cxn>
                <a:cxn ang="0">
                  <a:pos x="100" y="162"/>
                </a:cxn>
                <a:cxn ang="0">
                  <a:pos x="134" y="132"/>
                </a:cxn>
                <a:cxn ang="0">
                  <a:pos x="118" y="159"/>
                </a:cxn>
                <a:cxn ang="0">
                  <a:pos x="136" y="126"/>
                </a:cxn>
                <a:cxn ang="0">
                  <a:pos x="163" y="101"/>
                </a:cxn>
              </a:cxnLst>
              <a:rect l="0" t="0" r="r" b="b"/>
              <a:pathLst>
                <a:path w="170" h="233">
                  <a:moveTo>
                    <a:pt x="156" y="54"/>
                  </a:moveTo>
                  <a:cubicBezTo>
                    <a:pt x="155" y="53"/>
                    <a:pt x="154" y="51"/>
                    <a:pt x="153" y="50"/>
                  </a:cubicBezTo>
                  <a:cubicBezTo>
                    <a:pt x="141" y="35"/>
                    <a:pt x="123" y="25"/>
                    <a:pt x="102" y="2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41" y="6"/>
                    <a:pt x="0" y="46"/>
                    <a:pt x="0" y="97"/>
                  </a:cubicBezTo>
                  <a:cubicBezTo>
                    <a:pt x="0" y="144"/>
                    <a:pt x="37" y="184"/>
                    <a:pt x="84" y="188"/>
                  </a:cubicBezTo>
                  <a:cubicBezTo>
                    <a:pt x="84" y="211"/>
                    <a:pt x="84" y="211"/>
                    <a:pt x="84" y="211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0" y="220"/>
                    <a:pt x="60" y="220"/>
                    <a:pt x="60" y="220"/>
                  </a:cubicBezTo>
                  <a:cubicBezTo>
                    <a:pt x="43" y="220"/>
                    <a:pt x="43" y="220"/>
                    <a:pt x="43" y="220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140" y="220"/>
                    <a:pt x="140" y="220"/>
                    <a:pt x="140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4" y="211"/>
                    <a:pt x="124" y="211"/>
                    <a:pt x="124" y="211"/>
                  </a:cubicBezTo>
                  <a:cubicBezTo>
                    <a:pt x="102" y="211"/>
                    <a:pt x="102" y="211"/>
                    <a:pt x="102" y="211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23" y="166"/>
                    <a:pt x="141" y="157"/>
                    <a:pt x="153" y="142"/>
                  </a:cubicBezTo>
                  <a:cubicBezTo>
                    <a:pt x="154" y="141"/>
                    <a:pt x="155" y="139"/>
                    <a:pt x="156" y="138"/>
                  </a:cubicBezTo>
                  <a:cubicBezTo>
                    <a:pt x="165" y="126"/>
                    <a:pt x="170" y="111"/>
                    <a:pt x="170" y="96"/>
                  </a:cubicBezTo>
                  <a:cubicBezTo>
                    <a:pt x="170" y="80"/>
                    <a:pt x="165" y="66"/>
                    <a:pt x="156" y="54"/>
                  </a:cubicBezTo>
                  <a:close/>
                  <a:moveTo>
                    <a:pt x="164" y="95"/>
                  </a:moveTo>
                  <a:cubicBezTo>
                    <a:pt x="140" y="95"/>
                    <a:pt x="140" y="95"/>
                    <a:pt x="140" y="95"/>
                  </a:cubicBezTo>
                  <a:cubicBezTo>
                    <a:pt x="140" y="85"/>
                    <a:pt x="139" y="75"/>
                    <a:pt x="136" y="66"/>
                  </a:cubicBezTo>
                  <a:cubicBezTo>
                    <a:pt x="142" y="63"/>
                    <a:pt x="147" y="61"/>
                    <a:pt x="152" y="58"/>
                  </a:cubicBezTo>
                  <a:cubicBezTo>
                    <a:pt x="159" y="68"/>
                    <a:pt x="164" y="81"/>
                    <a:pt x="164" y="95"/>
                  </a:cubicBezTo>
                  <a:close/>
                  <a:moveTo>
                    <a:pt x="148" y="53"/>
                  </a:moveTo>
                  <a:cubicBezTo>
                    <a:pt x="144" y="56"/>
                    <a:pt x="140" y="58"/>
                    <a:pt x="134" y="60"/>
                  </a:cubicBezTo>
                  <a:cubicBezTo>
                    <a:pt x="131" y="49"/>
                    <a:pt x="125" y="39"/>
                    <a:pt x="118" y="33"/>
                  </a:cubicBezTo>
                  <a:cubicBezTo>
                    <a:pt x="130" y="37"/>
                    <a:pt x="140" y="44"/>
                    <a:pt x="148" y="53"/>
                  </a:cubicBezTo>
                  <a:close/>
                  <a:moveTo>
                    <a:pt x="61" y="95"/>
                  </a:moveTo>
                  <a:cubicBezTo>
                    <a:pt x="61" y="85"/>
                    <a:pt x="62" y="76"/>
                    <a:pt x="64" y="68"/>
                  </a:cubicBezTo>
                  <a:cubicBezTo>
                    <a:pt x="74" y="70"/>
                    <a:pt x="84" y="72"/>
                    <a:pt x="94" y="72"/>
                  </a:cubicBezTo>
                  <a:cubicBezTo>
                    <a:pt x="94" y="95"/>
                    <a:pt x="94" y="95"/>
                    <a:pt x="94" y="95"/>
                  </a:cubicBezTo>
                  <a:lnTo>
                    <a:pt x="61" y="95"/>
                  </a:lnTo>
                  <a:close/>
                  <a:moveTo>
                    <a:pt x="94" y="101"/>
                  </a:moveTo>
                  <a:cubicBezTo>
                    <a:pt x="94" y="120"/>
                    <a:pt x="94" y="120"/>
                    <a:pt x="94" y="120"/>
                  </a:cubicBezTo>
                  <a:cubicBezTo>
                    <a:pt x="84" y="120"/>
                    <a:pt x="74" y="121"/>
                    <a:pt x="64" y="124"/>
                  </a:cubicBezTo>
                  <a:cubicBezTo>
                    <a:pt x="63" y="117"/>
                    <a:pt x="61" y="109"/>
                    <a:pt x="61" y="101"/>
                  </a:cubicBezTo>
                  <a:lnTo>
                    <a:pt x="94" y="101"/>
                  </a:lnTo>
                  <a:close/>
                  <a:moveTo>
                    <a:pt x="61" y="60"/>
                  </a:moveTo>
                  <a:cubicBezTo>
                    <a:pt x="55" y="58"/>
                    <a:pt x="51" y="56"/>
                    <a:pt x="47" y="53"/>
                  </a:cubicBezTo>
                  <a:cubicBezTo>
                    <a:pt x="55" y="44"/>
                    <a:pt x="65" y="37"/>
                    <a:pt x="77" y="33"/>
                  </a:cubicBezTo>
                  <a:cubicBezTo>
                    <a:pt x="70" y="39"/>
                    <a:pt x="64" y="49"/>
                    <a:pt x="61" y="60"/>
                  </a:cubicBezTo>
                  <a:close/>
                  <a:moveTo>
                    <a:pt x="59" y="66"/>
                  </a:moveTo>
                  <a:cubicBezTo>
                    <a:pt x="56" y="75"/>
                    <a:pt x="55" y="85"/>
                    <a:pt x="55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1"/>
                    <a:pt x="36" y="68"/>
                    <a:pt x="43" y="58"/>
                  </a:cubicBezTo>
                  <a:cubicBezTo>
                    <a:pt x="48" y="61"/>
                    <a:pt x="53" y="63"/>
                    <a:pt x="59" y="66"/>
                  </a:cubicBezTo>
                  <a:close/>
                  <a:moveTo>
                    <a:pt x="55" y="101"/>
                  </a:moveTo>
                  <a:cubicBezTo>
                    <a:pt x="55" y="110"/>
                    <a:pt x="57" y="118"/>
                    <a:pt x="59" y="126"/>
                  </a:cubicBezTo>
                  <a:cubicBezTo>
                    <a:pt x="53" y="128"/>
                    <a:pt x="48" y="131"/>
                    <a:pt x="43" y="134"/>
                  </a:cubicBezTo>
                  <a:cubicBezTo>
                    <a:pt x="37" y="125"/>
                    <a:pt x="32" y="113"/>
                    <a:pt x="31" y="101"/>
                  </a:cubicBezTo>
                  <a:lnTo>
                    <a:pt x="55" y="101"/>
                  </a:lnTo>
                  <a:close/>
                  <a:moveTo>
                    <a:pt x="61" y="132"/>
                  </a:moveTo>
                  <a:cubicBezTo>
                    <a:pt x="64" y="143"/>
                    <a:pt x="70" y="152"/>
                    <a:pt x="77" y="159"/>
                  </a:cubicBezTo>
                  <a:cubicBezTo>
                    <a:pt x="65" y="155"/>
                    <a:pt x="55" y="148"/>
                    <a:pt x="47" y="139"/>
                  </a:cubicBezTo>
                  <a:cubicBezTo>
                    <a:pt x="51" y="136"/>
                    <a:pt x="55" y="134"/>
                    <a:pt x="61" y="132"/>
                  </a:cubicBezTo>
                  <a:close/>
                  <a:moveTo>
                    <a:pt x="66" y="130"/>
                  </a:moveTo>
                  <a:cubicBezTo>
                    <a:pt x="75" y="127"/>
                    <a:pt x="84" y="126"/>
                    <a:pt x="94" y="126"/>
                  </a:cubicBezTo>
                  <a:cubicBezTo>
                    <a:pt x="94" y="162"/>
                    <a:pt x="94" y="162"/>
                    <a:pt x="94" y="162"/>
                  </a:cubicBezTo>
                  <a:cubicBezTo>
                    <a:pt x="82" y="160"/>
                    <a:pt x="72" y="148"/>
                    <a:pt x="66" y="130"/>
                  </a:cubicBezTo>
                  <a:close/>
                  <a:moveTo>
                    <a:pt x="94" y="66"/>
                  </a:moveTo>
                  <a:cubicBezTo>
                    <a:pt x="84" y="66"/>
                    <a:pt x="75" y="64"/>
                    <a:pt x="66" y="62"/>
                  </a:cubicBezTo>
                  <a:cubicBezTo>
                    <a:pt x="72" y="44"/>
                    <a:pt x="82" y="32"/>
                    <a:pt x="94" y="30"/>
                  </a:cubicBezTo>
                  <a:lnTo>
                    <a:pt x="94" y="66"/>
                  </a:lnTo>
                  <a:close/>
                  <a:moveTo>
                    <a:pt x="100" y="101"/>
                  </a:moveTo>
                  <a:cubicBezTo>
                    <a:pt x="134" y="101"/>
                    <a:pt x="134" y="101"/>
                    <a:pt x="134" y="101"/>
                  </a:cubicBezTo>
                  <a:cubicBezTo>
                    <a:pt x="134" y="109"/>
                    <a:pt x="132" y="117"/>
                    <a:pt x="131" y="124"/>
                  </a:cubicBezTo>
                  <a:cubicBezTo>
                    <a:pt x="121" y="122"/>
                    <a:pt x="111" y="120"/>
                    <a:pt x="100" y="120"/>
                  </a:cubicBezTo>
                  <a:lnTo>
                    <a:pt x="100" y="101"/>
                  </a:lnTo>
                  <a:close/>
                  <a:moveTo>
                    <a:pt x="100" y="95"/>
                  </a:moveTo>
                  <a:cubicBezTo>
                    <a:pt x="100" y="72"/>
                    <a:pt x="100" y="72"/>
                    <a:pt x="100" y="72"/>
                  </a:cubicBezTo>
                  <a:cubicBezTo>
                    <a:pt x="111" y="72"/>
                    <a:pt x="121" y="70"/>
                    <a:pt x="131" y="67"/>
                  </a:cubicBezTo>
                  <a:cubicBezTo>
                    <a:pt x="133" y="76"/>
                    <a:pt x="134" y="85"/>
                    <a:pt x="134" y="95"/>
                  </a:cubicBezTo>
                  <a:lnTo>
                    <a:pt x="100" y="95"/>
                  </a:lnTo>
                  <a:close/>
                  <a:moveTo>
                    <a:pt x="129" y="62"/>
                  </a:moveTo>
                  <a:cubicBezTo>
                    <a:pt x="120" y="64"/>
                    <a:pt x="111" y="66"/>
                    <a:pt x="100" y="66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13" y="31"/>
                    <a:pt x="123" y="44"/>
                    <a:pt x="129" y="62"/>
                  </a:cubicBezTo>
                  <a:close/>
                  <a:moveTo>
                    <a:pt x="12" y="97"/>
                  </a:moveTo>
                  <a:cubicBezTo>
                    <a:pt x="12" y="53"/>
                    <a:pt x="47" y="17"/>
                    <a:pt x="91" y="17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1" y="26"/>
                    <a:pt x="54" y="35"/>
                    <a:pt x="42" y="50"/>
                  </a:cubicBezTo>
                  <a:cubicBezTo>
                    <a:pt x="41" y="51"/>
                    <a:pt x="39" y="53"/>
                    <a:pt x="38" y="54"/>
                  </a:cubicBezTo>
                  <a:cubicBezTo>
                    <a:pt x="30" y="66"/>
                    <a:pt x="25" y="80"/>
                    <a:pt x="25" y="96"/>
                  </a:cubicBezTo>
                  <a:cubicBezTo>
                    <a:pt x="25" y="111"/>
                    <a:pt x="30" y="126"/>
                    <a:pt x="38" y="138"/>
                  </a:cubicBezTo>
                  <a:cubicBezTo>
                    <a:pt x="39" y="139"/>
                    <a:pt x="41" y="141"/>
                    <a:pt x="42" y="142"/>
                  </a:cubicBezTo>
                  <a:cubicBezTo>
                    <a:pt x="54" y="157"/>
                    <a:pt x="72" y="167"/>
                    <a:pt x="93" y="168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93" y="177"/>
                    <a:pt x="92" y="177"/>
                    <a:pt x="92" y="177"/>
                  </a:cubicBezTo>
                  <a:cubicBezTo>
                    <a:pt x="48" y="177"/>
                    <a:pt x="12" y="141"/>
                    <a:pt x="12" y="97"/>
                  </a:cubicBezTo>
                  <a:close/>
                  <a:moveTo>
                    <a:pt x="100" y="162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111" y="126"/>
                    <a:pt x="120" y="127"/>
                    <a:pt x="129" y="130"/>
                  </a:cubicBezTo>
                  <a:cubicBezTo>
                    <a:pt x="123" y="148"/>
                    <a:pt x="113" y="160"/>
                    <a:pt x="100" y="162"/>
                  </a:cubicBezTo>
                  <a:close/>
                  <a:moveTo>
                    <a:pt x="118" y="159"/>
                  </a:moveTo>
                  <a:cubicBezTo>
                    <a:pt x="125" y="152"/>
                    <a:pt x="131" y="143"/>
                    <a:pt x="134" y="132"/>
                  </a:cubicBezTo>
                  <a:cubicBezTo>
                    <a:pt x="140" y="134"/>
                    <a:pt x="144" y="136"/>
                    <a:pt x="148" y="139"/>
                  </a:cubicBezTo>
                  <a:cubicBezTo>
                    <a:pt x="140" y="148"/>
                    <a:pt x="130" y="155"/>
                    <a:pt x="118" y="159"/>
                  </a:cubicBezTo>
                  <a:close/>
                  <a:moveTo>
                    <a:pt x="152" y="134"/>
                  </a:moveTo>
                  <a:cubicBezTo>
                    <a:pt x="147" y="131"/>
                    <a:pt x="142" y="128"/>
                    <a:pt x="136" y="126"/>
                  </a:cubicBezTo>
                  <a:cubicBezTo>
                    <a:pt x="138" y="118"/>
                    <a:pt x="140" y="110"/>
                    <a:pt x="140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13"/>
                    <a:pt x="158" y="125"/>
                    <a:pt x="152" y="1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084C11FA-3333-C219-A2E3-A334C2060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8322" y="2638270"/>
              <a:ext cx="172862" cy="260366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96" y="0"/>
                </a:cxn>
                <a:cxn ang="0">
                  <a:pos x="36" y="9"/>
                </a:cxn>
                <a:cxn ang="0">
                  <a:pos x="61" y="11"/>
                </a:cxn>
                <a:cxn ang="0">
                  <a:pos x="36" y="9"/>
                </a:cxn>
                <a:cxn ang="0">
                  <a:pos x="14" y="137"/>
                </a:cxn>
                <a:cxn ang="0">
                  <a:pos x="33" y="127"/>
                </a:cxn>
                <a:cxn ang="0">
                  <a:pos x="33" y="122"/>
                </a:cxn>
                <a:cxn ang="0">
                  <a:pos x="14" y="112"/>
                </a:cxn>
                <a:cxn ang="0">
                  <a:pos x="33" y="122"/>
                </a:cxn>
                <a:cxn ang="0">
                  <a:pos x="14" y="106"/>
                </a:cxn>
                <a:cxn ang="0">
                  <a:pos x="33" y="96"/>
                </a:cxn>
                <a:cxn ang="0">
                  <a:pos x="33" y="90"/>
                </a:cxn>
                <a:cxn ang="0">
                  <a:pos x="14" y="80"/>
                </a:cxn>
                <a:cxn ang="0">
                  <a:pos x="33" y="90"/>
                </a:cxn>
                <a:cxn ang="0">
                  <a:pos x="36" y="151"/>
                </a:cxn>
                <a:cxn ang="0">
                  <a:pos x="61" y="148"/>
                </a:cxn>
                <a:cxn ang="0">
                  <a:pos x="57" y="96"/>
                </a:cxn>
                <a:cxn ang="0">
                  <a:pos x="39" y="106"/>
                </a:cxn>
                <a:cxn ang="0">
                  <a:pos x="57" y="96"/>
                </a:cxn>
                <a:cxn ang="0">
                  <a:pos x="39" y="80"/>
                </a:cxn>
                <a:cxn ang="0">
                  <a:pos x="57" y="90"/>
                </a:cxn>
                <a:cxn ang="0">
                  <a:pos x="57" y="112"/>
                </a:cxn>
                <a:cxn ang="0">
                  <a:pos x="39" y="122"/>
                </a:cxn>
                <a:cxn ang="0">
                  <a:pos x="57" y="112"/>
                </a:cxn>
                <a:cxn ang="0">
                  <a:pos x="57" y="137"/>
                </a:cxn>
                <a:cxn ang="0">
                  <a:pos x="39" y="127"/>
                </a:cxn>
                <a:cxn ang="0">
                  <a:pos x="83" y="137"/>
                </a:cxn>
                <a:cxn ang="0">
                  <a:pos x="64" y="127"/>
                </a:cxn>
                <a:cxn ang="0">
                  <a:pos x="83" y="137"/>
                </a:cxn>
                <a:cxn ang="0">
                  <a:pos x="64" y="122"/>
                </a:cxn>
                <a:cxn ang="0">
                  <a:pos x="83" y="112"/>
                </a:cxn>
                <a:cxn ang="0">
                  <a:pos x="83" y="106"/>
                </a:cxn>
                <a:cxn ang="0">
                  <a:pos x="64" y="96"/>
                </a:cxn>
                <a:cxn ang="0">
                  <a:pos x="83" y="106"/>
                </a:cxn>
                <a:cxn ang="0">
                  <a:pos x="64" y="90"/>
                </a:cxn>
                <a:cxn ang="0">
                  <a:pos x="83" y="80"/>
                </a:cxn>
                <a:cxn ang="0">
                  <a:pos x="83" y="74"/>
                </a:cxn>
                <a:cxn ang="0">
                  <a:pos x="14" y="17"/>
                </a:cxn>
                <a:cxn ang="0">
                  <a:pos x="83" y="74"/>
                </a:cxn>
              </a:cxnLst>
              <a:rect l="0" t="0" r="r" b="b"/>
              <a:pathLst>
                <a:path w="96" h="157">
                  <a:moveTo>
                    <a:pt x="0" y="0"/>
                  </a:moveTo>
                  <a:lnTo>
                    <a:pt x="0" y="157"/>
                  </a:lnTo>
                  <a:lnTo>
                    <a:pt x="96" y="157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36" y="9"/>
                  </a:moveTo>
                  <a:lnTo>
                    <a:pt x="61" y="9"/>
                  </a:lnTo>
                  <a:lnTo>
                    <a:pt x="61" y="11"/>
                  </a:lnTo>
                  <a:lnTo>
                    <a:pt x="36" y="11"/>
                  </a:lnTo>
                  <a:lnTo>
                    <a:pt x="36" y="9"/>
                  </a:lnTo>
                  <a:close/>
                  <a:moveTo>
                    <a:pt x="33" y="137"/>
                  </a:moveTo>
                  <a:lnTo>
                    <a:pt x="14" y="137"/>
                  </a:lnTo>
                  <a:lnTo>
                    <a:pt x="14" y="127"/>
                  </a:lnTo>
                  <a:lnTo>
                    <a:pt x="33" y="127"/>
                  </a:lnTo>
                  <a:lnTo>
                    <a:pt x="33" y="137"/>
                  </a:lnTo>
                  <a:close/>
                  <a:moveTo>
                    <a:pt x="33" y="122"/>
                  </a:moveTo>
                  <a:lnTo>
                    <a:pt x="14" y="122"/>
                  </a:lnTo>
                  <a:lnTo>
                    <a:pt x="14" y="112"/>
                  </a:lnTo>
                  <a:lnTo>
                    <a:pt x="33" y="112"/>
                  </a:lnTo>
                  <a:lnTo>
                    <a:pt x="33" y="122"/>
                  </a:lnTo>
                  <a:close/>
                  <a:moveTo>
                    <a:pt x="33" y="106"/>
                  </a:moveTo>
                  <a:lnTo>
                    <a:pt x="14" y="106"/>
                  </a:lnTo>
                  <a:lnTo>
                    <a:pt x="14" y="96"/>
                  </a:lnTo>
                  <a:lnTo>
                    <a:pt x="33" y="96"/>
                  </a:lnTo>
                  <a:lnTo>
                    <a:pt x="33" y="106"/>
                  </a:lnTo>
                  <a:close/>
                  <a:moveTo>
                    <a:pt x="33" y="90"/>
                  </a:moveTo>
                  <a:lnTo>
                    <a:pt x="14" y="90"/>
                  </a:lnTo>
                  <a:lnTo>
                    <a:pt x="14" y="80"/>
                  </a:lnTo>
                  <a:lnTo>
                    <a:pt x="33" y="80"/>
                  </a:lnTo>
                  <a:lnTo>
                    <a:pt x="33" y="90"/>
                  </a:lnTo>
                  <a:close/>
                  <a:moveTo>
                    <a:pt x="61" y="151"/>
                  </a:moveTo>
                  <a:lnTo>
                    <a:pt x="36" y="151"/>
                  </a:lnTo>
                  <a:lnTo>
                    <a:pt x="36" y="148"/>
                  </a:lnTo>
                  <a:lnTo>
                    <a:pt x="61" y="148"/>
                  </a:lnTo>
                  <a:lnTo>
                    <a:pt x="61" y="151"/>
                  </a:lnTo>
                  <a:close/>
                  <a:moveTo>
                    <a:pt x="57" y="96"/>
                  </a:moveTo>
                  <a:lnTo>
                    <a:pt x="57" y="106"/>
                  </a:lnTo>
                  <a:lnTo>
                    <a:pt x="39" y="106"/>
                  </a:lnTo>
                  <a:lnTo>
                    <a:pt x="39" y="96"/>
                  </a:lnTo>
                  <a:lnTo>
                    <a:pt x="57" y="96"/>
                  </a:lnTo>
                  <a:close/>
                  <a:moveTo>
                    <a:pt x="39" y="90"/>
                  </a:moveTo>
                  <a:lnTo>
                    <a:pt x="39" y="80"/>
                  </a:lnTo>
                  <a:lnTo>
                    <a:pt x="57" y="80"/>
                  </a:lnTo>
                  <a:lnTo>
                    <a:pt x="57" y="90"/>
                  </a:lnTo>
                  <a:lnTo>
                    <a:pt x="39" y="90"/>
                  </a:lnTo>
                  <a:close/>
                  <a:moveTo>
                    <a:pt x="57" y="112"/>
                  </a:moveTo>
                  <a:lnTo>
                    <a:pt x="57" y="122"/>
                  </a:lnTo>
                  <a:lnTo>
                    <a:pt x="39" y="122"/>
                  </a:lnTo>
                  <a:lnTo>
                    <a:pt x="39" y="112"/>
                  </a:lnTo>
                  <a:lnTo>
                    <a:pt x="57" y="112"/>
                  </a:lnTo>
                  <a:close/>
                  <a:moveTo>
                    <a:pt x="57" y="127"/>
                  </a:moveTo>
                  <a:lnTo>
                    <a:pt x="57" y="137"/>
                  </a:lnTo>
                  <a:lnTo>
                    <a:pt x="39" y="137"/>
                  </a:lnTo>
                  <a:lnTo>
                    <a:pt x="39" y="127"/>
                  </a:lnTo>
                  <a:lnTo>
                    <a:pt x="57" y="127"/>
                  </a:lnTo>
                  <a:close/>
                  <a:moveTo>
                    <a:pt x="83" y="137"/>
                  </a:moveTo>
                  <a:lnTo>
                    <a:pt x="64" y="137"/>
                  </a:lnTo>
                  <a:lnTo>
                    <a:pt x="64" y="127"/>
                  </a:lnTo>
                  <a:lnTo>
                    <a:pt x="83" y="127"/>
                  </a:lnTo>
                  <a:lnTo>
                    <a:pt x="83" y="137"/>
                  </a:lnTo>
                  <a:close/>
                  <a:moveTo>
                    <a:pt x="83" y="122"/>
                  </a:moveTo>
                  <a:lnTo>
                    <a:pt x="64" y="122"/>
                  </a:lnTo>
                  <a:lnTo>
                    <a:pt x="64" y="112"/>
                  </a:lnTo>
                  <a:lnTo>
                    <a:pt x="83" y="112"/>
                  </a:lnTo>
                  <a:lnTo>
                    <a:pt x="83" y="122"/>
                  </a:lnTo>
                  <a:close/>
                  <a:moveTo>
                    <a:pt x="83" y="106"/>
                  </a:moveTo>
                  <a:lnTo>
                    <a:pt x="64" y="106"/>
                  </a:lnTo>
                  <a:lnTo>
                    <a:pt x="64" y="96"/>
                  </a:lnTo>
                  <a:lnTo>
                    <a:pt x="83" y="96"/>
                  </a:lnTo>
                  <a:lnTo>
                    <a:pt x="83" y="106"/>
                  </a:lnTo>
                  <a:close/>
                  <a:moveTo>
                    <a:pt x="83" y="90"/>
                  </a:moveTo>
                  <a:lnTo>
                    <a:pt x="64" y="90"/>
                  </a:lnTo>
                  <a:lnTo>
                    <a:pt x="64" y="80"/>
                  </a:lnTo>
                  <a:lnTo>
                    <a:pt x="83" y="80"/>
                  </a:lnTo>
                  <a:lnTo>
                    <a:pt x="83" y="90"/>
                  </a:lnTo>
                  <a:close/>
                  <a:moveTo>
                    <a:pt x="83" y="74"/>
                  </a:moveTo>
                  <a:lnTo>
                    <a:pt x="14" y="74"/>
                  </a:lnTo>
                  <a:lnTo>
                    <a:pt x="14" y="17"/>
                  </a:lnTo>
                  <a:lnTo>
                    <a:pt x="83" y="17"/>
                  </a:lnTo>
                  <a:lnTo>
                    <a:pt x="83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ABE4817A-987D-1E72-7BEE-83B1A1F54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268" y="3271772"/>
              <a:ext cx="198071" cy="18242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0" y="110"/>
                </a:cxn>
                <a:cxn ang="0">
                  <a:pos x="110" y="90"/>
                </a:cxn>
                <a:cxn ang="0">
                  <a:pos x="20" y="0"/>
                </a:cxn>
                <a:cxn ang="0">
                  <a:pos x="0" y="21"/>
                </a:cxn>
              </a:cxnLst>
              <a:rect l="0" t="0" r="r" b="b"/>
              <a:pathLst>
                <a:path w="110" h="110">
                  <a:moveTo>
                    <a:pt x="0" y="21"/>
                  </a:moveTo>
                  <a:lnTo>
                    <a:pt x="90" y="110"/>
                  </a:lnTo>
                  <a:lnTo>
                    <a:pt x="110" y="90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2" name="Oval 103">
              <a:extLst>
                <a:ext uri="{FF2B5EF4-FFF2-40B4-BE49-F238E27FC236}">
                  <a16:creationId xmlns:a16="http://schemas.microsoft.com/office/drawing/2014/main" id="{03EEE8A9-AEE1-AA9A-B979-72B592B96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2310" y="3266796"/>
              <a:ext cx="81029" cy="746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3" name="Oval 104">
              <a:extLst>
                <a:ext uri="{FF2B5EF4-FFF2-40B4-BE49-F238E27FC236}">
                  <a16:creationId xmlns:a16="http://schemas.microsoft.com/office/drawing/2014/main" id="{240FEC59-A558-CA2B-3274-A8FA9A028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6264" y="3381225"/>
              <a:ext cx="79228" cy="7462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07ECAB99-160E-9F06-3AC2-DB1E0652E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3277" y="3484044"/>
              <a:ext cx="226881" cy="187397"/>
            </a:xfrm>
            <a:custGeom>
              <a:avLst/>
              <a:gdLst/>
              <a:ahLst/>
              <a:cxnLst>
                <a:cxn ang="0">
                  <a:pos x="108" y="21"/>
                </a:cxn>
                <a:cxn ang="0">
                  <a:pos x="72" y="30"/>
                </a:cxn>
                <a:cxn ang="0">
                  <a:pos x="73" y="17"/>
                </a:cxn>
                <a:cxn ang="0">
                  <a:pos x="84" y="7"/>
                </a:cxn>
                <a:cxn ang="0">
                  <a:pos x="84" y="0"/>
                </a:cxn>
                <a:cxn ang="0">
                  <a:pos x="66" y="16"/>
                </a:cxn>
                <a:cxn ang="0">
                  <a:pos x="66" y="29"/>
                </a:cxn>
                <a:cxn ang="0">
                  <a:pos x="35" y="21"/>
                </a:cxn>
                <a:cxn ang="0">
                  <a:pos x="0" y="60"/>
                </a:cxn>
                <a:cxn ang="0">
                  <a:pos x="49" y="119"/>
                </a:cxn>
                <a:cxn ang="0">
                  <a:pos x="61" y="118"/>
                </a:cxn>
                <a:cxn ang="0">
                  <a:pos x="60" y="120"/>
                </a:cxn>
                <a:cxn ang="0">
                  <a:pos x="64" y="118"/>
                </a:cxn>
                <a:cxn ang="0">
                  <a:pos x="66" y="125"/>
                </a:cxn>
                <a:cxn ang="0">
                  <a:pos x="68" y="119"/>
                </a:cxn>
                <a:cxn ang="0">
                  <a:pos x="72" y="123"/>
                </a:cxn>
                <a:cxn ang="0">
                  <a:pos x="72" y="119"/>
                </a:cxn>
                <a:cxn ang="0">
                  <a:pos x="77" y="121"/>
                </a:cxn>
                <a:cxn ang="0">
                  <a:pos x="76" y="117"/>
                </a:cxn>
                <a:cxn ang="0">
                  <a:pos x="90" y="119"/>
                </a:cxn>
                <a:cxn ang="0">
                  <a:pos x="138" y="66"/>
                </a:cxn>
                <a:cxn ang="0">
                  <a:pos x="108" y="21"/>
                </a:cxn>
                <a:cxn ang="0">
                  <a:pos x="29" y="89"/>
                </a:cxn>
                <a:cxn ang="0">
                  <a:pos x="24" y="64"/>
                </a:cxn>
                <a:cxn ang="0">
                  <a:pos x="35" y="86"/>
                </a:cxn>
                <a:cxn ang="0">
                  <a:pos x="50" y="101"/>
                </a:cxn>
                <a:cxn ang="0">
                  <a:pos x="29" y="89"/>
                </a:cxn>
              </a:cxnLst>
              <a:rect l="0" t="0" r="r" b="b"/>
              <a:pathLst>
                <a:path w="139" h="125">
                  <a:moveTo>
                    <a:pt x="108" y="21"/>
                  </a:moveTo>
                  <a:cubicBezTo>
                    <a:pt x="91" y="19"/>
                    <a:pt x="78" y="26"/>
                    <a:pt x="72" y="30"/>
                  </a:cubicBezTo>
                  <a:cubicBezTo>
                    <a:pt x="72" y="25"/>
                    <a:pt x="73" y="20"/>
                    <a:pt x="73" y="17"/>
                  </a:cubicBezTo>
                  <a:cubicBezTo>
                    <a:pt x="73" y="12"/>
                    <a:pt x="80" y="10"/>
                    <a:pt x="84" y="7"/>
                  </a:cubicBezTo>
                  <a:cubicBezTo>
                    <a:pt x="86" y="5"/>
                    <a:pt x="84" y="0"/>
                    <a:pt x="84" y="0"/>
                  </a:cubicBezTo>
                  <a:cubicBezTo>
                    <a:pt x="84" y="0"/>
                    <a:pt x="65" y="8"/>
                    <a:pt x="66" y="16"/>
                  </a:cubicBezTo>
                  <a:cubicBezTo>
                    <a:pt x="66" y="19"/>
                    <a:pt x="66" y="25"/>
                    <a:pt x="66" y="29"/>
                  </a:cubicBezTo>
                  <a:cubicBezTo>
                    <a:pt x="61" y="26"/>
                    <a:pt x="50" y="20"/>
                    <a:pt x="35" y="21"/>
                  </a:cubicBezTo>
                  <a:cubicBezTo>
                    <a:pt x="14" y="22"/>
                    <a:pt x="0" y="37"/>
                    <a:pt x="0" y="60"/>
                  </a:cubicBezTo>
                  <a:cubicBezTo>
                    <a:pt x="1" y="92"/>
                    <a:pt x="29" y="119"/>
                    <a:pt x="49" y="119"/>
                  </a:cubicBezTo>
                  <a:cubicBezTo>
                    <a:pt x="54" y="119"/>
                    <a:pt x="58" y="119"/>
                    <a:pt x="61" y="11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77" y="121"/>
                    <a:pt x="77" y="121"/>
                    <a:pt x="77" y="121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79" y="118"/>
                    <a:pt x="83" y="119"/>
                    <a:pt x="90" y="119"/>
                  </a:cubicBezTo>
                  <a:cubicBezTo>
                    <a:pt x="110" y="119"/>
                    <a:pt x="138" y="98"/>
                    <a:pt x="138" y="66"/>
                  </a:cubicBezTo>
                  <a:cubicBezTo>
                    <a:pt x="139" y="43"/>
                    <a:pt x="129" y="25"/>
                    <a:pt x="108" y="21"/>
                  </a:cubicBezTo>
                  <a:close/>
                  <a:moveTo>
                    <a:pt x="29" y="89"/>
                  </a:moveTo>
                  <a:cubicBezTo>
                    <a:pt x="21" y="79"/>
                    <a:pt x="24" y="64"/>
                    <a:pt x="24" y="64"/>
                  </a:cubicBezTo>
                  <a:cubicBezTo>
                    <a:pt x="24" y="64"/>
                    <a:pt x="29" y="77"/>
                    <a:pt x="35" y="86"/>
                  </a:cubicBezTo>
                  <a:cubicBezTo>
                    <a:pt x="40" y="94"/>
                    <a:pt x="50" y="101"/>
                    <a:pt x="50" y="101"/>
                  </a:cubicBezTo>
                  <a:cubicBezTo>
                    <a:pt x="50" y="101"/>
                    <a:pt x="37" y="99"/>
                    <a:pt x="29" y="8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5" name="Rectangle 106">
              <a:extLst>
                <a:ext uri="{FF2B5EF4-FFF2-40B4-BE49-F238E27FC236}">
                  <a16:creationId xmlns:a16="http://schemas.microsoft.com/office/drawing/2014/main" id="{1124DD6A-90FB-7E1E-ED50-9DA05DDFB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9997" y="4863818"/>
              <a:ext cx="284502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6" name="Rectangle 107">
              <a:extLst>
                <a:ext uri="{FF2B5EF4-FFF2-40B4-BE49-F238E27FC236}">
                  <a16:creationId xmlns:a16="http://schemas.microsoft.com/office/drawing/2014/main" id="{E5A58997-AB6E-DE0B-E9C8-89FB1616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9997" y="4978247"/>
              <a:ext cx="284502" cy="597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CC658580-340A-0AC2-DAAB-70D71069D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848" y="5974934"/>
              <a:ext cx="230483" cy="29851"/>
            </a:xfrm>
            <a:custGeom>
              <a:avLst/>
              <a:gdLst/>
              <a:ahLst/>
              <a:cxnLst>
                <a:cxn ang="0">
                  <a:pos x="123" y="5"/>
                </a:cxn>
                <a:cxn ang="0">
                  <a:pos x="118" y="5"/>
                </a:cxn>
                <a:cxn ang="0">
                  <a:pos x="118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4" y="5"/>
                </a:cxn>
                <a:cxn ang="0">
                  <a:pos x="4" y="9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128" y="18"/>
                </a:cxn>
                <a:cxn ang="0">
                  <a:pos x="128" y="9"/>
                </a:cxn>
                <a:cxn ang="0">
                  <a:pos x="123" y="9"/>
                </a:cxn>
                <a:cxn ang="0">
                  <a:pos x="123" y="5"/>
                </a:cxn>
              </a:cxnLst>
              <a:rect l="0" t="0" r="r" b="b"/>
              <a:pathLst>
                <a:path w="128" h="18">
                  <a:moveTo>
                    <a:pt x="123" y="5"/>
                  </a:moveTo>
                  <a:lnTo>
                    <a:pt x="118" y="5"/>
                  </a:lnTo>
                  <a:lnTo>
                    <a:pt x="118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4" y="5"/>
                  </a:lnTo>
                  <a:lnTo>
                    <a:pt x="4" y="9"/>
                  </a:lnTo>
                  <a:lnTo>
                    <a:pt x="0" y="9"/>
                  </a:lnTo>
                  <a:lnTo>
                    <a:pt x="0" y="18"/>
                  </a:lnTo>
                  <a:lnTo>
                    <a:pt x="128" y="18"/>
                  </a:lnTo>
                  <a:lnTo>
                    <a:pt x="128" y="9"/>
                  </a:lnTo>
                  <a:lnTo>
                    <a:pt x="123" y="9"/>
                  </a:lnTo>
                  <a:lnTo>
                    <a:pt x="123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27428535-2885-3710-229B-1639F0767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9449" y="5857189"/>
              <a:ext cx="217878" cy="116087"/>
            </a:xfrm>
            <a:custGeom>
              <a:avLst/>
              <a:gdLst/>
              <a:ahLst/>
              <a:cxnLst>
                <a:cxn ang="0">
                  <a:pos x="110" y="70"/>
                </a:cxn>
                <a:cxn ang="0">
                  <a:pos x="110" y="8"/>
                </a:cxn>
                <a:cxn ang="0">
                  <a:pos x="121" y="8"/>
                </a:cxn>
                <a:cxn ang="0">
                  <a:pos x="121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2" y="8"/>
                </a:cxn>
                <a:cxn ang="0">
                  <a:pos x="12" y="70"/>
                </a:cxn>
                <a:cxn ang="0">
                  <a:pos x="24" y="70"/>
                </a:cxn>
                <a:cxn ang="0">
                  <a:pos x="24" y="8"/>
                </a:cxn>
                <a:cxn ang="0">
                  <a:pos x="39" y="8"/>
                </a:cxn>
                <a:cxn ang="0">
                  <a:pos x="39" y="70"/>
                </a:cxn>
                <a:cxn ang="0">
                  <a:pos x="51" y="70"/>
                </a:cxn>
                <a:cxn ang="0">
                  <a:pos x="51" y="8"/>
                </a:cxn>
                <a:cxn ang="0">
                  <a:pos x="71" y="8"/>
                </a:cxn>
                <a:cxn ang="0">
                  <a:pos x="71" y="70"/>
                </a:cxn>
                <a:cxn ang="0">
                  <a:pos x="83" y="70"/>
                </a:cxn>
                <a:cxn ang="0">
                  <a:pos x="83" y="8"/>
                </a:cxn>
                <a:cxn ang="0">
                  <a:pos x="98" y="8"/>
                </a:cxn>
                <a:cxn ang="0">
                  <a:pos x="98" y="70"/>
                </a:cxn>
                <a:cxn ang="0">
                  <a:pos x="110" y="70"/>
                </a:cxn>
              </a:cxnLst>
              <a:rect l="0" t="0" r="r" b="b"/>
              <a:pathLst>
                <a:path w="121" h="70">
                  <a:moveTo>
                    <a:pt x="110" y="70"/>
                  </a:moveTo>
                  <a:lnTo>
                    <a:pt x="110" y="8"/>
                  </a:lnTo>
                  <a:lnTo>
                    <a:pt x="121" y="8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2" y="8"/>
                  </a:lnTo>
                  <a:lnTo>
                    <a:pt x="12" y="70"/>
                  </a:lnTo>
                  <a:lnTo>
                    <a:pt x="24" y="70"/>
                  </a:lnTo>
                  <a:lnTo>
                    <a:pt x="24" y="8"/>
                  </a:lnTo>
                  <a:lnTo>
                    <a:pt x="39" y="8"/>
                  </a:lnTo>
                  <a:lnTo>
                    <a:pt x="39" y="70"/>
                  </a:lnTo>
                  <a:lnTo>
                    <a:pt x="51" y="70"/>
                  </a:lnTo>
                  <a:lnTo>
                    <a:pt x="51" y="8"/>
                  </a:lnTo>
                  <a:lnTo>
                    <a:pt x="71" y="8"/>
                  </a:lnTo>
                  <a:lnTo>
                    <a:pt x="71" y="70"/>
                  </a:lnTo>
                  <a:lnTo>
                    <a:pt x="83" y="70"/>
                  </a:lnTo>
                  <a:lnTo>
                    <a:pt x="83" y="8"/>
                  </a:lnTo>
                  <a:lnTo>
                    <a:pt x="98" y="8"/>
                  </a:lnTo>
                  <a:lnTo>
                    <a:pt x="98" y="70"/>
                  </a:lnTo>
                  <a:lnTo>
                    <a:pt x="11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AE8113E7-2347-1443-A539-A7F22A890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8645" y="5787537"/>
              <a:ext cx="241287" cy="6301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0" y="38"/>
                </a:cxn>
                <a:cxn ang="0">
                  <a:pos x="134" y="38"/>
                </a:cxn>
                <a:cxn ang="0">
                  <a:pos x="68" y="0"/>
                </a:cxn>
              </a:cxnLst>
              <a:rect l="0" t="0" r="r" b="b"/>
              <a:pathLst>
                <a:path w="134" h="38">
                  <a:moveTo>
                    <a:pt x="68" y="0"/>
                  </a:moveTo>
                  <a:lnTo>
                    <a:pt x="0" y="38"/>
                  </a:lnTo>
                  <a:lnTo>
                    <a:pt x="134" y="3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6EB290EB-1C1B-BB71-025B-A40C2306F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544" y="2853859"/>
              <a:ext cx="203473" cy="202323"/>
            </a:xfrm>
            <a:custGeom>
              <a:avLst/>
              <a:gdLst/>
              <a:ahLst/>
              <a:cxnLst>
                <a:cxn ang="0">
                  <a:pos x="26" y="122"/>
                </a:cxn>
                <a:cxn ang="0">
                  <a:pos x="0" y="95"/>
                </a:cxn>
                <a:cxn ang="0">
                  <a:pos x="66" y="30"/>
                </a:cxn>
                <a:cxn ang="0">
                  <a:pos x="83" y="48"/>
                </a:cxn>
                <a:cxn ang="0">
                  <a:pos x="40" y="89"/>
                </a:cxn>
                <a:cxn ang="0">
                  <a:pos x="36" y="84"/>
                </a:cxn>
                <a:cxn ang="0">
                  <a:pos x="73" y="48"/>
                </a:cxn>
                <a:cxn ang="0">
                  <a:pos x="66" y="40"/>
                </a:cxn>
                <a:cxn ang="0">
                  <a:pos x="10" y="95"/>
                </a:cxn>
                <a:cxn ang="0">
                  <a:pos x="26" y="112"/>
                </a:cxn>
                <a:cxn ang="0">
                  <a:pos x="103" y="37"/>
                </a:cxn>
                <a:cxn ang="0">
                  <a:pos x="76" y="10"/>
                </a:cxn>
                <a:cxn ang="0">
                  <a:pos x="31" y="53"/>
                </a:cxn>
                <a:cxn ang="0">
                  <a:pos x="27" y="49"/>
                </a:cxn>
                <a:cxn ang="0">
                  <a:pos x="77" y="0"/>
                </a:cxn>
                <a:cxn ang="0">
                  <a:pos x="113" y="37"/>
                </a:cxn>
                <a:cxn ang="0">
                  <a:pos x="26" y="122"/>
                </a:cxn>
              </a:cxnLst>
              <a:rect l="0" t="0" r="r" b="b"/>
              <a:pathLst>
                <a:path w="113" h="122">
                  <a:moveTo>
                    <a:pt x="26" y="122"/>
                  </a:moveTo>
                  <a:lnTo>
                    <a:pt x="0" y="95"/>
                  </a:lnTo>
                  <a:lnTo>
                    <a:pt x="66" y="30"/>
                  </a:lnTo>
                  <a:lnTo>
                    <a:pt x="83" y="48"/>
                  </a:lnTo>
                  <a:lnTo>
                    <a:pt x="40" y="89"/>
                  </a:lnTo>
                  <a:lnTo>
                    <a:pt x="36" y="84"/>
                  </a:lnTo>
                  <a:lnTo>
                    <a:pt x="73" y="48"/>
                  </a:lnTo>
                  <a:lnTo>
                    <a:pt x="66" y="40"/>
                  </a:lnTo>
                  <a:lnTo>
                    <a:pt x="10" y="95"/>
                  </a:lnTo>
                  <a:lnTo>
                    <a:pt x="26" y="112"/>
                  </a:lnTo>
                  <a:lnTo>
                    <a:pt x="103" y="37"/>
                  </a:lnTo>
                  <a:lnTo>
                    <a:pt x="76" y="10"/>
                  </a:lnTo>
                  <a:lnTo>
                    <a:pt x="31" y="53"/>
                  </a:lnTo>
                  <a:lnTo>
                    <a:pt x="27" y="49"/>
                  </a:lnTo>
                  <a:lnTo>
                    <a:pt x="77" y="0"/>
                  </a:lnTo>
                  <a:lnTo>
                    <a:pt x="113" y="37"/>
                  </a:lnTo>
                  <a:lnTo>
                    <a:pt x="26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56908969-10AD-7BDA-D5A6-07B5776BF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9703" y="2596810"/>
              <a:ext cx="86431" cy="7960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48"/>
                </a:cxn>
                <a:cxn ang="0">
                  <a:pos x="14" y="48"/>
                </a:cxn>
                <a:cxn ang="0">
                  <a:pos x="16" y="41"/>
                </a:cxn>
                <a:cxn ang="0">
                  <a:pos x="31" y="41"/>
                </a:cxn>
                <a:cxn ang="0">
                  <a:pos x="33" y="48"/>
                </a:cxn>
                <a:cxn ang="0">
                  <a:pos x="48" y="48"/>
                </a:cxn>
                <a:cxn ang="0">
                  <a:pos x="31" y="0"/>
                </a:cxn>
                <a:cxn ang="0">
                  <a:pos x="17" y="0"/>
                </a:cxn>
                <a:cxn ang="0">
                  <a:pos x="19" y="31"/>
                </a:cxn>
                <a:cxn ang="0">
                  <a:pos x="24" y="17"/>
                </a:cxn>
                <a:cxn ang="0">
                  <a:pos x="24" y="17"/>
                </a:cxn>
                <a:cxn ang="0">
                  <a:pos x="28" y="31"/>
                </a:cxn>
                <a:cxn ang="0">
                  <a:pos x="19" y="31"/>
                </a:cxn>
              </a:cxnLst>
              <a:rect l="0" t="0" r="r" b="b"/>
              <a:pathLst>
                <a:path w="48" h="48">
                  <a:moveTo>
                    <a:pt x="17" y="0"/>
                  </a:moveTo>
                  <a:lnTo>
                    <a:pt x="0" y="48"/>
                  </a:lnTo>
                  <a:lnTo>
                    <a:pt x="14" y="48"/>
                  </a:lnTo>
                  <a:lnTo>
                    <a:pt x="16" y="41"/>
                  </a:lnTo>
                  <a:lnTo>
                    <a:pt x="31" y="41"/>
                  </a:lnTo>
                  <a:lnTo>
                    <a:pt x="33" y="48"/>
                  </a:lnTo>
                  <a:lnTo>
                    <a:pt x="48" y="48"/>
                  </a:lnTo>
                  <a:lnTo>
                    <a:pt x="31" y="0"/>
                  </a:lnTo>
                  <a:lnTo>
                    <a:pt x="17" y="0"/>
                  </a:lnTo>
                  <a:close/>
                  <a:moveTo>
                    <a:pt x="19" y="31"/>
                  </a:moveTo>
                  <a:lnTo>
                    <a:pt x="24" y="17"/>
                  </a:lnTo>
                  <a:lnTo>
                    <a:pt x="24" y="17"/>
                  </a:lnTo>
                  <a:lnTo>
                    <a:pt x="28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F002FC04-A144-6C5A-9CFF-EF0FB5B6A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1536" y="2493990"/>
              <a:ext cx="77428" cy="79602"/>
            </a:xfrm>
            <a:custGeom>
              <a:avLst/>
              <a:gdLst/>
              <a:ahLst/>
              <a:cxnLst>
                <a:cxn ang="0">
                  <a:pos x="45" y="28"/>
                </a:cxn>
                <a:cxn ang="0">
                  <a:pos x="42" y="25"/>
                </a:cxn>
                <a:cxn ang="0">
                  <a:pos x="38" y="24"/>
                </a:cxn>
                <a:cxn ang="0">
                  <a:pos x="43" y="20"/>
                </a:cxn>
                <a:cxn ang="0">
                  <a:pos x="45" y="13"/>
                </a:cxn>
                <a:cxn ang="0">
                  <a:pos x="44" y="9"/>
                </a:cxn>
                <a:cxn ang="0">
                  <a:pos x="42" y="5"/>
                </a:cxn>
                <a:cxn ang="0">
                  <a:pos x="37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53"/>
                </a:cxn>
                <a:cxn ang="0">
                  <a:pos x="29" y="53"/>
                </a:cxn>
                <a:cxn ang="0">
                  <a:pos x="36" y="52"/>
                </a:cxn>
                <a:cxn ang="0">
                  <a:pos x="42" y="49"/>
                </a:cxn>
                <a:cxn ang="0">
                  <a:pos x="46" y="44"/>
                </a:cxn>
                <a:cxn ang="0">
                  <a:pos x="48" y="37"/>
                </a:cxn>
                <a:cxn ang="0">
                  <a:pos x="47" y="32"/>
                </a:cxn>
                <a:cxn ang="0">
                  <a:pos x="45" y="28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8" y="14"/>
                </a:cxn>
                <a:cxn ang="0">
                  <a:pos x="30" y="16"/>
                </a:cxn>
                <a:cxn ang="0">
                  <a:pos x="28" y="20"/>
                </a:cxn>
                <a:cxn ang="0">
                  <a:pos x="24" y="21"/>
                </a:cxn>
                <a:cxn ang="0">
                  <a:pos x="16" y="21"/>
                </a:cxn>
                <a:cxn ang="0">
                  <a:pos x="16" y="13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7" y="40"/>
                </a:cxn>
                <a:cxn ang="0">
                  <a:pos x="25" y="40"/>
                </a:cxn>
                <a:cxn ang="0">
                  <a:pos x="16" y="40"/>
                </a:cxn>
                <a:cxn ang="0">
                  <a:pos x="16" y="30"/>
                </a:cxn>
                <a:cxn ang="0">
                  <a:pos x="26" y="30"/>
                </a:cxn>
                <a:cxn ang="0">
                  <a:pos x="31" y="35"/>
                </a:cxn>
                <a:cxn ang="0">
                  <a:pos x="31" y="38"/>
                </a:cxn>
              </a:cxnLst>
              <a:rect l="0" t="0" r="r" b="b"/>
              <a:pathLst>
                <a:path w="48" h="53">
                  <a:moveTo>
                    <a:pt x="45" y="28"/>
                  </a:moveTo>
                  <a:cubicBezTo>
                    <a:pt x="44" y="27"/>
                    <a:pt x="43" y="26"/>
                    <a:pt x="42" y="25"/>
                  </a:cubicBezTo>
                  <a:cubicBezTo>
                    <a:pt x="41" y="25"/>
                    <a:pt x="40" y="24"/>
                    <a:pt x="38" y="24"/>
                  </a:cubicBezTo>
                  <a:cubicBezTo>
                    <a:pt x="40" y="23"/>
                    <a:pt x="42" y="21"/>
                    <a:pt x="43" y="20"/>
                  </a:cubicBezTo>
                  <a:cubicBezTo>
                    <a:pt x="44" y="18"/>
                    <a:pt x="45" y="16"/>
                    <a:pt x="45" y="13"/>
                  </a:cubicBezTo>
                  <a:cubicBezTo>
                    <a:pt x="45" y="12"/>
                    <a:pt x="45" y="11"/>
                    <a:pt x="44" y="9"/>
                  </a:cubicBezTo>
                  <a:cubicBezTo>
                    <a:pt x="44" y="8"/>
                    <a:pt x="43" y="6"/>
                    <a:pt x="42" y="5"/>
                  </a:cubicBezTo>
                  <a:cubicBezTo>
                    <a:pt x="40" y="4"/>
                    <a:pt x="39" y="2"/>
                    <a:pt x="37" y="2"/>
                  </a:cubicBezTo>
                  <a:cubicBezTo>
                    <a:pt x="34" y="1"/>
                    <a:pt x="32" y="0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1" y="53"/>
                    <a:pt x="34" y="52"/>
                    <a:pt x="36" y="52"/>
                  </a:cubicBezTo>
                  <a:cubicBezTo>
                    <a:pt x="38" y="51"/>
                    <a:pt x="40" y="50"/>
                    <a:pt x="42" y="49"/>
                  </a:cubicBezTo>
                  <a:cubicBezTo>
                    <a:pt x="44" y="47"/>
                    <a:pt x="45" y="46"/>
                    <a:pt x="46" y="44"/>
                  </a:cubicBezTo>
                  <a:cubicBezTo>
                    <a:pt x="47" y="42"/>
                    <a:pt x="48" y="39"/>
                    <a:pt x="48" y="37"/>
                  </a:cubicBezTo>
                  <a:cubicBezTo>
                    <a:pt x="48" y="35"/>
                    <a:pt x="47" y="33"/>
                    <a:pt x="47" y="32"/>
                  </a:cubicBezTo>
                  <a:cubicBezTo>
                    <a:pt x="46" y="30"/>
                    <a:pt x="46" y="29"/>
                    <a:pt x="45" y="28"/>
                  </a:cubicBezTo>
                  <a:close/>
                  <a:moveTo>
                    <a:pt x="16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6" y="13"/>
                    <a:pt x="27" y="13"/>
                    <a:pt x="28" y="14"/>
                  </a:cubicBezTo>
                  <a:cubicBezTo>
                    <a:pt x="29" y="14"/>
                    <a:pt x="30" y="15"/>
                    <a:pt x="30" y="16"/>
                  </a:cubicBezTo>
                  <a:cubicBezTo>
                    <a:pt x="30" y="18"/>
                    <a:pt x="29" y="19"/>
                    <a:pt x="28" y="20"/>
                  </a:cubicBezTo>
                  <a:cubicBezTo>
                    <a:pt x="27" y="20"/>
                    <a:pt x="26" y="21"/>
                    <a:pt x="24" y="21"/>
                  </a:cubicBezTo>
                  <a:cubicBezTo>
                    <a:pt x="16" y="21"/>
                    <a:pt x="16" y="21"/>
                    <a:pt x="16" y="21"/>
                  </a:cubicBezTo>
                  <a:lnTo>
                    <a:pt x="16" y="13"/>
                  </a:lnTo>
                  <a:close/>
                  <a:moveTo>
                    <a:pt x="31" y="38"/>
                  </a:moveTo>
                  <a:cubicBezTo>
                    <a:pt x="31" y="38"/>
                    <a:pt x="30" y="39"/>
                    <a:pt x="29" y="39"/>
                  </a:cubicBezTo>
                  <a:cubicBezTo>
                    <a:pt x="29" y="40"/>
                    <a:pt x="28" y="40"/>
                    <a:pt x="27" y="40"/>
                  </a:cubicBezTo>
                  <a:cubicBezTo>
                    <a:pt x="27" y="40"/>
                    <a:pt x="26" y="40"/>
                    <a:pt x="2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0" y="30"/>
                    <a:pt x="31" y="32"/>
                    <a:pt x="31" y="35"/>
                  </a:cubicBezTo>
                  <a:cubicBezTo>
                    <a:pt x="31" y="36"/>
                    <a:pt x="31" y="37"/>
                    <a:pt x="31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FE6CB83F-8AF8-98A5-7580-B9049805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170" y="2575251"/>
              <a:ext cx="82830" cy="81261"/>
            </a:xfrm>
            <a:custGeom>
              <a:avLst/>
              <a:gdLst/>
              <a:ahLst/>
              <a:cxnLst>
                <a:cxn ang="0">
                  <a:pos x="34" y="33"/>
                </a:cxn>
                <a:cxn ang="0">
                  <a:pos x="33" y="36"/>
                </a:cxn>
                <a:cxn ang="0">
                  <a:pos x="32" y="39"/>
                </a:cxn>
                <a:cxn ang="0">
                  <a:pos x="29" y="41"/>
                </a:cxn>
                <a:cxn ang="0">
                  <a:pos x="26" y="41"/>
                </a:cxn>
                <a:cxn ang="0">
                  <a:pos x="21" y="40"/>
                </a:cxn>
                <a:cxn ang="0">
                  <a:pos x="18" y="37"/>
                </a:cxn>
                <a:cxn ang="0">
                  <a:pos x="16" y="32"/>
                </a:cxn>
                <a:cxn ang="0">
                  <a:pos x="16" y="27"/>
                </a:cxn>
                <a:cxn ang="0">
                  <a:pos x="16" y="22"/>
                </a:cxn>
                <a:cxn ang="0">
                  <a:pos x="18" y="17"/>
                </a:cxn>
                <a:cxn ang="0">
                  <a:pos x="21" y="14"/>
                </a:cxn>
                <a:cxn ang="0">
                  <a:pos x="26" y="13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4" y="18"/>
                </a:cxn>
                <a:cxn ang="0">
                  <a:pos x="34" y="20"/>
                </a:cxn>
                <a:cxn ang="0">
                  <a:pos x="50" y="20"/>
                </a:cxn>
                <a:cxn ang="0">
                  <a:pos x="43" y="5"/>
                </a:cxn>
                <a:cxn ang="0">
                  <a:pos x="26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1" y="16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6" y="46"/>
                </a:cxn>
                <a:cxn ang="0">
                  <a:pos x="15" y="52"/>
                </a:cxn>
                <a:cxn ang="0">
                  <a:pos x="26" y="54"/>
                </a:cxn>
                <a:cxn ang="0">
                  <a:pos x="36" y="52"/>
                </a:cxn>
                <a:cxn ang="0">
                  <a:pos x="44" y="47"/>
                </a:cxn>
                <a:cxn ang="0">
                  <a:pos x="48" y="40"/>
                </a:cxn>
                <a:cxn ang="0">
                  <a:pos x="50" y="33"/>
                </a:cxn>
                <a:cxn ang="0">
                  <a:pos x="34" y="33"/>
                </a:cxn>
              </a:cxnLst>
              <a:rect l="0" t="0" r="r" b="b"/>
              <a:pathLst>
                <a:path w="50" h="54">
                  <a:moveTo>
                    <a:pt x="34" y="33"/>
                  </a:moveTo>
                  <a:cubicBezTo>
                    <a:pt x="34" y="34"/>
                    <a:pt x="34" y="35"/>
                    <a:pt x="33" y="36"/>
                  </a:cubicBezTo>
                  <a:cubicBezTo>
                    <a:pt x="33" y="37"/>
                    <a:pt x="32" y="38"/>
                    <a:pt x="32" y="39"/>
                  </a:cubicBezTo>
                  <a:cubicBezTo>
                    <a:pt x="31" y="40"/>
                    <a:pt x="30" y="40"/>
                    <a:pt x="29" y="41"/>
                  </a:cubicBezTo>
                  <a:cubicBezTo>
                    <a:pt x="28" y="41"/>
                    <a:pt x="27" y="41"/>
                    <a:pt x="26" y="41"/>
                  </a:cubicBezTo>
                  <a:cubicBezTo>
                    <a:pt x="24" y="41"/>
                    <a:pt x="22" y="41"/>
                    <a:pt x="21" y="40"/>
                  </a:cubicBezTo>
                  <a:cubicBezTo>
                    <a:pt x="20" y="39"/>
                    <a:pt x="19" y="38"/>
                    <a:pt x="18" y="37"/>
                  </a:cubicBezTo>
                  <a:cubicBezTo>
                    <a:pt x="17" y="35"/>
                    <a:pt x="17" y="34"/>
                    <a:pt x="16" y="32"/>
                  </a:cubicBezTo>
                  <a:cubicBezTo>
                    <a:pt x="16" y="30"/>
                    <a:pt x="16" y="29"/>
                    <a:pt x="16" y="27"/>
                  </a:cubicBezTo>
                  <a:cubicBezTo>
                    <a:pt x="16" y="25"/>
                    <a:pt x="16" y="23"/>
                    <a:pt x="16" y="22"/>
                  </a:cubicBezTo>
                  <a:cubicBezTo>
                    <a:pt x="17" y="20"/>
                    <a:pt x="17" y="18"/>
                    <a:pt x="18" y="17"/>
                  </a:cubicBezTo>
                  <a:cubicBezTo>
                    <a:pt x="19" y="16"/>
                    <a:pt x="20" y="15"/>
                    <a:pt x="21" y="14"/>
                  </a:cubicBezTo>
                  <a:cubicBezTo>
                    <a:pt x="22" y="13"/>
                    <a:pt x="24" y="13"/>
                    <a:pt x="26" y="13"/>
                  </a:cubicBezTo>
                  <a:cubicBezTo>
                    <a:pt x="27" y="13"/>
                    <a:pt x="29" y="13"/>
                    <a:pt x="30" y="14"/>
                  </a:cubicBezTo>
                  <a:cubicBezTo>
                    <a:pt x="31" y="14"/>
                    <a:pt x="32" y="15"/>
                    <a:pt x="32" y="16"/>
                  </a:cubicBezTo>
                  <a:cubicBezTo>
                    <a:pt x="33" y="17"/>
                    <a:pt x="33" y="17"/>
                    <a:pt x="34" y="18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9" y="14"/>
                    <a:pt x="47" y="9"/>
                    <a:pt x="43" y="5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2" y="0"/>
                    <a:pt x="18" y="0"/>
                    <a:pt x="15" y="2"/>
                  </a:cubicBezTo>
                  <a:cubicBezTo>
                    <a:pt x="12" y="3"/>
                    <a:pt x="9" y="5"/>
                    <a:pt x="7" y="7"/>
                  </a:cubicBezTo>
                  <a:cubicBezTo>
                    <a:pt x="4" y="9"/>
                    <a:pt x="3" y="12"/>
                    <a:pt x="1" y="16"/>
                  </a:cubicBezTo>
                  <a:cubicBezTo>
                    <a:pt x="0" y="19"/>
                    <a:pt x="0" y="23"/>
                    <a:pt x="0" y="27"/>
                  </a:cubicBezTo>
                  <a:cubicBezTo>
                    <a:pt x="0" y="31"/>
                    <a:pt x="0" y="34"/>
                    <a:pt x="1" y="38"/>
                  </a:cubicBezTo>
                  <a:cubicBezTo>
                    <a:pt x="2" y="41"/>
                    <a:pt x="4" y="44"/>
                    <a:pt x="6" y="46"/>
                  </a:cubicBezTo>
                  <a:cubicBezTo>
                    <a:pt x="9" y="49"/>
                    <a:pt x="11" y="51"/>
                    <a:pt x="15" y="52"/>
                  </a:cubicBezTo>
                  <a:cubicBezTo>
                    <a:pt x="18" y="54"/>
                    <a:pt x="22" y="54"/>
                    <a:pt x="26" y="54"/>
                  </a:cubicBezTo>
                  <a:cubicBezTo>
                    <a:pt x="30" y="54"/>
                    <a:pt x="33" y="54"/>
                    <a:pt x="36" y="52"/>
                  </a:cubicBezTo>
                  <a:cubicBezTo>
                    <a:pt x="39" y="51"/>
                    <a:pt x="42" y="49"/>
                    <a:pt x="44" y="47"/>
                  </a:cubicBezTo>
                  <a:cubicBezTo>
                    <a:pt x="46" y="45"/>
                    <a:pt x="47" y="43"/>
                    <a:pt x="48" y="40"/>
                  </a:cubicBezTo>
                  <a:cubicBezTo>
                    <a:pt x="49" y="38"/>
                    <a:pt x="50" y="35"/>
                    <a:pt x="50" y="33"/>
                  </a:cubicBezTo>
                  <a:lnTo>
                    <a:pt x="34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7DA4295C-EE22-FFB9-F5ED-5B58FFF0D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6428" y="5447569"/>
              <a:ext cx="282701" cy="262024"/>
            </a:xfrm>
            <a:custGeom>
              <a:avLst/>
              <a:gdLst/>
              <a:ahLst/>
              <a:cxnLst>
                <a:cxn ang="0">
                  <a:pos x="142" y="33"/>
                </a:cxn>
                <a:cxn ang="0">
                  <a:pos x="54" y="23"/>
                </a:cxn>
                <a:cxn ang="0">
                  <a:pos x="0" y="87"/>
                </a:cxn>
                <a:cxn ang="0">
                  <a:pos x="52" y="150"/>
                </a:cxn>
                <a:cxn ang="0">
                  <a:pos x="143" y="144"/>
                </a:cxn>
                <a:cxn ang="0">
                  <a:pos x="115" y="148"/>
                </a:cxn>
                <a:cxn ang="0">
                  <a:pos x="123" y="133"/>
                </a:cxn>
                <a:cxn ang="0">
                  <a:pos x="77" y="137"/>
                </a:cxn>
                <a:cxn ang="0">
                  <a:pos x="51" y="133"/>
                </a:cxn>
                <a:cxn ang="0">
                  <a:pos x="80" y="38"/>
                </a:cxn>
                <a:cxn ang="0">
                  <a:pos x="123" y="42"/>
                </a:cxn>
                <a:cxn ang="0">
                  <a:pos x="116" y="28"/>
                </a:cxn>
                <a:cxn ang="0">
                  <a:pos x="130" y="99"/>
                </a:cxn>
                <a:cxn ang="0">
                  <a:pos x="87" y="131"/>
                </a:cxn>
                <a:cxn ang="0">
                  <a:pos x="44" y="102"/>
                </a:cxn>
                <a:cxn ang="0">
                  <a:pos x="58" y="59"/>
                </a:cxn>
                <a:cxn ang="0">
                  <a:pos x="101" y="45"/>
                </a:cxn>
                <a:cxn ang="0">
                  <a:pos x="130" y="87"/>
                </a:cxn>
                <a:cxn ang="0">
                  <a:pos x="125" y="49"/>
                </a:cxn>
                <a:cxn ang="0">
                  <a:pos x="90" y="37"/>
                </a:cxn>
                <a:cxn ang="0">
                  <a:pos x="89" y="37"/>
                </a:cxn>
                <a:cxn ang="0">
                  <a:pos x="56" y="56"/>
                </a:cxn>
                <a:cxn ang="0">
                  <a:pos x="69" y="45"/>
                </a:cxn>
                <a:cxn ang="0">
                  <a:pos x="26" y="59"/>
                </a:cxn>
                <a:cxn ang="0">
                  <a:pos x="37" y="87"/>
                </a:cxn>
                <a:cxn ang="0">
                  <a:pos x="36" y="89"/>
                </a:cxn>
                <a:cxn ang="0">
                  <a:pos x="41" y="123"/>
                </a:cxn>
                <a:cxn ang="0">
                  <a:pos x="37" y="97"/>
                </a:cxn>
                <a:cxn ang="0">
                  <a:pos x="66" y="129"/>
                </a:cxn>
                <a:cxn ang="0">
                  <a:pos x="84" y="137"/>
                </a:cxn>
                <a:cxn ang="0">
                  <a:pos x="86" y="138"/>
                </a:cxn>
                <a:cxn ang="0">
                  <a:pos x="118" y="118"/>
                </a:cxn>
                <a:cxn ang="0">
                  <a:pos x="105" y="130"/>
                </a:cxn>
                <a:cxn ang="0">
                  <a:pos x="146" y="105"/>
                </a:cxn>
                <a:cxn ang="0">
                  <a:pos x="137" y="95"/>
                </a:cxn>
                <a:cxn ang="0">
                  <a:pos x="137" y="84"/>
                </a:cxn>
                <a:cxn ang="0">
                  <a:pos x="137" y="77"/>
                </a:cxn>
                <a:cxn ang="0">
                  <a:pos x="144" y="70"/>
                </a:cxn>
                <a:cxn ang="0">
                  <a:pos x="139" y="35"/>
                </a:cxn>
                <a:cxn ang="0">
                  <a:pos x="124" y="28"/>
                </a:cxn>
                <a:cxn ang="0">
                  <a:pos x="114" y="25"/>
                </a:cxn>
                <a:cxn ang="0">
                  <a:pos x="87" y="7"/>
                </a:cxn>
                <a:cxn ang="0">
                  <a:pos x="44" y="44"/>
                </a:cxn>
                <a:cxn ang="0">
                  <a:pos x="7" y="87"/>
                </a:cxn>
                <a:cxn ang="0">
                  <a:pos x="25" y="115"/>
                </a:cxn>
                <a:cxn ang="0">
                  <a:pos x="28" y="124"/>
                </a:cxn>
                <a:cxn ang="0">
                  <a:pos x="35" y="140"/>
                </a:cxn>
                <a:cxn ang="0">
                  <a:pos x="86" y="142"/>
                </a:cxn>
                <a:cxn ang="0">
                  <a:pos x="141" y="141"/>
                </a:cxn>
                <a:cxn ang="0">
                  <a:pos x="148" y="123"/>
                </a:cxn>
                <a:cxn ang="0">
                  <a:pos x="149" y="104"/>
                </a:cxn>
                <a:cxn ang="0">
                  <a:pos x="150" y="60"/>
                </a:cxn>
              </a:cxnLst>
              <a:rect l="0" t="0" r="r" b="b"/>
              <a:pathLst>
                <a:path w="174" h="174">
                  <a:moveTo>
                    <a:pt x="174" y="87"/>
                  </a:moveTo>
                  <a:cubicBezTo>
                    <a:pt x="174" y="74"/>
                    <a:pt x="165" y="62"/>
                    <a:pt x="150" y="53"/>
                  </a:cubicBezTo>
                  <a:cubicBezTo>
                    <a:pt x="149" y="45"/>
                    <a:pt x="147" y="38"/>
                    <a:pt x="142" y="33"/>
                  </a:cubicBezTo>
                  <a:cubicBezTo>
                    <a:pt x="137" y="28"/>
                    <a:pt x="130" y="25"/>
                    <a:pt x="122" y="25"/>
                  </a:cubicBezTo>
                  <a:cubicBezTo>
                    <a:pt x="113" y="10"/>
                    <a:pt x="100" y="0"/>
                    <a:pt x="87" y="0"/>
                  </a:cubicBezTo>
                  <a:cubicBezTo>
                    <a:pt x="74" y="0"/>
                    <a:pt x="62" y="9"/>
                    <a:pt x="54" y="23"/>
                  </a:cubicBezTo>
                  <a:cubicBezTo>
                    <a:pt x="44" y="23"/>
                    <a:pt x="36" y="26"/>
                    <a:pt x="31" y="31"/>
                  </a:cubicBezTo>
                  <a:cubicBezTo>
                    <a:pt x="25" y="37"/>
                    <a:pt x="23" y="45"/>
                    <a:pt x="23" y="54"/>
                  </a:cubicBezTo>
                  <a:cubicBezTo>
                    <a:pt x="9" y="63"/>
                    <a:pt x="0" y="75"/>
                    <a:pt x="0" y="87"/>
                  </a:cubicBezTo>
                  <a:cubicBezTo>
                    <a:pt x="0" y="101"/>
                    <a:pt x="9" y="113"/>
                    <a:pt x="24" y="122"/>
                  </a:cubicBezTo>
                  <a:cubicBezTo>
                    <a:pt x="25" y="130"/>
                    <a:pt x="27" y="137"/>
                    <a:pt x="32" y="142"/>
                  </a:cubicBezTo>
                  <a:cubicBezTo>
                    <a:pt x="37" y="147"/>
                    <a:pt x="44" y="150"/>
                    <a:pt x="52" y="150"/>
                  </a:cubicBezTo>
                  <a:cubicBezTo>
                    <a:pt x="61" y="165"/>
                    <a:pt x="74" y="174"/>
                    <a:pt x="87" y="174"/>
                  </a:cubicBezTo>
                  <a:cubicBezTo>
                    <a:pt x="100" y="174"/>
                    <a:pt x="112" y="166"/>
                    <a:pt x="120" y="152"/>
                  </a:cubicBezTo>
                  <a:cubicBezTo>
                    <a:pt x="130" y="152"/>
                    <a:pt x="138" y="149"/>
                    <a:pt x="143" y="144"/>
                  </a:cubicBezTo>
                  <a:cubicBezTo>
                    <a:pt x="149" y="138"/>
                    <a:pt x="152" y="130"/>
                    <a:pt x="152" y="121"/>
                  </a:cubicBezTo>
                  <a:cubicBezTo>
                    <a:pt x="166" y="112"/>
                    <a:pt x="174" y="100"/>
                    <a:pt x="174" y="87"/>
                  </a:cubicBezTo>
                  <a:close/>
                  <a:moveTo>
                    <a:pt x="115" y="148"/>
                  </a:moveTo>
                  <a:cubicBezTo>
                    <a:pt x="107" y="148"/>
                    <a:pt x="98" y="145"/>
                    <a:pt x="89" y="140"/>
                  </a:cubicBezTo>
                  <a:cubicBezTo>
                    <a:pt x="91" y="139"/>
                    <a:pt x="93" y="138"/>
                    <a:pt x="94" y="137"/>
                  </a:cubicBezTo>
                  <a:cubicBezTo>
                    <a:pt x="104" y="137"/>
                    <a:pt x="114" y="135"/>
                    <a:pt x="123" y="133"/>
                  </a:cubicBezTo>
                  <a:cubicBezTo>
                    <a:pt x="121" y="139"/>
                    <a:pt x="118" y="144"/>
                    <a:pt x="115" y="148"/>
                  </a:cubicBezTo>
                  <a:close/>
                  <a:moveTo>
                    <a:pt x="51" y="133"/>
                  </a:moveTo>
                  <a:cubicBezTo>
                    <a:pt x="59" y="135"/>
                    <a:pt x="68" y="136"/>
                    <a:pt x="77" y="137"/>
                  </a:cubicBezTo>
                  <a:cubicBezTo>
                    <a:pt x="79" y="138"/>
                    <a:pt x="80" y="139"/>
                    <a:pt x="82" y="140"/>
                  </a:cubicBezTo>
                  <a:cubicBezTo>
                    <a:pt x="74" y="144"/>
                    <a:pt x="65" y="146"/>
                    <a:pt x="58" y="147"/>
                  </a:cubicBezTo>
                  <a:cubicBezTo>
                    <a:pt x="55" y="143"/>
                    <a:pt x="53" y="138"/>
                    <a:pt x="51" y="133"/>
                  </a:cubicBezTo>
                  <a:close/>
                  <a:moveTo>
                    <a:pt x="59" y="26"/>
                  </a:moveTo>
                  <a:cubicBezTo>
                    <a:pt x="67" y="27"/>
                    <a:pt x="76" y="30"/>
                    <a:pt x="85" y="35"/>
                  </a:cubicBezTo>
                  <a:cubicBezTo>
                    <a:pt x="83" y="36"/>
                    <a:pt x="82" y="37"/>
                    <a:pt x="80" y="38"/>
                  </a:cubicBezTo>
                  <a:cubicBezTo>
                    <a:pt x="70" y="38"/>
                    <a:pt x="60" y="40"/>
                    <a:pt x="51" y="42"/>
                  </a:cubicBezTo>
                  <a:cubicBezTo>
                    <a:pt x="54" y="36"/>
                    <a:pt x="56" y="31"/>
                    <a:pt x="59" y="26"/>
                  </a:cubicBezTo>
                  <a:close/>
                  <a:moveTo>
                    <a:pt x="123" y="42"/>
                  </a:moveTo>
                  <a:cubicBezTo>
                    <a:pt x="115" y="40"/>
                    <a:pt x="106" y="38"/>
                    <a:pt x="97" y="38"/>
                  </a:cubicBezTo>
                  <a:cubicBezTo>
                    <a:pt x="95" y="37"/>
                    <a:pt x="94" y="36"/>
                    <a:pt x="92" y="35"/>
                  </a:cubicBezTo>
                  <a:cubicBezTo>
                    <a:pt x="100" y="31"/>
                    <a:pt x="109" y="29"/>
                    <a:pt x="116" y="28"/>
                  </a:cubicBezTo>
                  <a:cubicBezTo>
                    <a:pt x="119" y="32"/>
                    <a:pt x="121" y="37"/>
                    <a:pt x="123" y="42"/>
                  </a:cubicBezTo>
                  <a:close/>
                  <a:moveTo>
                    <a:pt x="130" y="87"/>
                  </a:moveTo>
                  <a:cubicBezTo>
                    <a:pt x="130" y="91"/>
                    <a:pt x="130" y="95"/>
                    <a:pt x="130" y="99"/>
                  </a:cubicBezTo>
                  <a:cubicBezTo>
                    <a:pt x="126" y="105"/>
                    <a:pt x="121" y="111"/>
                    <a:pt x="116" y="116"/>
                  </a:cubicBezTo>
                  <a:cubicBezTo>
                    <a:pt x="110" y="121"/>
                    <a:pt x="105" y="126"/>
                    <a:pt x="99" y="130"/>
                  </a:cubicBezTo>
                  <a:cubicBezTo>
                    <a:pt x="95" y="131"/>
                    <a:pt x="91" y="131"/>
                    <a:pt x="87" y="131"/>
                  </a:cubicBezTo>
                  <a:cubicBezTo>
                    <a:pt x="82" y="131"/>
                    <a:pt x="77" y="130"/>
                    <a:pt x="73" y="130"/>
                  </a:cubicBezTo>
                  <a:cubicBezTo>
                    <a:pt x="68" y="126"/>
                    <a:pt x="62" y="122"/>
                    <a:pt x="58" y="117"/>
                  </a:cubicBezTo>
                  <a:cubicBezTo>
                    <a:pt x="53" y="112"/>
                    <a:pt x="48" y="107"/>
                    <a:pt x="44" y="102"/>
                  </a:cubicBezTo>
                  <a:cubicBezTo>
                    <a:pt x="44" y="97"/>
                    <a:pt x="44" y="92"/>
                    <a:pt x="44" y="87"/>
                  </a:cubicBezTo>
                  <a:cubicBezTo>
                    <a:pt x="44" y="83"/>
                    <a:pt x="44" y="79"/>
                    <a:pt x="44" y="76"/>
                  </a:cubicBezTo>
                  <a:cubicBezTo>
                    <a:pt x="48" y="70"/>
                    <a:pt x="53" y="64"/>
                    <a:pt x="58" y="59"/>
                  </a:cubicBezTo>
                  <a:cubicBezTo>
                    <a:pt x="64" y="53"/>
                    <a:pt x="70" y="49"/>
                    <a:pt x="75" y="45"/>
                  </a:cubicBezTo>
                  <a:cubicBezTo>
                    <a:pt x="79" y="44"/>
                    <a:pt x="83" y="44"/>
                    <a:pt x="87" y="44"/>
                  </a:cubicBezTo>
                  <a:cubicBezTo>
                    <a:pt x="92" y="44"/>
                    <a:pt x="97" y="44"/>
                    <a:pt x="101" y="45"/>
                  </a:cubicBezTo>
                  <a:cubicBezTo>
                    <a:pt x="107" y="49"/>
                    <a:pt x="112" y="53"/>
                    <a:pt x="117" y="58"/>
                  </a:cubicBezTo>
                  <a:cubicBezTo>
                    <a:pt x="121" y="63"/>
                    <a:pt x="126" y="68"/>
                    <a:pt x="130" y="73"/>
                  </a:cubicBezTo>
                  <a:cubicBezTo>
                    <a:pt x="130" y="78"/>
                    <a:pt x="130" y="83"/>
                    <a:pt x="130" y="87"/>
                  </a:cubicBezTo>
                  <a:close/>
                  <a:moveTo>
                    <a:pt x="119" y="56"/>
                  </a:moveTo>
                  <a:cubicBezTo>
                    <a:pt x="115" y="52"/>
                    <a:pt x="112" y="49"/>
                    <a:pt x="108" y="46"/>
                  </a:cubicBezTo>
                  <a:cubicBezTo>
                    <a:pt x="114" y="46"/>
                    <a:pt x="120" y="48"/>
                    <a:pt x="125" y="49"/>
                  </a:cubicBezTo>
                  <a:cubicBezTo>
                    <a:pt x="127" y="55"/>
                    <a:pt x="128" y="61"/>
                    <a:pt x="129" y="67"/>
                  </a:cubicBezTo>
                  <a:cubicBezTo>
                    <a:pt x="126" y="63"/>
                    <a:pt x="122" y="59"/>
                    <a:pt x="119" y="56"/>
                  </a:cubicBezTo>
                  <a:close/>
                  <a:moveTo>
                    <a:pt x="90" y="37"/>
                  </a:moveTo>
                  <a:cubicBezTo>
                    <a:pt x="89" y="37"/>
                    <a:pt x="88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8" y="37"/>
                    <a:pt x="89" y="37"/>
                  </a:cubicBezTo>
                  <a:cubicBezTo>
                    <a:pt x="89" y="37"/>
                    <a:pt x="90" y="37"/>
                    <a:pt x="90" y="37"/>
                  </a:cubicBezTo>
                  <a:close/>
                  <a:moveTo>
                    <a:pt x="69" y="45"/>
                  </a:moveTo>
                  <a:cubicBezTo>
                    <a:pt x="65" y="49"/>
                    <a:pt x="60" y="52"/>
                    <a:pt x="56" y="56"/>
                  </a:cubicBezTo>
                  <a:cubicBezTo>
                    <a:pt x="52" y="61"/>
                    <a:pt x="48" y="65"/>
                    <a:pt x="45" y="69"/>
                  </a:cubicBezTo>
                  <a:cubicBezTo>
                    <a:pt x="46" y="62"/>
                    <a:pt x="47" y="55"/>
                    <a:pt x="49" y="49"/>
                  </a:cubicBezTo>
                  <a:cubicBezTo>
                    <a:pt x="55" y="47"/>
                    <a:pt x="62" y="46"/>
                    <a:pt x="69" y="45"/>
                  </a:cubicBezTo>
                  <a:close/>
                  <a:moveTo>
                    <a:pt x="37" y="80"/>
                  </a:moveTo>
                  <a:cubicBezTo>
                    <a:pt x="36" y="82"/>
                    <a:pt x="35" y="84"/>
                    <a:pt x="34" y="85"/>
                  </a:cubicBezTo>
                  <a:cubicBezTo>
                    <a:pt x="30" y="76"/>
                    <a:pt x="27" y="67"/>
                    <a:pt x="26" y="59"/>
                  </a:cubicBezTo>
                  <a:cubicBezTo>
                    <a:pt x="30" y="56"/>
                    <a:pt x="36" y="54"/>
                    <a:pt x="41" y="52"/>
                  </a:cubicBezTo>
                  <a:cubicBezTo>
                    <a:pt x="39" y="61"/>
                    <a:pt x="38" y="70"/>
                    <a:pt x="37" y="80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8"/>
                    <a:pt x="37" y="89"/>
                    <a:pt x="37" y="91"/>
                  </a:cubicBezTo>
                  <a:cubicBezTo>
                    <a:pt x="37" y="90"/>
                    <a:pt x="36" y="89"/>
                    <a:pt x="36" y="89"/>
                  </a:cubicBezTo>
                  <a:cubicBezTo>
                    <a:pt x="36" y="88"/>
                    <a:pt x="37" y="88"/>
                    <a:pt x="37" y="87"/>
                  </a:cubicBezTo>
                  <a:close/>
                  <a:moveTo>
                    <a:pt x="37" y="97"/>
                  </a:moveTo>
                  <a:cubicBezTo>
                    <a:pt x="38" y="106"/>
                    <a:pt x="39" y="115"/>
                    <a:pt x="41" y="123"/>
                  </a:cubicBezTo>
                  <a:cubicBezTo>
                    <a:pt x="36" y="121"/>
                    <a:pt x="32" y="119"/>
                    <a:pt x="28" y="117"/>
                  </a:cubicBezTo>
                  <a:cubicBezTo>
                    <a:pt x="28" y="109"/>
                    <a:pt x="30" y="101"/>
                    <a:pt x="34" y="92"/>
                  </a:cubicBezTo>
                  <a:cubicBezTo>
                    <a:pt x="35" y="94"/>
                    <a:pt x="36" y="96"/>
                    <a:pt x="37" y="97"/>
                  </a:cubicBezTo>
                  <a:close/>
                  <a:moveTo>
                    <a:pt x="45" y="108"/>
                  </a:moveTo>
                  <a:cubicBezTo>
                    <a:pt x="48" y="112"/>
                    <a:pt x="52" y="116"/>
                    <a:pt x="55" y="119"/>
                  </a:cubicBezTo>
                  <a:cubicBezTo>
                    <a:pt x="59" y="123"/>
                    <a:pt x="63" y="126"/>
                    <a:pt x="66" y="129"/>
                  </a:cubicBezTo>
                  <a:cubicBezTo>
                    <a:pt x="60" y="128"/>
                    <a:pt x="54" y="127"/>
                    <a:pt x="49" y="126"/>
                  </a:cubicBezTo>
                  <a:cubicBezTo>
                    <a:pt x="47" y="120"/>
                    <a:pt x="46" y="114"/>
                    <a:pt x="45" y="108"/>
                  </a:cubicBezTo>
                  <a:close/>
                  <a:moveTo>
                    <a:pt x="84" y="137"/>
                  </a:moveTo>
                  <a:cubicBezTo>
                    <a:pt x="85" y="137"/>
                    <a:pt x="86" y="137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5" y="138"/>
                    <a:pt x="84" y="138"/>
                    <a:pt x="84" y="137"/>
                  </a:cubicBezTo>
                  <a:close/>
                  <a:moveTo>
                    <a:pt x="105" y="130"/>
                  </a:moveTo>
                  <a:cubicBezTo>
                    <a:pt x="110" y="126"/>
                    <a:pt x="114" y="122"/>
                    <a:pt x="118" y="118"/>
                  </a:cubicBezTo>
                  <a:cubicBezTo>
                    <a:pt x="122" y="114"/>
                    <a:pt x="126" y="110"/>
                    <a:pt x="129" y="105"/>
                  </a:cubicBezTo>
                  <a:cubicBezTo>
                    <a:pt x="128" y="113"/>
                    <a:pt x="127" y="119"/>
                    <a:pt x="125" y="126"/>
                  </a:cubicBezTo>
                  <a:cubicBezTo>
                    <a:pt x="119" y="127"/>
                    <a:pt x="112" y="129"/>
                    <a:pt x="105" y="130"/>
                  </a:cubicBezTo>
                  <a:close/>
                  <a:moveTo>
                    <a:pt x="137" y="95"/>
                  </a:moveTo>
                  <a:cubicBezTo>
                    <a:pt x="138" y="93"/>
                    <a:pt x="139" y="91"/>
                    <a:pt x="140" y="90"/>
                  </a:cubicBezTo>
                  <a:cubicBezTo>
                    <a:pt x="142" y="95"/>
                    <a:pt x="145" y="100"/>
                    <a:pt x="146" y="105"/>
                  </a:cubicBezTo>
                  <a:cubicBezTo>
                    <a:pt x="147" y="109"/>
                    <a:pt x="148" y="112"/>
                    <a:pt x="148" y="116"/>
                  </a:cubicBezTo>
                  <a:cubicBezTo>
                    <a:pt x="144" y="118"/>
                    <a:pt x="138" y="121"/>
                    <a:pt x="133" y="123"/>
                  </a:cubicBezTo>
                  <a:cubicBezTo>
                    <a:pt x="135" y="114"/>
                    <a:pt x="136" y="105"/>
                    <a:pt x="137" y="95"/>
                  </a:cubicBezTo>
                  <a:close/>
                  <a:moveTo>
                    <a:pt x="137" y="88"/>
                  </a:moveTo>
                  <a:cubicBezTo>
                    <a:pt x="137" y="88"/>
                    <a:pt x="137" y="87"/>
                    <a:pt x="137" y="87"/>
                  </a:cubicBezTo>
                  <a:cubicBezTo>
                    <a:pt x="137" y="86"/>
                    <a:pt x="137" y="85"/>
                    <a:pt x="137" y="84"/>
                  </a:cubicBezTo>
                  <a:cubicBezTo>
                    <a:pt x="137" y="85"/>
                    <a:pt x="138" y="85"/>
                    <a:pt x="138" y="86"/>
                  </a:cubicBezTo>
                  <a:cubicBezTo>
                    <a:pt x="138" y="87"/>
                    <a:pt x="137" y="87"/>
                    <a:pt x="137" y="88"/>
                  </a:cubicBezTo>
                  <a:close/>
                  <a:moveTo>
                    <a:pt x="137" y="77"/>
                  </a:moveTo>
                  <a:cubicBezTo>
                    <a:pt x="136" y="68"/>
                    <a:pt x="135" y="60"/>
                    <a:pt x="133" y="52"/>
                  </a:cubicBezTo>
                  <a:cubicBezTo>
                    <a:pt x="138" y="54"/>
                    <a:pt x="142" y="56"/>
                    <a:pt x="146" y="58"/>
                  </a:cubicBezTo>
                  <a:cubicBezTo>
                    <a:pt x="146" y="62"/>
                    <a:pt x="145" y="66"/>
                    <a:pt x="144" y="70"/>
                  </a:cubicBezTo>
                  <a:cubicBezTo>
                    <a:pt x="143" y="74"/>
                    <a:pt x="142" y="78"/>
                    <a:pt x="140" y="82"/>
                  </a:cubicBezTo>
                  <a:cubicBezTo>
                    <a:pt x="139" y="81"/>
                    <a:pt x="138" y="79"/>
                    <a:pt x="137" y="77"/>
                  </a:cubicBezTo>
                  <a:close/>
                  <a:moveTo>
                    <a:pt x="139" y="35"/>
                  </a:moveTo>
                  <a:cubicBezTo>
                    <a:pt x="143" y="39"/>
                    <a:pt x="146" y="44"/>
                    <a:pt x="146" y="51"/>
                  </a:cubicBezTo>
                  <a:cubicBezTo>
                    <a:pt x="141" y="48"/>
                    <a:pt x="136" y="46"/>
                    <a:pt x="130" y="44"/>
                  </a:cubicBezTo>
                  <a:cubicBezTo>
                    <a:pt x="128" y="38"/>
                    <a:pt x="126" y="33"/>
                    <a:pt x="124" y="28"/>
                  </a:cubicBezTo>
                  <a:cubicBezTo>
                    <a:pt x="130" y="29"/>
                    <a:pt x="135" y="31"/>
                    <a:pt x="139" y="35"/>
                  </a:cubicBezTo>
                  <a:close/>
                  <a:moveTo>
                    <a:pt x="87" y="7"/>
                  </a:moveTo>
                  <a:cubicBezTo>
                    <a:pt x="97" y="7"/>
                    <a:pt x="107" y="14"/>
                    <a:pt x="114" y="25"/>
                  </a:cubicBezTo>
                  <a:cubicBezTo>
                    <a:pt x="106" y="26"/>
                    <a:pt x="97" y="28"/>
                    <a:pt x="89" y="33"/>
                  </a:cubicBezTo>
                  <a:cubicBezTo>
                    <a:pt x="79" y="28"/>
                    <a:pt x="70" y="24"/>
                    <a:pt x="61" y="23"/>
                  </a:cubicBezTo>
                  <a:cubicBezTo>
                    <a:pt x="68" y="13"/>
                    <a:pt x="77" y="7"/>
                    <a:pt x="87" y="7"/>
                  </a:cubicBezTo>
                  <a:close/>
                  <a:moveTo>
                    <a:pt x="33" y="34"/>
                  </a:moveTo>
                  <a:cubicBezTo>
                    <a:pt x="38" y="29"/>
                    <a:pt x="44" y="27"/>
                    <a:pt x="52" y="26"/>
                  </a:cubicBezTo>
                  <a:cubicBezTo>
                    <a:pt x="49" y="31"/>
                    <a:pt x="46" y="38"/>
                    <a:pt x="44" y="44"/>
                  </a:cubicBezTo>
                  <a:cubicBezTo>
                    <a:pt x="37" y="46"/>
                    <a:pt x="31" y="49"/>
                    <a:pt x="26" y="52"/>
                  </a:cubicBezTo>
                  <a:cubicBezTo>
                    <a:pt x="26" y="45"/>
                    <a:pt x="29" y="38"/>
                    <a:pt x="33" y="34"/>
                  </a:cubicBezTo>
                  <a:close/>
                  <a:moveTo>
                    <a:pt x="7" y="87"/>
                  </a:moveTo>
                  <a:cubicBezTo>
                    <a:pt x="7" y="78"/>
                    <a:pt x="13" y="68"/>
                    <a:pt x="23" y="61"/>
                  </a:cubicBezTo>
                  <a:cubicBezTo>
                    <a:pt x="24" y="70"/>
                    <a:pt x="27" y="79"/>
                    <a:pt x="33" y="89"/>
                  </a:cubicBezTo>
                  <a:cubicBezTo>
                    <a:pt x="28" y="98"/>
                    <a:pt x="25" y="107"/>
                    <a:pt x="25" y="115"/>
                  </a:cubicBezTo>
                  <a:cubicBezTo>
                    <a:pt x="13" y="107"/>
                    <a:pt x="7" y="98"/>
                    <a:pt x="7" y="87"/>
                  </a:cubicBezTo>
                  <a:close/>
                  <a:moveTo>
                    <a:pt x="35" y="140"/>
                  </a:moveTo>
                  <a:cubicBezTo>
                    <a:pt x="31" y="136"/>
                    <a:pt x="28" y="130"/>
                    <a:pt x="28" y="124"/>
                  </a:cubicBezTo>
                  <a:cubicBezTo>
                    <a:pt x="33" y="127"/>
                    <a:pt x="38" y="129"/>
                    <a:pt x="44" y="131"/>
                  </a:cubicBezTo>
                  <a:cubicBezTo>
                    <a:pt x="46" y="136"/>
                    <a:pt x="48" y="142"/>
                    <a:pt x="50" y="147"/>
                  </a:cubicBezTo>
                  <a:cubicBezTo>
                    <a:pt x="44" y="146"/>
                    <a:pt x="39" y="144"/>
                    <a:pt x="35" y="140"/>
                  </a:cubicBezTo>
                  <a:close/>
                  <a:moveTo>
                    <a:pt x="87" y="168"/>
                  </a:moveTo>
                  <a:cubicBezTo>
                    <a:pt x="77" y="168"/>
                    <a:pt x="67" y="161"/>
                    <a:pt x="60" y="150"/>
                  </a:cubicBezTo>
                  <a:cubicBezTo>
                    <a:pt x="68" y="149"/>
                    <a:pt x="77" y="146"/>
                    <a:pt x="86" y="142"/>
                  </a:cubicBezTo>
                  <a:cubicBezTo>
                    <a:pt x="95" y="147"/>
                    <a:pt x="104" y="150"/>
                    <a:pt x="113" y="152"/>
                  </a:cubicBezTo>
                  <a:cubicBezTo>
                    <a:pt x="106" y="162"/>
                    <a:pt x="97" y="168"/>
                    <a:pt x="87" y="168"/>
                  </a:cubicBezTo>
                  <a:close/>
                  <a:moveTo>
                    <a:pt x="141" y="141"/>
                  </a:moveTo>
                  <a:cubicBezTo>
                    <a:pt x="136" y="146"/>
                    <a:pt x="130" y="148"/>
                    <a:pt x="122" y="149"/>
                  </a:cubicBezTo>
                  <a:cubicBezTo>
                    <a:pt x="126" y="143"/>
                    <a:pt x="128" y="137"/>
                    <a:pt x="130" y="131"/>
                  </a:cubicBezTo>
                  <a:cubicBezTo>
                    <a:pt x="137" y="129"/>
                    <a:pt x="143" y="126"/>
                    <a:pt x="148" y="123"/>
                  </a:cubicBezTo>
                  <a:cubicBezTo>
                    <a:pt x="148" y="130"/>
                    <a:pt x="145" y="137"/>
                    <a:pt x="141" y="141"/>
                  </a:cubicBezTo>
                  <a:close/>
                  <a:moveTo>
                    <a:pt x="151" y="114"/>
                  </a:moveTo>
                  <a:cubicBezTo>
                    <a:pt x="151" y="110"/>
                    <a:pt x="150" y="107"/>
                    <a:pt x="149" y="104"/>
                  </a:cubicBezTo>
                  <a:cubicBezTo>
                    <a:pt x="147" y="98"/>
                    <a:pt x="145" y="92"/>
                    <a:pt x="142" y="86"/>
                  </a:cubicBezTo>
                  <a:cubicBezTo>
                    <a:pt x="144" y="81"/>
                    <a:pt x="146" y="76"/>
                    <a:pt x="147" y="71"/>
                  </a:cubicBezTo>
                  <a:cubicBezTo>
                    <a:pt x="149" y="67"/>
                    <a:pt x="149" y="64"/>
                    <a:pt x="150" y="60"/>
                  </a:cubicBezTo>
                  <a:cubicBezTo>
                    <a:pt x="161" y="68"/>
                    <a:pt x="167" y="77"/>
                    <a:pt x="167" y="87"/>
                  </a:cubicBezTo>
                  <a:cubicBezTo>
                    <a:pt x="167" y="97"/>
                    <a:pt x="161" y="106"/>
                    <a:pt x="151" y="1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Oval 116">
              <a:extLst>
                <a:ext uri="{FF2B5EF4-FFF2-40B4-BE49-F238E27FC236}">
                  <a16:creationId xmlns:a16="http://schemas.microsoft.com/office/drawing/2014/main" id="{8F23EB4D-7406-9417-2C03-E3B3A6C56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7071" y="5557022"/>
              <a:ext cx="46817" cy="431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4CBA31AA-96E6-6C0D-E8A6-E178EC8B3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5845" y="5643258"/>
              <a:ext cx="1801" cy="16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B9420532-DAAC-A0C1-5293-BB9429FCC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590" y="5641600"/>
              <a:ext cx="162058" cy="114428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8" y="74"/>
                </a:cxn>
                <a:cxn ang="0">
                  <a:pos x="30" y="71"/>
                </a:cxn>
                <a:cxn ang="0">
                  <a:pos x="2" y="49"/>
                </a:cxn>
                <a:cxn ang="0">
                  <a:pos x="0" y="48"/>
                </a:cxn>
                <a:cxn ang="0">
                  <a:pos x="5" y="55"/>
                </a:cxn>
                <a:cxn ang="0">
                  <a:pos x="30" y="74"/>
                </a:cxn>
                <a:cxn ang="0">
                  <a:pos x="39" y="77"/>
                </a:cxn>
                <a:cxn ang="0">
                  <a:pos x="49" y="72"/>
                </a:cxn>
                <a:cxn ang="0">
                  <a:pos x="97" y="9"/>
                </a:cxn>
                <a:cxn ang="0">
                  <a:pos x="100" y="0"/>
                </a:cxn>
                <a:cxn ang="0">
                  <a:pos x="46" y="69"/>
                </a:cxn>
              </a:cxnLst>
              <a:rect l="0" t="0" r="r" b="b"/>
              <a:pathLst>
                <a:path w="100" h="77">
                  <a:moveTo>
                    <a:pt x="46" y="69"/>
                  </a:moveTo>
                  <a:cubicBezTo>
                    <a:pt x="44" y="72"/>
                    <a:pt x="41" y="74"/>
                    <a:pt x="38" y="74"/>
                  </a:cubicBezTo>
                  <a:cubicBezTo>
                    <a:pt x="35" y="74"/>
                    <a:pt x="32" y="73"/>
                    <a:pt x="30" y="7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8"/>
                    <a:pt x="0" y="48"/>
                  </a:cubicBezTo>
                  <a:cubicBezTo>
                    <a:pt x="1" y="50"/>
                    <a:pt x="3" y="53"/>
                    <a:pt x="5" y="5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3" y="76"/>
                    <a:pt x="36" y="77"/>
                    <a:pt x="39" y="77"/>
                  </a:cubicBezTo>
                  <a:cubicBezTo>
                    <a:pt x="43" y="77"/>
                    <a:pt x="46" y="75"/>
                    <a:pt x="49" y="72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9" y="7"/>
                    <a:pt x="100" y="3"/>
                    <a:pt x="100" y="0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B677EBD7-FA5B-FAFF-2C5E-A84F38EC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0989" y="5585215"/>
              <a:ext cx="165659" cy="165838"/>
            </a:xfrm>
            <a:custGeom>
              <a:avLst/>
              <a:gdLst/>
              <a:ahLst/>
              <a:cxnLst>
                <a:cxn ang="0">
                  <a:pos x="4" y="85"/>
                </a:cxn>
                <a:cxn ang="0">
                  <a:pos x="33" y="107"/>
                </a:cxn>
                <a:cxn ang="0">
                  <a:pos x="40" y="110"/>
                </a:cxn>
                <a:cxn ang="0">
                  <a:pos x="48" y="106"/>
                </a:cxn>
                <a:cxn ang="0">
                  <a:pos x="102" y="36"/>
                </a:cxn>
                <a:cxn ang="0">
                  <a:pos x="102" y="35"/>
                </a:cxn>
                <a:cxn ang="0">
                  <a:pos x="96" y="22"/>
                </a:cxn>
                <a:cxn ang="0">
                  <a:pos x="70" y="3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2" y="71"/>
                </a:cxn>
                <a:cxn ang="0">
                  <a:pos x="1" y="71"/>
                </a:cxn>
                <a:cxn ang="0">
                  <a:pos x="1" y="79"/>
                </a:cxn>
                <a:cxn ang="0">
                  <a:pos x="1" y="82"/>
                </a:cxn>
                <a:cxn ang="0">
                  <a:pos x="4" y="85"/>
                </a:cxn>
                <a:cxn ang="0">
                  <a:pos x="53" y="9"/>
                </a:cxn>
                <a:cxn ang="0">
                  <a:pos x="63" y="4"/>
                </a:cxn>
                <a:cxn ang="0">
                  <a:pos x="71" y="7"/>
                </a:cxn>
                <a:cxn ang="0">
                  <a:pos x="92" y="22"/>
                </a:cxn>
                <a:cxn ang="0">
                  <a:pos x="98" y="31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7" y="36"/>
                </a:cxn>
                <a:cxn ang="0">
                  <a:pos x="96" y="37"/>
                </a:cxn>
                <a:cxn ang="0">
                  <a:pos x="94" y="40"/>
                </a:cxn>
                <a:cxn ang="0">
                  <a:pos x="94" y="40"/>
                </a:cxn>
                <a:cxn ang="0">
                  <a:pos x="95" y="38"/>
                </a:cxn>
                <a:cxn ang="0">
                  <a:pos x="95" y="39"/>
                </a:cxn>
                <a:cxn ang="0">
                  <a:pos x="94" y="40"/>
                </a:cxn>
                <a:cxn ang="0">
                  <a:pos x="76" y="64"/>
                </a:cxn>
                <a:cxn ang="0">
                  <a:pos x="73" y="62"/>
                </a:cxn>
                <a:cxn ang="0">
                  <a:pos x="73" y="62"/>
                </a:cxn>
                <a:cxn ang="0">
                  <a:pos x="41" y="37"/>
                </a:cxn>
                <a:cxn ang="0">
                  <a:pos x="35" y="33"/>
                </a:cxn>
                <a:cxn ang="0">
                  <a:pos x="53" y="9"/>
                </a:cxn>
              </a:cxnLst>
              <a:rect l="0" t="0" r="r" b="b"/>
              <a:pathLst>
                <a:path w="102" h="110">
                  <a:moveTo>
                    <a:pt x="4" y="85"/>
                  </a:moveTo>
                  <a:cubicBezTo>
                    <a:pt x="33" y="107"/>
                    <a:pt x="33" y="107"/>
                    <a:pt x="33" y="107"/>
                  </a:cubicBezTo>
                  <a:cubicBezTo>
                    <a:pt x="35" y="109"/>
                    <a:pt x="37" y="110"/>
                    <a:pt x="40" y="110"/>
                  </a:cubicBezTo>
                  <a:cubicBezTo>
                    <a:pt x="43" y="110"/>
                    <a:pt x="46" y="108"/>
                    <a:pt x="48" y="10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1" y="31"/>
                    <a:pt x="100" y="25"/>
                    <a:pt x="96" y="2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ubicBezTo>
                    <a:pt x="1" y="73"/>
                    <a:pt x="0" y="75"/>
                    <a:pt x="1" y="79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2" y="83"/>
                    <a:pt x="3" y="84"/>
                    <a:pt x="4" y="85"/>
                  </a:cubicBezTo>
                  <a:close/>
                  <a:moveTo>
                    <a:pt x="53" y="9"/>
                  </a:moveTo>
                  <a:cubicBezTo>
                    <a:pt x="55" y="6"/>
                    <a:pt x="59" y="4"/>
                    <a:pt x="63" y="4"/>
                  </a:cubicBezTo>
                  <a:cubicBezTo>
                    <a:pt x="66" y="4"/>
                    <a:pt x="69" y="5"/>
                    <a:pt x="71" y="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6" y="25"/>
                    <a:pt x="98" y="28"/>
                    <a:pt x="98" y="31"/>
                  </a:cubicBezTo>
                  <a:cubicBezTo>
                    <a:pt x="98" y="33"/>
                    <a:pt x="97" y="35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5" y="39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5" y="33"/>
                    <a:pt x="35" y="33"/>
                    <a:pt x="35" y="33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B185D102-915F-E626-5F95-5E2918CB1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0737" y="3797479"/>
              <a:ext cx="115241" cy="233832"/>
            </a:xfrm>
            <a:custGeom>
              <a:avLst/>
              <a:gdLst/>
              <a:ahLst/>
              <a:cxnLst>
                <a:cxn ang="0">
                  <a:pos x="54" y="75"/>
                </a:cxn>
                <a:cxn ang="0">
                  <a:pos x="53" y="57"/>
                </a:cxn>
                <a:cxn ang="0">
                  <a:pos x="42" y="25"/>
                </a:cxn>
                <a:cxn ang="0">
                  <a:pos x="29" y="0"/>
                </a:cxn>
                <a:cxn ang="0">
                  <a:pos x="18" y="25"/>
                </a:cxn>
                <a:cxn ang="0">
                  <a:pos x="21" y="57"/>
                </a:cxn>
                <a:cxn ang="0">
                  <a:pos x="0" y="73"/>
                </a:cxn>
                <a:cxn ang="0">
                  <a:pos x="14" y="89"/>
                </a:cxn>
                <a:cxn ang="0">
                  <a:pos x="4" y="148"/>
                </a:cxn>
                <a:cxn ang="0">
                  <a:pos x="5" y="153"/>
                </a:cxn>
                <a:cxn ang="0">
                  <a:pos x="6" y="156"/>
                </a:cxn>
                <a:cxn ang="0">
                  <a:pos x="10" y="154"/>
                </a:cxn>
                <a:cxn ang="0">
                  <a:pos x="15" y="150"/>
                </a:cxn>
                <a:cxn ang="0">
                  <a:pos x="36" y="91"/>
                </a:cxn>
                <a:cxn ang="0">
                  <a:pos x="56" y="150"/>
                </a:cxn>
                <a:cxn ang="0">
                  <a:pos x="61" y="154"/>
                </a:cxn>
                <a:cxn ang="0">
                  <a:pos x="65" y="156"/>
                </a:cxn>
                <a:cxn ang="0">
                  <a:pos x="66" y="154"/>
                </a:cxn>
                <a:cxn ang="0">
                  <a:pos x="67" y="148"/>
                </a:cxn>
                <a:cxn ang="0">
                  <a:pos x="57" y="89"/>
                </a:cxn>
                <a:cxn ang="0">
                  <a:pos x="71" y="73"/>
                </a:cxn>
                <a:cxn ang="0">
                  <a:pos x="49" y="29"/>
                </a:cxn>
                <a:cxn ang="0">
                  <a:pos x="49" y="53"/>
                </a:cxn>
                <a:cxn ang="0">
                  <a:pos x="33" y="53"/>
                </a:cxn>
                <a:cxn ang="0">
                  <a:pos x="21" y="53"/>
                </a:cxn>
                <a:cxn ang="0">
                  <a:pos x="12" y="146"/>
                </a:cxn>
                <a:cxn ang="0">
                  <a:pos x="17" y="90"/>
                </a:cxn>
                <a:cxn ang="0">
                  <a:pos x="12" y="146"/>
                </a:cxn>
                <a:cxn ang="0">
                  <a:pos x="20" y="76"/>
                </a:cxn>
                <a:cxn ang="0">
                  <a:pos x="33" y="57"/>
                </a:cxn>
                <a:cxn ang="0">
                  <a:pos x="36" y="77"/>
                </a:cxn>
                <a:cxn ang="0">
                  <a:pos x="35" y="63"/>
                </a:cxn>
                <a:cxn ang="0">
                  <a:pos x="36" y="77"/>
                </a:cxn>
                <a:cxn ang="0">
                  <a:pos x="46" y="57"/>
                </a:cxn>
                <a:cxn ang="0">
                  <a:pos x="42" y="77"/>
                </a:cxn>
                <a:cxn ang="0">
                  <a:pos x="66" y="144"/>
                </a:cxn>
                <a:cxn ang="0">
                  <a:pos x="46" y="90"/>
                </a:cxn>
                <a:cxn ang="0">
                  <a:pos x="66" y="144"/>
                </a:cxn>
              </a:cxnLst>
              <a:rect l="0" t="0" r="r" b="b"/>
              <a:pathLst>
                <a:path w="71" h="156">
                  <a:moveTo>
                    <a:pt x="71" y="73"/>
                  </a:moveTo>
                  <a:cubicBezTo>
                    <a:pt x="71" y="73"/>
                    <a:pt x="63" y="74"/>
                    <a:pt x="54" y="75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8" y="74"/>
                    <a:pt x="0" y="73"/>
                    <a:pt x="0" y="7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6" y="88"/>
                    <a:pt x="14" y="8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3" y="153"/>
                    <a:pt x="3" y="153"/>
                    <a:pt x="3" y="153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5" y="155"/>
                    <a:pt x="5" y="155"/>
                    <a:pt x="5" y="155"/>
                  </a:cubicBezTo>
                  <a:cubicBezTo>
                    <a:pt x="6" y="156"/>
                    <a:pt x="6" y="156"/>
                    <a:pt x="6" y="156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31" y="91"/>
                    <a:pt x="33" y="91"/>
                    <a:pt x="36" y="91"/>
                  </a:cubicBezTo>
                  <a:cubicBezTo>
                    <a:pt x="38" y="91"/>
                    <a:pt x="40" y="91"/>
                    <a:pt x="42" y="91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1" y="154"/>
                    <a:pt x="61" y="154"/>
                    <a:pt x="61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5" y="88"/>
                    <a:pt x="71" y="87"/>
                    <a:pt x="71" y="87"/>
                  </a:cubicBezTo>
                  <a:lnTo>
                    <a:pt x="71" y="73"/>
                  </a:lnTo>
                  <a:close/>
                  <a:moveTo>
                    <a:pt x="21" y="29"/>
                  </a:moveTo>
                  <a:cubicBezTo>
                    <a:pt x="49" y="29"/>
                    <a:pt x="49" y="29"/>
                    <a:pt x="49" y="29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1" y="53"/>
                  </a:cubicBezTo>
                  <a:lnTo>
                    <a:pt x="21" y="29"/>
                  </a:lnTo>
                  <a:close/>
                  <a:moveTo>
                    <a:pt x="12" y="146"/>
                  </a:moveTo>
                  <a:cubicBezTo>
                    <a:pt x="5" y="144"/>
                    <a:pt x="5" y="144"/>
                    <a:pt x="5" y="144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0" y="90"/>
                    <a:pt x="22" y="90"/>
                    <a:pt x="25" y="90"/>
                  </a:cubicBezTo>
                  <a:lnTo>
                    <a:pt x="12" y="146"/>
                  </a:lnTo>
                  <a:close/>
                  <a:moveTo>
                    <a:pt x="28" y="77"/>
                  </a:moveTo>
                  <a:cubicBezTo>
                    <a:pt x="26" y="76"/>
                    <a:pt x="23" y="76"/>
                    <a:pt x="20" y="7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3" y="57"/>
                    <a:pt x="33" y="57"/>
                    <a:pt x="33" y="57"/>
                  </a:cubicBezTo>
                  <a:lnTo>
                    <a:pt x="28" y="77"/>
                  </a:lnTo>
                  <a:close/>
                  <a:moveTo>
                    <a:pt x="36" y="77"/>
                  </a:moveTo>
                  <a:cubicBezTo>
                    <a:pt x="34" y="77"/>
                    <a:pt x="33" y="77"/>
                    <a:pt x="32" y="77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8" y="77"/>
                    <a:pt x="37" y="77"/>
                    <a:pt x="36" y="77"/>
                  </a:cubicBezTo>
                  <a:close/>
                  <a:moveTo>
                    <a:pt x="38" y="57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5" y="76"/>
                    <a:pt x="42" y="77"/>
                  </a:cubicBezTo>
                  <a:lnTo>
                    <a:pt x="38" y="57"/>
                  </a:lnTo>
                  <a:close/>
                  <a:moveTo>
                    <a:pt x="66" y="144"/>
                  </a:moveTo>
                  <a:cubicBezTo>
                    <a:pt x="59" y="146"/>
                    <a:pt x="59" y="146"/>
                    <a:pt x="59" y="146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8" y="90"/>
                    <a:pt x="51" y="90"/>
                    <a:pt x="54" y="90"/>
                  </a:cubicBezTo>
                  <a:lnTo>
                    <a:pt x="66" y="14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0A6688A5-05AD-F507-66A7-4F707EC90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38612" y="2051202"/>
              <a:ext cx="261094" cy="263683"/>
            </a:xfrm>
            <a:custGeom>
              <a:avLst/>
              <a:gdLst/>
              <a:ahLst/>
              <a:cxnLst>
                <a:cxn ang="0">
                  <a:pos x="145" y="131"/>
                </a:cxn>
                <a:cxn ang="0">
                  <a:pos x="34" y="0"/>
                </a:cxn>
                <a:cxn ang="0">
                  <a:pos x="0" y="28"/>
                </a:cxn>
                <a:cxn ang="0">
                  <a:pos x="112" y="159"/>
                </a:cxn>
                <a:cxn ang="0">
                  <a:pos x="145" y="131"/>
                </a:cxn>
                <a:cxn ang="0">
                  <a:pos x="103" y="138"/>
                </a:cxn>
                <a:cxn ang="0">
                  <a:pos x="100" y="133"/>
                </a:cxn>
                <a:cxn ang="0">
                  <a:pos x="106" y="128"/>
                </a:cxn>
                <a:cxn ang="0">
                  <a:pos x="103" y="123"/>
                </a:cxn>
                <a:cxn ang="0">
                  <a:pos x="96" y="129"/>
                </a:cxn>
                <a:cxn ang="0">
                  <a:pos x="91" y="122"/>
                </a:cxn>
                <a:cxn ang="0">
                  <a:pos x="101" y="114"/>
                </a:cxn>
                <a:cxn ang="0">
                  <a:pos x="97" y="110"/>
                </a:cxn>
                <a:cxn ang="0">
                  <a:pos x="87" y="119"/>
                </a:cxn>
                <a:cxn ang="0">
                  <a:pos x="84" y="114"/>
                </a:cxn>
                <a:cxn ang="0">
                  <a:pos x="90" y="109"/>
                </a:cxn>
                <a:cxn ang="0">
                  <a:pos x="86" y="104"/>
                </a:cxn>
                <a:cxn ang="0">
                  <a:pos x="80" y="110"/>
                </a:cxn>
                <a:cxn ang="0">
                  <a:pos x="75" y="104"/>
                </a:cxn>
                <a:cxn ang="0">
                  <a:pos x="86" y="94"/>
                </a:cxn>
                <a:cxn ang="0">
                  <a:pos x="83" y="90"/>
                </a:cxn>
                <a:cxn ang="0">
                  <a:pos x="71" y="100"/>
                </a:cxn>
                <a:cxn ang="0">
                  <a:pos x="67" y="95"/>
                </a:cxn>
                <a:cxn ang="0">
                  <a:pos x="75" y="89"/>
                </a:cxn>
                <a:cxn ang="0">
                  <a:pos x="72" y="84"/>
                </a:cxn>
                <a:cxn ang="0">
                  <a:pos x="64" y="91"/>
                </a:cxn>
                <a:cxn ang="0">
                  <a:pos x="58" y="85"/>
                </a:cxn>
                <a:cxn ang="0">
                  <a:pos x="70" y="75"/>
                </a:cxn>
                <a:cxn ang="0">
                  <a:pos x="66" y="71"/>
                </a:cxn>
                <a:cxn ang="0">
                  <a:pos x="55" y="81"/>
                </a:cxn>
                <a:cxn ang="0">
                  <a:pos x="51" y="76"/>
                </a:cxn>
                <a:cxn ang="0">
                  <a:pos x="59" y="70"/>
                </a:cxn>
                <a:cxn ang="0">
                  <a:pos x="56" y="65"/>
                </a:cxn>
                <a:cxn ang="0">
                  <a:pos x="47" y="72"/>
                </a:cxn>
                <a:cxn ang="0">
                  <a:pos x="43" y="66"/>
                </a:cxn>
                <a:cxn ang="0">
                  <a:pos x="54" y="57"/>
                </a:cxn>
                <a:cxn ang="0">
                  <a:pos x="51" y="53"/>
                </a:cxn>
                <a:cxn ang="0">
                  <a:pos x="39" y="63"/>
                </a:cxn>
                <a:cxn ang="0">
                  <a:pos x="36" y="58"/>
                </a:cxn>
                <a:cxn ang="0">
                  <a:pos x="43" y="51"/>
                </a:cxn>
                <a:cxn ang="0">
                  <a:pos x="39" y="47"/>
                </a:cxn>
                <a:cxn ang="0">
                  <a:pos x="32" y="54"/>
                </a:cxn>
                <a:cxn ang="0">
                  <a:pos x="27" y="47"/>
                </a:cxn>
                <a:cxn ang="0">
                  <a:pos x="38" y="38"/>
                </a:cxn>
                <a:cxn ang="0">
                  <a:pos x="35" y="34"/>
                </a:cxn>
                <a:cxn ang="0">
                  <a:pos x="23" y="44"/>
                </a:cxn>
                <a:cxn ang="0">
                  <a:pos x="19" y="39"/>
                </a:cxn>
                <a:cxn ang="0">
                  <a:pos x="28" y="32"/>
                </a:cxn>
                <a:cxn ang="0">
                  <a:pos x="24" y="28"/>
                </a:cxn>
                <a:cxn ang="0">
                  <a:pos x="16" y="35"/>
                </a:cxn>
                <a:cxn ang="0">
                  <a:pos x="11" y="29"/>
                </a:cxn>
                <a:cxn ang="0">
                  <a:pos x="33" y="11"/>
                </a:cxn>
                <a:cxn ang="0">
                  <a:pos x="134" y="130"/>
                </a:cxn>
                <a:cxn ang="0">
                  <a:pos x="113" y="149"/>
                </a:cxn>
                <a:cxn ang="0">
                  <a:pos x="107" y="141"/>
                </a:cxn>
                <a:cxn ang="0">
                  <a:pos x="117" y="133"/>
                </a:cxn>
                <a:cxn ang="0">
                  <a:pos x="113" y="129"/>
                </a:cxn>
                <a:cxn ang="0">
                  <a:pos x="103" y="138"/>
                </a:cxn>
              </a:cxnLst>
              <a:rect l="0" t="0" r="r" b="b"/>
              <a:pathLst>
                <a:path w="145" h="159">
                  <a:moveTo>
                    <a:pt x="145" y="131"/>
                  </a:moveTo>
                  <a:lnTo>
                    <a:pt x="34" y="0"/>
                  </a:lnTo>
                  <a:lnTo>
                    <a:pt x="0" y="28"/>
                  </a:lnTo>
                  <a:lnTo>
                    <a:pt x="112" y="159"/>
                  </a:lnTo>
                  <a:lnTo>
                    <a:pt x="145" y="131"/>
                  </a:lnTo>
                  <a:close/>
                  <a:moveTo>
                    <a:pt x="103" y="138"/>
                  </a:moveTo>
                  <a:lnTo>
                    <a:pt x="100" y="133"/>
                  </a:lnTo>
                  <a:lnTo>
                    <a:pt x="106" y="128"/>
                  </a:lnTo>
                  <a:lnTo>
                    <a:pt x="103" y="123"/>
                  </a:lnTo>
                  <a:lnTo>
                    <a:pt x="96" y="129"/>
                  </a:lnTo>
                  <a:lnTo>
                    <a:pt x="91" y="122"/>
                  </a:lnTo>
                  <a:lnTo>
                    <a:pt x="101" y="114"/>
                  </a:lnTo>
                  <a:lnTo>
                    <a:pt x="97" y="110"/>
                  </a:lnTo>
                  <a:lnTo>
                    <a:pt x="87" y="119"/>
                  </a:lnTo>
                  <a:lnTo>
                    <a:pt x="84" y="114"/>
                  </a:lnTo>
                  <a:lnTo>
                    <a:pt x="90" y="109"/>
                  </a:lnTo>
                  <a:lnTo>
                    <a:pt x="86" y="104"/>
                  </a:lnTo>
                  <a:lnTo>
                    <a:pt x="80" y="110"/>
                  </a:lnTo>
                  <a:lnTo>
                    <a:pt x="75" y="104"/>
                  </a:lnTo>
                  <a:lnTo>
                    <a:pt x="86" y="94"/>
                  </a:lnTo>
                  <a:lnTo>
                    <a:pt x="83" y="90"/>
                  </a:lnTo>
                  <a:lnTo>
                    <a:pt x="71" y="100"/>
                  </a:lnTo>
                  <a:lnTo>
                    <a:pt x="67" y="95"/>
                  </a:lnTo>
                  <a:lnTo>
                    <a:pt x="75" y="89"/>
                  </a:lnTo>
                  <a:lnTo>
                    <a:pt x="72" y="84"/>
                  </a:lnTo>
                  <a:lnTo>
                    <a:pt x="64" y="91"/>
                  </a:lnTo>
                  <a:lnTo>
                    <a:pt x="58" y="85"/>
                  </a:lnTo>
                  <a:lnTo>
                    <a:pt x="70" y="75"/>
                  </a:lnTo>
                  <a:lnTo>
                    <a:pt x="66" y="71"/>
                  </a:lnTo>
                  <a:lnTo>
                    <a:pt x="55" y="81"/>
                  </a:lnTo>
                  <a:lnTo>
                    <a:pt x="51" y="76"/>
                  </a:lnTo>
                  <a:lnTo>
                    <a:pt x="59" y="70"/>
                  </a:lnTo>
                  <a:lnTo>
                    <a:pt x="56" y="65"/>
                  </a:lnTo>
                  <a:lnTo>
                    <a:pt x="47" y="72"/>
                  </a:lnTo>
                  <a:lnTo>
                    <a:pt x="43" y="66"/>
                  </a:lnTo>
                  <a:lnTo>
                    <a:pt x="54" y="57"/>
                  </a:lnTo>
                  <a:lnTo>
                    <a:pt x="51" y="53"/>
                  </a:lnTo>
                  <a:lnTo>
                    <a:pt x="39" y="63"/>
                  </a:lnTo>
                  <a:lnTo>
                    <a:pt x="36" y="58"/>
                  </a:lnTo>
                  <a:lnTo>
                    <a:pt x="43" y="51"/>
                  </a:lnTo>
                  <a:lnTo>
                    <a:pt x="39" y="47"/>
                  </a:lnTo>
                  <a:lnTo>
                    <a:pt x="32" y="54"/>
                  </a:lnTo>
                  <a:lnTo>
                    <a:pt x="27" y="47"/>
                  </a:lnTo>
                  <a:lnTo>
                    <a:pt x="38" y="38"/>
                  </a:lnTo>
                  <a:lnTo>
                    <a:pt x="35" y="34"/>
                  </a:lnTo>
                  <a:lnTo>
                    <a:pt x="23" y="44"/>
                  </a:lnTo>
                  <a:lnTo>
                    <a:pt x="19" y="39"/>
                  </a:lnTo>
                  <a:lnTo>
                    <a:pt x="28" y="32"/>
                  </a:lnTo>
                  <a:lnTo>
                    <a:pt x="24" y="28"/>
                  </a:lnTo>
                  <a:lnTo>
                    <a:pt x="16" y="35"/>
                  </a:lnTo>
                  <a:lnTo>
                    <a:pt x="11" y="29"/>
                  </a:lnTo>
                  <a:lnTo>
                    <a:pt x="33" y="11"/>
                  </a:lnTo>
                  <a:lnTo>
                    <a:pt x="134" y="130"/>
                  </a:lnTo>
                  <a:lnTo>
                    <a:pt x="113" y="149"/>
                  </a:lnTo>
                  <a:lnTo>
                    <a:pt x="107" y="141"/>
                  </a:lnTo>
                  <a:lnTo>
                    <a:pt x="117" y="133"/>
                  </a:lnTo>
                  <a:lnTo>
                    <a:pt x="113" y="129"/>
                  </a:lnTo>
                  <a:lnTo>
                    <a:pt x="103" y="13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925F713D-C7B1-0F57-4C94-0C04642D5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7838" y="4847235"/>
              <a:ext cx="138650" cy="28524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9"/>
                </a:cxn>
                <a:cxn ang="0">
                  <a:pos x="77" y="84"/>
                </a:cxn>
                <a:cxn ang="0">
                  <a:pos x="10" y="158"/>
                </a:cxn>
                <a:cxn ang="0">
                  <a:pos x="15" y="150"/>
                </a:cxn>
                <a:cxn ang="0">
                  <a:pos x="10" y="147"/>
                </a:cxn>
                <a:cxn ang="0">
                  <a:pos x="17" y="143"/>
                </a:cxn>
                <a:cxn ang="0">
                  <a:pos x="10" y="140"/>
                </a:cxn>
                <a:cxn ang="0">
                  <a:pos x="15" y="137"/>
                </a:cxn>
                <a:cxn ang="0">
                  <a:pos x="10" y="135"/>
                </a:cxn>
                <a:cxn ang="0">
                  <a:pos x="17" y="130"/>
                </a:cxn>
                <a:cxn ang="0">
                  <a:pos x="9" y="127"/>
                </a:cxn>
                <a:cxn ang="0">
                  <a:pos x="15" y="125"/>
                </a:cxn>
                <a:cxn ang="0">
                  <a:pos x="9" y="122"/>
                </a:cxn>
                <a:cxn ang="0">
                  <a:pos x="16" y="118"/>
                </a:cxn>
                <a:cxn ang="0">
                  <a:pos x="9" y="116"/>
                </a:cxn>
                <a:cxn ang="0">
                  <a:pos x="14" y="113"/>
                </a:cxn>
                <a:cxn ang="0">
                  <a:pos x="9" y="110"/>
                </a:cxn>
                <a:cxn ang="0">
                  <a:pos x="16" y="106"/>
                </a:cxn>
                <a:cxn ang="0">
                  <a:pos x="8" y="103"/>
                </a:cxn>
                <a:cxn ang="0">
                  <a:pos x="14" y="100"/>
                </a:cxn>
                <a:cxn ang="0">
                  <a:pos x="8" y="97"/>
                </a:cxn>
                <a:cxn ang="0">
                  <a:pos x="8" y="94"/>
                </a:cxn>
                <a:cxn ang="0">
                  <a:pos x="14" y="92"/>
                </a:cxn>
                <a:cxn ang="0">
                  <a:pos x="8" y="89"/>
                </a:cxn>
                <a:cxn ang="0">
                  <a:pos x="11" y="86"/>
                </a:cxn>
                <a:cxn ang="0">
                  <a:pos x="7" y="83"/>
                </a:cxn>
                <a:cxn ang="0">
                  <a:pos x="14" y="79"/>
                </a:cxn>
                <a:cxn ang="0">
                  <a:pos x="7" y="77"/>
                </a:cxn>
                <a:cxn ang="0">
                  <a:pos x="11" y="74"/>
                </a:cxn>
                <a:cxn ang="0">
                  <a:pos x="7" y="71"/>
                </a:cxn>
                <a:cxn ang="0">
                  <a:pos x="14" y="67"/>
                </a:cxn>
                <a:cxn ang="0">
                  <a:pos x="7" y="64"/>
                </a:cxn>
                <a:cxn ang="0">
                  <a:pos x="11" y="61"/>
                </a:cxn>
                <a:cxn ang="0">
                  <a:pos x="7" y="59"/>
                </a:cxn>
                <a:cxn ang="0">
                  <a:pos x="13" y="54"/>
                </a:cxn>
                <a:cxn ang="0">
                  <a:pos x="7" y="52"/>
                </a:cxn>
                <a:cxn ang="0">
                  <a:pos x="11" y="49"/>
                </a:cxn>
                <a:cxn ang="0">
                  <a:pos x="7" y="46"/>
                </a:cxn>
                <a:cxn ang="0">
                  <a:pos x="13" y="42"/>
                </a:cxn>
                <a:cxn ang="0">
                  <a:pos x="7" y="40"/>
                </a:cxn>
                <a:cxn ang="0">
                  <a:pos x="10" y="37"/>
                </a:cxn>
                <a:cxn ang="0">
                  <a:pos x="7" y="34"/>
                </a:cxn>
                <a:cxn ang="0">
                  <a:pos x="13" y="30"/>
                </a:cxn>
                <a:cxn ang="0">
                  <a:pos x="6" y="27"/>
                </a:cxn>
                <a:cxn ang="0">
                  <a:pos x="10" y="24"/>
                </a:cxn>
                <a:cxn ang="0">
                  <a:pos x="6" y="22"/>
                </a:cxn>
                <a:cxn ang="0">
                  <a:pos x="71" y="84"/>
                </a:cxn>
              </a:cxnLst>
              <a:rect l="0" t="0" r="r" b="b"/>
              <a:pathLst>
                <a:path w="77" h="172">
                  <a:moveTo>
                    <a:pt x="0" y="0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6" y="172"/>
                  </a:lnTo>
                  <a:lnTo>
                    <a:pt x="77" y="84"/>
                  </a:lnTo>
                  <a:lnTo>
                    <a:pt x="0" y="0"/>
                  </a:lnTo>
                  <a:close/>
                  <a:moveTo>
                    <a:pt x="10" y="158"/>
                  </a:moveTo>
                  <a:lnTo>
                    <a:pt x="10" y="150"/>
                  </a:lnTo>
                  <a:lnTo>
                    <a:pt x="15" y="150"/>
                  </a:lnTo>
                  <a:lnTo>
                    <a:pt x="15" y="146"/>
                  </a:lnTo>
                  <a:lnTo>
                    <a:pt x="10" y="147"/>
                  </a:lnTo>
                  <a:lnTo>
                    <a:pt x="10" y="143"/>
                  </a:lnTo>
                  <a:lnTo>
                    <a:pt x="17" y="143"/>
                  </a:lnTo>
                  <a:lnTo>
                    <a:pt x="17" y="140"/>
                  </a:lnTo>
                  <a:lnTo>
                    <a:pt x="10" y="140"/>
                  </a:lnTo>
                  <a:lnTo>
                    <a:pt x="10" y="137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0" y="135"/>
                  </a:lnTo>
                  <a:lnTo>
                    <a:pt x="9" y="131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5" y="125"/>
                  </a:lnTo>
                  <a:lnTo>
                    <a:pt x="15" y="122"/>
                  </a:lnTo>
                  <a:lnTo>
                    <a:pt x="9" y="122"/>
                  </a:lnTo>
                  <a:lnTo>
                    <a:pt x="9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9" y="116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4" y="110"/>
                  </a:lnTo>
                  <a:lnTo>
                    <a:pt x="9" y="110"/>
                  </a:lnTo>
                  <a:lnTo>
                    <a:pt x="8" y="106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8" y="103"/>
                  </a:lnTo>
                  <a:lnTo>
                    <a:pt x="8" y="100"/>
                  </a:lnTo>
                  <a:lnTo>
                    <a:pt x="14" y="100"/>
                  </a:lnTo>
                  <a:lnTo>
                    <a:pt x="14" y="97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8" y="89"/>
                  </a:lnTo>
                  <a:lnTo>
                    <a:pt x="7" y="86"/>
                  </a:lnTo>
                  <a:lnTo>
                    <a:pt x="11" y="86"/>
                  </a:lnTo>
                  <a:lnTo>
                    <a:pt x="11" y="83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7" y="77"/>
                  </a:lnTo>
                  <a:lnTo>
                    <a:pt x="7" y="74"/>
                  </a:lnTo>
                  <a:lnTo>
                    <a:pt x="11" y="74"/>
                  </a:lnTo>
                  <a:lnTo>
                    <a:pt x="11" y="71"/>
                  </a:lnTo>
                  <a:lnTo>
                    <a:pt x="7" y="71"/>
                  </a:lnTo>
                  <a:lnTo>
                    <a:pt x="7" y="67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7" y="55"/>
                  </a:lnTo>
                  <a:lnTo>
                    <a:pt x="13" y="54"/>
                  </a:lnTo>
                  <a:lnTo>
                    <a:pt x="13" y="51"/>
                  </a:lnTo>
                  <a:lnTo>
                    <a:pt x="7" y="52"/>
                  </a:lnTo>
                  <a:lnTo>
                    <a:pt x="7" y="49"/>
                  </a:lnTo>
                  <a:lnTo>
                    <a:pt x="11" y="49"/>
                  </a:lnTo>
                  <a:lnTo>
                    <a:pt x="11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13" y="42"/>
                  </a:lnTo>
                  <a:lnTo>
                    <a:pt x="13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13" y="30"/>
                  </a:lnTo>
                  <a:lnTo>
                    <a:pt x="12" y="27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3"/>
                  </a:lnTo>
                  <a:lnTo>
                    <a:pt x="71" y="84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338C75E2-C669-B98B-F566-79D6B1CE0B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2050" y="4930154"/>
              <a:ext cx="59421" cy="121062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0" y="0"/>
                </a:cxn>
                <a:cxn ang="0">
                  <a:pos x="3" y="73"/>
                </a:cxn>
                <a:cxn ang="0">
                  <a:pos x="33" y="36"/>
                </a:cxn>
                <a:cxn ang="0">
                  <a:pos x="7" y="59"/>
                </a:cxn>
                <a:cxn ang="0">
                  <a:pos x="6" y="13"/>
                </a:cxn>
                <a:cxn ang="0">
                  <a:pos x="26" y="36"/>
                </a:cxn>
                <a:cxn ang="0">
                  <a:pos x="7" y="59"/>
                </a:cxn>
              </a:cxnLst>
              <a:rect l="0" t="0" r="r" b="b"/>
              <a:pathLst>
                <a:path w="33" h="73">
                  <a:moveTo>
                    <a:pt x="33" y="36"/>
                  </a:moveTo>
                  <a:lnTo>
                    <a:pt x="0" y="0"/>
                  </a:lnTo>
                  <a:lnTo>
                    <a:pt x="3" y="73"/>
                  </a:lnTo>
                  <a:lnTo>
                    <a:pt x="33" y="36"/>
                  </a:lnTo>
                  <a:close/>
                  <a:moveTo>
                    <a:pt x="7" y="59"/>
                  </a:moveTo>
                  <a:lnTo>
                    <a:pt x="6" y="13"/>
                  </a:lnTo>
                  <a:lnTo>
                    <a:pt x="26" y="36"/>
                  </a:lnTo>
                  <a:lnTo>
                    <a:pt x="7" y="5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CE4A0759-403D-0EA2-5165-CAB9CE90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615" y="3192169"/>
              <a:ext cx="104437" cy="94528"/>
            </a:xfrm>
            <a:custGeom>
              <a:avLst/>
              <a:gdLst/>
              <a:ahLst/>
              <a:cxnLst>
                <a:cxn ang="0">
                  <a:pos x="22" y="57"/>
                </a:cxn>
                <a:cxn ang="0">
                  <a:pos x="35" y="57"/>
                </a:cxn>
                <a:cxn ang="0">
                  <a:pos x="35" y="35"/>
                </a:cxn>
                <a:cxn ang="0">
                  <a:pos x="58" y="35"/>
                </a:cxn>
                <a:cxn ang="0">
                  <a:pos x="58" y="22"/>
                </a:cxn>
                <a:cxn ang="0">
                  <a:pos x="35" y="22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22" y="22"/>
                </a:cxn>
                <a:cxn ang="0">
                  <a:pos x="0" y="22"/>
                </a:cxn>
                <a:cxn ang="0">
                  <a:pos x="0" y="35"/>
                </a:cxn>
                <a:cxn ang="0">
                  <a:pos x="22" y="35"/>
                </a:cxn>
                <a:cxn ang="0">
                  <a:pos x="22" y="57"/>
                </a:cxn>
              </a:cxnLst>
              <a:rect l="0" t="0" r="r" b="b"/>
              <a:pathLst>
                <a:path w="58" h="57">
                  <a:moveTo>
                    <a:pt x="22" y="57"/>
                  </a:moveTo>
                  <a:lnTo>
                    <a:pt x="35" y="57"/>
                  </a:lnTo>
                  <a:lnTo>
                    <a:pt x="35" y="35"/>
                  </a:lnTo>
                  <a:lnTo>
                    <a:pt x="58" y="35"/>
                  </a:lnTo>
                  <a:lnTo>
                    <a:pt x="58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22" y="57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1490A1DB-CF28-642E-DB99-776A266C2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41" y="2999797"/>
              <a:ext cx="320515" cy="180764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40" y="78"/>
                </a:cxn>
                <a:cxn ang="0">
                  <a:pos x="26" y="51"/>
                </a:cxn>
                <a:cxn ang="0">
                  <a:pos x="0" y="51"/>
                </a:cxn>
                <a:cxn ang="0">
                  <a:pos x="0" y="66"/>
                </a:cxn>
                <a:cxn ang="0">
                  <a:pos x="17" y="66"/>
                </a:cxn>
                <a:cxn ang="0">
                  <a:pos x="38" y="109"/>
                </a:cxn>
                <a:cxn ang="0">
                  <a:pos x="95" y="15"/>
                </a:cxn>
                <a:cxn ang="0">
                  <a:pos x="163" y="15"/>
                </a:cxn>
                <a:cxn ang="0">
                  <a:pos x="163" y="26"/>
                </a:cxn>
                <a:cxn ang="0">
                  <a:pos x="178" y="26"/>
                </a:cxn>
                <a:cxn ang="0">
                  <a:pos x="178" y="0"/>
                </a:cxn>
                <a:cxn ang="0">
                  <a:pos x="86" y="0"/>
                </a:cxn>
              </a:cxnLst>
              <a:rect l="0" t="0" r="r" b="b"/>
              <a:pathLst>
                <a:path w="178" h="109">
                  <a:moveTo>
                    <a:pt x="86" y="0"/>
                  </a:moveTo>
                  <a:lnTo>
                    <a:pt x="40" y="78"/>
                  </a:lnTo>
                  <a:lnTo>
                    <a:pt x="26" y="51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17" y="66"/>
                  </a:lnTo>
                  <a:lnTo>
                    <a:pt x="38" y="109"/>
                  </a:lnTo>
                  <a:lnTo>
                    <a:pt x="95" y="15"/>
                  </a:lnTo>
                  <a:lnTo>
                    <a:pt x="163" y="15"/>
                  </a:lnTo>
                  <a:lnTo>
                    <a:pt x="163" y="26"/>
                  </a:lnTo>
                  <a:lnTo>
                    <a:pt x="178" y="26"/>
                  </a:lnTo>
                  <a:lnTo>
                    <a:pt x="17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8C5FDF96-52C7-C6E9-BDB4-724A71500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4081" y="4691347"/>
              <a:ext cx="160257" cy="187397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77"/>
                </a:cxn>
                <a:cxn ang="0">
                  <a:pos x="0" y="77"/>
                </a:cxn>
                <a:cxn ang="0">
                  <a:pos x="0" y="49"/>
                </a:cxn>
                <a:cxn ang="0">
                  <a:pos x="47" y="37"/>
                </a:cxn>
                <a:cxn ang="0">
                  <a:pos x="40" y="35"/>
                </a:cxn>
                <a:cxn ang="0">
                  <a:pos x="35" y="32"/>
                </a:cxn>
                <a:cxn ang="0">
                  <a:pos x="31" y="26"/>
                </a:cxn>
                <a:cxn ang="0">
                  <a:pos x="29" y="19"/>
                </a:cxn>
                <a:cxn ang="0">
                  <a:pos x="31" y="12"/>
                </a:cxn>
                <a:cxn ang="0">
                  <a:pos x="35" y="6"/>
                </a:cxn>
                <a:cxn ang="0">
                  <a:pos x="40" y="2"/>
                </a:cxn>
                <a:cxn ang="0">
                  <a:pos x="47" y="0"/>
                </a:cxn>
                <a:cxn ang="0">
                  <a:pos x="54" y="2"/>
                </a:cxn>
                <a:cxn ang="0">
                  <a:pos x="60" y="6"/>
                </a:cxn>
                <a:cxn ang="0">
                  <a:pos x="64" y="12"/>
                </a:cxn>
                <a:cxn ang="0">
                  <a:pos x="66" y="19"/>
                </a:cxn>
                <a:cxn ang="0">
                  <a:pos x="64" y="26"/>
                </a:cxn>
                <a:cxn ang="0">
                  <a:pos x="60" y="32"/>
                </a:cxn>
                <a:cxn ang="0">
                  <a:pos x="54" y="35"/>
                </a:cxn>
                <a:cxn ang="0">
                  <a:pos x="47" y="37"/>
                </a:cxn>
                <a:cxn ang="0">
                  <a:pos x="47" y="88"/>
                </a:cxn>
                <a:cxn ang="0">
                  <a:pos x="54" y="90"/>
                </a:cxn>
                <a:cxn ang="0">
                  <a:pos x="60" y="94"/>
                </a:cxn>
                <a:cxn ang="0">
                  <a:pos x="64" y="99"/>
                </a:cxn>
                <a:cxn ang="0">
                  <a:pos x="66" y="106"/>
                </a:cxn>
                <a:cxn ang="0">
                  <a:pos x="64" y="113"/>
                </a:cxn>
                <a:cxn ang="0">
                  <a:pos x="60" y="119"/>
                </a:cxn>
                <a:cxn ang="0">
                  <a:pos x="54" y="123"/>
                </a:cxn>
                <a:cxn ang="0">
                  <a:pos x="47" y="125"/>
                </a:cxn>
                <a:cxn ang="0">
                  <a:pos x="40" y="123"/>
                </a:cxn>
                <a:cxn ang="0">
                  <a:pos x="35" y="119"/>
                </a:cxn>
                <a:cxn ang="0">
                  <a:pos x="31" y="113"/>
                </a:cxn>
                <a:cxn ang="0">
                  <a:pos x="29" y="106"/>
                </a:cxn>
                <a:cxn ang="0">
                  <a:pos x="31" y="99"/>
                </a:cxn>
                <a:cxn ang="0">
                  <a:pos x="35" y="94"/>
                </a:cxn>
                <a:cxn ang="0">
                  <a:pos x="40" y="90"/>
                </a:cxn>
                <a:cxn ang="0">
                  <a:pos x="47" y="88"/>
                </a:cxn>
              </a:cxnLst>
              <a:rect l="0" t="0" r="r" b="b"/>
              <a:pathLst>
                <a:path w="98" h="125">
                  <a:moveTo>
                    <a:pt x="0" y="49"/>
                  </a:moveTo>
                  <a:cubicBezTo>
                    <a:pt x="98" y="49"/>
                    <a:pt x="98" y="49"/>
                    <a:pt x="98" y="49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0" y="49"/>
                  </a:lnTo>
                  <a:close/>
                  <a:moveTo>
                    <a:pt x="47" y="37"/>
                  </a:moveTo>
                  <a:cubicBezTo>
                    <a:pt x="45" y="37"/>
                    <a:pt x="43" y="36"/>
                    <a:pt x="40" y="35"/>
                  </a:cubicBezTo>
                  <a:cubicBezTo>
                    <a:pt x="38" y="34"/>
                    <a:pt x="36" y="33"/>
                    <a:pt x="35" y="32"/>
                  </a:cubicBezTo>
                  <a:cubicBezTo>
                    <a:pt x="33" y="30"/>
                    <a:pt x="32" y="28"/>
                    <a:pt x="31" y="26"/>
                  </a:cubicBezTo>
                  <a:cubicBezTo>
                    <a:pt x="30" y="24"/>
                    <a:pt x="29" y="21"/>
                    <a:pt x="29" y="19"/>
                  </a:cubicBezTo>
                  <a:cubicBezTo>
                    <a:pt x="29" y="16"/>
                    <a:pt x="30" y="14"/>
                    <a:pt x="31" y="12"/>
                  </a:cubicBezTo>
                  <a:cubicBezTo>
                    <a:pt x="32" y="9"/>
                    <a:pt x="33" y="7"/>
                    <a:pt x="35" y="6"/>
                  </a:cubicBezTo>
                  <a:cubicBezTo>
                    <a:pt x="36" y="4"/>
                    <a:pt x="38" y="3"/>
                    <a:pt x="40" y="2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50" y="0"/>
                    <a:pt x="52" y="1"/>
                    <a:pt x="54" y="2"/>
                  </a:cubicBezTo>
                  <a:cubicBezTo>
                    <a:pt x="57" y="3"/>
                    <a:pt x="59" y="4"/>
                    <a:pt x="60" y="6"/>
                  </a:cubicBezTo>
                  <a:cubicBezTo>
                    <a:pt x="62" y="7"/>
                    <a:pt x="63" y="9"/>
                    <a:pt x="64" y="12"/>
                  </a:cubicBezTo>
                  <a:cubicBezTo>
                    <a:pt x="65" y="14"/>
                    <a:pt x="66" y="16"/>
                    <a:pt x="66" y="19"/>
                  </a:cubicBezTo>
                  <a:cubicBezTo>
                    <a:pt x="66" y="21"/>
                    <a:pt x="65" y="24"/>
                    <a:pt x="64" y="26"/>
                  </a:cubicBezTo>
                  <a:cubicBezTo>
                    <a:pt x="63" y="28"/>
                    <a:pt x="62" y="30"/>
                    <a:pt x="60" y="32"/>
                  </a:cubicBezTo>
                  <a:cubicBezTo>
                    <a:pt x="59" y="33"/>
                    <a:pt x="57" y="34"/>
                    <a:pt x="54" y="35"/>
                  </a:cubicBezTo>
                  <a:cubicBezTo>
                    <a:pt x="52" y="36"/>
                    <a:pt x="50" y="37"/>
                    <a:pt x="47" y="37"/>
                  </a:cubicBezTo>
                  <a:close/>
                  <a:moveTo>
                    <a:pt x="47" y="88"/>
                  </a:moveTo>
                  <a:cubicBezTo>
                    <a:pt x="50" y="88"/>
                    <a:pt x="52" y="89"/>
                    <a:pt x="54" y="90"/>
                  </a:cubicBezTo>
                  <a:cubicBezTo>
                    <a:pt x="57" y="91"/>
                    <a:pt x="59" y="92"/>
                    <a:pt x="60" y="94"/>
                  </a:cubicBezTo>
                  <a:cubicBezTo>
                    <a:pt x="62" y="95"/>
                    <a:pt x="63" y="97"/>
                    <a:pt x="64" y="99"/>
                  </a:cubicBezTo>
                  <a:cubicBezTo>
                    <a:pt x="65" y="101"/>
                    <a:pt x="66" y="104"/>
                    <a:pt x="66" y="106"/>
                  </a:cubicBezTo>
                  <a:cubicBezTo>
                    <a:pt x="66" y="109"/>
                    <a:pt x="65" y="111"/>
                    <a:pt x="64" y="113"/>
                  </a:cubicBezTo>
                  <a:cubicBezTo>
                    <a:pt x="63" y="116"/>
                    <a:pt x="62" y="118"/>
                    <a:pt x="60" y="119"/>
                  </a:cubicBezTo>
                  <a:cubicBezTo>
                    <a:pt x="59" y="121"/>
                    <a:pt x="57" y="122"/>
                    <a:pt x="54" y="123"/>
                  </a:cubicBezTo>
                  <a:cubicBezTo>
                    <a:pt x="52" y="124"/>
                    <a:pt x="50" y="125"/>
                    <a:pt x="47" y="125"/>
                  </a:cubicBezTo>
                  <a:cubicBezTo>
                    <a:pt x="45" y="125"/>
                    <a:pt x="43" y="124"/>
                    <a:pt x="40" y="123"/>
                  </a:cubicBezTo>
                  <a:cubicBezTo>
                    <a:pt x="38" y="122"/>
                    <a:pt x="36" y="121"/>
                    <a:pt x="35" y="119"/>
                  </a:cubicBezTo>
                  <a:cubicBezTo>
                    <a:pt x="33" y="118"/>
                    <a:pt x="32" y="116"/>
                    <a:pt x="31" y="113"/>
                  </a:cubicBezTo>
                  <a:cubicBezTo>
                    <a:pt x="30" y="111"/>
                    <a:pt x="29" y="109"/>
                    <a:pt x="29" y="106"/>
                  </a:cubicBezTo>
                  <a:cubicBezTo>
                    <a:pt x="29" y="104"/>
                    <a:pt x="30" y="101"/>
                    <a:pt x="31" y="99"/>
                  </a:cubicBezTo>
                  <a:cubicBezTo>
                    <a:pt x="32" y="97"/>
                    <a:pt x="33" y="95"/>
                    <a:pt x="35" y="94"/>
                  </a:cubicBezTo>
                  <a:cubicBezTo>
                    <a:pt x="36" y="92"/>
                    <a:pt x="38" y="91"/>
                    <a:pt x="40" y="90"/>
                  </a:cubicBezTo>
                  <a:cubicBezTo>
                    <a:pt x="43" y="89"/>
                    <a:pt x="45" y="88"/>
                    <a:pt x="47" y="8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2B51A05E-3B26-CD9E-A675-B36CD7AE9C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1021" y="2105929"/>
              <a:ext cx="297107" cy="237149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44" y="158"/>
                </a:cxn>
                <a:cxn ang="0">
                  <a:pos x="183" y="90"/>
                </a:cxn>
                <a:cxn ang="0">
                  <a:pos x="139" y="0"/>
                </a:cxn>
                <a:cxn ang="0">
                  <a:pos x="0" y="68"/>
                </a:cxn>
                <a:cxn ang="0">
                  <a:pos x="32" y="121"/>
                </a:cxn>
                <a:cxn ang="0">
                  <a:pos x="22" y="101"/>
                </a:cxn>
                <a:cxn ang="0">
                  <a:pos x="30" y="97"/>
                </a:cxn>
                <a:cxn ang="0">
                  <a:pos x="40" y="117"/>
                </a:cxn>
                <a:cxn ang="0">
                  <a:pos x="32" y="121"/>
                </a:cxn>
                <a:cxn ang="0">
                  <a:pos x="43" y="143"/>
                </a:cxn>
                <a:cxn ang="0">
                  <a:pos x="33" y="123"/>
                </a:cxn>
                <a:cxn ang="0">
                  <a:pos x="41" y="119"/>
                </a:cxn>
                <a:cxn ang="0">
                  <a:pos x="51" y="139"/>
                </a:cxn>
                <a:cxn ang="0">
                  <a:pos x="43" y="143"/>
                </a:cxn>
                <a:cxn ang="0">
                  <a:pos x="148" y="37"/>
                </a:cxn>
                <a:cxn ang="0">
                  <a:pos x="159" y="60"/>
                </a:cxn>
                <a:cxn ang="0">
                  <a:pos x="157" y="61"/>
                </a:cxn>
                <a:cxn ang="0">
                  <a:pos x="146" y="38"/>
                </a:cxn>
                <a:cxn ang="0">
                  <a:pos x="148" y="37"/>
                </a:cxn>
                <a:cxn ang="0">
                  <a:pos x="130" y="20"/>
                </a:cxn>
                <a:cxn ang="0">
                  <a:pos x="161" y="85"/>
                </a:cxn>
                <a:cxn ang="0">
                  <a:pos x="54" y="137"/>
                </a:cxn>
                <a:cxn ang="0">
                  <a:pos x="23" y="73"/>
                </a:cxn>
                <a:cxn ang="0">
                  <a:pos x="130" y="20"/>
                </a:cxn>
                <a:cxn ang="0">
                  <a:pos x="19" y="74"/>
                </a:cxn>
                <a:cxn ang="0">
                  <a:pos x="29" y="94"/>
                </a:cxn>
                <a:cxn ang="0">
                  <a:pos x="21" y="98"/>
                </a:cxn>
                <a:cxn ang="0">
                  <a:pos x="11" y="78"/>
                </a:cxn>
                <a:cxn ang="0">
                  <a:pos x="19" y="74"/>
                </a:cxn>
              </a:cxnLst>
              <a:rect l="0" t="0" r="r" b="b"/>
              <a:pathLst>
                <a:path w="183" h="158">
                  <a:moveTo>
                    <a:pt x="0" y="68"/>
                  </a:moveTo>
                  <a:cubicBezTo>
                    <a:pt x="44" y="158"/>
                    <a:pt x="44" y="158"/>
                    <a:pt x="44" y="158"/>
                  </a:cubicBezTo>
                  <a:cubicBezTo>
                    <a:pt x="183" y="90"/>
                    <a:pt x="183" y="90"/>
                    <a:pt x="183" y="90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68"/>
                  </a:lnTo>
                  <a:close/>
                  <a:moveTo>
                    <a:pt x="32" y="121"/>
                  </a:moveTo>
                  <a:cubicBezTo>
                    <a:pt x="22" y="101"/>
                    <a:pt x="22" y="101"/>
                    <a:pt x="22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0" y="117"/>
                    <a:pt x="40" y="117"/>
                    <a:pt x="40" y="117"/>
                  </a:cubicBezTo>
                  <a:lnTo>
                    <a:pt x="32" y="121"/>
                  </a:lnTo>
                  <a:close/>
                  <a:moveTo>
                    <a:pt x="43" y="143"/>
                  </a:moveTo>
                  <a:cubicBezTo>
                    <a:pt x="33" y="123"/>
                    <a:pt x="33" y="123"/>
                    <a:pt x="33" y="123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51" y="139"/>
                    <a:pt x="51" y="139"/>
                    <a:pt x="51" y="139"/>
                  </a:cubicBezTo>
                  <a:lnTo>
                    <a:pt x="43" y="143"/>
                  </a:lnTo>
                  <a:close/>
                  <a:moveTo>
                    <a:pt x="148" y="37"/>
                  </a:moveTo>
                  <a:cubicBezTo>
                    <a:pt x="159" y="60"/>
                    <a:pt x="159" y="60"/>
                    <a:pt x="159" y="60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6" y="38"/>
                    <a:pt x="146" y="38"/>
                    <a:pt x="146" y="38"/>
                  </a:cubicBezTo>
                  <a:lnTo>
                    <a:pt x="148" y="37"/>
                  </a:lnTo>
                  <a:close/>
                  <a:moveTo>
                    <a:pt x="130" y="20"/>
                  </a:moveTo>
                  <a:cubicBezTo>
                    <a:pt x="161" y="85"/>
                    <a:pt x="161" y="85"/>
                    <a:pt x="161" y="85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4" y="116"/>
                    <a:pt x="28" y="83"/>
                    <a:pt x="23" y="73"/>
                  </a:cubicBezTo>
                  <a:lnTo>
                    <a:pt x="130" y="20"/>
                  </a:lnTo>
                  <a:close/>
                  <a:moveTo>
                    <a:pt x="19" y="74"/>
                  </a:moveTo>
                  <a:cubicBezTo>
                    <a:pt x="29" y="94"/>
                    <a:pt x="29" y="94"/>
                    <a:pt x="29" y="94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1" y="78"/>
                    <a:pt x="11" y="78"/>
                    <a:pt x="11" y="78"/>
                  </a:cubicBezTo>
                  <a:lnTo>
                    <a:pt x="19" y="7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0581BACD-ADD9-86E7-808C-505F1767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851" y="2260158"/>
              <a:ext cx="230483" cy="112770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0" y="61"/>
                </a:cxn>
                <a:cxn ang="0">
                  <a:pos x="3" y="68"/>
                </a:cxn>
                <a:cxn ang="0">
                  <a:pos x="128" y="6"/>
                </a:cxn>
                <a:cxn ang="0">
                  <a:pos x="125" y="0"/>
                </a:cxn>
              </a:cxnLst>
              <a:rect l="0" t="0" r="r" b="b"/>
              <a:pathLst>
                <a:path w="128" h="68">
                  <a:moveTo>
                    <a:pt x="125" y="0"/>
                  </a:moveTo>
                  <a:lnTo>
                    <a:pt x="0" y="61"/>
                  </a:lnTo>
                  <a:lnTo>
                    <a:pt x="3" y="68"/>
                  </a:lnTo>
                  <a:lnTo>
                    <a:pt x="128" y="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AA83F2CD-1B29-7722-7B04-28DD53D8FA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5042" y="2857176"/>
              <a:ext cx="237685" cy="252074"/>
            </a:xfrm>
            <a:custGeom>
              <a:avLst/>
              <a:gdLst/>
              <a:ahLst/>
              <a:cxnLst>
                <a:cxn ang="0">
                  <a:pos x="41" y="89"/>
                </a:cxn>
                <a:cxn ang="0">
                  <a:pos x="0" y="115"/>
                </a:cxn>
                <a:cxn ang="0">
                  <a:pos x="41" y="152"/>
                </a:cxn>
                <a:cxn ang="0">
                  <a:pos x="94" y="155"/>
                </a:cxn>
                <a:cxn ang="0">
                  <a:pos x="133" y="169"/>
                </a:cxn>
                <a:cxn ang="0">
                  <a:pos x="145" y="155"/>
                </a:cxn>
                <a:cxn ang="0">
                  <a:pos x="41" y="0"/>
                </a:cxn>
                <a:cxn ang="0">
                  <a:pos x="33" y="127"/>
                </a:cxn>
                <a:cxn ang="0">
                  <a:pos x="41" y="122"/>
                </a:cxn>
                <a:cxn ang="0">
                  <a:pos x="7" y="154"/>
                </a:cxn>
                <a:cxn ang="0">
                  <a:pos x="12" y="112"/>
                </a:cxn>
                <a:cxn ang="0">
                  <a:pos x="14" y="111"/>
                </a:cxn>
                <a:cxn ang="0">
                  <a:pos x="77" y="101"/>
                </a:cxn>
                <a:cxn ang="0">
                  <a:pos x="46" y="111"/>
                </a:cxn>
                <a:cxn ang="0">
                  <a:pos x="56" y="129"/>
                </a:cxn>
                <a:cxn ang="0">
                  <a:pos x="79" y="111"/>
                </a:cxn>
                <a:cxn ang="0">
                  <a:pos x="81" y="99"/>
                </a:cxn>
                <a:cxn ang="0">
                  <a:pos x="56" y="91"/>
                </a:cxn>
                <a:cxn ang="0">
                  <a:pos x="130" y="15"/>
                </a:cxn>
                <a:cxn ang="0">
                  <a:pos x="123" y="113"/>
                </a:cxn>
                <a:cxn ang="0">
                  <a:pos x="111" y="90"/>
                </a:cxn>
                <a:cxn ang="0">
                  <a:pos x="103" y="63"/>
                </a:cxn>
                <a:cxn ang="0">
                  <a:pos x="96" y="90"/>
                </a:cxn>
                <a:cxn ang="0">
                  <a:pos x="83" y="111"/>
                </a:cxn>
                <a:cxn ang="0">
                  <a:pos x="79" y="129"/>
                </a:cxn>
                <a:cxn ang="0">
                  <a:pos x="103" y="69"/>
                </a:cxn>
                <a:cxn ang="0">
                  <a:pos x="96" y="81"/>
                </a:cxn>
                <a:cxn ang="0">
                  <a:pos x="92" y="77"/>
                </a:cxn>
                <a:cxn ang="0">
                  <a:pos x="115" y="77"/>
                </a:cxn>
                <a:cxn ang="0">
                  <a:pos x="110" y="82"/>
                </a:cxn>
                <a:cxn ang="0">
                  <a:pos x="103" y="69"/>
                </a:cxn>
                <a:cxn ang="0">
                  <a:pos x="104" y="165"/>
                </a:cxn>
                <a:cxn ang="0">
                  <a:pos x="79" y="122"/>
                </a:cxn>
                <a:cxn ang="0">
                  <a:pos x="93" y="128"/>
                </a:cxn>
                <a:cxn ang="0">
                  <a:pos x="98" y="129"/>
                </a:cxn>
                <a:cxn ang="0">
                  <a:pos x="100" y="79"/>
                </a:cxn>
                <a:cxn ang="0">
                  <a:pos x="108" y="112"/>
                </a:cxn>
                <a:cxn ang="0">
                  <a:pos x="122" y="117"/>
                </a:cxn>
                <a:cxn ang="0">
                  <a:pos x="137" y="124"/>
                </a:cxn>
              </a:cxnLst>
              <a:rect l="0" t="0" r="r" b="b"/>
              <a:pathLst>
                <a:path w="145" h="169">
                  <a:moveTo>
                    <a:pt x="41" y="0"/>
                  </a:moveTo>
                  <a:cubicBezTo>
                    <a:pt x="41" y="89"/>
                    <a:pt x="41" y="89"/>
                    <a:pt x="41" y="89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1" y="155"/>
                    <a:pt x="41" y="155"/>
                    <a:pt x="41" y="155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33" y="169"/>
                    <a:pt x="133" y="169"/>
                    <a:pt x="133" y="169"/>
                  </a:cubicBezTo>
                  <a:cubicBezTo>
                    <a:pt x="136" y="155"/>
                    <a:pt x="136" y="155"/>
                    <a:pt x="136" y="155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41" y="0"/>
                  </a:lnTo>
                  <a:close/>
                  <a:moveTo>
                    <a:pt x="44" y="111"/>
                  </a:moveTo>
                  <a:cubicBezTo>
                    <a:pt x="33" y="127"/>
                    <a:pt x="33" y="127"/>
                    <a:pt x="33" y="127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4" y="111"/>
                    <a:pt x="44" y="111"/>
                  </a:cubicBezTo>
                  <a:close/>
                  <a:moveTo>
                    <a:pt x="56" y="129"/>
                  </a:moveTo>
                  <a:cubicBezTo>
                    <a:pt x="56" y="113"/>
                    <a:pt x="56" y="113"/>
                    <a:pt x="56" y="113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0"/>
                    <a:pt x="81" y="109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98"/>
                    <a:pt x="80" y="97"/>
                    <a:pt x="79" y="97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23" y="113"/>
                    <a:pt x="123" y="113"/>
                    <a:pt x="123" y="113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115" y="87"/>
                    <a:pt x="118" y="83"/>
                    <a:pt x="118" y="77"/>
                  </a:cubicBezTo>
                  <a:cubicBezTo>
                    <a:pt x="118" y="69"/>
                    <a:pt x="111" y="63"/>
                    <a:pt x="103" y="63"/>
                  </a:cubicBezTo>
                  <a:cubicBezTo>
                    <a:pt x="95" y="63"/>
                    <a:pt x="89" y="69"/>
                    <a:pt x="89" y="77"/>
                  </a:cubicBezTo>
                  <a:cubicBezTo>
                    <a:pt x="89" y="83"/>
                    <a:pt x="92" y="87"/>
                    <a:pt x="96" y="90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9" y="129"/>
                    <a:pt x="79" y="129"/>
                    <a:pt x="79" y="129"/>
                  </a:cubicBezTo>
                  <a:lnTo>
                    <a:pt x="56" y="129"/>
                  </a:lnTo>
                  <a:close/>
                  <a:moveTo>
                    <a:pt x="103" y="69"/>
                  </a:moveTo>
                  <a:cubicBezTo>
                    <a:pt x="99" y="69"/>
                    <a:pt x="95" y="73"/>
                    <a:pt x="95" y="77"/>
                  </a:cubicBezTo>
                  <a:cubicBezTo>
                    <a:pt x="95" y="79"/>
                    <a:pt x="95" y="80"/>
                    <a:pt x="96" y="8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84"/>
                    <a:pt x="92" y="81"/>
                    <a:pt x="92" y="77"/>
                  </a:cubicBezTo>
                  <a:cubicBezTo>
                    <a:pt x="92" y="71"/>
                    <a:pt x="97" y="66"/>
                    <a:pt x="103" y="66"/>
                  </a:cubicBezTo>
                  <a:cubicBezTo>
                    <a:pt x="110" y="66"/>
                    <a:pt x="115" y="71"/>
                    <a:pt x="115" y="77"/>
                  </a:cubicBezTo>
                  <a:cubicBezTo>
                    <a:pt x="115" y="81"/>
                    <a:pt x="113" y="84"/>
                    <a:pt x="110" y="86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1" y="81"/>
                    <a:pt x="111" y="79"/>
                    <a:pt x="111" y="77"/>
                  </a:cubicBezTo>
                  <a:cubicBezTo>
                    <a:pt x="111" y="73"/>
                    <a:pt x="108" y="69"/>
                    <a:pt x="103" y="69"/>
                  </a:cubicBezTo>
                  <a:close/>
                  <a:moveTo>
                    <a:pt x="130" y="165"/>
                  </a:moveTo>
                  <a:cubicBezTo>
                    <a:pt x="104" y="165"/>
                    <a:pt x="104" y="165"/>
                    <a:pt x="104" y="165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94" y="129"/>
                    <a:pt x="95" y="129"/>
                    <a:pt x="96" y="129"/>
                  </a:cubicBezTo>
                  <a:cubicBezTo>
                    <a:pt x="97" y="129"/>
                    <a:pt x="97" y="129"/>
                    <a:pt x="98" y="129"/>
                  </a:cubicBezTo>
                  <a:cubicBezTo>
                    <a:pt x="99" y="128"/>
                    <a:pt x="100" y="127"/>
                    <a:pt x="100" y="125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4"/>
                    <a:pt x="110" y="116"/>
                    <a:pt x="112" y="116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7" y="124"/>
                    <a:pt x="137" y="124"/>
                    <a:pt x="137" y="124"/>
                  </a:cubicBezTo>
                  <a:lnTo>
                    <a:pt x="130" y="1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D9D36BEE-396D-3968-A1DC-D25C9D009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1697" y="3550380"/>
              <a:ext cx="351126" cy="331676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9" y="63"/>
                </a:cxn>
                <a:cxn ang="0">
                  <a:pos x="7" y="74"/>
                </a:cxn>
                <a:cxn ang="0">
                  <a:pos x="0" y="80"/>
                </a:cxn>
                <a:cxn ang="0">
                  <a:pos x="126" y="221"/>
                </a:cxn>
                <a:cxn ang="0">
                  <a:pos x="134" y="215"/>
                </a:cxn>
                <a:cxn ang="0">
                  <a:pos x="146" y="204"/>
                </a:cxn>
                <a:cxn ang="0">
                  <a:pos x="216" y="141"/>
                </a:cxn>
                <a:cxn ang="0">
                  <a:pos x="90" y="0"/>
                </a:cxn>
                <a:cxn ang="0">
                  <a:pos x="67" y="147"/>
                </a:cxn>
                <a:cxn ang="0">
                  <a:pos x="68" y="137"/>
                </a:cxn>
                <a:cxn ang="0">
                  <a:pos x="78" y="137"/>
                </a:cxn>
                <a:cxn ang="0">
                  <a:pos x="78" y="148"/>
                </a:cxn>
                <a:cxn ang="0">
                  <a:pos x="67" y="147"/>
                </a:cxn>
                <a:cxn ang="0">
                  <a:pos x="140" y="198"/>
                </a:cxn>
                <a:cxn ang="0">
                  <a:pos x="25" y="69"/>
                </a:cxn>
                <a:cxn ang="0">
                  <a:pos x="89" y="11"/>
                </a:cxn>
                <a:cxn ang="0">
                  <a:pos x="204" y="140"/>
                </a:cxn>
                <a:cxn ang="0">
                  <a:pos x="140" y="198"/>
                </a:cxn>
              </a:cxnLst>
              <a:rect l="0" t="0" r="r" b="b"/>
              <a:pathLst>
                <a:path w="216" h="221">
                  <a:moveTo>
                    <a:pt x="90" y="0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6" y="221"/>
                    <a:pt x="126" y="221"/>
                    <a:pt x="126" y="221"/>
                  </a:cubicBezTo>
                  <a:cubicBezTo>
                    <a:pt x="134" y="215"/>
                    <a:pt x="134" y="215"/>
                    <a:pt x="134" y="215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216" y="141"/>
                    <a:pt x="216" y="141"/>
                    <a:pt x="216" y="141"/>
                  </a:cubicBezTo>
                  <a:lnTo>
                    <a:pt x="90" y="0"/>
                  </a:lnTo>
                  <a:close/>
                  <a:moveTo>
                    <a:pt x="67" y="147"/>
                  </a:moveTo>
                  <a:cubicBezTo>
                    <a:pt x="65" y="144"/>
                    <a:pt x="65" y="139"/>
                    <a:pt x="68" y="137"/>
                  </a:cubicBezTo>
                  <a:cubicBezTo>
                    <a:pt x="71" y="134"/>
                    <a:pt x="76" y="134"/>
                    <a:pt x="78" y="137"/>
                  </a:cubicBezTo>
                  <a:cubicBezTo>
                    <a:pt x="81" y="140"/>
                    <a:pt x="81" y="145"/>
                    <a:pt x="78" y="148"/>
                  </a:cubicBezTo>
                  <a:cubicBezTo>
                    <a:pt x="75" y="150"/>
                    <a:pt x="70" y="150"/>
                    <a:pt x="67" y="147"/>
                  </a:cubicBezTo>
                  <a:close/>
                  <a:moveTo>
                    <a:pt x="140" y="198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204" y="140"/>
                    <a:pt x="204" y="140"/>
                    <a:pt x="204" y="140"/>
                  </a:cubicBezTo>
                  <a:lnTo>
                    <a:pt x="140" y="19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80952282-8C8C-5EEC-56D0-266FF0CA4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0286" y="5187203"/>
              <a:ext cx="279100" cy="159205"/>
            </a:xfrm>
            <a:custGeom>
              <a:avLst/>
              <a:gdLst/>
              <a:ahLst/>
              <a:cxnLst>
                <a:cxn ang="0">
                  <a:pos x="171" y="34"/>
                </a:cxn>
                <a:cxn ang="0">
                  <a:pos x="148" y="26"/>
                </a:cxn>
                <a:cxn ang="0">
                  <a:pos x="128" y="3"/>
                </a:cxn>
                <a:cxn ang="0">
                  <a:pos x="109" y="14"/>
                </a:cxn>
                <a:cxn ang="0">
                  <a:pos x="77" y="24"/>
                </a:cxn>
                <a:cxn ang="0">
                  <a:pos x="57" y="2"/>
                </a:cxn>
                <a:cxn ang="0">
                  <a:pos x="37" y="13"/>
                </a:cxn>
                <a:cxn ang="0">
                  <a:pos x="8" y="21"/>
                </a:cxn>
                <a:cxn ang="0">
                  <a:pos x="11" y="61"/>
                </a:cxn>
                <a:cxn ang="0">
                  <a:pos x="10" y="84"/>
                </a:cxn>
                <a:cxn ang="0">
                  <a:pos x="38" y="92"/>
                </a:cxn>
                <a:cxn ang="0">
                  <a:pos x="51" y="105"/>
                </a:cxn>
                <a:cxn ang="0">
                  <a:pos x="78" y="83"/>
                </a:cxn>
                <a:cxn ang="0">
                  <a:pos x="94" y="84"/>
                </a:cxn>
                <a:cxn ang="0">
                  <a:pos x="116" y="105"/>
                </a:cxn>
                <a:cxn ang="0">
                  <a:pos x="135" y="92"/>
                </a:cxn>
                <a:cxn ang="0">
                  <a:pos x="158" y="87"/>
                </a:cxn>
                <a:cxn ang="0">
                  <a:pos x="158" y="28"/>
                </a:cxn>
                <a:cxn ang="0">
                  <a:pos x="164" y="34"/>
                </a:cxn>
                <a:cxn ang="0">
                  <a:pos x="158" y="43"/>
                </a:cxn>
                <a:cxn ang="0">
                  <a:pos x="158" y="28"/>
                </a:cxn>
                <a:cxn ang="0">
                  <a:pos x="124" y="9"/>
                </a:cxn>
                <a:cxn ang="0">
                  <a:pos x="119" y="19"/>
                </a:cxn>
                <a:cxn ang="0">
                  <a:pos x="87" y="27"/>
                </a:cxn>
                <a:cxn ang="0">
                  <a:pos x="86" y="39"/>
                </a:cxn>
                <a:cxn ang="0">
                  <a:pos x="86" y="39"/>
                </a:cxn>
                <a:cxn ang="0">
                  <a:pos x="45" y="10"/>
                </a:cxn>
                <a:cxn ang="0">
                  <a:pos x="56" y="12"/>
                </a:cxn>
                <a:cxn ang="0">
                  <a:pos x="45" y="10"/>
                </a:cxn>
                <a:cxn ang="0">
                  <a:pos x="15" y="26"/>
                </a:cxn>
                <a:cxn ang="0">
                  <a:pos x="18" y="37"/>
                </a:cxn>
                <a:cxn ang="0">
                  <a:pos x="10" y="74"/>
                </a:cxn>
                <a:cxn ang="0">
                  <a:pos x="19" y="68"/>
                </a:cxn>
                <a:cxn ang="0">
                  <a:pos x="56" y="95"/>
                </a:cxn>
                <a:cxn ang="0">
                  <a:pos x="46" y="89"/>
                </a:cxn>
                <a:cxn ang="0">
                  <a:pos x="56" y="95"/>
                </a:cxn>
                <a:cxn ang="0">
                  <a:pos x="41" y="85"/>
                </a:cxn>
                <a:cxn ang="0">
                  <a:pos x="18" y="60"/>
                </a:cxn>
                <a:cxn ang="0">
                  <a:pos x="28" y="36"/>
                </a:cxn>
                <a:cxn ang="0">
                  <a:pos x="44" y="24"/>
                </a:cxn>
                <a:cxn ang="0">
                  <a:pos x="74" y="31"/>
                </a:cxn>
                <a:cxn ang="0">
                  <a:pos x="83" y="61"/>
                </a:cxn>
                <a:cxn ang="0">
                  <a:pos x="61" y="84"/>
                </a:cxn>
                <a:cxn ang="0">
                  <a:pos x="87" y="83"/>
                </a:cxn>
                <a:cxn ang="0">
                  <a:pos x="87" y="67"/>
                </a:cxn>
                <a:cxn ang="0">
                  <a:pos x="128" y="96"/>
                </a:cxn>
                <a:cxn ang="0">
                  <a:pos x="117" y="90"/>
                </a:cxn>
                <a:cxn ang="0">
                  <a:pos x="128" y="96"/>
                </a:cxn>
                <a:cxn ang="0">
                  <a:pos x="112" y="86"/>
                </a:cxn>
                <a:cxn ang="0">
                  <a:pos x="92" y="62"/>
                </a:cxn>
                <a:cxn ang="0">
                  <a:pos x="98" y="28"/>
                </a:cxn>
                <a:cxn ang="0">
                  <a:pos x="121" y="27"/>
                </a:cxn>
                <a:cxn ang="0">
                  <a:pos x="145" y="34"/>
                </a:cxn>
                <a:cxn ang="0">
                  <a:pos x="145" y="74"/>
                </a:cxn>
                <a:cxn ang="0">
                  <a:pos x="129" y="82"/>
                </a:cxn>
                <a:cxn ang="0">
                  <a:pos x="158" y="80"/>
                </a:cxn>
                <a:cxn ang="0">
                  <a:pos x="158" y="68"/>
                </a:cxn>
              </a:cxnLst>
              <a:rect l="0" t="0" r="r" b="b"/>
              <a:pathLst>
                <a:path w="171" h="106">
                  <a:moveTo>
                    <a:pt x="164" y="63"/>
                  </a:moveTo>
                  <a:cubicBezTo>
                    <a:pt x="163" y="45"/>
                    <a:pt x="163" y="45"/>
                    <a:pt x="163" y="45"/>
                  </a:cubicBezTo>
                  <a:cubicBezTo>
                    <a:pt x="168" y="43"/>
                    <a:pt x="171" y="39"/>
                    <a:pt x="171" y="34"/>
                  </a:cubicBezTo>
                  <a:cubicBezTo>
                    <a:pt x="171" y="31"/>
                    <a:pt x="169" y="27"/>
                    <a:pt x="167" y="25"/>
                  </a:cubicBezTo>
                  <a:cubicBezTo>
                    <a:pt x="165" y="22"/>
                    <a:pt x="161" y="21"/>
                    <a:pt x="158" y="21"/>
                  </a:cubicBezTo>
                  <a:cubicBezTo>
                    <a:pt x="154" y="21"/>
                    <a:pt x="150" y="23"/>
                    <a:pt x="148" y="2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5"/>
                    <a:pt x="135" y="13"/>
                    <a:pt x="134" y="11"/>
                  </a:cubicBezTo>
                  <a:cubicBezTo>
                    <a:pt x="133" y="8"/>
                    <a:pt x="131" y="5"/>
                    <a:pt x="128" y="3"/>
                  </a:cubicBezTo>
                  <a:cubicBezTo>
                    <a:pt x="126" y="2"/>
                    <a:pt x="124" y="1"/>
                    <a:pt x="122" y="1"/>
                  </a:cubicBezTo>
                  <a:cubicBezTo>
                    <a:pt x="117" y="1"/>
                    <a:pt x="113" y="4"/>
                    <a:pt x="110" y="8"/>
                  </a:cubicBezTo>
                  <a:cubicBezTo>
                    <a:pt x="109" y="10"/>
                    <a:pt x="109" y="12"/>
                    <a:pt x="109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2" y="21"/>
                    <a:pt x="89" y="20"/>
                    <a:pt x="86" y="20"/>
                  </a:cubicBezTo>
                  <a:cubicBezTo>
                    <a:pt x="83" y="20"/>
                    <a:pt x="79" y="22"/>
                    <a:pt x="77" y="24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4"/>
                    <a:pt x="63" y="12"/>
                    <a:pt x="63" y="10"/>
                  </a:cubicBezTo>
                  <a:cubicBezTo>
                    <a:pt x="62" y="7"/>
                    <a:pt x="60" y="4"/>
                    <a:pt x="57" y="2"/>
                  </a:cubicBezTo>
                  <a:cubicBezTo>
                    <a:pt x="55" y="1"/>
                    <a:pt x="52" y="0"/>
                    <a:pt x="50" y="0"/>
                  </a:cubicBezTo>
                  <a:cubicBezTo>
                    <a:pt x="46" y="0"/>
                    <a:pt x="41" y="3"/>
                    <a:pt x="39" y="7"/>
                  </a:cubicBezTo>
                  <a:cubicBezTo>
                    <a:pt x="38" y="9"/>
                    <a:pt x="37" y="11"/>
                    <a:pt x="37" y="1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0"/>
                    <a:pt x="18" y="19"/>
                    <a:pt x="15" y="19"/>
                  </a:cubicBezTo>
                  <a:cubicBezTo>
                    <a:pt x="13" y="19"/>
                    <a:pt x="10" y="20"/>
                    <a:pt x="8" y="21"/>
                  </a:cubicBezTo>
                  <a:cubicBezTo>
                    <a:pt x="2" y="25"/>
                    <a:pt x="0" y="33"/>
                    <a:pt x="4" y="39"/>
                  </a:cubicBezTo>
                  <a:cubicBezTo>
                    <a:pt x="6" y="42"/>
                    <a:pt x="8" y="44"/>
                    <a:pt x="11" y="4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2"/>
                    <a:pt x="6" y="64"/>
                    <a:pt x="5" y="66"/>
                  </a:cubicBezTo>
                  <a:cubicBezTo>
                    <a:pt x="3" y="69"/>
                    <a:pt x="3" y="73"/>
                    <a:pt x="4" y="76"/>
                  </a:cubicBezTo>
                  <a:cubicBezTo>
                    <a:pt x="4" y="80"/>
                    <a:pt x="7" y="82"/>
                    <a:pt x="10" y="84"/>
                  </a:cubicBezTo>
                  <a:cubicBezTo>
                    <a:pt x="11" y="85"/>
                    <a:pt x="14" y="86"/>
                    <a:pt x="16" y="86"/>
                  </a:cubicBezTo>
                  <a:cubicBezTo>
                    <a:pt x="19" y="86"/>
                    <a:pt x="21" y="85"/>
                    <a:pt x="24" y="8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8" y="93"/>
                    <a:pt x="38" y="94"/>
                    <a:pt x="39" y="96"/>
                  </a:cubicBezTo>
                  <a:cubicBezTo>
                    <a:pt x="40" y="99"/>
                    <a:pt x="42" y="102"/>
                    <a:pt x="45" y="104"/>
                  </a:cubicBezTo>
                  <a:cubicBezTo>
                    <a:pt x="47" y="105"/>
                    <a:pt x="49" y="105"/>
                    <a:pt x="51" y="105"/>
                  </a:cubicBezTo>
                  <a:cubicBezTo>
                    <a:pt x="56" y="105"/>
                    <a:pt x="60" y="103"/>
                    <a:pt x="62" y="99"/>
                  </a:cubicBezTo>
                  <a:cubicBezTo>
                    <a:pt x="64" y="96"/>
                    <a:pt x="64" y="93"/>
                    <a:pt x="64" y="91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0" y="85"/>
                    <a:pt x="83" y="86"/>
                    <a:pt x="86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9" y="86"/>
                    <a:pt x="92" y="85"/>
                    <a:pt x="94" y="84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4"/>
                    <a:pt x="110" y="95"/>
                    <a:pt x="110" y="97"/>
                  </a:cubicBezTo>
                  <a:cubicBezTo>
                    <a:pt x="111" y="100"/>
                    <a:pt x="113" y="103"/>
                    <a:pt x="116" y="105"/>
                  </a:cubicBezTo>
                  <a:cubicBezTo>
                    <a:pt x="118" y="106"/>
                    <a:pt x="120" y="106"/>
                    <a:pt x="122" y="106"/>
                  </a:cubicBezTo>
                  <a:cubicBezTo>
                    <a:pt x="127" y="106"/>
                    <a:pt x="131" y="104"/>
                    <a:pt x="134" y="100"/>
                  </a:cubicBezTo>
                  <a:cubicBezTo>
                    <a:pt x="135" y="97"/>
                    <a:pt x="136" y="94"/>
                    <a:pt x="135" y="92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52" y="86"/>
                    <a:pt x="155" y="87"/>
                    <a:pt x="158" y="87"/>
                  </a:cubicBezTo>
                  <a:cubicBezTo>
                    <a:pt x="158" y="87"/>
                    <a:pt x="158" y="87"/>
                    <a:pt x="158" y="87"/>
                  </a:cubicBezTo>
                  <a:cubicBezTo>
                    <a:pt x="165" y="87"/>
                    <a:pt x="171" y="81"/>
                    <a:pt x="171" y="74"/>
                  </a:cubicBezTo>
                  <a:cubicBezTo>
                    <a:pt x="171" y="69"/>
                    <a:pt x="168" y="65"/>
                    <a:pt x="164" y="63"/>
                  </a:cubicBezTo>
                  <a:close/>
                  <a:moveTo>
                    <a:pt x="158" y="28"/>
                  </a:moveTo>
                  <a:cubicBezTo>
                    <a:pt x="158" y="28"/>
                    <a:pt x="158" y="28"/>
                    <a:pt x="158" y="28"/>
                  </a:cubicBezTo>
                  <a:cubicBezTo>
                    <a:pt x="159" y="28"/>
                    <a:pt x="161" y="29"/>
                    <a:pt x="162" y="30"/>
                  </a:cubicBezTo>
                  <a:cubicBezTo>
                    <a:pt x="163" y="31"/>
                    <a:pt x="164" y="32"/>
                    <a:pt x="164" y="34"/>
                  </a:cubicBezTo>
                  <a:cubicBezTo>
                    <a:pt x="164" y="37"/>
                    <a:pt x="161" y="40"/>
                    <a:pt x="158" y="40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54" y="40"/>
                    <a:pt x="152" y="37"/>
                    <a:pt x="152" y="34"/>
                  </a:cubicBezTo>
                  <a:cubicBezTo>
                    <a:pt x="152" y="31"/>
                    <a:pt x="155" y="28"/>
                    <a:pt x="158" y="28"/>
                  </a:cubicBezTo>
                  <a:close/>
                  <a:moveTo>
                    <a:pt x="116" y="11"/>
                  </a:moveTo>
                  <a:cubicBezTo>
                    <a:pt x="117" y="9"/>
                    <a:pt x="119" y="8"/>
                    <a:pt x="122" y="8"/>
                  </a:cubicBezTo>
                  <a:cubicBezTo>
                    <a:pt x="123" y="8"/>
                    <a:pt x="124" y="9"/>
                    <a:pt x="124" y="9"/>
                  </a:cubicBezTo>
                  <a:cubicBezTo>
                    <a:pt x="126" y="10"/>
                    <a:pt x="127" y="11"/>
                    <a:pt x="127" y="13"/>
                  </a:cubicBezTo>
                  <a:cubicBezTo>
                    <a:pt x="128" y="14"/>
                    <a:pt x="127" y="16"/>
                    <a:pt x="127" y="17"/>
                  </a:cubicBezTo>
                  <a:cubicBezTo>
                    <a:pt x="125" y="20"/>
                    <a:pt x="121" y="21"/>
                    <a:pt x="119" y="19"/>
                  </a:cubicBezTo>
                  <a:cubicBezTo>
                    <a:pt x="116" y="18"/>
                    <a:pt x="115" y="14"/>
                    <a:pt x="116" y="11"/>
                  </a:cubicBezTo>
                  <a:close/>
                  <a:moveTo>
                    <a:pt x="87" y="27"/>
                  </a:moveTo>
                  <a:cubicBezTo>
                    <a:pt x="87" y="27"/>
                    <a:pt x="87" y="27"/>
                    <a:pt x="87" y="27"/>
                  </a:cubicBezTo>
                  <a:cubicBezTo>
                    <a:pt x="88" y="27"/>
                    <a:pt x="90" y="28"/>
                    <a:pt x="91" y="29"/>
                  </a:cubicBezTo>
                  <a:cubicBezTo>
                    <a:pt x="92" y="30"/>
                    <a:pt x="92" y="31"/>
                    <a:pt x="92" y="33"/>
                  </a:cubicBezTo>
                  <a:cubicBezTo>
                    <a:pt x="92" y="36"/>
                    <a:pt x="90" y="39"/>
                    <a:pt x="86" y="39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3" y="39"/>
                    <a:pt x="80" y="36"/>
                    <a:pt x="81" y="33"/>
                  </a:cubicBezTo>
                  <a:cubicBezTo>
                    <a:pt x="81" y="30"/>
                    <a:pt x="83" y="27"/>
                    <a:pt x="87" y="27"/>
                  </a:cubicBezTo>
                  <a:close/>
                  <a:moveTo>
                    <a:pt x="45" y="10"/>
                  </a:moveTo>
                  <a:cubicBezTo>
                    <a:pt x="46" y="8"/>
                    <a:pt x="48" y="7"/>
                    <a:pt x="50" y="7"/>
                  </a:cubicBezTo>
                  <a:cubicBezTo>
                    <a:pt x="51" y="7"/>
                    <a:pt x="52" y="8"/>
                    <a:pt x="53" y="8"/>
                  </a:cubicBezTo>
                  <a:cubicBezTo>
                    <a:pt x="55" y="9"/>
                    <a:pt x="56" y="10"/>
                    <a:pt x="56" y="12"/>
                  </a:cubicBezTo>
                  <a:cubicBezTo>
                    <a:pt x="56" y="13"/>
                    <a:pt x="56" y="15"/>
                    <a:pt x="55" y="16"/>
                  </a:cubicBezTo>
                  <a:cubicBezTo>
                    <a:pt x="54" y="19"/>
                    <a:pt x="50" y="20"/>
                    <a:pt x="47" y="18"/>
                  </a:cubicBezTo>
                  <a:cubicBezTo>
                    <a:pt x="44" y="17"/>
                    <a:pt x="43" y="13"/>
                    <a:pt x="45" y="10"/>
                  </a:cubicBezTo>
                  <a:close/>
                  <a:moveTo>
                    <a:pt x="10" y="35"/>
                  </a:moveTo>
                  <a:cubicBezTo>
                    <a:pt x="8" y="33"/>
                    <a:pt x="9" y="29"/>
                    <a:pt x="12" y="27"/>
                  </a:cubicBezTo>
                  <a:cubicBezTo>
                    <a:pt x="13" y="27"/>
                    <a:pt x="14" y="26"/>
                    <a:pt x="15" y="26"/>
                  </a:cubicBezTo>
                  <a:cubicBezTo>
                    <a:pt x="17" y="26"/>
                    <a:pt x="19" y="28"/>
                    <a:pt x="20" y="29"/>
                  </a:cubicBezTo>
                  <a:cubicBezTo>
                    <a:pt x="21" y="31"/>
                    <a:pt x="21" y="32"/>
                    <a:pt x="21" y="34"/>
                  </a:cubicBezTo>
                  <a:cubicBezTo>
                    <a:pt x="20" y="35"/>
                    <a:pt x="19" y="37"/>
                    <a:pt x="18" y="37"/>
                  </a:cubicBezTo>
                  <a:cubicBezTo>
                    <a:pt x="15" y="39"/>
                    <a:pt x="12" y="38"/>
                    <a:pt x="10" y="35"/>
                  </a:cubicBezTo>
                  <a:close/>
                  <a:moveTo>
                    <a:pt x="13" y="78"/>
                  </a:moveTo>
                  <a:cubicBezTo>
                    <a:pt x="12" y="77"/>
                    <a:pt x="11" y="76"/>
                    <a:pt x="10" y="74"/>
                  </a:cubicBezTo>
                  <a:cubicBezTo>
                    <a:pt x="10" y="73"/>
                    <a:pt x="10" y="71"/>
                    <a:pt x="11" y="70"/>
                  </a:cubicBezTo>
                  <a:cubicBezTo>
                    <a:pt x="12" y="68"/>
                    <a:pt x="14" y="67"/>
                    <a:pt x="16" y="67"/>
                  </a:cubicBezTo>
                  <a:cubicBezTo>
                    <a:pt x="17" y="67"/>
                    <a:pt x="18" y="67"/>
                    <a:pt x="19" y="68"/>
                  </a:cubicBezTo>
                  <a:cubicBezTo>
                    <a:pt x="22" y="69"/>
                    <a:pt x="23" y="73"/>
                    <a:pt x="21" y="76"/>
                  </a:cubicBezTo>
                  <a:cubicBezTo>
                    <a:pt x="20" y="79"/>
                    <a:pt x="16" y="80"/>
                    <a:pt x="13" y="78"/>
                  </a:cubicBezTo>
                  <a:close/>
                  <a:moveTo>
                    <a:pt x="56" y="95"/>
                  </a:moveTo>
                  <a:cubicBezTo>
                    <a:pt x="55" y="98"/>
                    <a:pt x="51" y="99"/>
                    <a:pt x="48" y="97"/>
                  </a:cubicBezTo>
                  <a:cubicBezTo>
                    <a:pt x="47" y="97"/>
                    <a:pt x="46" y="95"/>
                    <a:pt x="45" y="94"/>
                  </a:cubicBezTo>
                  <a:cubicBezTo>
                    <a:pt x="45" y="92"/>
                    <a:pt x="45" y="91"/>
                    <a:pt x="46" y="89"/>
                  </a:cubicBezTo>
                  <a:cubicBezTo>
                    <a:pt x="47" y="88"/>
                    <a:pt x="49" y="86"/>
                    <a:pt x="51" y="86"/>
                  </a:cubicBezTo>
                  <a:cubicBezTo>
                    <a:pt x="52" y="86"/>
                    <a:pt x="53" y="87"/>
                    <a:pt x="54" y="87"/>
                  </a:cubicBezTo>
                  <a:cubicBezTo>
                    <a:pt x="57" y="89"/>
                    <a:pt x="58" y="92"/>
                    <a:pt x="56" y="95"/>
                  </a:cubicBezTo>
                  <a:close/>
                  <a:moveTo>
                    <a:pt x="58" y="81"/>
                  </a:moveTo>
                  <a:cubicBezTo>
                    <a:pt x="56" y="80"/>
                    <a:pt x="53" y="79"/>
                    <a:pt x="51" y="79"/>
                  </a:cubicBezTo>
                  <a:cubicBezTo>
                    <a:pt x="47" y="79"/>
                    <a:pt x="43" y="82"/>
                    <a:pt x="41" y="8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2"/>
                    <a:pt x="28" y="65"/>
                    <a:pt x="22" y="62"/>
                  </a:cubicBezTo>
                  <a:cubicBezTo>
                    <a:pt x="21" y="61"/>
                    <a:pt x="20" y="60"/>
                    <a:pt x="18" y="6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21" y="44"/>
                    <a:pt x="22" y="43"/>
                  </a:cubicBezTo>
                  <a:cubicBezTo>
                    <a:pt x="25" y="42"/>
                    <a:pt x="27" y="39"/>
                    <a:pt x="28" y="36"/>
                  </a:cubicBezTo>
                  <a:cubicBezTo>
                    <a:pt x="28" y="33"/>
                    <a:pt x="28" y="30"/>
                    <a:pt x="27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0" y="22"/>
                    <a:pt x="42" y="23"/>
                    <a:pt x="44" y="24"/>
                  </a:cubicBezTo>
                  <a:cubicBezTo>
                    <a:pt x="46" y="26"/>
                    <a:pt x="48" y="26"/>
                    <a:pt x="50" y="26"/>
                  </a:cubicBezTo>
                  <a:cubicBezTo>
                    <a:pt x="54" y="26"/>
                    <a:pt x="57" y="25"/>
                    <a:pt x="59" y="2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2"/>
                    <a:pt x="74" y="33"/>
                  </a:cubicBezTo>
                  <a:cubicBezTo>
                    <a:pt x="73" y="38"/>
                    <a:pt x="77" y="43"/>
                    <a:pt x="82" y="4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78" y="63"/>
                    <a:pt x="74" y="67"/>
                    <a:pt x="74" y="73"/>
                  </a:cubicBezTo>
                  <a:cubicBezTo>
                    <a:pt x="74" y="74"/>
                    <a:pt x="74" y="76"/>
                    <a:pt x="74" y="77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0" y="83"/>
                    <a:pt x="59" y="82"/>
                    <a:pt x="58" y="81"/>
                  </a:cubicBezTo>
                  <a:close/>
                  <a:moveTo>
                    <a:pt x="87" y="79"/>
                  </a:moveTo>
                  <a:cubicBezTo>
                    <a:pt x="87" y="83"/>
                    <a:pt x="87" y="83"/>
                    <a:pt x="87" y="83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3" y="79"/>
                    <a:pt x="81" y="76"/>
                    <a:pt x="81" y="73"/>
                  </a:cubicBezTo>
                  <a:cubicBezTo>
                    <a:pt x="81" y="70"/>
                    <a:pt x="83" y="67"/>
                    <a:pt x="87" y="67"/>
                  </a:cubicBezTo>
                  <a:cubicBezTo>
                    <a:pt x="90" y="67"/>
                    <a:pt x="93" y="70"/>
                    <a:pt x="93" y="73"/>
                  </a:cubicBezTo>
                  <a:cubicBezTo>
                    <a:pt x="92" y="76"/>
                    <a:pt x="90" y="79"/>
                    <a:pt x="87" y="79"/>
                  </a:cubicBezTo>
                  <a:close/>
                  <a:moveTo>
                    <a:pt x="128" y="96"/>
                  </a:moveTo>
                  <a:cubicBezTo>
                    <a:pt x="126" y="99"/>
                    <a:pt x="122" y="100"/>
                    <a:pt x="120" y="98"/>
                  </a:cubicBezTo>
                  <a:cubicBezTo>
                    <a:pt x="118" y="98"/>
                    <a:pt x="117" y="96"/>
                    <a:pt x="117" y="95"/>
                  </a:cubicBezTo>
                  <a:cubicBezTo>
                    <a:pt x="116" y="93"/>
                    <a:pt x="117" y="92"/>
                    <a:pt x="117" y="90"/>
                  </a:cubicBezTo>
                  <a:cubicBezTo>
                    <a:pt x="118" y="89"/>
                    <a:pt x="120" y="87"/>
                    <a:pt x="123" y="87"/>
                  </a:cubicBezTo>
                  <a:cubicBezTo>
                    <a:pt x="124" y="87"/>
                    <a:pt x="125" y="88"/>
                    <a:pt x="125" y="88"/>
                  </a:cubicBezTo>
                  <a:cubicBezTo>
                    <a:pt x="128" y="90"/>
                    <a:pt x="129" y="93"/>
                    <a:pt x="128" y="96"/>
                  </a:cubicBezTo>
                  <a:close/>
                  <a:moveTo>
                    <a:pt x="129" y="82"/>
                  </a:moveTo>
                  <a:cubicBezTo>
                    <a:pt x="127" y="81"/>
                    <a:pt x="125" y="80"/>
                    <a:pt x="123" y="80"/>
                  </a:cubicBezTo>
                  <a:cubicBezTo>
                    <a:pt x="118" y="80"/>
                    <a:pt x="114" y="83"/>
                    <a:pt x="112" y="86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9" y="77"/>
                    <a:pt x="99" y="75"/>
                    <a:pt x="99" y="73"/>
                  </a:cubicBezTo>
                  <a:cubicBezTo>
                    <a:pt x="100" y="68"/>
                    <a:pt x="97" y="64"/>
                    <a:pt x="92" y="6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2"/>
                    <a:pt x="99" y="38"/>
                    <a:pt x="99" y="33"/>
                  </a:cubicBezTo>
                  <a:cubicBezTo>
                    <a:pt x="99" y="31"/>
                    <a:pt x="99" y="30"/>
                    <a:pt x="98" y="2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2" y="23"/>
                    <a:pt x="113" y="24"/>
                    <a:pt x="115" y="25"/>
                  </a:cubicBezTo>
                  <a:cubicBezTo>
                    <a:pt x="117" y="27"/>
                    <a:pt x="119" y="27"/>
                    <a:pt x="121" y="27"/>
                  </a:cubicBezTo>
                  <a:cubicBezTo>
                    <a:pt x="125" y="27"/>
                    <a:pt x="128" y="26"/>
                    <a:pt x="131" y="23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5" y="32"/>
                    <a:pt x="145" y="33"/>
                    <a:pt x="145" y="34"/>
                  </a:cubicBezTo>
                  <a:cubicBezTo>
                    <a:pt x="145" y="40"/>
                    <a:pt x="150" y="46"/>
                    <a:pt x="156" y="47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0" y="62"/>
                    <a:pt x="145" y="67"/>
                    <a:pt x="145" y="74"/>
                  </a:cubicBezTo>
                  <a:cubicBezTo>
                    <a:pt x="145" y="75"/>
                    <a:pt x="145" y="77"/>
                    <a:pt x="146" y="78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2" y="84"/>
                    <a:pt x="130" y="83"/>
                    <a:pt x="129" y="82"/>
                  </a:cubicBezTo>
                  <a:close/>
                  <a:moveTo>
                    <a:pt x="158" y="80"/>
                  </a:moveTo>
                  <a:cubicBezTo>
                    <a:pt x="158" y="84"/>
                    <a:pt x="158" y="84"/>
                    <a:pt x="158" y="84"/>
                  </a:cubicBezTo>
                  <a:cubicBezTo>
                    <a:pt x="158" y="80"/>
                    <a:pt x="158" y="80"/>
                    <a:pt x="158" y="80"/>
                  </a:cubicBezTo>
                  <a:cubicBezTo>
                    <a:pt x="156" y="80"/>
                    <a:pt x="155" y="79"/>
                    <a:pt x="154" y="78"/>
                  </a:cubicBezTo>
                  <a:cubicBezTo>
                    <a:pt x="153" y="77"/>
                    <a:pt x="152" y="76"/>
                    <a:pt x="152" y="74"/>
                  </a:cubicBezTo>
                  <a:cubicBezTo>
                    <a:pt x="152" y="71"/>
                    <a:pt x="155" y="68"/>
                    <a:pt x="158" y="68"/>
                  </a:cubicBezTo>
                  <a:cubicBezTo>
                    <a:pt x="161" y="68"/>
                    <a:pt x="164" y="71"/>
                    <a:pt x="164" y="74"/>
                  </a:cubicBezTo>
                  <a:cubicBezTo>
                    <a:pt x="164" y="77"/>
                    <a:pt x="161" y="80"/>
                    <a:pt x="158" y="8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1CDDEF2C-9835-5AE0-37BE-82134360D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127" y="2819033"/>
              <a:ext cx="360129" cy="696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200" y="42"/>
                </a:cxn>
                <a:cxn ang="0">
                  <a:pos x="200" y="0"/>
                </a:cxn>
                <a:cxn ang="0">
                  <a:pos x="0" y="0"/>
                </a:cxn>
                <a:cxn ang="0">
                  <a:pos x="192" y="34"/>
                </a:cxn>
                <a:cxn ang="0">
                  <a:pos x="8" y="34"/>
                </a:cxn>
                <a:cxn ang="0">
                  <a:pos x="8" y="8"/>
                </a:cxn>
                <a:cxn ang="0">
                  <a:pos x="192" y="8"/>
                </a:cxn>
                <a:cxn ang="0">
                  <a:pos x="192" y="34"/>
                </a:cxn>
              </a:cxnLst>
              <a:rect l="0" t="0" r="r" b="b"/>
              <a:pathLst>
                <a:path w="200" h="42">
                  <a:moveTo>
                    <a:pt x="0" y="0"/>
                  </a:moveTo>
                  <a:lnTo>
                    <a:pt x="0" y="42"/>
                  </a:lnTo>
                  <a:lnTo>
                    <a:pt x="200" y="42"/>
                  </a:lnTo>
                  <a:lnTo>
                    <a:pt x="200" y="0"/>
                  </a:lnTo>
                  <a:lnTo>
                    <a:pt x="0" y="0"/>
                  </a:lnTo>
                  <a:close/>
                  <a:moveTo>
                    <a:pt x="192" y="34"/>
                  </a:moveTo>
                  <a:lnTo>
                    <a:pt x="8" y="34"/>
                  </a:lnTo>
                  <a:lnTo>
                    <a:pt x="8" y="8"/>
                  </a:lnTo>
                  <a:lnTo>
                    <a:pt x="192" y="8"/>
                  </a:lnTo>
                  <a:lnTo>
                    <a:pt x="192" y="3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Rectangle 133">
              <a:extLst>
                <a:ext uri="{FF2B5EF4-FFF2-40B4-BE49-F238E27FC236}">
                  <a16:creationId xmlns:a16="http://schemas.microsoft.com/office/drawing/2014/main" id="{F4F8CF13-EC73-2D0F-CEF8-BFE4618AF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36" y="2842251"/>
              <a:ext cx="225081" cy="23217"/>
            </a:xfrm>
            <a:prstGeom prst="rect">
              <a:avLst/>
            </a:prstGeom>
            <a:solidFill>
              <a:srgbClr val="C7C8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D9F26BC7-E602-AF26-851E-BF4BB3E5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091" y="3707926"/>
              <a:ext cx="16206" cy="182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7" y="12"/>
                    <a:pt x="10" y="1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EDE192EF-A18D-9939-3AA4-FC86B88B4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5683" y="3706268"/>
              <a:ext cx="19807" cy="18242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1" y="1"/>
                </a:cxn>
              </a:cxnLst>
              <a:rect l="0" t="0" r="r" b="b"/>
              <a:pathLst>
                <a:path w="12" h="12">
                  <a:moveTo>
                    <a:pt x="11" y="1"/>
                  </a:moveTo>
                  <a:cubicBezTo>
                    <a:pt x="7" y="1"/>
                    <a:pt x="4" y="1"/>
                    <a:pt x="0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2"/>
                  </a:cubicBezTo>
                  <a:cubicBezTo>
                    <a:pt x="11" y="9"/>
                    <a:pt x="11" y="5"/>
                    <a:pt x="1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AF5D7653-C421-8484-F30C-36393F8D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73" y="3684709"/>
              <a:ext cx="21608" cy="16584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2" y="1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3" y="11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cubicBezTo>
                    <a:pt x="12" y="7"/>
                    <a:pt x="12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5" y="10"/>
                    <a:pt x="9" y="10"/>
                    <a:pt x="13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76455F8B-32C5-5562-5816-277593941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73" y="3706268"/>
              <a:ext cx="21608" cy="18242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2" y="8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ubicBezTo>
                    <a:pt x="5" y="11"/>
                    <a:pt x="9" y="12"/>
                    <a:pt x="13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83F12FA0-9D82-168D-1878-32543F41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117" y="3684709"/>
              <a:ext cx="21608" cy="1658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1"/>
                </a:cxn>
                <a:cxn ang="0">
                  <a:pos x="12" y="10"/>
                </a:cxn>
                <a:cxn ang="0">
                  <a:pos x="13" y="0"/>
                </a:cxn>
                <a:cxn ang="0">
                  <a:pos x="0" y="1"/>
                </a:cxn>
              </a:cxnLst>
              <a:rect l="0" t="0" r="r" b="b"/>
              <a:pathLst>
                <a:path w="13" h="11">
                  <a:moveTo>
                    <a:pt x="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3" y="3"/>
                    <a:pt x="13" y="0"/>
                  </a:cubicBezTo>
                  <a:cubicBezTo>
                    <a:pt x="9" y="0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661E595C-93F4-5D7E-8238-93FA37BA0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709" y="3638274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12" y="12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1" y="8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5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Freeform 140">
              <a:extLst>
                <a:ext uri="{FF2B5EF4-FFF2-40B4-BE49-F238E27FC236}">
                  <a16:creationId xmlns:a16="http://schemas.microsoft.com/office/drawing/2014/main" id="{4C6ED863-DE7C-280E-CFC9-82ACA166C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908" y="3706268"/>
              <a:ext cx="18006" cy="1990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1"/>
                </a:cxn>
                <a:cxn ang="0">
                  <a:pos x="0" y="13"/>
                </a:cxn>
                <a:cxn ang="0">
                  <a:pos x="11" y="12"/>
                </a:cxn>
                <a:cxn ang="0">
                  <a:pos x="12" y="0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cubicBezTo>
                    <a:pt x="8" y="1"/>
                    <a:pt x="4" y="1"/>
                    <a:pt x="1" y="1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4" y="12"/>
                    <a:pt x="7" y="12"/>
                    <a:pt x="11" y="12"/>
                  </a:cubicBezTo>
                  <a:cubicBezTo>
                    <a:pt x="11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24B4F988-C14A-14D5-0599-F18DE6D6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618373"/>
              <a:ext cx="18006" cy="149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6D3567B5-A2CF-8CE4-AB9E-0AE5C565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709" y="3618373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1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1"/>
                    <a:pt x="8" y="11"/>
                    <a:pt x="12" y="11"/>
                  </a:cubicBezTo>
                  <a:cubicBezTo>
                    <a:pt x="12" y="8"/>
                    <a:pt x="11" y="4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3B929E2B-DFE5-BC10-7A1C-C29A5317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1117" y="3620032"/>
              <a:ext cx="21608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13" y="10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5" y="10"/>
                    <a:pt x="9" y="10"/>
                    <a:pt x="13" y="10"/>
                  </a:cubicBezTo>
                  <a:cubicBezTo>
                    <a:pt x="13" y="7"/>
                    <a:pt x="13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ECA56340-31A2-30CD-8F48-DB6B90A9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73" y="3663150"/>
              <a:ext cx="19807" cy="18242"/>
            </a:xfrm>
            <a:custGeom>
              <a:avLst/>
              <a:gdLst/>
              <a:ahLst/>
              <a:cxnLst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3" y="12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8"/>
                    <a:pt x="13" y="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1" y="11"/>
                  </a:cubicBezTo>
                  <a:cubicBezTo>
                    <a:pt x="5" y="12"/>
                    <a:pt x="9" y="12"/>
                    <a:pt x="13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DB1366CC-AD27-5920-E6C3-A01FB7A95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82" y="3618373"/>
              <a:ext cx="19807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DA32221F-BBA9-40B6-9C3B-B08B2488F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618373"/>
              <a:ext cx="18006" cy="14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12" y="1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1" y="0"/>
                </a:cxn>
              </a:cxnLst>
              <a:rect l="0" t="0" r="r" b="b"/>
              <a:pathLst>
                <a:path w="12" h="10"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10" y="10"/>
                    <a:pt x="12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6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E0892325-6C2C-B4FA-3C48-BED5E7EB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707926"/>
              <a:ext cx="18006" cy="1824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" y="12"/>
                </a:cxn>
                <a:cxn ang="0">
                  <a:pos x="10" y="12"/>
                </a:cxn>
              </a:cxnLst>
              <a:rect l="0" t="0" r="r" b="b"/>
              <a:pathLst>
                <a:path w="11" h="12">
                  <a:moveTo>
                    <a:pt x="10" y="12"/>
                  </a:moveTo>
                  <a:cubicBezTo>
                    <a:pt x="10" y="8"/>
                    <a:pt x="11" y="4"/>
                    <a:pt x="11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4" y="12"/>
                    <a:pt x="7" y="12"/>
                    <a:pt x="1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BFEA1894-A934-6635-20D8-05AAA8B2B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882" y="3573597"/>
              <a:ext cx="19807" cy="16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1"/>
                </a:cxn>
              </a:cxnLst>
              <a:rect l="0" t="0" r="r" b="b"/>
              <a:pathLst>
                <a:path w="12" h="11">
                  <a:moveTo>
                    <a:pt x="1" y="1"/>
                  </a:moveTo>
                  <a:cubicBezTo>
                    <a:pt x="1" y="4"/>
                    <a:pt x="1" y="8"/>
                    <a:pt x="0" y="11"/>
                  </a:cubicBezTo>
                  <a:cubicBezTo>
                    <a:pt x="4" y="11"/>
                    <a:pt x="8" y="11"/>
                    <a:pt x="12" y="11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9" y="0"/>
                    <a:pt x="5" y="0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970447B0-E9D5-9D1E-F8D7-5AFE95617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82" y="3595156"/>
              <a:ext cx="19807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0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4" y="12"/>
                    <a:pt x="8" y="11"/>
                    <a:pt x="12" y="11"/>
                  </a:cubicBezTo>
                  <a:cubicBezTo>
                    <a:pt x="12" y="7"/>
                    <a:pt x="12" y="4"/>
                    <a:pt x="12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B7F6C79A-C6C8-FF12-AE7E-3B242B6BA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73" y="3575255"/>
              <a:ext cx="19807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cubicBezTo>
                    <a:pt x="4" y="11"/>
                    <a:pt x="8" y="11"/>
                    <a:pt x="12" y="11"/>
                  </a:cubicBezTo>
                  <a:cubicBezTo>
                    <a:pt x="12" y="7"/>
                    <a:pt x="12" y="3"/>
                    <a:pt x="12" y="0"/>
                  </a:cubicBezTo>
                  <a:cubicBezTo>
                    <a:pt x="8" y="0"/>
                    <a:pt x="5" y="0"/>
                    <a:pt x="1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0" name="Freeform 151">
              <a:extLst>
                <a:ext uri="{FF2B5EF4-FFF2-40B4-BE49-F238E27FC236}">
                  <a16:creationId xmlns:a16="http://schemas.microsoft.com/office/drawing/2014/main" id="{9F276CAF-26FA-A2A5-A70C-D4F4E9DDC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595156"/>
              <a:ext cx="18006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" y="11"/>
                    <a:pt x="5" y="11"/>
                    <a:pt x="8" y="11"/>
                  </a:cubicBezTo>
                  <a:cubicBezTo>
                    <a:pt x="9" y="11"/>
                    <a:pt x="10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1" name="Freeform 152">
              <a:extLst>
                <a:ext uri="{FF2B5EF4-FFF2-40B4-BE49-F238E27FC236}">
                  <a16:creationId xmlns:a16="http://schemas.microsoft.com/office/drawing/2014/main" id="{1567E5AB-02AD-5CA0-07A7-B9596270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066" y="3575255"/>
              <a:ext cx="18006" cy="165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1"/>
                </a:cxn>
                <a:cxn ang="0">
                  <a:pos x="10" y="10"/>
                </a:cxn>
                <a:cxn ang="0">
                  <a:pos x="11" y="0"/>
                </a:cxn>
                <a:cxn ang="0">
                  <a:pos x="2" y="1"/>
                </a:cxn>
                <a:cxn ang="0">
                  <a:pos x="1" y="2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3" y="11"/>
                    <a:pt x="6" y="10"/>
                    <a:pt x="10" y="10"/>
                  </a:cubicBezTo>
                  <a:cubicBezTo>
                    <a:pt x="10" y="7"/>
                    <a:pt x="10" y="3"/>
                    <a:pt x="11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Freeform 153">
              <a:extLst>
                <a:ext uri="{FF2B5EF4-FFF2-40B4-BE49-F238E27FC236}">
                  <a16:creationId xmlns:a16="http://schemas.microsoft.com/office/drawing/2014/main" id="{EA75826B-A0A4-6DBA-8E7A-44F4455D1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268" y="3560330"/>
              <a:ext cx="12605" cy="1160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6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2" y="6"/>
                    <a:pt x="4" y="6"/>
                    <a:pt x="6" y="6"/>
                  </a:cubicBezTo>
                  <a:cubicBezTo>
                    <a:pt x="6" y="4"/>
                    <a:pt x="7" y="2"/>
                    <a:pt x="7" y="0"/>
                  </a:cubicBezTo>
                  <a:cubicBezTo>
                    <a:pt x="4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3" name="Freeform 154">
              <a:extLst>
                <a:ext uri="{FF2B5EF4-FFF2-40B4-BE49-F238E27FC236}">
                  <a16:creationId xmlns:a16="http://schemas.microsoft.com/office/drawing/2014/main" id="{B0C70221-018A-6FEF-709A-851E21DC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595156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11"/>
                    <a:pt x="7" y="11"/>
                    <a:pt x="11" y="11"/>
                  </a:cubicBezTo>
                  <a:cubicBezTo>
                    <a:pt x="11" y="8"/>
                    <a:pt x="11" y="4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4" name="Freeform 155">
              <a:extLst>
                <a:ext uri="{FF2B5EF4-FFF2-40B4-BE49-F238E27FC236}">
                  <a16:creationId xmlns:a16="http://schemas.microsoft.com/office/drawing/2014/main" id="{5C5DBD8B-F8A5-BD42-9A7D-1EC3FF3BF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6" y="3596814"/>
              <a:ext cx="18006" cy="199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2"/>
                </a:cxn>
                <a:cxn ang="0">
                  <a:pos x="11" y="13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cubicBezTo>
                    <a:pt x="0" y="4"/>
                    <a:pt x="0" y="8"/>
                    <a:pt x="1" y="12"/>
                  </a:cubicBezTo>
                  <a:cubicBezTo>
                    <a:pt x="4" y="12"/>
                    <a:pt x="7" y="12"/>
                    <a:pt x="11" y="13"/>
                  </a:cubicBezTo>
                  <a:cubicBezTo>
                    <a:pt x="10" y="9"/>
                    <a:pt x="10" y="5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5" name="Freeform 156">
              <a:extLst>
                <a:ext uri="{FF2B5EF4-FFF2-40B4-BE49-F238E27FC236}">
                  <a16:creationId xmlns:a16="http://schemas.microsoft.com/office/drawing/2014/main" id="{3962D0FA-0C72-5460-EEF8-BC8A37CCB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127" y="3621690"/>
              <a:ext cx="16206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0" y="1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3"/>
                    <a:pt x="1" y="6"/>
                    <a:pt x="1" y="10"/>
                  </a:cubicBezTo>
                  <a:cubicBezTo>
                    <a:pt x="4" y="10"/>
                    <a:pt x="7" y="10"/>
                    <a:pt x="10" y="10"/>
                  </a:cubicBezTo>
                  <a:cubicBezTo>
                    <a:pt x="10" y="7"/>
                    <a:pt x="10" y="4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6" name="Freeform 157">
              <a:extLst>
                <a:ext uri="{FF2B5EF4-FFF2-40B4-BE49-F238E27FC236}">
                  <a16:creationId xmlns:a16="http://schemas.microsoft.com/office/drawing/2014/main" id="{7822ECB6-653B-2BCA-1D75-0380C5C6B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127" y="3663150"/>
              <a:ext cx="18006" cy="1658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10" y="0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cubicBezTo>
                    <a:pt x="10" y="7"/>
                    <a:pt x="10" y="3"/>
                    <a:pt x="1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reeform 158">
              <a:extLst>
                <a:ext uri="{FF2B5EF4-FFF2-40B4-BE49-F238E27FC236}">
                  <a16:creationId xmlns:a16="http://schemas.microsoft.com/office/drawing/2014/main" id="{6C5C846A-2BCB-5ABE-7830-452532F77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908" y="3595156"/>
              <a:ext cx="18006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4" y="12"/>
                    <a:pt x="8" y="12"/>
                    <a:pt x="12" y="12"/>
                  </a:cubicBezTo>
                  <a:cubicBezTo>
                    <a:pt x="12" y="8"/>
                    <a:pt x="12" y="4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8" name="Freeform 159">
              <a:extLst>
                <a:ext uri="{FF2B5EF4-FFF2-40B4-BE49-F238E27FC236}">
                  <a16:creationId xmlns:a16="http://schemas.microsoft.com/office/drawing/2014/main" id="{B1DC45FF-E592-96F5-A9E6-FC62517BE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918" y="3663150"/>
              <a:ext cx="19807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2" y="11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1"/>
                  </a:cubicBezTo>
                  <a:cubicBezTo>
                    <a:pt x="12" y="7"/>
                    <a:pt x="12" y="3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9" name="Freeform 160">
              <a:extLst>
                <a:ext uri="{FF2B5EF4-FFF2-40B4-BE49-F238E27FC236}">
                  <a16:creationId xmlns:a16="http://schemas.microsoft.com/office/drawing/2014/main" id="{2E423AF0-821E-739B-F8DB-D532B5C8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17" y="3596814"/>
              <a:ext cx="21608" cy="1824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3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3" h="12">
                  <a:moveTo>
                    <a:pt x="1" y="11"/>
                  </a:moveTo>
                  <a:cubicBezTo>
                    <a:pt x="5" y="11"/>
                    <a:pt x="9" y="12"/>
                    <a:pt x="13" y="12"/>
                  </a:cubicBezTo>
                  <a:cubicBezTo>
                    <a:pt x="13" y="8"/>
                    <a:pt x="12" y="4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1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0" name="Freeform 161">
              <a:extLst>
                <a:ext uri="{FF2B5EF4-FFF2-40B4-BE49-F238E27FC236}">
                  <a16:creationId xmlns:a16="http://schemas.microsoft.com/office/drawing/2014/main" id="{83335E5F-6048-451E-3171-39B622961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73" y="3595156"/>
              <a:ext cx="19807" cy="1824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" y="1"/>
                </a:cxn>
                <a:cxn ang="0">
                  <a:pos x="0" y="12"/>
                </a:cxn>
                <a:cxn ang="0">
                  <a:pos x="13" y="12"/>
                </a:cxn>
                <a:cxn ang="0">
                  <a:pos x="13" y="0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5" y="1"/>
                    <a:pt x="1" y="1"/>
                  </a:cubicBezTo>
                  <a:cubicBezTo>
                    <a:pt x="1" y="5"/>
                    <a:pt x="1" y="9"/>
                    <a:pt x="0" y="12"/>
                  </a:cubicBezTo>
                  <a:cubicBezTo>
                    <a:pt x="5" y="12"/>
                    <a:pt x="9" y="12"/>
                    <a:pt x="13" y="12"/>
                  </a:cubicBezTo>
                  <a:cubicBezTo>
                    <a:pt x="13" y="8"/>
                    <a:pt x="13" y="4"/>
                    <a:pt x="1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Freeform 162">
              <a:extLst>
                <a:ext uri="{FF2B5EF4-FFF2-40B4-BE49-F238E27FC236}">
                  <a16:creationId xmlns:a16="http://schemas.microsoft.com/office/drawing/2014/main" id="{72670460-F925-2C0E-8C88-87159A69A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17" y="3706268"/>
              <a:ext cx="21608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2"/>
                </a:cxn>
                <a:cxn ang="0">
                  <a:pos x="12" y="9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0" y="12"/>
                </a:cxn>
              </a:cxnLst>
              <a:rect l="0" t="0" r="r" b="b"/>
              <a:pathLst>
                <a:path w="13" h="12">
                  <a:moveTo>
                    <a:pt x="0" y="12"/>
                  </a:moveTo>
                  <a:cubicBezTo>
                    <a:pt x="3" y="12"/>
                    <a:pt x="7" y="12"/>
                    <a:pt x="10" y="12"/>
                  </a:cubicBezTo>
                  <a:cubicBezTo>
                    <a:pt x="11" y="11"/>
                    <a:pt x="12" y="10"/>
                    <a:pt x="12" y="9"/>
                  </a:cubicBezTo>
                  <a:cubicBezTo>
                    <a:pt x="12" y="6"/>
                    <a:pt x="13" y="3"/>
                    <a:pt x="13" y="0"/>
                  </a:cubicBezTo>
                  <a:cubicBezTo>
                    <a:pt x="9" y="0"/>
                    <a:pt x="5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Freeform 163">
              <a:extLst>
                <a:ext uri="{FF2B5EF4-FFF2-40B4-BE49-F238E27FC236}">
                  <a16:creationId xmlns:a16="http://schemas.microsoft.com/office/drawing/2014/main" id="{CD8F031B-1430-37E5-8511-CE174CD1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735" y="3641591"/>
              <a:ext cx="10804" cy="1492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cubicBezTo>
                    <a:pt x="5" y="7"/>
                    <a:pt x="6" y="3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3" name="Freeform 164">
              <a:extLst>
                <a:ext uri="{FF2B5EF4-FFF2-40B4-BE49-F238E27FC236}">
                  <a16:creationId xmlns:a16="http://schemas.microsoft.com/office/drawing/2014/main" id="{42BB35BD-30A2-7DB4-67CB-EA5D52A46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6" y="3704609"/>
              <a:ext cx="3601" cy="829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" y="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2"/>
                    <a:pt x="1" y="3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4" name="Freeform 165">
              <a:extLst>
                <a:ext uri="{FF2B5EF4-FFF2-40B4-BE49-F238E27FC236}">
                  <a16:creationId xmlns:a16="http://schemas.microsoft.com/office/drawing/2014/main" id="{F19C52A6-B4C0-EDD8-3A5C-0CD1FF1D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516" y="3729485"/>
              <a:ext cx="14405" cy="1658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1"/>
                </a:cxn>
                <a:cxn ang="0">
                  <a:pos x="8" y="11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1" y="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4"/>
                    <a:pt x="0" y="8"/>
                    <a:pt x="0" y="11"/>
                  </a:cubicBezTo>
                  <a:cubicBezTo>
                    <a:pt x="3" y="11"/>
                    <a:pt x="5" y="11"/>
                    <a:pt x="8" y="1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6" y="1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5" name="Freeform 166">
              <a:extLst>
                <a:ext uri="{FF2B5EF4-FFF2-40B4-BE49-F238E27FC236}">
                  <a16:creationId xmlns:a16="http://schemas.microsoft.com/office/drawing/2014/main" id="{E6191C62-44B0-588B-7734-6895DD12D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73" y="3638274"/>
              <a:ext cx="18006" cy="18242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3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2" y="2"/>
                    <a:pt x="12" y="1"/>
                    <a:pt x="12" y="0"/>
                  </a:cubicBezTo>
                  <a:cubicBezTo>
                    <a:pt x="8" y="0"/>
                    <a:pt x="4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6"/>
                    <a:pt x="12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6" name="Freeform 167">
              <a:extLst>
                <a:ext uri="{FF2B5EF4-FFF2-40B4-BE49-F238E27FC236}">
                  <a16:creationId xmlns:a16="http://schemas.microsoft.com/office/drawing/2014/main" id="{0345494D-1E82-AF0B-F0F3-7DD9532B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709" y="3663150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4" y="12"/>
                    <a:pt x="8" y="12"/>
                    <a:pt x="12" y="12"/>
                  </a:cubicBezTo>
                  <a:cubicBezTo>
                    <a:pt x="12" y="8"/>
                    <a:pt x="12" y="4"/>
                    <a:pt x="1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7" name="Freeform 168">
              <a:extLst>
                <a:ext uri="{FF2B5EF4-FFF2-40B4-BE49-F238E27FC236}">
                  <a16:creationId xmlns:a16="http://schemas.microsoft.com/office/drawing/2014/main" id="{82564618-0022-338F-7584-7977ABF0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127" y="3639932"/>
              <a:ext cx="180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8"/>
                    <a:pt x="10" y="4"/>
                    <a:pt x="10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8" name="Freeform 169">
              <a:extLst>
                <a:ext uri="{FF2B5EF4-FFF2-40B4-BE49-F238E27FC236}">
                  <a16:creationId xmlns:a16="http://schemas.microsoft.com/office/drawing/2014/main" id="{D6716694-4F7D-F4E5-4035-8CE59D17A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255" y="3674758"/>
              <a:ext cx="1801" cy="331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9" name="Freeform 170">
              <a:extLst>
                <a:ext uri="{FF2B5EF4-FFF2-40B4-BE49-F238E27FC236}">
                  <a16:creationId xmlns:a16="http://schemas.microsoft.com/office/drawing/2014/main" id="{0273DD2B-1AC6-D1D2-0715-5F820272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924" y="3557013"/>
              <a:ext cx="18006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6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11" y="9"/>
                    <a:pt x="10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Freeform 171">
              <a:extLst>
                <a:ext uri="{FF2B5EF4-FFF2-40B4-BE49-F238E27FC236}">
                  <a16:creationId xmlns:a16="http://schemas.microsoft.com/office/drawing/2014/main" id="{E61495D8-FAA1-4889-F0DA-3E8FE5B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259" y="3663150"/>
              <a:ext cx="10804" cy="165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7" y="0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2" y="11"/>
                    <a:pt x="5" y="11"/>
                    <a:pt x="7" y="11"/>
                  </a:cubicBezTo>
                  <a:cubicBezTo>
                    <a:pt x="7" y="7"/>
                    <a:pt x="7" y="3"/>
                    <a:pt x="7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Freeform 172">
              <a:extLst>
                <a:ext uri="{FF2B5EF4-FFF2-40B4-BE49-F238E27FC236}">
                  <a16:creationId xmlns:a16="http://schemas.microsoft.com/office/drawing/2014/main" id="{9C66DF52-7122-254B-1FCD-7015D6C2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660" y="3598473"/>
              <a:ext cx="7203" cy="16584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3" y="11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cubicBezTo>
                    <a:pt x="3" y="8"/>
                    <a:pt x="3" y="4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7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2" name="Freeform 173">
              <a:extLst>
                <a:ext uri="{FF2B5EF4-FFF2-40B4-BE49-F238E27FC236}">
                  <a16:creationId xmlns:a16="http://schemas.microsoft.com/office/drawing/2014/main" id="{0CD4E48E-8AC0-4213-E454-92C6BBC4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860" y="3702951"/>
              <a:ext cx="12605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7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3" y="12"/>
                    <a:pt x="5" y="12"/>
                    <a:pt x="8" y="12"/>
                  </a:cubicBezTo>
                  <a:cubicBezTo>
                    <a:pt x="7" y="8"/>
                    <a:pt x="7" y="5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7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3" name="Freeform 174">
              <a:extLst>
                <a:ext uri="{FF2B5EF4-FFF2-40B4-BE49-F238E27FC236}">
                  <a16:creationId xmlns:a16="http://schemas.microsoft.com/office/drawing/2014/main" id="{ABFDC540-A9B0-A54D-A4AE-A77449372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660" y="3621690"/>
              <a:ext cx="5402" cy="149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3" y="0"/>
                </a:cxn>
              </a:cxnLst>
              <a:rect l="0" t="0" r="r" b="b"/>
              <a:pathLst>
                <a:path w="3" h="10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0" y="6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6"/>
                    <a:pt x="3" y="3"/>
                    <a:pt x="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4" name="Freeform 175">
              <a:extLst>
                <a:ext uri="{FF2B5EF4-FFF2-40B4-BE49-F238E27FC236}">
                  <a16:creationId xmlns:a16="http://schemas.microsoft.com/office/drawing/2014/main" id="{41FE06C9-A9C8-F161-3777-8F40991C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265" y="3596814"/>
              <a:ext cx="16206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0" y="12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2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6" y="12"/>
                    <a:pt x="10" y="12"/>
                  </a:cubicBezTo>
                  <a:cubicBezTo>
                    <a:pt x="10" y="8"/>
                    <a:pt x="10" y="4"/>
                    <a:pt x="10" y="0"/>
                  </a:cubicBezTo>
                  <a:cubicBezTo>
                    <a:pt x="7" y="0"/>
                    <a:pt x="4" y="0"/>
                    <a:pt x="1" y="1"/>
                  </a:cubicBezTo>
                  <a:cubicBezTo>
                    <a:pt x="0" y="4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" name="Freeform 176">
              <a:extLst>
                <a:ext uri="{FF2B5EF4-FFF2-40B4-BE49-F238E27FC236}">
                  <a16:creationId xmlns:a16="http://schemas.microsoft.com/office/drawing/2014/main" id="{4C6EB104-3BE1-C306-313A-3D30CE0D5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882" y="3686367"/>
              <a:ext cx="19807" cy="149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12" y="7"/>
                    <a:pt x="11" y="3"/>
                    <a:pt x="11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6" name="Freeform 177">
              <a:extLst>
                <a:ext uri="{FF2B5EF4-FFF2-40B4-BE49-F238E27FC236}">
                  <a16:creationId xmlns:a16="http://schemas.microsoft.com/office/drawing/2014/main" id="{8B22422C-ABE2-7286-5F19-69476A9B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686367"/>
              <a:ext cx="18006" cy="1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1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4" y="10"/>
                    <a:pt x="8" y="10"/>
                    <a:pt x="11" y="1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7" name="Freeform 178">
              <a:extLst>
                <a:ext uri="{FF2B5EF4-FFF2-40B4-BE49-F238E27FC236}">
                  <a16:creationId xmlns:a16="http://schemas.microsoft.com/office/drawing/2014/main" id="{C563C584-5667-F484-32C9-E45E2A708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82" y="3663150"/>
              <a:ext cx="19807" cy="18242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2"/>
                </a:cxn>
                <a:cxn ang="0">
                  <a:pos x="12" y="12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cubicBezTo>
                    <a:pt x="12" y="8"/>
                    <a:pt x="12" y="4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5" y="12"/>
                    <a:pt x="8" y="12"/>
                    <a:pt x="12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8" name="Freeform 179">
              <a:extLst>
                <a:ext uri="{FF2B5EF4-FFF2-40B4-BE49-F238E27FC236}">
                  <a16:creationId xmlns:a16="http://schemas.microsoft.com/office/drawing/2014/main" id="{490AD9C6-AE11-D75C-AEA6-8F3A88190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709" y="3686367"/>
              <a:ext cx="18006" cy="149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2" y="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6"/>
                    <a:pt x="11" y="3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Freeform 180">
              <a:extLst>
                <a:ext uri="{FF2B5EF4-FFF2-40B4-BE49-F238E27FC236}">
                  <a16:creationId xmlns:a16="http://schemas.microsoft.com/office/drawing/2014/main" id="{939B6420-9F46-11C8-9E4B-BEA91CC3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686367"/>
              <a:ext cx="18006" cy="149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3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0" name="Freeform 181">
              <a:extLst>
                <a:ext uri="{FF2B5EF4-FFF2-40B4-BE49-F238E27FC236}">
                  <a16:creationId xmlns:a16="http://schemas.microsoft.com/office/drawing/2014/main" id="{5D7BFE80-66F9-59CE-C6EF-1C2C2BC06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638274"/>
              <a:ext cx="18006" cy="182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1" name="Freeform 182">
              <a:extLst>
                <a:ext uri="{FF2B5EF4-FFF2-40B4-BE49-F238E27FC236}">
                  <a16:creationId xmlns:a16="http://schemas.microsoft.com/office/drawing/2014/main" id="{2FF7F957-C77D-F22A-4EC3-01C74BC74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918" y="3639932"/>
              <a:ext cx="19807" cy="165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2" name="Freeform 183">
              <a:extLst>
                <a:ext uri="{FF2B5EF4-FFF2-40B4-BE49-F238E27FC236}">
                  <a16:creationId xmlns:a16="http://schemas.microsoft.com/office/drawing/2014/main" id="{E8161D99-C1C1-F9E0-A24E-68BFC1F78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464" y="3620032"/>
              <a:ext cx="16206" cy="1492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7"/>
                    <a:pt x="10" y="4"/>
                    <a:pt x="10" y="0"/>
                  </a:cubicBezTo>
                  <a:cubicBezTo>
                    <a:pt x="7" y="1"/>
                    <a:pt x="4" y="1"/>
                    <a:pt x="1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3" y="10"/>
                    <a:pt x="7" y="10"/>
                    <a:pt x="10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3" name="Freeform 184">
              <a:extLst>
                <a:ext uri="{FF2B5EF4-FFF2-40B4-BE49-F238E27FC236}">
                  <a16:creationId xmlns:a16="http://schemas.microsoft.com/office/drawing/2014/main" id="{67E07A10-4D11-2367-DF81-C415BEB6E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6873" y="3620032"/>
              <a:ext cx="19807" cy="149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2" y="10"/>
                </a:cxn>
                <a:cxn ang="0">
                  <a:pos x="13" y="0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cubicBezTo>
                    <a:pt x="8" y="0"/>
                    <a:pt x="4" y="0"/>
                    <a:pt x="0" y="0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6"/>
                    <a:pt x="12" y="3"/>
                    <a:pt x="13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4" name="Freeform 185">
              <a:extLst>
                <a:ext uri="{FF2B5EF4-FFF2-40B4-BE49-F238E27FC236}">
                  <a16:creationId xmlns:a16="http://schemas.microsoft.com/office/drawing/2014/main" id="{6542FA5E-127F-7861-C20B-42C8B295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082" y="3638274"/>
              <a:ext cx="19807" cy="1824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12"/>
                </a:cxn>
                <a:cxn ang="0">
                  <a:pos x="12" y="12"/>
                </a:cxn>
                <a:cxn ang="0">
                  <a:pos x="12" y="2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cubicBezTo>
                    <a:pt x="12" y="1"/>
                    <a:pt x="12" y="1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"/>
                    <a:pt x="12" y="5"/>
                    <a:pt x="12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Freeform 186">
              <a:extLst>
                <a:ext uri="{FF2B5EF4-FFF2-40B4-BE49-F238E27FC236}">
                  <a16:creationId xmlns:a16="http://schemas.microsoft.com/office/drawing/2014/main" id="{F4D4304F-3939-07A6-A208-D7D982871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663150"/>
              <a:ext cx="18006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5" y="12"/>
                    <a:pt x="9" y="12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6" name="Freeform 187">
              <a:extLst>
                <a:ext uri="{FF2B5EF4-FFF2-40B4-BE49-F238E27FC236}">
                  <a16:creationId xmlns:a16="http://schemas.microsoft.com/office/drawing/2014/main" id="{58FC2E5A-465A-8AB3-2652-E7B03E1D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638274"/>
              <a:ext cx="19807" cy="1824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8"/>
                    <a:pt x="12" y="4"/>
                    <a:pt x="12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7" name="Freeform 188">
              <a:extLst>
                <a:ext uri="{FF2B5EF4-FFF2-40B4-BE49-F238E27FC236}">
                  <a16:creationId xmlns:a16="http://schemas.microsoft.com/office/drawing/2014/main" id="{EF300041-F4AC-5BE3-2389-152B76DC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663150"/>
              <a:ext cx="19807" cy="182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7" y="12"/>
                    <a:pt x="11" y="12"/>
                  </a:cubicBezTo>
                  <a:cubicBezTo>
                    <a:pt x="12" y="8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8" name="Freeform 189">
              <a:extLst>
                <a:ext uri="{FF2B5EF4-FFF2-40B4-BE49-F238E27FC236}">
                  <a16:creationId xmlns:a16="http://schemas.microsoft.com/office/drawing/2014/main" id="{7B6300EB-2F5C-E0DF-8C46-421F09A5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284" y="3543746"/>
              <a:ext cx="18006" cy="49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0" y="4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cubicBezTo>
                    <a:pt x="3" y="4"/>
                    <a:pt x="7" y="4"/>
                    <a:pt x="10" y="4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7" y="0"/>
                    <a:pt x="3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9" name="Freeform 190">
              <a:extLst>
                <a:ext uri="{FF2B5EF4-FFF2-40B4-BE49-F238E27FC236}">
                  <a16:creationId xmlns:a16="http://schemas.microsoft.com/office/drawing/2014/main" id="{D272FFB3-E5DA-6F02-EDA2-F9E323CB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291" y="3573597"/>
              <a:ext cx="18006" cy="1658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" y="0"/>
                </a:cxn>
              </a:cxnLst>
              <a:rect l="0" t="0" r="r" b="b"/>
              <a:pathLst>
                <a:path w="11" h="11">
                  <a:moveTo>
                    <a:pt x="1" y="0"/>
                  </a:moveTo>
                  <a:cubicBezTo>
                    <a:pt x="1" y="4"/>
                    <a:pt x="1" y="7"/>
                    <a:pt x="0" y="11"/>
                  </a:cubicBezTo>
                  <a:cubicBezTo>
                    <a:pt x="4" y="11"/>
                    <a:pt x="7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0" name="Freeform 191">
              <a:extLst>
                <a:ext uri="{FF2B5EF4-FFF2-40B4-BE49-F238E27FC236}">
                  <a16:creationId xmlns:a16="http://schemas.microsoft.com/office/drawing/2014/main" id="{8CB93F06-7D60-79D6-040D-1421C3970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772603"/>
              <a:ext cx="12605" cy="9950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7"/>
                </a:cxn>
              </a:cxnLst>
              <a:rect l="0" t="0" r="r" b="b"/>
              <a:pathLst>
                <a:path w="8" h="7">
                  <a:moveTo>
                    <a:pt x="1" y="7"/>
                  </a:moveTo>
                  <a:cubicBezTo>
                    <a:pt x="3" y="7"/>
                    <a:pt x="5" y="7"/>
                    <a:pt x="8" y="7"/>
                  </a:cubicBezTo>
                  <a:cubicBezTo>
                    <a:pt x="8" y="4"/>
                    <a:pt x="8" y="2"/>
                    <a:pt x="8" y="0"/>
                  </a:cubicBezTo>
                  <a:cubicBezTo>
                    <a:pt x="6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1" name="Freeform 192">
              <a:extLst>
                <a:ext uri="{FF2B5EF4-FFF2-40B4-BE49-F238E27FC236}">
                  <a16:creationId xmlns:a16="http://schemas.microsoft.com/office/drawing/2014/main" id="{68B3716C-CA9D-1DD2-8666-AEE3D7363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915" y="3769286"/>
              <a:ext cx="18006" cy="1160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1" y="0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7" y="1"/>
                    <a:pt x="4" y="1"/>
                    <a:pt x="1" y="1"/>
                  </a:cubicBezTo>
                  <a:cubicBezTo>
                    <a:pt x="1" y="3"/>
                    <a:pt x="0" y="6"/>
                    <a:pt x="0" y="8"/>
                  </a:cubicBezTo>
                  <a:cubicBezTo>
                    <a:pt x="4" y="8"/>
                    <a:pt x="7" y="7"/>
                    <a:pt x="11" y="7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2" name="Freeform 193">
              <a:extLst>
                <a:ext uri="{FF2B5EF4-FFF2-40B4-BE49-F238E27FC236}">
                  <a16:creationId xmlns:a16="http://schemas.microsoft.com/office/drawing/2014/main" id="{BFFE0225-FC62-1BA5-89E2-784A133D9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715" y="3555355"/>
              <a:ext cx="19807" cy="149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12" y="7"/>
                    <a:pt x="11" y="4"/>
                    <a:pt x="11" y="1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8" y="10"/>
                    <a:pt x="12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3" name="Freeform 194">
              <a:extLst>
                <a:ext uri="{FF2B5EF4-FFF2-40B4-BE49-F238E27FC236}">
                  <a16:creationId xmlns:a16="http://schemas.microsoft.com/office/drawing/2014/main" id="{2381CC7F-F959-B9BD-E2F6-3F11C49F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915" y="3545405"/>
              <a:ext cx="18006" cy="49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4" y="3"/>
                    <a:pt x="7" y="3"/>
                    <a:pt x="10" y="3"/>
                  </a:cubicBezTo>
                  <a:cubicBezTo>
                    <a:pt x="7" y="2"/>
                    <a:pt x="4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4" name="Freeform 195">
              <a:extLst>
                <a:ext uri="{FF2B5EF4-FFF2-40B4-BE49-F238E27FC236}">
                  <a16:creationId xmlns:a16="http://schemas.microsoft.com/office/drawing/2014/main" id="{4A44058E-F3D8-1A88-F02F-1606B7B9D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752702"/>
              <a:ext cx="14405" cy="1326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9" y="6"/>
                    <a:pt x="9" y="3"/>
                    <a:pt x="9" y="0"/>
                  </a:cubicBezTo>
                  <a:cubicBezTo>
                    <a:pt x="6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3" y="9"/>
                    <a:pt x="6" y="9"/>
                    <a:pt x="9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5" name="Freeform 196">
              <a:extLst>
                <a:ext uri="{FF2B5EF4-FFF2-40B4-BE49-F238E27FC236}">
                  <a16:creationId xmlns:a16="http://schemas.microsoft.com/office/drawing/2014/main" id="{07F9B78C-3B34-72D8-59D4-65631AEB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474" y="3555355"/>
              <a:ext cx="19807" cy="149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0"/>
                </a:cxn>
                <a:cxn ang="0">
                  <a:pos x="12" y="9"/>
                </a:cxn>
                <a:cxn ang="0">
                  <a:pos x="1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12" h="10">
                  <a:moveTo>
                    <a:pt x="1" y="1"/>
                  </a:moveTo>
                  <a:cubicBezTo>
                    <a:pt x="1" y="4"/>
                    <a:pt x="0" y="7"/>
                    <a:pt x="0" y="10"/>
                  </a:cubicBezTo>
                  <a:cubicBezTo>
                    <a:pt x="4" y="10"/>
                    <a:pt x="8" y="9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9" y="0"/>
                    <a:pt x="6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6" name="Freeform 197">
              <a:extLst>
                <a:ext uri="{FF2B5EF4-FFF2-40B4-BE49-F238E27FC236}">
                  <a16:creationId xmlns:a16="http://schemas.microsoft.com/office/drawing/2014/main" id="{9194BA36-5BE7-A034-B54D-83ED655D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07" y="3555355"/>
              <a:ext cx="19807" cy="1326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1" y="9"/>
                </a:cxn>
              </a:cxnLst>
              <a:rect l="0" t="0" r="r" b="b"/>
              <a:pathLst>
                <a:path w="12" h="9">
                  <a:moveTo>
                    <a:pt x="1" y="9"/>
                  </a:moveTo>
                  <a:cubicBezTo>
                    <a:pt x="4" y="9"/>
                    <a:pt x="8" y="9"/>
                    <a:pt x="12" y="9"/>
                  </a:cubicBezTo>
                  <a:cubicBezTo>
                    <a:pt x="11" y="6"/>
                    <a:pt x="11" y="3"/>
                    <a:pt x="11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0" y="2"/>
                    <a:pt x="1" y="5"/>
                    <a:pt x="1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7" name="Freeform 198">
              <a:extLst>
                <a:ext uri="{FF2B5EF4-FFF2-40B4-BE49-F238E27FC236}">
                  <a16:creationId xmlns:a16="http://schemas.microsoft.com/office/drawing/2014/main" id="{02D682DB-9078-8A5C-1EE5-81ED4EDE9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892" y="3752702"/>
              <a:ext cx="14405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9" y="9"/>
                </a:cxn>
                <a:cxn ang="0">
                  <a:pos x="9" y="0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cubicBezTo>
                    <a:pt x="6" y="0"/>
                    <a:pt x="4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9"/>
                    <a:pt x="7" y="9"/>
                    <a:pt x="9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8" name="Freeform 199">
              <a:extLst>
                <a:ext uri="{FF2B5EF4-FFF2-40B4-BE49-F238E27FC236}">
                  <a16:creationId xmlns:a16="http://schemas.microsoft.com/office/drawing/2014/main" id="{62D02BEC-CCD1-4406-8812-CCAB2BAB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091" y="3553697"/>
              <a:ext cx="16206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3" y="9"/>
                    <a:pt x="6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9" name="Freeform 200">
              <a:extLst>
                <a:ext uri="{FF2B5EF4-FFF2-40B4-BE49-F238E27FC236}">
                  <a16:creationId xmlns:a16="http://schemas.microsoft.com/office/drawing/2014/main" id="{EF3BECA8-03E9-214E-6539-AD1B3F41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5683" y="3553697"/>
              <a:ext cx="19807" cy="149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9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cubicBezTo>
                    <a:pt x="4" y="10"/>
                    <a:pt x="8" y="10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9" y="0"/>
                    <a:pt x="5" y="1"/>
                    <a:pt x="1" y="1"/>
                  </a:cubicBezTo>
                  <a:cubicBezTo>
                    <a:pt x="1" y="4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0" name="Freeform 201">
              <a:extLst>
                <a:ext uri="{FF2B5EF4-FFF2-40B4-BE49-F238E27FC236}">
                  <a16:creationId xmlns:a16="http://schemas.microsoft.com/office/drawing/2014/main" id="{76134366-0447-E0FB-7972-A3D7CA28A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284" y="3751044"/>
              <a:ext cx="18006" cy="1492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1" y="10"/>
                </a:cxn>
                <a:cxn ang="0">
                  <a:pos x="11" y="1"/>
                </a:cxn>
              </a:cxnLst>
              <a:rect l="0" t="0" r="r" b="b"/>
              <a:pathLst>
                <a:path w="11" h="10">
                  <a:moveTo>
                    <a:pt x="11" y="1"/>
                  </a:moveTo>
                  <a:cubicBezTo>
                    <a:pt x="7" y="1"/>
                    <a:pt x="4" y="0"/>
                    <a:pt x="0" y="0"/>
                  </a:cubicBezTo>
                  <a:cubicBezTo>
                    <a:pt x="0" y="3"/>
                    <a:pt x="0" y="6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9"/>
                    <a:pt x="8" y="10"/>
                    <a:pt x="11" y="10"/>
                  </a:cubicBezTo>
                  <a:cubicBezTo>
                    <a:pt x="11" y="7"/>
                    <a:pt x="11" y="4"/>
                    <a:pt x="11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1" name="Freeform 202">
              <a:extLst>
                <a:ext uri="{FF2B5EF4-FFF2-40B4-BE49-F238E27FC236}">
                  <a16:creationId xmlns:a16="http://schemas.microsoft.com/office/drawing/2014/main" id="{04F8DF5E-3818-B235-B2B7-FD9B34607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660" y="3639932"/>
              <a:ext cx="5402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1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2" y="6"/>
                </a:cxn>
                <a:cxn ang="0">
                  <a:pos x="0" y="11"/>
                </a:cxn>
              </a:cxnLst>
              <a:rect l="0" t="0" r="r" b="b"/>
              <a:pathLst>
                <a:path w="3" h="11">
                  <a:moveTo>
                    <a:pt x="0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8"/>
                    <a:pt x="2" y="4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2" y="7"/>
                    <a:pt x="1" y="9"/>
                    <a:pt x="0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2" name="Freeform 203">
              <a:extLst>
                <a:ext uri="{FF2B5EF4-FFF2-40B4-BE49-F238E27FC236}">
                  <a16:creationId xmlns:a16="http://schemas.microsoft.com/office/drawing/2014/main" id="{B5B354FB-BE49-C4BD-676F-90DCBAB62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07" y="3770945"/>
              <a:ext cx="18006" cy="99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"/>
                </a:cxn>
                <a:cxn ang="0">
                  <a:pos x="0" y="7"/>
                </a:cxn>
                <a:cxn ang="0">
                  <a:pos x="10" y="7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3" y="7"/>
                    <a:pt x="7" y="7"/>
                    <a:pt x="10" y="7"/>
                  </a:cubicBezTo>
                  <a:cubicBezTo>
                    <a:pt x="11" y="5"/>
                    <a:pt x="11" y="3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3" name="Freeform 204">
              <a:extLst>
                <a:ext uri="{FF2B5EF4-FFF2-40B4-BE49-F238E27FC236}">
                  <a16:creationId xmlns:a16="http://schemas.microsoft.com/office/drawing/2014/main" id="{D34F5FD8-46B5-A12D-DA44-35B105D6D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506" y="3787528"/>
              <a:ext cx="18006" cy="49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1" y="3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4" name="Freeform 206">
              <a:extLst>
                <a:ext uri="{FF2B5EF4-FFF2-40B4-BE49-F238E27FC236}">
                  <a16:creationId xmlns:a16="http://schemas.microsoft.com/office/drawing/2014/main" id="{FD2F5F91-0310-FEF6-B89C-E400A6329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553696"/>
              <a:ext cx="14405" cy="132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3" y="9"/>
                    <a:pt x="6" y="9"/>
                    <a:pt x="9" y="9"/>
                  </a:cubicBezTo>
                  <a:cubicBezTo>
                    <a:pt x="9" y="6"/>
                    <a:pt x="9" y="3"/>
                    <a:pt x="8" y="0"/>
                  </a:cubicBezTo>
                  <a:cubicBezTo>
                    <a:pt x="5" y="0"/>
                    <a:pt x="2" y="0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5" name="Freeform 207">
              <a:extLst>
                <a:ext uri="{FF2B5EF4-FFF2-40B4-BE49-F238E27FC236}">
                  <a16:creationId xmlns:a16="http://schemas.microsoft.com/office/drawing/2014/main" id="{82B02049-7A22-1A49-71AF-CFC376875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787528"/>
              <a:ext cx="12605" cy="49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8" y="0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1"/>
                    <a:pt x="8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6" name="Freeform 208">
              <a:extLst>
                <a:ext uri="{FF2B5EF4-FFF2-40B4-BE49-F238E27FC236}">
                  <a16:creationId xmlns:a16="http://schemas.microsoft.com/office/drawing/2014/main" id="{4CE077CD-39C7-00E9-3F88-9A830BDD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487" y="3787528"/>
              <a:ext cx="12605" cy="497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7" name="Freeform 209">
              <a:extLst>
                <a:ext uri="{FF2B5EF4-FFF2-40B4-BE49-F238E27FC236}">
                  <a16:creationId xmlns:a16="http://schemas.microsoft.com/office/drawing/2014/main" id="{45942042-615D-0F2B-0BFA-DE1F936F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07" y="3542088"/>
              <a:ext cx="18006" cy="66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1" y="5"/>
                </a:cxn>
                <a:cxn ang="0">
                  <a:pos x="10" y="2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3" y="5"/>
                    <a:pt x="7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8" name="Freeform 210">
              <a:extLst>
                <a:ext uri="{FF2B5EF4-FFF2-40B4-BE49-F238E27FC236}">
                  <a16:creationId xmlns:a16="http://schemas.microsoft.com/office/drawing/2014/main" id="{077CCA9E-4EF8-70AE-B6F6-AE41BD5D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93" y="3787528"/>
              <a:ext cx="12605" cy="49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0"/>
                    <a:pt x="1" y="0"/>
                  </a:cubicBezTo>
                  <a:cubicBezTo>
                    <a:pt x="1" y="2"/>
                    <a:pt x="1" y="3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9" name="Freeform 211">
              <a:extLst>
                <a:ext uri="{FF2B5EF4-FFF2-40B4-BE49-F238E27FC236}">
                  <a16:creationId xmlns:a16="http://schemas.microsoft.com/office/drawing/2014/main" id="{C19BE289-568F-A53E-DD38-C6363EA0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3915" y="3785870"/>
              <a:ext cx="18006" cy="663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1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0" name="Freeform 212">
              <a:extLst>
                <a:ext uri="{FF2B5EF4-FFF2-40B4-BE49-F238E27FC236}">
                  <a16:creationId xmlns:a16="http://schemas.microsoft.com/office/drawing/2014/main" id="{5C8A4D98-2197-DDB3-111D-EA9F6581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480" y="3548721"/>
              <a:ext cx="3601" cy="165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1" name="Freeform 213">
              <a:extLst>
                <a:ext uri="{FF2B5EF4-FFF2-40B4-BE49-F238E27FC236}">
                  <a16:creationId xmlns:a16="http://schemas.microsoft.com/office/drawing/2014/main" id="{2D38EFC0-6BE7-CD33-8760-2A54B5FEC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892" y="3540429"/>
              <a:ext cx="14405" cy="66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1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3" y="5"/>
                    <a:pt x="6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2" name="Freeform 214">
              <a:extLst>
                <a:ext uri="{FF2B5EF4-FFF2-40B4-BE49-F238E27FC236}">
                  <a16:creationId xmlns:a16="http://schemas.microsoft.com/office/drawing/2014/main" id="{2573AB21-8362-8515-CDD2-CF552CEE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540429"/>
              <a:ext cx="12605" cy="82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8" y="6"/>
                </a:cxn>
                <a:cxn ang="0">
                  <a:pos x="8" y="1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5" y="6"/>
                    <a:pt x="8" y="6"/>
                  </a:cubicBezTo>
                  <a:cubicBezTo>
                    <a:pt x="8" y="4"/>
                    <a:pt x="8" y="2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3" name="Freeform 215">
              <a:extLst>
                <a:ext uri="{FF2B5EF4-FFF2-40B4-BE49-F238E27FC236}">
                  <a16:creationId xmlns:a16="http://schemas.microsoft.com/office/drawing/2014/main" id="{AAAE95F5-AF6B-E5D3-A7CA-86642F180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053" y="3684709"/>
              <a:ext cx="10804" cy="1326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7"/>
                </a:cxn>
              </a:cxnLst>
              <a:rect l="0" t="0" r="r" b="b"/>
              <a:pathLst>
                <a:path w="7" h="9">
                  <a:moveTo>
                    <a:pt x="1" y="7"/>
                  </a:moveTo>
                  <a:cubicBezTo>
                    <a:pt x="2" y="8"/>
                    <a:pt x="3" y="8"/>
                    <a:pt x="4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6"/>
                    <a:pt x="7" y="3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3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4" name="Freeform 216">
              <a:extLst>
                <a:ext uri="{FF2B5EF4-FFF2-40B4-BE49-F238E27FC236}">
                  <a16:creationId xmlns:a16="http://schemas.microsoft.com/office/drawing/2014/main" id="{C4DC2161-ECB5-1505-21B2-3841A7C0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085" y="3770944"/>
              <a:ext cx="16206" cy="995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10" y="7"/>
                </a:cxn>
                <a:cxn ang="0">
                  <a:pos x="10" y="1"/>
                </a:cxn>
              </a:cxnLst>
              <a:rect l="0" t="0" r="r" b="b"/>
              <a:pathLst>
                <a:path w="10" h="7">
                  <a:moveTo>
                    <a:pt x="10" y="1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7"/>
                    <a:pt x="7" y="7"/>
                    <a:pt x="10" y="7"/>
                  </a:cubicBezTo>
                  <a:cubicBezTo>
                    <a:pt x="10" y="5"/>
                    <a:pt x="10" y="3"/>
                    <a:pt x="1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5" name="Freeform 217">
              <a:extLst>
                <a:ext uri="{FF2B5EF4-FFF2-40B4-BE49-F238E27FC236}">
                  <a16:creationId xmlns:a16="http://schemas.microsoft.com/office/drawing/2014/main" id="{35C7DC90-F7AD-520A-0C54-BDA25D29E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693" y="3772603"/>
              <a:ext cx="12605" cy="99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2"/>
                    <a:pt x="1" y="5"/>
                    <a:pt x="1" y="6"/>
                  </a:cubicBezTo>
                  <a:cubicBezTo>
                    <a:pt x="3" y="7"/>
                    <a:pt x="6" y="7"/>
                    <a:pt x="8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6" name="Freeform 218">
              <a:extLst>
                <a:ext uri="{FF2B5EF4-FFF2-40B4-BE49-F238E27FC236}">
                  <a16:creationId xmlns:a16="http://schemas.microsoft.com/office/drawing/2014/main" id="{DB99F7EA-4FBD-C644-0A03-2B7B1BFF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259" y="3684709"/>
              <a:ext cx="12605" cy="1492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8" y="10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8" y="7"/>
                    <a:pt x="8" y="4"/>
                    <a:pt x="8" y="1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1" y="3"/>
                    <a:pt x="1" y="6"/>
                    <a:pt x="1" y="10"/>
                  </a:cubicBezTo>
                  <a:cubicBezTo>
                    <a:pt x="3" y="10"/>
                    <a:pt x="6" y="10"/>
                    <a:pt x="8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7" name="Freeform 219">
              <a:extLst>
                <a:ext uri="{FF2B5EF4-FFF2-40B4-BE49-F238E27FC236}">
                  <a16:creationId xmlns:a16="http://schemas.microsoft.com/office/drawing/2014/main" id="{7C978CD4-F201-B69C-F518-4C63BFF5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866" y="3727826"/>
              <a:ext cx="18006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1" y="11"/>
                </a:cxn>
                <a:cxn ang="0">
                  <a:pos x="9" y="1"/>
                </a:cxn>
                <a:cxn ang="0">
                  <a:pos x="0" y="0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4" y="11"/>
                    <a:pt x="7" y="11"/>
                    <a:pt x="11" y="11"/>
                  </a:cubicBezTo>
                  <a:cubicBezTo>
                    <a:pt x="10" y="8"/>
                    <a:pt x="10" y="4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8" name="Freeform 220">
              <a:extLst>
                <a:ext uri="{FF2B5EF4-FFF2-40B4-BE49-F238E27FC236}">
                  <a16:creationId xmlns:a16="http://schemas.microsoft.com/office/drawing/2014/main" id="{5C98E19D-BAFB-2066-1F46-5CD6DD28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876" y="3769286"/>
              <a:ext cx="10804" cy="3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" y="1"/>
                    <a:pt x="5" y="1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9" name="Freeform 221">
              <a:extLst>
                <a:ext uri="{FF2B5EF4-FFF2-40B4-BE49-F238E27FC236}">
                  <a16:creationId xmlns:a16="http://schemas.microsoft.com/office/drawing/2014/main" id="{3496AFB5-1681-AF69-2FE7-0ACECEF3D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069" y="3767628"/>
              <a:ext cx="14405" cy="49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9" y="2"/>
                    <a:pt x="8" y="2"/>
                    <a:pt x="8" y="1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2" y="2"/>
                    <a:pt x="5" y="3"/>
                    <a:pt x="9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0" name="Freeform 222">
              <a:extLst>
                <a:ext uri="{FF2B5EF4-FFF2-40B4-BE49-F238E27FC236}">
                  <a16:creationId xmlns:a16="http://schemas.microsoft.com/office/drawing/2014/main" id="{FA801A33-71BE-C5C1-2BCA-08881FC82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75" y="3749385"/>
              <a:ext cx="19807" cy="1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9"/>
                </a:cxn>
                <a:cxn ang="0">
                  <a:pos x="12" y="10"/>
                </a:cxn>
                <a:cxn ang="0">
                  <a:pos x="11" y="1"/>
                </a:cxn>
                <a:cxn ang="0">
                  <a:pos x="0" y="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0" y="3"/>
                    <a:pt x="0" y="6"/>
                    <a:pt x="1" y="9"/>
                  </a:cubicBezTo>
                  <a:cubicBezTo>
                    <a:pt x="4" y="10"/>
                    <a:pt x="8" y="10"/>
                    <a:pt x="12" y="10"/>
                  </a:cubicBezTo>
                  <a:cubicBezTo>
                    <a:pt x="12" y="7"/>
                    <a:pt x="11" y="4"/>
                    <a:pt x="11" y="1"/>
                  </a:cubicBezTo>
                  <a:cubicBezTo>
                    <a:pt x="7" y="1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1" name="Freeform 223">
              <a:extLst>
                <a:ext uri="{FF2B5EF4-FFF2-40B4-BE49-F238E27FC236}">
                  <a16:creationId xmlns:a16="http://schemas.microsoft.com/office/drawing/2014/main" id="{FA8D3ABD-275F-2F3C-BF8F-81B1F084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484" y="3731143"/>
              <a:ext cx="18006" cy="1658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11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0" y="3"/>
                    <a:pt x="0" y="7"/>
                    <a:pt x="1" y="10"/>
                  </a:cubicBezTo>
                  <a:cubicBezTo>
                    <a:pt x="4" y="11"/>
                    <a:pt x="8" y="11"/>
                    <a:pt x="11" y="11"/>
                  </a:cubicBezTo>
                  <a:cubicBezTo>
                    <a:pt x="11" y="8"/>
                    <a:pt x="11" y="4"/>
                    <a:pt x="1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2" name="Freeform 224">
              <a:extLst>
                <a:ext uri="{FF2B5EF4-FFF2-40B4-BE49-F238E27FC236}">
                  <a16:creationId xmlns:a16="http://schemas.microsoft.com/office/drawing/2014/main" id="{6571DA30-EE00-4791-0F5B-AC86A5248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474" y="3729485"/>
              <a:ext cx="21608" cy="16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3" y="11"/>
                </a:cxn>
                <a:cxn ang="0">
                  <a:pos x="12" y="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5" y="11"/>
                    <a:pt x="9" y="11"/>
                    <a:pt x="13" y="11"/>
                  </a:cubicBezTo>
                  <a:cubicBezTo>
                    <a:pt x="12" y="8"/>
                    <a:pt x="12" y="4"/>
                    <a:pt x="12" y="1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3" name="Freeform 225">
              <a:extLst>
                <a:ext uri="{FF2B5EF4-FFF2-40B4-BE49-F238E27FC236}">
                  <a16:creationId xmlns:a16="http://schemas.microsoft.com/office/drawing/2014/main" id="{9066B975-F643-42E8-6C83-2524001C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5265" y="3684709"/>
              <a:ext cx="18006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11" y="6"/>
                    <a:pt x="10" y="3"/>
                    <a:pt x="10" y="0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9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4" name="Freeform 226">
              <a:extLst>
                <a:ext uri="{FF2B5EF4-FFF2-40B4-BE49-F238E27FC236}">
                  <a16:creationId xmlns:a16="http://schemas.microsoft.com/office/drawing/2014/main" id="{2909C269-BAD7-22E9-9B6A-DB661B88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892" y="3731143"/>
              <a:ext cx="14405" cy="165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9" y="0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3" y="11"/>
                    <a:pt x="6" y="11"/>
                    <a:pt x="9" y="1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5" name="Freeform 227">
              <a:extLst>
                <a:ext uri="{FF2B5EF4-FFF2-40B4-BE49-F238E27FC236}">
                  <a16:creationId xmlns:a16="http://schemas.microsoft.com/office/drawing/2014/main" id="{22579004-22B7-B566-AAB9-C5770A7EC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464" y="3663150"/>
              <a:ext cx="18006" cy="16584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7"/>
                    <a:pt x="10" y="4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cubicBezTo>
                    <a:pt x="4" y="11"/>
                    <a:pt x="8" y="11"/>
                    <a:pt x="1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6" name="Freeform 228">
              <a:extLst>
                <a:ext uri="{FF2B5EF4-FFF2-40B4-BE49-F238E27FC236}">
                  <a16:creationId xmlns:a16="http://schemas.microsoft.com/office/drawing/2014/main" id="{14504C54-0B3C-697E-6398-AEF24781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464" y="3639932"/>
              <a:ext cx="16206" cy="1658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2"/>
                </a:cxn>
              </a:cxnLst>
              <a:rect l="0" t="0" r="r" b="b"/>
              <a:pathLst>
                <a:path w="10" h="11">
                  <a:moveTo>
                    <a:pt x="10" y="2"/>
                  </a:moveTo>
                  <a:cubicBezTo>
                    <a:pt x="10" y="1"/>
                    <a:pt x="10" y="1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8"/>
                    <a:pt x="10" y="5"/>
                    <a:pt x="10" y="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7" name="Freeform 229">
              <a:extLst>
                <a:ext uri="{FF2B5EF4-FFF2-40B4-BE49-F238E27FC236}">
                  <a16:creationId xmlns:a16="http://schemas.microsoft.com/office/drawing/2014/main" id="{1932178E-BADA-DE2A-8365-70DAD51B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066" y="3704609"/>
              <a:ext cx="18006" cy="1824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1" y="12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11" y="8"/>
                    <a:pt x="10" y="4"/>
                    <a:pt x="10" y="1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ubicBezTo>
                    <a:pt x="5" y="12"/>
                    <a:pt x="8" y="12"/>
                    <a:pt x="1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8" name="Freeform 230">
              <a:extLst>
                <a:ext uri="{FF2B5EF4-FFF2-40B4-BE49-F238E27FC236}">
                  <a16:creationId xmlns:a16="http://schemas.microsoft.com/office/drawing/2014/main" id="{07921F87-7A94-F165-BB82-ADF178578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67" y="3747727"/>
              <a:ext cx="18006" cy="1492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1" y="10"/>
                </a:cxn>
                <a:cxn ang="0">
                  <a:pos x="10" y="1"/>
                </a:cxn>
              </a:cxnLst>
              <a:rect l="0" t="0" r="r" b="b"/>
              <a:pathLst>
                <a:path w="11" h="10">
                  <a:moveTo>
                    <a:pt x="10" y="1"/>
                  </a:moveTo>
                  <a:cubicBezTo>
                    <a:pt x="7" y="1"/>
                    <a:pt x="3" y="0"/>
                    <a:pt x="0" y="0"/>
                  </a:cubicBezTo>
                  <a:cubicBezTo>
                    <a:pt x="1" y="3"/>
                    <a:pt x="1" y="6"/>
                    <a:pt x="1" y="9"/>
                  </a:cubicBezTo>
                  <a:cubicBezTo>
                    <a:pt x="4" y="10"/>
                    <a:pt x="8" y="10"/>
                    <a:pt x="11" y="10"/>
                  </a:cubicBezTo>
                  <a:cubicBezTo>
                    <a:pt x="11" y="7"/>
                    <a:pt x="10" y="4"/>
                    <a:pt x="10" y="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9" name="Freeform 231">
              <a:extLst>
                <a:ext uri="{FF2B5EF4-FFF2-40B4-BE49-F238E27FC236}">
                  <a16:creationId xmlns:a16="http://schemas.microsoft.com/office/drawing/2014/main" id="{C87A3540-46B1-7105-EC2C-CD09C7689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2660" y="3727826"/>
              <a:ext cx="12605" cy="149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2" y="8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7" y="7"/>
                    <a:pt x="6" y="4"/>
                    <a:pt x="6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0" name="Freeform 232">
              <a:extLst>
                <a:ext uri="{FF2B5EF4-FFF2-40B4-BE49-F238E27FC236}">
                  <a16:creationId xmlns:a16="http://schemas.microsoft.com/office/drawing/2014/main" id="{45C1F431-34AD-310F-5D71-610E89205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133" y="3598473"/>
              <a:ext cx="14405" cy="18242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8" y="12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1" y="12"/>
                </a:cxn>
              </a:cxnLst>
              <a:rect l="0" t="0" r="r" b="b"/>
              <a:pathLst>
                <a:path w="8" h="12">
                  <a:moveTo>
                    <a:pt x="1" y="12"/>
                  </a:moveTo>
                  <a:cubicBezTo>
                    <a:pt x="3" y="12"/>
                    <a:pt x="6" y="12"/>
                    <a:pt x="8" y="12"/>
                  </a:cubicBezTo>
                  <a:cubicBezTo>
                    <a:pt x="7" y="9"/>
                    <a:pt x="7" y="5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4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1" name="Freeform 233">
              <a:extLst>
                <a:ext uri="{FF2B5EF4-FFF2-40B4-BE49-F238E27FC236}">
                  <a16:creationId xmlns:a16="http://schemas.microsoft.com/office/drawing/2014/main" id="{559A6DE1-C877-FC07-5FE8-882C96E0B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725" y="3575255"/>
              <a:ext cx="18006" cy="16584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10" y="1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11" y="11"/>
                </a:cxn>
              </a:cxnLst>
              <a:rect l="0" t="0" r="r" b="b"/>
              <a:pathLst>
                <a:path w="11" h="11">
                  <a:moveTo>
                    <a:pt x="11" y="11"/>
                  </a:moveTo>
                  <a:cubicBezTo>
                    <a:pt x="11" y="8"/>
                    <a:pt x="11" y="4"/>
                    <a:pt x="10" y="1"/>
                  </a:cubicBezTo>
                  <a:cubicBezTo>
                    <a:pt x="7" y="1"/>
                    <a:pt x="4" y="0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5" y="11"/>
                    <a:pt x="8" y="11"/>
                    <a:pt x="1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2" name="Freeform 234">
              <a:extLst>
                <a:ext uri="{FF2B5EF4-FFF2-40B4-BE49-F238E27FC236}">
                  <a16:creationId xmlns:a16="http://schemas.microsoft.com/office/drawing/2014/main" id="{F3EAA18E-B27B-9F7D-05D6-B5620B895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133" y="3576914"/>
              <a:ext cx="9003" cy="16584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5" y="7"/>
                    <a:pt x="3" y="4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3" name="Freeform 235">
              <a:extLst>
                <a:ext uri="{FF2B5EF4-FFF2-40B4-BE49-F238E27FC236}">
                  <a16:creationId xmlns:a16="http://schemas.microsoft.com/office/drawing/2014/main" id="{FA4BD46F-6002-7EB6-5EC8-48AE04E0A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731143"/>
              <a:ext cx="16206" cy="16584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1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9" y="11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cubicBezTo>
                    <a:pt x="10" y="8"/>
                    <a:pt x="10" y="4"/>
                    <a:pt x="10" y="0"/>
                  </a:cubicBezTo>
                  <a:cubicBezTo>
                    <a:pt x="7" y="0"/>
                    <a:pt x="4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4" y="11"/>
                    <a:pt x="6" y="11"/>
                    <a:pt x="9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4" name="Freeform 236">
              <a:extLst>
                <a:ext uri="{FF2B5EF4-FFF2-40B4-BE49-F238E27FC236}">
                  <a16:creationId xmlns:a16="http://schemas.microsoft.com/office/drawing/2014/main" id="{3D97B608-BAB7-2170-9CA3-66C47B5F9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108" y="3573597"/>
              <a:ext cx="19807" cy="18242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2" y="12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2" h="12">
                  <a:moveTo>
                    <a:pt x="1" y="11"/>
                  </a:moveTo>
                  <a:cubicBezTo>
                    <a:pt x="4" y="11"/>
                    <a:pt x="8" y="11"/>
                    <a:pt x="12" y="12"/>
                  </a:cubicBezTo>
                  <a:cubicBezTo>
                    <a:pt x="12" y="8"/>
                    <a:pt x="11" y="4"/>
                    <a:pt x="11" y="1"/>
                  </a:cubicBezTo>
                  <a:cubicBezTo>
                    <a:pt x="7" y="1"/>
                    <a:pt x="4" y="1"/>
                    <a:pt x="0" y="0"/>
                  </a:cubicBezTo>
                  <a:cubicBezTo>
                    <a:pt x="0" y="4"/>
                    <a:pt x="1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5" name="Freeform 237">
              <a:extLst>
                <a:ext uri="{FF2B5EF4-FFF2-40B4-BE49-F238E27FC236}">
                  <a16:creationId xmlns:a16="http://schemas.microsoft.com/office/drawing/2014/main" id="{790E236D-D7B3-5181-5A7B-AA142A58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735" y="3621690"/>
              <a:ext cx="12605" cy="149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6" y="9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cubicBezTo>
                    <a:pt x="2" y="9"/>
                    <a:pt x="4" y="9"/>
                    <a:pt x="6" y="9"/>
                  </a:cubicBezTo>
                  <a:cubicBezTo>
                    <a:pt x="7" y="6"/>
                    <a:pt x="6" y="3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6" name="Freeform 238">
              <a:extLst>
                <a:ext uri="{FF2B5EF4-FFF2-40B4-BE49-F238E27FC236}">
                  <a16:creationId xmlns:a16="http://schemas.microsoft.com/office/drawing/2014/main" id="{B4F48D85-C058-7845-72B7-D0ECB100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516" y="3575255"/>
              <a:ext cx="21608" cy="16584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3" y="11"/>
                </a:cxn>
                <a:cxn ang="0">
                  <a:pos x="11" y="1"/>
                </a:cxn>
                <a:cxn ang="0">
                  <a:pos x="0" y="0"/>
                </a:cxn>
                <a:cxn ang="0">
                  <a:pos x="1" y="11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5" y="11"/>
                    <a:pt x="9" y="11"/>
                    <a:pt x="13" y="11"/>
                  </a:cubicBezTo>
                  <a:cubicBezTo>
                    <a:pt x="12" y="8"/>
                    <a:pt x="12" y="4"/>
                    <a:pt x="11" y="1"/>
                  </a:cubicBezTo>
                  <a:cubicBezTo>
                    <a:pt x="8" y="1"/>
                    <a:pt x="4" y="0"/>
                    <a:pt x="0" y="0"/>
                  </a:cubicBezTo>
                  <a:cubicBezTo>
                    <a:pt x="0" y="4"/>
                    <a:pt x="0" y="7"/>
                    <a:pt x="1" y="1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7" name="Freeform 239">
              <a:extLst>
                <a:ext uri="{FF2B5EF4-FFF2-40B4-BE49-F238E27FC236}">
                  <a16:creationId xmlns:a16="http://schemas.microsoft.com/office/drawing/2014/main" id="{0DD606EB-EE41-34B1-EAE3-0EC2EDF7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500" y="3573597"/>
              <a:ext cx="16206" cy="1658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3" y="11"/>
                    <a:pt x="6" y="11"/>
                    <a:pt x="10" y="11"/>
                  </a:cubicBezTo>
                  <a:cubicBezTo>
                    <a:pt x="10" y="7"/>
                    <a:pt x="10" y="4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8" name="Freeform 240">
              <a:extLst>
                <a:ext uri="{FF2B5EF4-FFF2-40B4-BE49-F238E27FC236}">
                  <a16:creationId xmlns:a16="http://schemas.microsoft.com/office/drawing/2014/main" id="{6E4F6330-CDA6-26A8-FE31-CA7AE95D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735" y="3663150"/>
              <a:ext cx="5402" cy="829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1" y="4"/>
                    <a:pt x="2" y="2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9" name="Freeform 241">
              <a:extLst>
                <a:ext uri="{FF2B5EF4-FFF2-40B4-BE49-F238E27FC236}">
                  <a16:creationId xmlns:a16="http://schemas.microsoft.com/office/drawing/2014/main" id="{7ACC5CD6-27D9-D474-C5B1-952B94A0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07" y="3751044"/>
              <a:ext cx="19807" cy="1492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2" y="0"/>
                </a:cxn>
                <a:cxn ang="0">
                  <a:pos x="1" y="1"/>
                </a:cxn>
                <a:cxn ang="0">
                  <a:pos x="0" y="10"/>
                </a:cxn>
                <a:cxn ang="0">
                  <a:pos x="11" y="10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cubicBezTo>
                    <a:pt x="11" y="7"/>
                    <a:pt x="12" y="4"/>
                    <a:pt x="12" y="0"/>
                  </a:cubicBezTo>
                  <a:cubicBezTo>
                    <a:pt x="8" y="1"/>
                    <a:pt x="4" y="1"/>
                    <a:pt x="1" y="1"/>
                  </a:cubicBezTo>
                  <a:cubicBezTo>
                    <a:pt x="1" y="4"/>
                    <a:pt x="1" y="7"/>
                    <a:pt x="0" y="10"/>
                  </a:cubicBezTo>
                  <a:cubicBezTo>
                    <a:pt x="4" y="10"/>
                    <a:pt x="7" y="10"/>
                    <a:pt x="11" y="1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0" name="Freeform 242">
              <a:extLst>
                <a:ext uri="{FF2B5EF4-FFF2-40B4-BE49-F238E27FC236}">
                  <a16:creationId xmlns:a16="http://schemas.microsoft.com/office/drawing/2014/main" id="{50209057-3E9A-8A24-BA3E-B2E8E2BE5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108" y="3731143"/>
              <a:ext cx="19807" cy="165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0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0"/>
                    <a:pt x="4" y="0"/>
                    <a:pt x="1" y="0"/>
                  </a:cubicBezTo>
                  <a:cubicBezTo>
                    <a:pt x="1" y="4"/>
                    <a:pt x="0" y="8"/>
                    <a:pt x="0" y="11"/>
                  </a:cubicBezTo>
                  <a:cubicBezTo>
                    <a:pt x="4" y="11"/>
                    <a:pt x="7" y="11"/>
                    <a:pt x="11" y="11"/>
                  </a:cubicBezTo>
                  <a:cubicBezTo>
                    <a:pt x="11" y="7"/>
                    <a:pt x="12" y="4"/>
                    <a:pt x="12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1" name="Freeform 243">
              <a:extLst>
                <a:ext uri="{FF2B5EF4-FFF2-40B4-BE49-F238E27FC236}">
                  <a16:creationId xmlns:a16="http://schemas.microsoft.com/office/drawing/2014/main" id="{A2C12B16-4E4A-2A84-6C13-5F5ECE40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715" y="3751044"/>
              <a:ext cx="16206" cy="1326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0" y="9"/>
                </a:cxn>
                <a:cxn ang="0">
                  <a:pos x="9" y="0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3" y="9"/>
                    <a:pt x="6" y="9"/>
                    <a:pt x="10" y="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2" name="Freeform 244">
              <a:extLst>
                <a:ext uri="{FF2B5EF4-FFF2-40B4-BE49-F238E27FC236}">
                  <a16:creationId xmlns:a16="http://schemas.microsoft.com/office/drawing/2014/main" id="{62D5C974-7B28-5607-DD95-E5C997A9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127" y="3684709"/>
              <a:ext cx="16206" cy="149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" y="0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7" y="7"/>
                    <a:pt x="9" y="3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3" name="Freeform 245">
              <a:extLst>
                <a:ext uri="{FF2B5EF4-FFF2-40B4-BE49-F238E27FC236}">
                  <a16:creationId xmlns:a16="http://schemas.microsoft.com/office/drawing/2014/main" id="{012FAB10-43DA-8DE5-211F-9B9D4AF1B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383" y="2314885"/>
              <a:ext cx="144052" cy="124379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77" y="40"/>
                </a:cxn>
                <a:cxn ang="0">
                  <a:pos x="77" y="35"/>
                </a:cxn>
                <a:cxn ang="0">
                  <a:pos x="83" y="29"/>
                </a:cxn>
                <a:cxn ang="0">
                  <a:pos x="83" y="22"/>
                </a:cxn>
                <a:cxn ang="0">
                  <a:pos x="73" y="9"/>
                </a:cxn>
                <a:cxn ang="0">
                  <a:pos x="65" y="9"/>
                </a:cxn>
                <a:cxn ang="0">
                  <a:pos x="60" y="14"/>
                </a:cxn>
                <a:cxn ang="0">
                  <a:pos x="53" y="12"/>
                </a:cxn>
                <a:cxn ang="0">
                  <a:pos x="53" y="5"/>
                </a:cxn>
                <a:cxn ang="0">
                  <a:pos x="47" y="0"/>
                </a:cxn>
                <a:cxn ang="0">
                  <a:pos x="31" y="1"/>
                </a:cxn>
                <a:cxn ang="0">
                  <a:pos x="25" y="6"/>
                </a:cxn>
                <a:cxn ang="0">
                  <a:pos x="26" y="15"/>
                </a:cxn>
                <a:cxn ang="0">
                  <a:pos x="22" y="18"/>
                </a:cxn>
                <a:cxn ang="0">
                  <a:pos x="14" y="15"/>
                </a:cxn>
                <a:cxn ang="0">
                  <a:pos x="7" y="17"/>
                </a:cxn>
                <a:cxn ang="0">
                  <a:pos x="0" y="32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10" y="43"/>
                </a:cxn>
                <a:cxn ang="0">
                  <a:pos x="11" y="48"/>
                </a:cxn>
                <a:cxn ang="0">
                  <a:pos x="5" y="54"/>
                </a:cxn>
                <a:cxn ang="0">
                  <a:pos x="5" y="61"/>
                </a:cxn>
                <a:cxn ang="0">
                  <a:pos x="16" y="74"/>
                </a:cxn>
                <a:cxn ang="0">
                  <a:pos x="22" y="74"/>
                </a:cxn>
                <a:cxn ang="0">
                  <a:pos x="23" y="74"/>
                </a:cxn>
                <a:cxn ang="0">
                  <a:pos x="29" y="69"/>
                </a:cxn>
                <a:cxn ang="0">
                  <a:pos x="34" y="71"/>
                </a:cxn>
                <a:cxn ang="0">
                  <a:pos x="35" y="77"/>
                </a:cxn>
                <a:cxn ang="0">
                  <a:pos x="40" y="83"/>
                </a:cxn>
                <a:cxn ang="0">
                  <a:pos x="57" y="81"/>
                </a:cxn>
                <a:cxn ang="0">
                  <a:pos x="62" y="76"/>
                </a:cxn>
                <a:cxn ang="0">
                  <a:pos x="62" y="67"/>
                </a:cxn>
                <a:cxn ang="0">
                  <a:pos x="65" y="65"/>
                </a:cxn>
                <a:cxn ang="0">
                  <a:pos x="72" y="68"/>
                </a:cxn>
                <a:cxn ang="0">
                  <a:pos x="79" y="66"/>
                </a:cxn>
                <a:cxn ang="0">
                  <a:pos x="88" y="52"/>
                </a:cxn>
                <a:cxn ang="0">
                  <a:pos x="86" y="45"/>
                </a:cxn>
                <a:cxn ang="0">
                  <a:pos x="43" y="58"/>
                </a:cxn>
                <a:cxn ang="0">
                  <a:pos x="26" y="41"/>
                </a:cxn>
                <a:cxn ang="0">
                  <a:pos x="43" y="24"/>
                </a:cxn>
                <a:cxn ang="0">
                  <a:pos x="60" y="41"/>
                </a:cxn>
                <a:cxn ang="0">
                  <a:pos x="43" y="58"/>
                </a:cxn>
              </a:cxnLst>
              <a:rect l="0" t="0" r="r" b="b"/>
              <a:pathLst>
                <a:path w="88" h="83">
                  <a:moveTo>
                    <a:pt x="86" y="45"/>
                  </a:moveTo>
                  <a:cubicBezTo>
                    <a:pt x="86" y="45"/>
                    <a:pt x="80" y="41"/>
                    <a:pt x="77" y="40"/>
                  </a:cubicBezTo>
                  <a:cubicBezTo>
                    <a:pt x="77" y="38"/>
                    <a:pt x="77" y="37"/>
                    <a:pt x="77" y="35"/>
                  </a:cubicBezTo>
                  <a:cubicBezTo>
                    <a:pt x="79" y="33"/>
                    <a:pt x="83" y="29"/>
                    <a:pt x="83" y="29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1" y="12"/>
                    <a:pt x="60" y="14"/>
                  </a:cubicBezTo>
                  <a:cubicBezTo>
                    <a:pt x="58" y="13"/>
                    <a:pt x="55" y="12"/>
                    <a:pt x="53" y="12"/>
                  </a:cubicBezTo>
                  <a:cubicBezTo>
                    <a:pt x="53" y="9"/>
                    <a:pt x="53" y="5"/>
                    <a:pt x="53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6" y="12"/>
                    <a:pt x="26" y="15"/>
                  </a:cubicBezTo>
                  <a:cubicBezTo>
                    <a:pt x="24" y="16"/>
                    <a:pt x="23" y="17"/>
                    <a:pt x="22" y="18"/>
                  </a:cubicBezTo>
                  <a:cubicBezTo>
                    <a:pt x="19" y="17"/>
                    <a:pt x="14" y="15"/>
                    <a:pt x="1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8" y="42"/>
                    <a:pt x="10" y="43"/>
                  </a:cubicBezTo>
                  <a:cubicBezTo>
                    <a:pt x="10" y="45"/>
                    <a:pt x="11" y="47"/>
                    <a:pt x="11" y="48"/>
                  </a:cubicBezTo>
                  <a:cubicBezTo>
                    <a:pt x="9" y="50"/>
                    <a:pt x="5" y="54"/>
                    <a:pt x="5" y="54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22" y="75"/>
                    <a:pt x="22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7" y="71"/>
                    <a:pt x="29" y="69"/>
                  </a:cubicBezTo>
                  <a:cubicBezTo>
                    <a:pt x="31" y="70"/>
                    <a:pt x="33" y="70"/>
                    <a:pt x="34" y="71"/>
                  </a:cubicBezTo>
                  <a:cubicBezTo>
                    <a:pt x="35" y="73"/>
                    <a:pt x="35" y="77"/>
                    <a:pt x="35" y="77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0"/>
                    <a:pt x="62" y="67"/>
                  </a:cubicBezTo>
                  <a:cubicBezTo>
                    <a:pt x="63" y="66"/>
                    <a:pt x="64" y="66"/>
                    <a:pt x="65" y="65"/>
                  </a:cubicBezTo>
                  <a:cubicBezTo>
                    <a:pt x="68" y="66"/>
                    <a:pt x="72" y="68"/>
                    <a:pt x="72" y="68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88" y="52"/>
                    <a:pt x="88" y="52"/>
                    <a:pt x="88" y="52"/>
                  </a:cubicBezTo>
                  <a:lnTo>
                    <a:pt x="86" y="45"/>
                  </a:lnTo>
                  <a:close/>
                  <a:moveTo>
                    <a:pt x="43" y="58"/>
                  </a:moveTo>
                  <a:cubicBezTo>
                    <a:pt x="34" y="58"/>
                    <a:pt x="26" y="51"/>
                    <a:pt x="26" y="41"/>
                  </a:cubicBezTo>
                  <a:cubicBezTo>
                    <a:pt x="26" y="32"/>
                    <a:pt x="34" y="24"/>
                    <a:pt x="43" y="24"/>
                  </a:cubicBezTo>
                  <a:cubicBezTo>
                    <a:pt x="52" y="24"/>
                    <a:pt x="60" y="32"/>
                    <a:pt x="60" y="41"/>
                  </a:cubicBezTo>
                  <a:cubicBezTo>
                    <a:pt x="60" y="51"/>
                    <a:pt x="52" y="58"/>
                    <a:pt x="43" y="5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4" name="Freeform 246">
              <a:extLst>
                <a:ext uri="{FF2B5EF4-FFF2-40B4-BE49-F238E27FC236}">
                  <a16:creationId xmlns:a16="http://schemas.microsoft.com/office/drawing/2014/main" id="{FF00EDC9-BFA9-A3E0-15B1-5AF6372D74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8000" y="2358003"/>
              <a:ext cx="43216" cy="39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3"/>
                </a:cxn>
                <a:cxn ang="0">
                  <a:pos x="14" y="27"/>
                </a:cxn>
                <a:cxn ang="0">
                  <a:pos x="27" y="13"/>
                </a:cxn>
                <a:cxn ang="0">
                  <a:pos x="14" y="0"/>
                </a:cxn>
                <a:cxn ang="0">
                  <a:pos x="14" y="23"/>
                </a:cxn>
                <a:cxn ang="0">
                  <a:pos x="4" y="13"/>
                </a:cxn>
                <a:cxn ang="0">
                  <a:pos x="14" y="3"/>
                </a:cxn>
                <a:cxn ang="0">
                  <a:pos x="24" y="13"/>
                </a:cxn>
                <a:cxn ang="0">
                  <a:pos x="14" y="23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  <a:moveTo>
                    <a:pt x="14" y="23"/>
                  </a:moveTo>
                  <a:cubicBezTo>
                    <a:pt x="8" y="23"/>
                    <a:pt x="4" y="19"/>
                    <a:pt x="4" y="13"/>
                  </a:cubicBezTo>
                  <a:cubicBezTo>
                    <a:pt x="4" y="8"/>
                    <a:pt x="8" y="3"/>
                    <a:pt x="14" y="3"/>
                  </a:cubicBezTo>
                  <a:cubicBezTo>
                    <a:pt x="19" y="3"/>
                    <a:pt x="24" y="8"/>
                    <a:pt x="24" y="13"/>
                  </a:cubicBezTo>
                  <a:cubicBezTo>
                    <a:pt x="24" y="19"/>
                    <a:pt x="19" y="23"/>
                    <a:pt x="14" y="2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5" name="Freeform 247">
              <a:extLst>
                <a:ext uri="{FF2B5EF4-FFF2-40B4-BE49-F238E27FC236}">
                  <a16:creationId xmlns:a16="http://schemas.microsoft.com/office/drawing/2014/main" id="{2E4BB47E-4FBF-0634-4F72-FFECCC6F3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67936" y="2276742"/>
              <a:ext cx="127846" cy="114428"/>
            </a:xfrm>
            <a:custGeom>
              <a:avLst/>
              <a:gdLst/>
              <a:ahLst/>
              <a:cxnLst>
                <a:cxn ang="0">
                  <a:pos x="70" y="37"/>
                </a:cxn>
                <a:cxn ang="0">
                  <a:pos x="70" y="32"/>
                </a:cxn>
                <a:cxn ang="0">
                  <a:pos x="76" y="27"/>
                </a:cxn>
                <a:cxn ang="0">
                  <a:pos x="76" y="20"/>
                </a:cxn>
                <a:cxn ang="0">
                  <a:pos x="66" y="9"/>
                </a:cxn>
                <a:cxn ang="0">
                  <a:pos x="59" y="9"/>
                </a:cxn>
                <a:cxn ang="0">
                  <a:pos x="54" y="13"/>
                </a:cxn>
                <a:cxn ang="0">
                  <a:pos x="48" y="11"/>
                </a:cxn>
                <a:cxn ang="0">
                  <a:pos x="48" y="5"/>
                </a:cxn>
                <a:cxn ang="0">
                  <a:pos x="43" y="0"/>
                </a:cxn>
                <a:cxn ang="0">
                  <a:pos x="28" y="1"/>
                </a:cxn>
                <a:cxn ang="0">
                  <a:pos x="23" y="6"/>
                </a:cxn>
                <a:cxn ang="0">
                  <a:pos x="23" y="14"/>
                </a:cxn>
                <a:cxn ang="0">
                  <a:pos x="19" y="17"/>
                </a:cxn>
                <a:cxn ang="0">
                  <a:pos x="13" y="14"/>
                </a:cxn>
                <a:cxn ang="0">
                  <a:pos x="6" y="16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9" y="40"/>
                </a:cxn>
                <a:cxn ang="0">
                  <a:pos x="10" y="44"/>
                </a:cxn>
                <a:cxn ang="0">
                  <a:pos x="4" y="49"/>
                </a:cxn>
                <a:cxn ang="0">
                  <a:pos x="4" y="56"/>
                </a:cxn>
                <a:cxn ang="0">
                  <a:pos x="14" y="68"/>
                </a:cxn>
                <a:cxn ang="0">
                  <a:pos x="20" y="68"/>
                </a:cxn>
                <a:cxn ang="0">
                  <a:pos x="21" y="68"/>
                </a:cxn>
                <a:cxn ang="0">
                  <a:pos x="26" y="63"/>
                </a:cxn>
                <a:cxn ang="0">
                  <a:pos x="31" y="65"/>
                </a:cxn>
                <a:cxn ang="0">
                  <a:pos x="32" y="71"/>
                </a:cxn>
                <a:cxn ang="0">
                  <a:pos x="36" y="76"/>
                </a:cxn>
                <a:cxn ang="0">
                  <a:pos x="52" y="74"/>
                </a:cxn>
                <a:cxn ang="0">
                  <a:pos x="56" y="70"/>
                </a:cxn>
                <a:cxn ang="0">
                  <a:pos x="56" y="62"/>
                </a:cxn>
                <a:cxn ang="0">
                  <a:pos x="59" y="59"/>
                </a:cxn>
                <a:cxn ang="0">
                  <a:pos x="65" y="63"/>
                </a:cxn>
                <a:cxn ang="0">
                  <a:pos x="72" y="61"/>
                </a:cxn>
                <a:cxn ang="0">
                  <a:pos x="79" y="48"/>
                </a:cxn>
                <a:cxn ang="0">
                  <a:pos x="78" y="41"/>
                </a:cxn>
                <a:cxn ang="0">
                  <a:pos x="70" y="37"/>
                </a:cxn>
                <a:cxn ang="0">
                  <a:pos x="39" y="53"/>
                </a:cxn>
                <a:cxn ang="0">
                  <a:pos x="23" y="38"/>
                </a:cxn>
                <a:cxn ang="0">
                  <a:pos x="39" y="23"/>
                </a:cxn>
                <a:cxn ang="0">
                  <a:pos x="54" y="38"/>
                </a:cxn>
                <a:cxn ang="0">
                  <a:pos x="39" y="53"/>
                </a:cxn>
              </a:cxnLst>
              <a:rect l="0" t="0" r="r" b="b"/>
              <a:pathLst>
                <a:path w="79" h="76">
                  <a:moveTo>
                    <a:pt x="70" y="37"/>
                  </a:moveTo>
                  <a:cubicBezTo>
                    <a:pt x="70" y="35"/>
                    <a:pt x="70" y="34"/>
                    <a:pt x="70" y="32"/>
                  </a:cubicBezTo>
                  <a:cubicBezTo>
                    <a:pt x="72" y="31"/>
                    <a:pt x="76" y="27"/>
                    <a:pt x="76" y="27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5" y="12"/>
                    <a:pt x="54" y="13"/>
                  </a:cubicBezTo>
                  <a:cubicBezTo>
                    <a:pt x="52" y="12"/>
                    <a:pt x="50" y="11"/>
                    <a:pt x="48" y="11"/>
                  </a:cubicBezTo>
                  <a:cubicBezTo>
                    <a:pt x="48" y="9"/>
                    <a:pt x="48" y="5"/>
                    <a:pt x="48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11"/>
                    <a:pt x="23" y="14"/>
                  </a:cubicBezTo>
                  <a:cubicBezTo>
                    <a:pt x="22" y="15"/>
                    <a:pt x="21" y="16"/>
                    <a:pt x="19" y="17"/>
                  </a:cubicBezTo>
                  <a:cubicBezTo>
                    <a:pt x="17" y="16"/>
                    <a:pt x="13" y="14"/>
                    <a:pt x="13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7" y="39"/>
                    <a:pt x="9" y="40"/>
                  </a:cubicBezTo>
                  <a:cubicBezTo>
                    <a:pt x="9" y="41"/>
                    <a:pt x="9" y="43"/>
                    <a:pt x="10" y="44"/>
                  </a:cubicBezTo>
                  <a:cubicBezTo>
                    <a:pt x="8" y="46"/>
                    <a:pt x="4" y="49"/>
                    <a:pt x="4" y="49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20" y="68"/>
                    <a:pt x="20" y="68"/>
                  </a:cubicBezTo>
                  <a:cubicBezTo>
                    <a:pt x="20" y="68"/>
                    <a:pt x="21" y="68"/>
                    <a:pt x="21" y="68"/>
                  </a:cubicBezTo>
                  <a:cubicBezTo>
                    <a:pt x="21" y="68"/>
                    <a:pt x="24" y="65"/>
                    <a:pt x="26" y="63"/>
                  </a:cubicBezTo>
                  <a:cubicBezTo>
                    <a:pt x="28" y="64"/>
                    <a:pt x="29" y="64"/>
                    <a:pt x="31" y="65"/>
                  </a:cubicBezTo>
                  <a:cubicBezTo>
                    <a:pt x="31" y="67"/>
                    <a:pt x="32" y="71"/>
                    <a:pt x="32" y="71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64"/>
                    <a:pt x="56" y="62"/>
                  </a:cubicBezTo>
                  <a:cubicBezTo>
                    <a:pt x="57" y="61"/>
                    <a:pt x="58" y="60"/>
                    <a:pt x="59" y="59"/>
                  </a:cubicBezTo>
                  <a:cubicBezTo>
                    <a:pt x="61" y="60"/>
                    <a:pt x="65" y="63"/>
                    <a:pt x="65" y="63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3" y="38"/>
                    <a:pt x="70" y="37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8"/>
                  </a:cubicBezTo>
                  <a:cubicBezTo>
                    <a:pt x="23" y="30"/>
                    <a:pt x="30" y="23"/>
                    <a:pt x="39" y="23"/>
                  </a:cubicBezTo>
                  <a:cubicBezTo>
                    <a:pt x="47" y="23"/>
                    <a:pt x="54" y="30"/>
                    <a:pt x="54" y="38"/>
                  </a:cubicBezTo>
                  <a:cubicBezTo>
                    <a:pt x="54" y="46"/>
                    <a:pt x="47" y="53"/>
                    <a:pt x="39" y="5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6" name="Freeform 248">
              <a:extLst>
                <a:ext uri="{FF2B5EF4-FFF2-40B4-BE49-F238E27FC236}">
                  <a16:creationId xmlns:a16="http://schemas.microsoft.com/office/drawing/2014/main" id="{7EDEEBAB-78A2-7A7D-DFBD-908416EB9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1151" y="2314885"/>
              <a:ext cx="39614" cy="3648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2"/>
                </a:cxn>
                <a:cxn ang="0">
                  <a:pos x="13" y="24"/>
                </a:cxn>
                <a:cxn ang="0">
                  <a:pos x="25" y="12"/>
                </a:cxn>
                <a:cxn ang="0">
                  <a:pos x="13" y="0"/>
                </a:cxn>
                <a:cxn ang="0">
                  <a:pos x="13" y="21"/>
                </a:cxn>
                <a:cxn ang="0">
                  <a:pos x="4" y="12"/>
                </a:cxn>
                <a:cxn ang="0">
                  <a:pos x="13" y="3"/>
                </a:cxn>
                <a:cxn ang="0">
                  <a:pos x="22" y="12"/>
                </a:cxn>
                <a:cxn ang="0">
                  <a:pos x="13" y="21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21"/>
                  </a:moveTo>
                  <a:cubicBezTo>
                    <a:pt x="8" y="21"/>
                    <a:pt x="4" y="17"/>
                    <a:pt x="4" y="12"/>
                  </a:cubicBezTo>
                  <a:cubicBezTo>
                    <a:pt x="4" y="7"/>
                    <a:pt x="8" y="3"/>
                    <a:pt x="13" y="3"/>
                  </a:cubicBezTo>
                  <a:cubicBezTo>
                    <a:pt x="18" y="3"/>
                    <a:pt x="22" y="7"/>
                    <a:pt x="22" y="12"/>
                  </a:cubicBezTo>
                  <a:cubicBezTo>
                    <a:pt x="22" y="17"/>
                    <a:pt x="18" y="21"/>
                    <a:pt x="13" y="21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7" name="Freeform 249">
              <a:extLst>
                <a:ext uri="{FF2B5EF4-FFF2-40B4-BE49-F238E27FC236}">
                  <a16:creationId xmlns:a16="http://schemas.microsoft.com/office/drawing/2014/main" id="{819CB9CC-3917-FD80-FBD1-626F77466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8965" y="2205432"/>
              <a:ext cx="90032" cy="77944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7" y="30"/>
                </a:cxn>
                <a:cxn ang="0">
                  <a:pos x="3" y="34"/>
                </a:cxn>
                <a:cxn ang="0">
                  <a:pos x="3" y="38"/>
                </a:cxn>
                <a:cxn ang="0">
                  <a:pos x="10" y="46"/>
                </a:cxn>
                <a:cxn ang="0">
                  <a:pos x="14" y="47"/>
                </a:cxn>
                <a:cxn ang="0">
                  <a:pos x="14" y="46"/>
                </a:cxn>
                <a:cxn ang="0">
                  <a:pos x="18" y="43"/>
                </a:cxn>
                <a:cxn ang="0">
                  <a:pos x="21" y="44"/>
                </a:cxn>
                <a:cxn ang="0">
                  <a:pos x="22" y="49"/>
                </a:cxn>
                <a:cxn ang="0">
                  <a:pos x="25" y="52"/>
                </a:cxn>
                <a:cxn ang="0">
                  <a:pos x="36" y="51"/>
                </a:cxn>
                <a:cxn ang="0">
                  <a:pos x="39" y="48"/>
                </a:cxn>
                <a:cxn ang="0">
                  <a:pos x="38" y="42"/>
                </a:cxn>
                <a:cxn ang="0">
                  <a:pos x="41" y="41"/>
                </a:cxn>
                <a:cxn ang="0">
                  <a:pos x="45" y="43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54" y="28"/>
                </a:cxn>
                <a:cxn ang="0">
                  <a:pos x="48" y="25"/>
                </a:cxn>
                <a:cxn ang="0">
                  <a:pos x="48" y="22"/>
                </a:cxn>
                <a:cxn ang="0">
                  <a:pos x="52" y="19"/>
                </a:cxn>
                <a:cxn ang="0">
                  <a:pos x="52" y="14"/>
                </a:cxn>
                <a:cxn ang="0">
                  <a:pos x="45" y="6"/>
                </a:cxn>
                <a:cxn ang="0">
                  <a:pos x="41" y="6"/>
                </a:cxn>
                <a:cxn ang="0">
                  <a:pos x="37" y="9"/>
                </a:cxn>
                <a:cxn ang="0">
                  <a:pos x="33" y="7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19" y="1"/>
                </a:cxn>
                <a:cxn ang="0">
                  <a:pos x="16" y="4"/>
                </a:cxn>
                <a:cxn ang="0">
                  <a:pos x="16" y="9"/>
                </a:cxn>
                <a:cxn ang="0">
                  <a:pos x="13" y="11"/>
                </a:cxn>
                <a:cxn ang="0">
                  <a:pos x="9" y="9"/>
                </a:cxn>
                <a:cxn ang="0">
                  <a:pos x="4" y="11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6" y="27"/>
                </a:cxn>
                <a:cxn ang="0">
                  <a:pos x="27" y="15"/>
                </a:cxn>
                <a:cxn ang="0">
                  <a:pos x="37" y="26"/>
                </a:cxn>
                <a:cxn ang="0">
                  <a:pos x="27" y="36"/>
                </a:cxn>
                <a:cxn ang="0">
                  <a:pos x="16" y="26"/>
                </a:cxn>
                <a:cxn ang="0">
                  <a:pos x="27" y="15"/>
                </a:cxn>
              </a:cxnLst>
              <a:rect l="0" t="0" r="r" b="b"/>
              <a:pathLst>
                <a:path w="55" h="52">
                  <a:moveTo>
                    <a:pt x="6" y="27"/>
                  </a:moveTo>
                  <a:cubicBezTo>
                    <a:pt x="6" y="28"/>
                    <a:pt x="6" y="29"/>
                    <a:pt x="7" y="30"/>
                  </a:cubicBezTo>
                  <a:cubicBezTo>
                    <a:pt x="5" y="31"/>
                    <a:pt x="3" y="34"/>
                    <a:pt x="3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7" y="44"/>
                    <a:pt x="18" y="43"/>
                  </a:cubicBezTo>
                  <a:cubicBezTo>
                    <a:pt x="19" y="44"/>
                    <a:pt x="20" y="44"/>
                    <a:pt x="21" y="44"/>
                  </a:cubicBezTo>
                  <a:cubicBezTo>
                    <a:pt x="21" y="46"/>
                    <a:pt x="22" y="49"/>
                    <a:pt x="22" y="49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4"/>
                    <a:pt x="38" y="42"/>
                  </a:cubicBezTo>
                  <a:cubicBezTo>
                    <a:pt x="39" y="42"/>
                    <a:pt x="40" y="41"/>
                    <a:pt x="41" y="41"/>
                  </a:cubicBezTo>
                  <a:cubicBezTo>
                    <a:pt x="42" y="41"/>
                    <a:pt x="45" y="43"/>
                    <a:pt x="45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0" y="26"/>
                    <a:pt x="48" y="25"/>
                  </a:cubicBezTo>
                  <a:cubicBezTo>
                    <a:pt x="48" y="24"/>
                    <a:pt x="48" y="23"/>
                    <a:pt x="48" y="22"/>
                  </a:cubicBezTo>
                  <a:cubicBezTo>
                    <a:pt x="49" y="21"/>
                    <a:pt x="52" y="19"/>
                    <a:pt x="52" y="19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38" y="8"/>
                    <a:pt x="37" y="9"/>
                  </a:cubicBezTo>
                  <a:cubicBezTo>
                    <a:pt x="36" y="8"/>
                    <a:pt x="35" y="8"/>
                    <a:pt x="33" y="7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8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cubicBezTo>
                    <a:pt x="12" y="11"/>
                    <a:pt x="9" y="9"/>
                    <a:pt x="9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4" y="26"/>
                    <a:pt x="6" y="27"/>
                  </a:cubicBezTo>
                  <a:close/>
                  <a:moveTo>
                    <a:pt x="27" y="15"/>
                  </a:moveTo>
                  <a:cubicBezTo>
                    <a:pt x="33" y="15"/>
                    <a:pt x="37" y="20"/>
                    <a:pt x="37" y="26"/>
                  </a:cubicBezTo>
                  <a:cubicBezTo>
                    <a:pt x="37" y="32"/>
                    <a:pt x="33" y="36"/>
                    <a:pt x="27" y="36"/>
                  </a:cubicBezTo>
                  <a:cubicBezTo>
                    <a:pt x="21" y="36"/>
                    <a:pt x="16" y="32"/>
                    <a:pt x="16" y="26"/>
                  </a:cubicBezTo>
                  <a:cubicBezTo>
                    <a:pt x="16" y="20"/>
                    <a:pt x="21" y="15"/>
                    <a:pt x="27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8" name="Freeform 250">
              <a:extLst>
                <a:ext uri="{FF2B5EF4-FFF2-40B4-BE49-F238E27FC236}">
                  <a16:creationId xmlns:a16="http://schemas.microsoft.com/office/drawing/2014/main" id="{C72CB3F0-2E9E-B774-D3B2-C15BACAE8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9576" y="2230308"/>
              <a:ext cx="27010" cy="24876"/>
            </a:xfrm>
            <a:custGeom>
              <a:avLst/>
              <a:gdLst/>
              <a:ahLst/>
              <a:cxnLst>
                <a:cxn ang="0">
                  <a:pos x="9" y="17"/>
                </a:cxn>
                <a:cxn ang="0">
                  <a:pos x="17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9" y="17"/>
                </a:cxn>
                <a:cxn ang="0">
                  <a:pos x="9" y="3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2" y="9"/>
                </a:cxn>
                <a:cxn ang="0">
                  <a:pos x="9" y="3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13" y="17"/>
                    <a:pt x="17" y="14"/>
                    <a:pt x="17" y="9"/>
                  </a:cubicBez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7"/>
                    <a:pt x="9" y="17"/>
                  </a:cubicBezTo>
                  <a:close/>
                  <a:moveTo>
                    <a:pt x="9" y="3"/>
                  </a:moveTo>
                  <a:cubicBezTo>
                    <a:pt x="12" y="3"/>
                    <a:pt x="15" y="5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ubicBezTo>
                    <a:pt x="5" y="15"/>
                    <a:pt x="2" y="12"/>
                    <a:pt x="2" y="9"/>
                  </a:cubicBezTo>
                  <a:cubicBezTo>
                    <a:pt x="2" y="5"/>
                    <a:pt x="5" y="3"/>
                    <a:pt x="9" y="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9" name="Freeform 251">
              <a:extLst>
                <a:ext uri="{FF2B5EF4-FFF2-40B4-BE49-F238E27FC236}">
                  <a16:creationId xmlns:a16="http://schemas.microsoft.com/office/drawing/2014/main" id="{F3ED2A01-B9B9-033B-D73D-D596BE93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4144" y="3180560"/>
              <a:ext cx="100836" cy="5638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0" y="12"/>
                </a:cxn>
                <a:cxn ang="0">
                  <a:pos x="28" y="34"/>
                </a:cxn>
                <a:cxn ang="0">
                  <a:pos x="62" y="24"/>
                </a:cxn>
                <a:cxn ang="0">
                  <a:pos x="32" y="4"/>
                </a:cxn>
              </a:cxnLst>
              <a:rect l="0" t="0" r="r" b="b"/>
              <a:pathLst>
                <a:path w="62" h="38">
                  <a:moveTo>
                    <a:pt x="32" y="4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0" y="12"/>
                    <a:pt x="8" y="29"/>
                    <a:pt x="28" y="34"/>
                  </a:cubicBezTo>
                  <a:cubicBezTo>
                    <a:pt x="47" y="38"/>
                    <a:pt x="62" y="24"/>
                    <a:pt x="62" y="24"/>
                  </a:cubicBezTo>
                  <a:cubicBezTo>
                    <a:pt x="62" y="24"/>
                    <a:pt x="53" y="8"/>
                    <a:pt x="32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0" name="Freeform 252">
              <a:extLst>
                <a:ext uri="{FF2B5EF4-FFF2-40B4-BE49-F238E27FC236}">
                  <a16:creationId xmlns:a16="http://schemas.microsoft.com/office/drawing/2014/main" id="{FA78B630-6642-DEF3-B676-B07E51DEE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5559" y="3114225"/>
              <a:ext cx="86431" cy="69652"/>
            </a:xfrm>
            <a:custGeom>
              <a:avLst/>
              <a:gdLst/>
              <a:ahLst/>
              <a:cxnLst>
                <a:cxn ang="0">
                  <a:pos x="35" y="35"/>
                </a:cxn>
                <a:cxn ang="0">
                  <a:pos x="53" y="4"/>
                </a:cxn>
                <a:cxn ang="0">
                  <a:pos x="18" y="11"/>
                </a:cxn>
                <a:cxn ang="0">
                  <a:pos x="0" y="39"/>
                </a:cxn>
                <a:cxn ang="0">
                  <a:pos x="35" y="35"/>
                </a:cxn>
              </a:cxnLst>
              <a:rect l="0" t="0" r="r" b="b"/>
              <a:pathLst>
                <a:path w="53" h="46">
                  <a:moveTo>
                    <a:pt x="35" y="35"/>
                  </a:moveTo>
                  <a:cubicBezTo>
                    <a:pt x="52" y="25"/>
                    <a:pt x="53" y="4"/>
                    <a:pt x="53" y="4"/>
                  </a:cubicBezTo>
                  <a:cubicBezTo>
                    <a:pt x="53" y="4"/>
                    <a:pt x="36" y="0"/>
                    <a:pt x="18" y="11"/>
                  </a:cubicBezTo>
                  <a:cubicBezTo>
                    <a:pt x="0" y="21"/>
                    <a:pt x="0" y="39"/>
                    <a:pt x="0" y="39"/>
                  </a:cubicBezTo>
                  <a:cubicBezTo>
                    <a:pt x="0" y="39"/>
                    <a:pt x="18" y="46"/>
                    <a:pt x="35" y="3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1" name="Freeform 253">
              <a:extLst>
                <a:ext uri="{FF2B5EF4-FFF2-40B4-BE49-F238E27FC236}">
                  <a16:creationId xmlns:a16="http://schemas.microsoft.com/office/drawing/2014/main" id="{D92290AB-767B-E3C7-8B5F-7013658C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524" y="3212070"/>
              <a:ext cx="100836" cy="58043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0" y="13"/>
                </a:cxn>
                <a:cxn ang="0">
                  <a:pos x="28" y="34"/>
                </a:cxn>
                <a:cxn ang="0">
                  <a:pos x="62" y="24"/>
                </a:cxn>
                <a:cxn ang="0">
                  <a:pos x="33" y="4"/>
                </a:cxn>
              </a:cxnLst>
              <a:rect l="0" t="0" r="r" b="b"/>
              <a:pathLst>
                <a:path w="62" h="39">
                  <a:moveTo>
                    <a:pt x="33" y="4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13"/>
                    <a:pt x="8" y="30"/>
                    <a:pt x="28" y="34"/>
                  </a:cubicBezTo>
                  <a:cubicBezTo>
                    <a:pt x="47" y="39"/>
                    <a:pt x="62" y="24"/>
                    <a:pt x="62" y="24"/>
                  </a:cubicBezTo>
                  <a:cubicBezTo>
                    <a:pt x="62" y="24"/>
                    <a:pt x="53" y="9"/>
                    <a:pt x="33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2" name="Freeform 254">
              <a:extLst>
                <a:ext uri="{FF2B5EF4-FFF2-40B4-BE49-F238E27FC236}">
                  <a16:creationId xmlns:a16="http://schemas.microsoft.com/office/drawing/2014/main" id="{7611F1AC-81EE-CB1D-8D44-6F3EBA8B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0704" y="3243579"/>
              <a:ext cx="100836" cy="5804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0" y="13"/>
                </a:cxn>
                <a:cxn ang="0">
                  <a:pos x="28" y="35"/>
                </a:cxn>
                <a:cxn ang="0">
                  <a:pos x="63" y="25"/>
                </a:cxn>
                <a:cxn ang="0">
                  <a:pos x="33" y="5"/>
                </a:cxn>
              </a:cxnLst>
              <a:rect l="0" t="0" r="r" b="b"/>
              <a:pathLst>
                <a:path w="63" h="39">
                  <a:moveTo>
                    <a:pt x="33" y="5"/>
                  </a:moveTo>
                  <a:cubicBezTo>
                    <a:pt x="13" y="0"/>
                    <a:pt x="0" y="13"/>
                    <a:pt x="0" y="13"/>
                  </a:cubicBezTo>
                  <a:cubicBezTo>
                    <a:pt x="0" y="13"/>
                    <a:pt x="8" y="30"/>
                    <a:pt x="28" y="35"/>
                  </a:cubicBezTo>
                  <a:cubicBezTo>
                    <a:pt x="48" y="39"/>
                    <a:pt x="63" y="25"/>
                    <a:pt x="63" y="25"/>
                  </a:cubicBezTo>
                  <a:cubicBezTo>
                    <a:pt x="63" y="25"/>
                    <a:pt x="53" y="9"/>
                    <a:pt x="33" y="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3" name="Freeform 255">
              <a:extLst>
                <a:ext uri="{FF2B5EF4-FFF2-40B4-BE49-F238E27FC236}">
                  <a16:creationId xmlns:a16="http://schemas.microsoft.com/office/drawing/2014/main" id="{F008C2ED-CBCD-F56D-EBFA-DBE74954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4884" y="3276747"/>
              <a:ext cx="100836" cy="5638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0" y="12"/>
                </a:cxn>
                <a:cxn ang="0">
                  <a:pos x="27" y="34"/>
                </a:cxn>
                <a:cxn ang="0">
                  <a:pos x="62" y="24"/>
                </a:cxn>
                <a:cxn ang="0">
                  <a:pos x="32" y="4"/>
                </a:cxn>
              </a:cxnLst>
              <a:rect l="0" t="0" r="r" b="b"/>
              <a:pathLst>
                <a:path w="62" h="38">
                  <a:moveTo>
                    <a:pt x="32" y="4"/>
                  </a:moveTo>
                  <a:cubicBezTo>
                    <a:pt x="12" y="0"/>
                    <a:pt x="0" y="12"/>
                    <a:pt x="0" y="12"/>
                  </a:cubicBezTo>
                  <a:cubicBezTo>
                    <a:pt x="0" y="12"/>
                    <a:pt x="8" y="30"/>
                    <a:pt x="27" y="34"/>
                  </a:cubicBezTo>
                  <a:cubicBezTo>
                    <a:pt x="47" y="38"/>
                    <a:pt x="62" y="24"/>
                    <a:pt x="62" y="24"/>
                  </a:cubicBezTo>
                  <a:cubicBezTo>
                    <a:pt x="62" y="24"/>
                    <a:pt x="52" y="9"/>
                    <a:pt x="32" y="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4" name="Freeform 256">
              <a:extLst>
                <a:ext uri="{FF2B5EF4-FFF2-40B4-BE49-F238E27FC236}">
                  <a16:creationId xmlns:a16="http://schemas.microsoft.com/office/drawing/2014/main" id="{AEF350F1-C05E-B3A4-E8E3-AC30ABA6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36" y="3102616"/>
              <a:ext cx="63023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" y="26"/>
                </a:cxn>
                <a:cxn ang="0">
                  <a:pos x="12" y="61"/>
                </a:cxn>
                <a:cxn ang="0">
                  <a:pos x="34" y="35"/>
                </a:cxn>
                <a:cxn ang="0">
                  <a:pos x="30" y="0"/>
                </a:cxn>
              </a:cxnLst>
              <a:rect l="0" t="0" r="r" b="b"/>
              <a:pathLst>
                <a:path w="39" h="61">
                  <a:moveTo>
                    <a:pt x="30" y="0"/>
                  </a:moveTo>
                  <a:cubicBezTo>
                    <a:pt x="30" y="0"/>
                    <a:pt x="10" y="7"/>
                    <a:pt x="5" y="26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5"/>
                    <a:pt x="34" y="35"/>
                  </a:cubicBezTo>
                  <a:cubicBezTo>
                    <a:pt x="39" y="15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5" name="Freeform 257">
              <a:extLst>
                <a:ext uri="{FF2B5EF4-FFF2-40B4-BE49-F238E27FC236}">
                  <a16:creationId xmlns:a16="http://schemas.microsoft.com/office/drawing/2014/main" id="{BC88641E-1CA0-79DA-1591-A2CE717D2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4916" y="3134126"/>
              <a:ext cx="63023" cy="9121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5" y="27"/>
                </a:cxn>
                <a:cxn ang="0">
                  <a:pos x="12" y="61"/>
                </a:cxn>
                <a:cxn ang="0">
                  <a:pos x="34" y="36"/>
                </a:cxn>
                <a:cxn ang="0">
                  <a:pos x="30" y="0"/>
                </a:cxn>
              </a:cxnLst>
              <a:rect l="0" t="0" r="r" b="b"/>
              <a:pathLst>
                <a:path w="39" h="61">
                  <a:moveTo>
                    <a:pt x="30" y="0"/>
                  </a:moveTo>
                  <a:cubicBezTo>
                    <a:pt x="30" y="0"/>
                    <a:pt x="10" y="7"/>
                    <a:pt x="5" y="27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6"/>
                    <a:pt x="34" y="36"/>
                  </a:cubicBezTo>
                  <a:cubicBezTo>
                    <a:pt x="39" y="16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6" name="Freeform 258">
              <a:extLst>
                <a:ext uri="{FF2B5EF4-FFF2-40B4-BE49-F238E27FC236}">
                  <a16:creationId xmlns:a16="http://schemas.microsoft.com/office/drawing/2014/main" id="{75FBBE0D-319C-0F01-F24E-6C2684907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096" y="3167293"/>
              <a:ext cx="63023" cy="912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" y="26"/>
                </a:cxn>
                <a:cxn ang="0">
                  <a:pos x="12" y="61"/>
                </a:cxn>
                <a:cxn ang="0">
                  <a:pos x="33" y="35"/>
                </a:cxn>
                <a:cxn ang="0">
                  <a:pos x="29" y="0"/>
                </a:cxn>
              </a:cxnLst>
              <a:rect l="0" t="0" r="r" b="b"/>
              <a:pathLst>
                <a:path w="39" h="61">
                  <a:moveTo>
                    <a:pt x="29" y="0"/>
                  </a:moveTo>
                  <a:cubicBezTo>
                    <a:pt x="29" y="0"/>
                    <a:pt x="10" y="7"/>
                    <a:pt x="5" y="26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8" y="55"/>
                    <a:pt x="33" y="35"/>
                  </a:cubicBezTo>
                  <a:cubicBezTo>
                    <a:pt x="39" y="1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7" name="Freeform 259">
              <a:extLst>
                <a:ext uri="{FF2B5EF4-FFF2-40B4-BE49-F238E27FC236}">
                  <a16:creationId xmlns:a16="http://schemas.microsoft.com/office/drawing/2014/main" id="{71706988-1ABE-FF8C-71BB-8D896690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475" y="3198803"/>
              <a:ext cx="63023" cy="9121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" y="27"/>
                </a:cxn>
                <a:cxn ang="0">
                  <a:pos x="12" y="61"/>
                </a:cxn>
                <a:cxn ang="0">
                  <a:pos x="34" y="35"/>
                </a:cxn>
                <a:cxn ang="0">
                  <a:pos x="29" y="0"/>
                </a:cxn>
              </a:cxnLst>
              <a:rect l="0" t="0" r="r" b="b"/>
              <a:pathLst>
                <a:path w="39" h="61">
                  <a:moveTo>
                    <a:pt x="29" y="0"/>
                  </a:moveTo>
                  <a:cubicBezTo>
                    <a:pt x="29" y="0"/>
                    <a:pt x="10" y="7"/>
                    <a:pt x="5" y="27"/>
                  </a:cubicBezTo>
                  <a:cubicBezTo>
                    <a:pt x="0" y="46"/>
                    <a:pt x="12" y="61"/>
                    <a:pt x="12" y="61"/>
                  </a:cubicBezTo>
                  <a:cubicBezTo>
                    <a:pt x="12" y="61"/>
                    <a:pt x="29" y="55"/>
                    <a:pt x="34" y="35"/>
                  </a:cubicBezTo>
                  <a:cubicBezTo>
                    <a:pt x="39" y="15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8" name="Freeform 260">
              <a:extLst>
                <a:ext uri="{FF2B5EF4-FFF2-40B4-BE49-F238E27FC236}">
                  <a16:creationId xmlns:a16="http://schemas.microsoft.com/office/drawing/2014/main" id="{AF21179A-CE63-A720-6A99-0329E36B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465" y="3296647"/>
              <a:ext cx="39614" cy="298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4" y="19"/>
                </a:cxn>
                <a:cxn ang="0">
                  <a:pos x="25" y="6"/>
                </a:cxn>
                <a:cxn ang="0">
                  <a:pos x="21" y="0"/>
                </a:cxn>
              </a:cxnLst>
              <a:rect l="0" t="0" r="r" b="b"/>
              <a:pathLst>
                <a:path w="25" h="19">
                  <a:moveTo>
                    <a:pt x="2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6"/>
                    <a:pt x="3" y="17"/>
                    <a:pt x="4" y="19"/>
                  </a:cubicBezTo>
                  <a:cubicBezTo>
                    <a:pt x="25" y="6"/>
                    <a:pt x="25" y="6"/>
                    <a:pt x="25" y="6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9" name="Freeform 261">
              <a:extLst>
                <a:ext uri="{FF2B5EF4-FFF2-40B4-BE49-F238E27FC236}">
                  <a16:creationId xmlns:a16="http://schemas.microsoft.com/office/drawing/2014/main" id="{AB4A3B13-5B89-51D4-9C4D-483AF3926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653" y="2764307"/>
              <a:ext cx="151254" cy="61360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47" y="41"/>
                </a:cxn>
                <a:cxn ang="0">
                  <a:pos x="93" y="28"/>
                </a:cxn>
                <a:cxn ang="0">
                  <a:pos x="93" y="0"/>
                </a:cxn>
                <a:cxn ang="0">
                  <a:pos x="47" y="16"/>
                </a:cxn>
              </a:cxnLst>
              <a:rect l="0" t="0" r="r" b="b"/>
              <a:pathLst>
                <a:path w="93" h="41">
                  <a:moveTo>
                    <a:pt x="47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2" y="41"/>
                    <a:pt x="47" y="41"/>
                  </a:cubicBezTo>
                  <a:cubicBezTo>
                    <a:pt x="72" y="41"/>
                    <a:pt x="93" y="28"/>
                    <a:pt x="93" y="28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0" name="Freeform 262">
              <a:extLst>
                <a:ext uri="{FF2B5EF4-FFF2-40B4-BE49-F238E27FC236}">
                  <a16:creationId xmlns:a16="http://schemas.microsoft.com/office/drawing/2014/main" id="{DDB68A8B-A852-52DE-EB6F-C56AAE95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839" y="2697971"/>
              <a:ext cx="226881" cy="116087"/>
            </a:xfrm>
            <a:custGeom>
              <a:avLst/>
              <a:gdLst/>
              <a:ahLst/>
              <a:cxnLst>
                <a:cxn ang="0">
                  <a:pos x="119" y="29"/>
                </a:cxn>
                <a:cxn ang="0">
                  <a:pos x="126" y="26"/>
                </a:cxn>
                <a:cxn ang="0">
                  <a:pos x="63" y="0"/>
                </a:cxn>
                <a:cxn ang="0">
                  <a:pos x="0" y="26"/>
                </a:cxn>
                <a:cxn ang="0">
                  <a:pos x="63" y="49"/>
                </a:cxn>
                <a:cxn ang="0">
                  <a:pos x="113" y="31"/>
                </a:cxn>
                <a:cxn ang="0">
                  <a:pos x="113" y="58"/>
                </a:cxn>
                <a:cxn ang="0">
                  <a:pos x="110" y="58"/>
                </a:cxn>
                <a:cxn ang="0">
                  <a:pos x="110" y="70"/>
                </a:cxn>
                <a:cxn ang="0">
                  <a:pos x="120" y="70"/>
                </a:cxn>
                <a:cxn ang="0">
                  <a:pos x="120" y="58"/>
                </a:cxn>
                <a:cxn ang="0">
                  <a:pos x="119" y="58"/>
                </a:cxn>
                <a:cxn ang="0">
                  <a:pos x="119" y="29"/>
                </a:cxn>
              </a:cxnLst>
              <a:rect l="0" t="0" r="r" b="b"/>
              <a:pathLst>
                <a:path w="126" h="70">
                  <a:moveTo>
                    <a:pt x="119" y="29"/>
                  </a:moveTo>
                  <a:lnTo>
                    <a:pt x="126" y="26"/>
                  </a:lnTo>
                  <a:lnTo>
                    <a:pt x="63" y="0"/>
                  </a:lnTo>
                  <a:lnTo>
                    <a:pt x="0" y="26"/>
                  </a:lnTo>
                  <a:lnTo>
                    <a:pt x="63" y="49"/>
                  </a:lnTo>
                  <a:lnTo>
                    <a:pt x="113" y="31"/>
                  </a:lnTo>
                  <a:lnTo>
                    <a:pt x="113" y="58"/>
                  </a:lnTo>
                  <a:lnTo>
                    <a:pt x="110" y="58"/>
                  </a:lnTo>
                  <a:lnTo>
                    <a:pt x="110" y="70"/>
                  </a:lnTo>
                  <a:lnTo>
                    <a:pt x="120" y="70"/>
                  </a:lnTo>
                  <a:lnTo>
                    <a:pt x="120" y="58"/>
                  </a:lnTo>
                  <a:lnTo>
                    <a:pt x="119" y="58"/>
                  </a:lnTo>
                  <a:lnTo>
                    <a:pt x="119" y="2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1" name="Freeform 263">
              <a:extLst>
                <a:ext uri="{FF2B5EF4-FFF2-40B4-BE49-F238E27FC236}">
                  <a16:creationId xmlns:a16="http://schemas.microsoft.com/office/drawing/2014/main" id="{52FB6830-AA47-9044-99BC-1ACBAB1A2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2054" y="5362991"/>
              <a:ext cx="304309" cy="208956"/>
            </a:xfrm>
            <a:custGeom>
              <a:avLst/>
              <a:gdLst/>
              <a:ahLst/>
              <a:cxnLst>
                <a:cxn ang="0">
                  <a:pos x="179" y="18"/>
                </a:cxn>
                <a:cxn ang="0">
                  <a:pos x="179" y="7"/>
                </a:cxn>
                <a:cxn ang="0">
                  <a:pos x="177" y="6"/>
                </a:cxn>
                <a:cxn ang="0">
                  <a:pos x="145" y="0"/>
                </a:cxn>
                <a:cxn ang="0">
                  <a:pos x="94" y="18"/>
                </a:cxn>
                <a:cxn ang="0">
                  <a:pos x="43" y="0"/>
                </a:cxn>
                <a:cxn ang="0">
                  <a:pos x="10" y="6"/>
                </a:cxn>
                <a:cxn ang="0">
                  <a:pos x="9" y="7"/>
                </a:cxn>
                <a:cxn ang="0">
                  <a:pos x="9" y="18"/>
                </a:cxn>
                <a:cxn ang="0">
                  <a:pos x="0" y="24"/>
                </a:cxn>
                <a:cxn ang="0">
                  <a:pos x="0" y="136"/>
                </a:cxn>
                <a:cxn ang="0">
                  <a:pos x="82" y="136"/>
                </a:cxn>
                <a:cxn ang="0">
                  <a:pos x="94" y="140"/>
                </a:cxn>
                <a:cxn ang="0">
                  <a:pos x="106" y="136"/>
                </a:cxn>
                <a:cxn ang="0">
                  <a:pos x="187" y="136"/>
                </a:cxn>
                <a:cxn ang="0">
                  <a:pos x="187" y="24"/>
                </a:cxn>
                <a:cxn ang="0">
                  <a:pos x="179" y="18"/>
                </a:cxn>
                <a:cxn ang="0">
                  <a:pos x="93" y="127"/>
                </a:cxn>
                <a:cxn ang="0">
                  <a:pos x="39" y="115"/>
                </a:cxn>
                <a:cxn ang="0">
                  <a:pos x="14" y="120"/>
                </a:cxn>
                <a:cxn ang="0">
                  <a:pos x="14" y="10"/>
                </a:cxn>
                <a:cxn ang="0">
                  <a:pos x="43" y="6"/>
                </a:cxn>
                <a:cxn ang="0">
                  <a:pos x="90" y="22"/>
                </a:cxn>
                <a:cxn ang="0">
                  <a:pos x="90" y="87"/>
                </a:cxn>
                <a:cxn ang="0">
                  <a:pos x="93" y="84"/>
                </a:cxn>
                <a:cxn ang="0">
                  <a:pos x="93" y="127"/>
                </a:cxn>
                <a:cxn ang="0">
                  <a:pos x="174" y="120"/>
                </a:cxn>
                <a:cxn ang="0">
                  <a:pos x="148" y="115"/>
                </a:cxn>
                <a:cxn ang="0">
                  <a:pos x="95" y="127"/>
                </a:cxn>
                <a:cxn ang="0">
                  <a:pos x="95" y="84"/>
                </a:cxn>
                <a:cxn ang="0">
                  <a:pos x="98" y="87"/>
                </a:cxn>
                <a:cxn ang="0">
                  <a:pos x="98" y="22"/>
                </a:cxn>
                <a:cxn ang="0">
                  <a:pos x="145" y="6"/>
                </a:cxn>
                <a:cxn ang="0">
                  <a:pos x="174" y="10"/>
                </a:cxn>
                <a:cxn ang="0">
                  <a:pos x="174" y="120"/>
                </a:cxn>
              </a:cxnLst>
              <a:rect l="0" t="0" r="r" b="b"/>
              <a:pathLst>
                <a:path w="187" h="140">
                  <a:moveTo>
                    <a:pt x="179" y="18"/>
                  </a:moveTo>
                  <a:cubicBezTo>
                    <a:pt x="179" y="7"/>
                    <a:pt x="179" y="7"/>
                    <a:pt x="179" y="7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7" y="6"/>
                    <a:pt x="163" y="0"/>
                    <a:pt x="145" y="0"/>
                  </a:cubicBezTo>
                  <a:cubicBezTo>
                    <a:pt x="125" y="0"/>
                    <a:pt x="108" y="6"/>
                    <a:pt x="94" y="18"/>
                  </a:cubicBezTo>
                  <a:cubicBezTo>
                    <a:pt x="80" y="6"/>
                    <a:pt x="63" y="0"/>
                    <a:pt x="43" y="0"/>
                  </a:cubicBezTo>
                  <a:cubicBezTo>
                    <a:pt x="25" y="0"/>
                    <a:pt x="11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3" y="19"/>
                    <a:pt x="0" y="20"/>
                    <a:pt x="0" y="24"/>
                  </a:cubicBezTo>
                  <a:cubicBezTo>
                    <a:pt x="0" y="39"/>
                    <a:pt x="0" y="136"/>
                    <a:pt x="0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5" y="138"/>
                    <a:pt x="89" y="140"/>
                    <a:pt x="94" y="140"/>
                  </a:cubicBezTo>
                  <a:cubicBezTo>
                    <a:pt x="99" y="140"/>
                    <a:pt x="103" y="138"/>
                    <a:pt x="106" y="136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87" y="136"/>
                    <a:pt x="187" y="29"/>
                    <a:pt x="187" y="24"/>
                  </a:cubicBezTo>
                  <a:cubicBezTo>
                    <a:pt x="187" y="21"/>
                    <a:pt x="184" y="19"/>
                    <a:pt x="179" y="18"/>
                  </a:cubicBezTo>
                  <a:close/>
                  <a:moveTo>
                    <a:pt x="93" y="127"/>
                  </a:moveTo>
                  <a:cubicBezTo>
                    <a:pt x="86" y="124"/>
                    <a:pt x="63" y="115"/>
                    <a:pt x="39" y="115"/>
                  </a:cubicBezTo>
                  <a:cubicBezTo>
                    <a:pt x="29" y="115"/>
                    <a:pt x="21" y="117"/>
                    <a:pt x="14" y="12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8" y="9"/>
                    <a:pt x="29" y="6"/>
                    <a:pt x="43" y="6"/>
                  </a:cubicBezTo>
                  <a:cubicBezTo>
                    <a:pt x="62" y="6"/>
                    <a:pt x="77" y="11"/>
                    <a:pt x="90" y="22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3" y="84"/>
                    <a:pt x="93" y="84"/>
                    <a:pt x="93" y="84"/>
                  </a:cubicBezTo>
                  <a:lnTo>
                    <a:pt x="93" y="127"/>
                  </a:lnTo>
                  <a:close/>
                  <a:moveTo>
                    <a:pt x="174" y="120"/>
                  </a:moveTo>
                  <a:cubicBezTo>
                    <a:pt x="166" y="116"/>
                    <a:pt x="158" y="115"/>
                    <a:pt x="148" y="115"/>
                  </a:cubicBezTo>
                  <a:cubicBezTo>
                    <a:pt x="124" y="115"/>
                    <a:pt x="102" y="124"/>
                    <a:pt x="95" y="127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11" y="11"/>
                    <a:pt x="126" y="6"/>
                    <a:pt x="145" y="6"/>
                  </a:cubicBezTo>
                  <a:cubicBezTo>
                    <a:pt x="158" y="6"/>
                    <a:pt x="170" y="9"/>
                    <a:pt x="174" y="10"/>
                  </a:cubicBezTo>
                  <a:lnTo>
                    <a:pt x="174" y="12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2" name="Freeform 264">
              <a:extLst>
                <a:ext uri="{FF2B5EF4-FFF2-40B4-BE49-F238E27FC236}">
                  <a16:creationId xmlns:a16="http://schemas.microsoft.com/office/drawing/2014/main" id="{92E1DAF2-27BE-A25E-B1ED-BB55D5369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387867"/>
              <a:ext cx="91833" cy="265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8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8"/>
                    <a:pt x="54" y="18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3" name="Freeform 265">
              <a:extLst>
                <a:ext uri="{FF2B5EF4-FFF2-40B4-BE49-F238E27FC236}">
                  <a16:creationId xmlns:a16="http://schemas.microsoft.com/office/drawing/2014/main" id="{985556D5-F563-4CBA-ACEB-3F989994D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06109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4" name="Freeform 266">
              <a:extLst>
                <a:ext uri="{FF2B5EF4-FFF2-40B4-BE49-F238E27FC236}">
                  <a16:creationId xmlns:a16="http://schemas.microsoft.com/office/drawing/2014/main" id="{991D9C9B-7B62-6E81-07B8-F35A4D1AF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24351"/>
              <a:ext cx="91833" cy="2653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8"/>
                </a:cxn>
                <a:cxn ang="0">
                  <a:pos x="56" y="14"/>
                </a:cxn>
                <a:cxn ang="0">
                  <a:pos x="0" y="8"/>
                </a:cxn>
              </a:cxnLst>
              <a:rect l="0" t="0" r="r" b="b"/>
              <a:pathLst>
                <a:path w="56" h="18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4"/>
                    <a:pt x="54" y="18"/>
                    <a:pt x="54" y="18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5" name="Freeform 267">
              <a:extLst>
                <a:ext uri="{FF2B5EF4-FFF2-40B4-BE49-F238E27FC236}">
                  <a16:creationId xmlns:a16="http://schemas.microsoft.com/office/drawing/2014/main" id="{55413503-629A-E821-43A5-3A8CF6203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42593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6" name="Freeform 268">
              <a:extLst>
                <a:ext uri="{FF2B5EF4-FFF2-40B4-BE49-F238E27FC236}">
                  <a16:creationId xmlns:a16="http://schemas.microsoft.com/office/drawing/2014/main" id="{92423C51-C25D-7D49-5E03-4E3352BB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60836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8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7" name="Freeform 269">
              <a:extLst>
                <a:ext uri="{FF2B5EF4-FFF2-40B4-BE49-F238E27FC236}">
                  <a16:creationId xmlns:a16="http://schemas.microsoft.com/office/drawing/2014/main" id="{F997679F-27EF-6171-C1CF-BB72711F6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77419"/>
              <a:ext cx="91833" cy="298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8" name="Freeform 270">
              <a:extLst>
                <a:ext uri="{FF2B5EF4-FFF2-40B4-BE49-F238E27FC236}">
                  <a16:creationId xmlns:a16="http://schemas.microsoft.com/office/drawing/2014/main" id="{648B7EAC-3485-7BCA-BC0F-3CBDDF70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668" y="5495662"/>
              <a:ext cx="91833" cy="2819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2"/>
                </a:cxn>
                <a:cxn ang="0">
                  <a:pos x="54" y="19"/>
                </a:cxn>
                <a:cxn ang="0">
                  <a:pos x="56" y="15"/>
                </a:cxn>
                <a:cxn ang="0">
                  <a:pos x="0" y="8"/>
                </a:cxn>
              </a:cxnLst>
              <a:rect l="0" t="0" r="r" b="b"/>
              <a:pathLst>
                <a:path w="56" h="19">
                  <a:moveTo>
                    <a:pt x="0" y="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29" y="5"/>
                    <a:pt x="54" y="19"/>
                    <a:pt x="54" y="1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4"/>
                    <a:pt x="29" y="0"/>
                    <a:pt x="0" y="8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9" name="Freeform 271">
              <a:extLst>
                <a:ext uri="{FF2B5EF4-FFF2-40B4-BE49-F238E27FC236}">
                  <a16:creationId xmlns:a16="http://schemas.microsoft.com/office/drawing/2014/main" id="{02E2C4CD-076C-1019-8B85-4B9A0D012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387867"/>
              <a:ext cx="91833" cy="28192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5"/>
                </a:cxn>
                <a:cxn ang="0">
                  <a:pos x="2" y="19"/>
                </a:cxn>
              </a:cxnLst>
              <a:rect l="0" t="0" r="r" b="b"/>
              <a:pathLst>
                <a:path w="56" h="19">
                  <a:moveTo>
                    <a:pt x="2" y="19"/>
                  </a:moveTo>
                  <a:cubicBezTo>
                    <a:pt x="2" y="19"/>
                    <a:pt x="27" y="5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5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0" name="Freeform 272">
              <a:extLst>
                <a:ext uri="{FF2B5EF4-FFF2-40B4-BE49-F238E27FC236}">
                  <a16:creationId xmlns:a16="http://schemas.microsoft.com/office/drawing/2014/main" id="{4A8BD1F1-1C85-AC6E-50F9-6DED870A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06109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3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7" y="5"/>
                    <a:pt x="55" y="1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1" name="Freeform 273">
              <a:extLst>
                <a:ext uri="{FF2B5EF4-FFF2-40B4-BE49-F238E27FC236}">
                  <a16:creationId xmlns:a16="http://schemas.microsoft.com/office/drawing/2014/main" id="{2F398114-DD1F-C8B5-6A6F-4C7B03DC0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24351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7" y="5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2" name="Freeform 274">
              <a:extLst>
                <a:ext uri="{FF2B5EF4-FFF2-40B4-BE49-F238E27FC236}">
                  <a16:creationId xmlns:a16="http://schemas.microsoft.com/office/drawing/2014/main" id="{A77379BD-5F31-BB7F-1E08-F28CF74D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44252"/>
              <a:ext cx="91833" cy="2653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8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3" name="Freeform 275">
              <a:extLst>
                <a:ext uri="{FF2B5EF4-FFF2-40B4-BE49-F238E27FC236}">
                  <a16:creationId xmlns:a16="http://schemas.microsoft.com/office/drawing/2014/main" id="{87D874DF-3C82-1A0F-6965-DAC1A7D92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60836"/>
              <a:ext cx="91833" cy="2819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9"/>
                </a:cxn>
                <a:cxn ang="0">
                  <a:pos x="55" y="13"/>
                </a:cxn>
                <a:cxn ang="0">
                  <a:pos x="56" y="8"/>
                </a:cxn>
                <a:cxn ang="0">
                  <a:pos x="0" y="15"/>
                </a:cxn>
              </a:cxnLst>
              <a:rect l="0" t="0" r="r" b="b"/>
              <a:pathLst>
                <a:path w="56" h="19">
                  <a:moveTo>
                    <a:pt x="0" y="15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7" y="5"/>
                    <a:pt x="55" y="1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7" y="0"/>
                    <a:pt x="1" y="15"/>
                    <a:pt x="0" y="1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4" name="Freeform 276">
              <a:extLst>
                <a:ext uri="{FF2B5EF4-FFF2-40B4-BE49-F238E27FC236}">
                  <a16:creationId xmlns:a16="http://schemas.microsoft.com/office/drawing/2014/main" id="{EFE49E4B-5E23-105B-8568-0F1A5DEB4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79078"/>
              <a:ext cx="91833" cy="2819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7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5" name="Freeform 277">
              <a:extLst>
                <a:ext uri="{FF2B5EF4-FFF2-40B4-BE49-F238E27FC236}">
                  <a16:creationId xmlns:a16="http://schemas.microsoft.com/office/drawing/2014/main" id="{58A8709A-6D93-C607-F1C3-C34A25C53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16" y="5497320"/>
              <a:ext cx="91833" cy="2653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8"/>
                </a:cxn>
                <a:cxn ang="0">
                  <a:pos x="55" y="12"/>
                </a:cxn>
                <a:cxn ang="0">
                  <a:pos x="56" y="7"/>
                </a:cxn>
                <a:cxn ang="0">
                  <a:pos x="0" y="14"/>
                </a:cxn>
              </a:cxnLst>
              <a:rect l="0" t="0" r="r" b="b"/>
              <a:pathLst>
                <a:path w="56" h="18">
                  <a:moveTo>
                    <a:pt x="0" y="14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7" y="4"/>
                    <a:pt x="55" y="12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27" y="0"/>
                    <a:pt x="1" y="14"/>
                    <a:pt x="0" y="14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6" name="Freeform 278">
              <a:extLst>
                <a:ext uri="{FF2B5EF4-FFF2-40B4-BE49-F238E27FC236}">
                  <a16:creationId xmlns:a16="http://schemas.microsoft.com/office/drawing/2014/main" id="{D7621C7D-5330-E6EB-A9E4-95E276677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9831" y="4281726"/>
              <a:ext cx="243087" cy="217248"/>
            </a:xfrm>
            <a:custGeom>
              <a:avLst/>
              <a:gdLst/>
              <a:ahLst/>
              <a:cxnLst>
                <a:cxn ang="0">
                  <a:pos x="48" y="110"/>
                </a:cxn>
                <a:cxn ang="0">
                  <a:pos x="116" y="42"/>
                </a:cxn>
                <a:cxn ang="0">
                  <a:pos x="135" y="0"/>
                </a:cxn>
                <a:cxn ang="0">
                  <a:pos x="92" y="16"/>
                </a:cxn>
                <a:cxn ang="0">
                  <a:pos x="23" y="83"/>
                </a:cxn>
                <a:cxn ang="0">
                  <a:pos x="22" y="83"/>
                </a:cxn>
                <a:cxn ang="0">
                  <a:pos x="0" y="106"/>
                </a:cxn>
                <a:cxn ang="0">
                  <a:pos x="27" y="131"/>
                </a:cxn>
                <a:cxn ang="0">
                  <a:pos x="48" y="110"/>
                </a:cxn>
                <a:cxn ang="0">
                  <a:pos x="48" y="110"/>
                </a:cxn>
                <a:cxn ang="0">
                  <a:pos x="27" y="121"/>
                </a:cxn>
                <a:cxn ang="0">
                  <a:pos x="10" y="106"/>
                </a:cxn>
                <a:cxn ang="0">
                  <a:pos x="18" y="98"/>
                </a:cxn>
                <a:cxn ang="0">
                  <a:pos x="35" y="114"/>
                </a:cxn>
                <a:cxn ang="0">
                  <a:pos x="27" y="121"/>
                </a:cxn>
                <a:cxn ang="0">
                  <a:pos x="111" y="43"/>
                </a:cxn>
                <a:cxn ang="0">
                  <a:pos x="112" y="29"/>
                </a:cxn>
                <a:cxn ang="0">
                  <a:pos x="102" y="31"/>
                </a:cxn>
                <a:cxn ang="0">
                  <a:pos x="103" y="21"/>
                </a:cxn>
                <a:cxn ang="0">
                  <a:pos x="91" y="21"/>
                </a:cxn>
                <a:cxn ang="0">
                  <a:pos x="93" y="18"/>
                </a:cxn>
                <a:cxn ang="0">
                  <a:pos x="118" y="10"/>
                </a:cxn>
                <a:cxn ang="0">
                  <a:pos x="124" y="16"/>
                </a:cxn>
                <a:cxn ang="0">
                  <a:pos x="113" y="40"/>
                </a:cxn>
                <a:cxn ang="0">
                  <a:pos x="111" y="43"/>
                </a:cxn>
              </a:cxnLst>
              <a:rect l="0" t="0" r="r" b="b"/>
              <a:pathLst>
                <a:path w="135" h="131">
                  <a:moveTo>
                    <a:pt x="48" y="110"/>
                  </a:moveTo>
                  <a:lnTo>
                    <a:pt x="116" y="42"/>
                  </a:lnTo>
                  <a:lnTo>
                    <a:pt x="135" y="0"/>
                  </a:lnTo>
                  <a:lnTo>
                    <a:pt x="92" y="16"/>
                  </a:lnTo>
                  <a:lnTo>
                    <a:pt x="23" y="83"/>
                  </a:lnTo>
                  <a:lnTo>
                    <a:pt x="22" y="83"/>
                  </a:lnTo>
                  <a:lnTo>
                    <a:pt x="0" y="106"/>
                  </a:lnTo>
                  <a:lnTo>
                    <a:pt x="27" y="131"/>
                  </a:lnTo>
                  <a:lnTo>
                    <a:pt x="48" y="110"/>
                  </a:lnTo>
                  <a:lnTo>
                    <a:pt x="48" y="110"/>
                  </a:lnTo>
                  <a:close/>
                  <a:moveTo>
                    <a:pt x="27" y="121"/>
                  </a:moveTo>
                  <a:lnTo>
                    <a:pt x="10" y="106"/>
                  </a:lnTo>
                  <a:lnTo>
                    <a:pt x="18" y="98"/>
                  </a:lnTo>
                  <a:lnTo>
                    <a:pt x="35" y="114"/>
                  </a:lnTo>
                  <a:lnTo>
                    <a:pt x="27" y="121"/>
                  </a:lnTo>
                  <a:close/>
                  <a:moveTo>
                    <a:pt x="111" y="43"/>
                  </a:moveTo>
                  <a:lnTo>
                    <a:pt x="112" y="29"/>
                  </a:lnTo>
                  <a:lnTo>
                    <a:pt x="102" y="3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93" y="18"/>
                  </a:lnTo>
                  <a:lnTo>
                    <a:pt x="118" y="10"/>
                  </a:lnTo>
                  <a:lnTo>
                    <a:pt x="124" y="16"/>
                  </a:lnTo>
                  <a:lnTo>
                    <a:pt x="113" y="40"/>
                  </a:lnTo>
                  <a:lnTo>
                    <a:pt x="111" y="43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7" name="Freeform 279">
              <a:extLst>
                <a:ext uri="{FF2B5EF4-FFF2-40B4-BE49-F238E27FC236}">
                  <a16:creationId xmlns:a16="http://schemas.microsoft.com/office/drawing/2014/main" id="{E2B61174-598B-67D3-1C91-C1187FC41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49" y="4537117"/>
              <a:ext cx="50418" cy="51410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20" y="25"/>
                </a:cxn>
                <a:cxn ang="0">
                  <a:pos x="19" y="2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11" y="23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9" y="9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2" y="13"/>
                </a:cxn>
                <a:cxn ang="0">
                  <a:pos x="32" y="13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4" y="30"/>
                </a:cxn>
                <a:cxn ang="0">
                  <a:pos x="9" y="33"/>
                </a:cxn>
                <a:cxn ang="0">
                  <a:pos x="17" y="35"/>
                </a:cxn>
                <a:cxn ang="0">
                  <a:pos x="23" y="33"/>
                </a:cxn>
                <a:cxn ang="0">
                  <a:pos x="28" y="30"/>
                </a:cxn>
                <a:cxn ang="0">
                  <a:pos x="31" y="26"/>
                </a:cxn>
                <a:cxn ang="0">
                  <a:pos x="32" y="21"/>
                </a:cxn>
                <a:cxn ang="0">
                  <a:pos x="22" y="21"/>
                </a:cxn>
                <a:cxn ang="0">
                  <a:pos x="21" y="23"/>
                </a:cxn>
              </a:cxnLst>
              <a:rect l="0" t="0" r="r" b="b"/>
              <a:pathLst>
                <a:path w="32" h="35">
                  <a:moveTo>
                    <a:pt x="21" y="23"/>
                  </a:moveTo>
                  <a:cubicBezTo>
                    <a:pt x="21" y="24"/>
                    <a:pt x="21" y="24"/>
                    <a:pt x="20" y="25"/>
                  </a:cubicBezTo>
                  <a:cubicBezTo>
                    <a:pt x="20" y="25"/>
                    <a:pt x="19" y="26"/>
                    <a:pt x="19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5" y="26"/>
                    <a:pt x="14" y="26"/>
                    <a:pt x="13" y="26"/>
                  </a:cubicBezTo>
                  <a:cubicBezTo>
                    <a:pt x="12" y="25"/>
                    <a:pt x="12" y="24"/>
                    <a:pt x="11" y="23"/>
                  </a:cubicBezTo>
                  <a:cubicBezTo>
                    <a:pt x="11" y="23"/>
                    <a:pt x="10" y="22"/>
                    <a:pt x="10" y="20"/>
                  </a:cubicBezTo>
                  <a:cubicBezTo>
                    <a:pt x="10" y="19"/>
                    <a:pt x="10" y="18"/>
                    <a:pt x="10" y="17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10" y="13"/>
                    <a:pt x="11" y="12"/>
                    <a:pt x="11" y="11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7" y="8"/>
                    <a:pt x="18" y="8"/>
                    <a:pt x="19" y="9"/>
                  </a:cubicBezTo>
                  <a:cubicBezTo>
                    <a:pt x="20" y="9"/>
                    <a:pt x="20" y="9"/>
                    <a:pt x="21" y="10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9"/>
                    <a:pt x="30" y="5"/>
                    <a:pt x="27" y="3"/>
                  </a:cubicBezTo>
                  <a:cubicBezTo>
                    <a:pt x="25" y="1"/>
                    <a:pt x="21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0" y="14"/>
                    <a:pt x="0" y="17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1" y="26"/>
                    <a:pt x="3" y="28"/>
                    <a:pt x="4" y="30"/>
                  </a:cubicBezTo>
                  <a:cubicBezTo>
                    <a:pt x="5" y="31"/>
                    <a:pt x="7" y="32"/>
                    <a:pt x="9" y="33"/>
                  </a:cubicBezTo>
                  <a:cubicBezTo>
                    <a:pt x="11" y="34"/>
                    <a:pt x="14" y="35"/>
                    <a:pt x="17" y="35"/>
                  </a:cubicBezTo>
                  <a:cubicBezTo>
                    <a:pt x="19" y="35"/>
                    <a:pt x="21" y="34"/>
                    <a:pt x="23" y="33"/>
                  </a:cubicBezTo>
                  <a:cubicBezTo>
                    <a:pt x="25" y="33"/>
                    <a:pt x="27" y="32"/>
                    <a:pt x="28" y="30"/>
                  </a:cubicBezTo>
                  <a:cubicBezTo>
                    <a:pt x="29" y="29"/>
                    <a:pt x="30" y="27"/>
                    <a:pt x="31" y="26"/>
                  </a:cubicBezTo>
                  <a:cubicBezTo>
                    <a:pt x="32" y="24"/>
                    <a:pt x="32" y="22"/>
                    <a:pt x="3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1" y="22"/>
                    <a:pt x="21" y="23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8" name="Freeform 280">
              <a:extLst>
                <a:ext uri="{FF2B5EF4-FFF2-40B4-BE49-F238E27FC236}">
                  <a16:creationId xmlns:a16="http://schemas.microsoft.com/office/drawing/2014/main" id="{BEADFCA7-1090-A3AD-8DEC-0A35BD487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8840" y="4510583"/>
              <a:ext cx="108039" cy="1011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60" y="61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7" y="8"/>
                </a:cxn>
                <a:cxn ang="0">
                  <a:pos x="52" y="8"/>
                </a:cxn>
                <a:cxn ang="0">
                  <a:pos x="52" y="54"/>
                </a:cxn>
                <a:cxn ang="0">
                  <a:pos x="7" y="54"/>
                </a:cxn>
                <a:cxn ang="0">
                  <a:pos x="7" y="8"/>
                </a:cxn>
              </a:cxnLst>
              <a:rect l="0" t="0" r="r" b="b"/>
              <a:pathLst>
                <a:path w="60" h="61">
                  <a:moveTo>
                    <a:pt x="0" y="61"/>
                  </a:move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61"/>
                  </a:lnTo>
                  <a:close/>
                  <a:moveTo>
                    <a:pt x="7" y="8"/>
                  </a:moveTo>
                  <a:lnTo>
                    <a:pt x="52" y="8"/>
                  </a:lnTo>
                  <a:lnTo>
                    <a:pt x="52" y="54"/>
                  </a:lnTo>
                  <a:lnTo>
                    <a:pt x="7" y="54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9" name="Freeform 281">
              <a:extLst>
                <a:ext uri="{FF2B5EF4-FFF2-40B4-BE49-F238E27FC236}">
                  <a16:creationId xmlns:a16="http://schemas.microsoft.com/office/drawing/2014/main" id="{D591D218-345A-4D27-B1B9-F7EE313E34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2088" y="4528825"/>
              <a:ext cx="34212" cy="4311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26"/>
                </a:cxn>
                <a:cxn ang="0">
                  <a:pos x="6" y="25"/>
                </a:cxn>
                <a:cxn ang="0">
                  <a:pos x="7" y="21"/>
                </a:cxn>
                <a:cxn ang="0">
                  <a:pos x="13" y="18"/>
                </a:cxn>
                <a:cxn ang="0">
                  <a:pos x="14" y="22"/>
                </a:cxn>
                <a:cxn ang="0">
                  <a:pos x="19" y="19"/>
                </a:cxn>
                <a:cxn ang="0">
                  <a:pos x="13" y="0"/>
                </a:cxn>
                <a:cxn ang="0">
                  <a:pos x="7" y="2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5"/>
                </a:cxn>
                <a:cxn ang="0">
                  <a:pos x="8" y="16"/>
                </a:cxn>
              </a:cxnLst>
              <a:rect l="0" t="0" r="r" b="b"/>
              <a:pathLst>
                <a:path w="19" h="26">
                  <a:moveTo>
                    <a:pt x="7" y="2"/>
                  </a:moveTo>
                  <a:lnTo>
                    <a:pt x="0" y="26"/>
                  </a:lnTo>
                  <a:lnTo>
                    <a:pt x="6" y="25"/>
                  </a:lnTo>
                  <a:lnTo>
                    <a:pt x="7" y="21"/>
                  </a:lnTo>
                  <a:lnTo>
                    <a:pt x="13" y="18"/>
                  </a:lnTo>
                  <a:lnTo>
                    <a:pt x="14" y="22"/>
                  </a:lnTo>
                  <a:lnTo>
                    <a:pt x="19" y="19"/>
                  </a:lnTo>
                  <a:lnTo>
                    <a:pt x="13" y="0"/>
                  </a:lnTo>
                  <a:lnTo>
                    <a:pt x="7" y="2"/>
                  </a:lnTo>
                  <a:close/>
                  <a:moveTo>
                    <a:pt x="8" y="16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2" y="15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0" name="Freeform 282">
              <a:extLst>
                <a:ext uri="{FF2B5EF4-FFF2-40B4-BE49-F238E27FC236}">
                  <a16:creationId xmlns:a16="http://schemas.microsoft.com/office/drawing/2014/main" id="{0A1822F8-63DB-666E-1FDB-759AFA105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4950" y="4479073"/>
              <a:ext cx="66624" cy="124379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15"/>
                </a:cxn>
                <a:cxn ang="0">
                  <a:pos x="0" y="75"/>
                </a:cxn>
                <a:cxn ang="0">
                  <a:pos x="37" y="61"/>
                </a:cxn>
                <a:cxn ang="0">
                  <a:pos x="37" y="0"/>
                </a:cxn>
                <a:cxn ang="0">
                  <a:pos x="7" y="65"/>
                </a:cxn>
                <a:cxn ang="0">
                  <a:pos x="7" y="19"/>
                </a:cxn>
                <a:cxn ang="0">
                  <a:pos x="30" y="11"/>
                </a:cxn>
                <a:cxn ang="0">
                  <a:pos x="30" y="56"/>
                </a:cxn>
                <a:cxn ang="0">
                  <a:pos x="7" y="65"/>
                </a:cxn>
              </a:cxnLst>
              <a:rect l="0" t="0" r="r" b="b"/>
              <a:pathLst>
                <a:path w="37" h="75">
                  <a:moveTo>
                    <a:pt x="37" y="0"/>
                  </a:moveTo>
                  <a:lnTo>
                    <a:pt x="0" y="15"/>
                  </a:lnTo>
                  <a:lnTo>
                    <a:pt x="0" y="75"/>
                  </a:lnTo>
                  <a:lnTo>
                    <a:pt x="37" y="61"/>
                  </a:lnTo>
                  <a:lnTo>
                    <a:pt x="37" y="0"/>
                  </a:lnTo>
                  <a:close/>
                  <a:moveTo>
                    <a:pt x="7" y="65"/>
                  </a:moveTo>
                  <a:lnTo>
                    <a:pt x="7" y="19"/>
                  </a:lnTo>
                  <a:lnTo>
                    <a:pt x="30" y="11"/>
                  </a:lnTo>
                  <a:lnTo>
                    <a:pt x="30" y="56"/>
                  </a:lnTo>
                  <a:lnTo>
                    <a:pt x="7" y="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1" name="Freeform 283">
              <a:extLst>
                <a:ext uri="{FF2B5EF4-FFF2-40B4-BE49-F238E27FC236}">
                  <a16:creationId xmlns:a16="http://schemas.microsoft.com/office/drawing/2014/main" id="{10A5123F-B83A-5AAF-24AA-A33D1330D3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6718" y="4530483"/>
              <a:ext cx="50418" cy="49751"/>
            </a:xfrm>
            <a:custGeom>
              <a:avLst/>
              <a:gdLst/>
              <a:ahLst/>
              <a:cxnLst>
                <a:cxn ang="0">
                  <a:pos x="24" y="33"/>
                </a:cxn>
                <a:cxn ang="0">
                  <a:pos x="27" y="31"/>
                </a:cxn>
                <a:cxn ang="0">
                  <a:pos x="30" y="28"/>
                </a:cxn>
                <a:cxn ang="0">
                  <a:pos x="31" y="23"/>
                </a:cxn>
                <a:cxn ang="0">
                  <a:pos x="31" y="20"/>
                </a:cxn>
                <a:cxn ang="0">
                  <a:pos x="29" y="18"/>
                </a:cxn>
                <a:cxn ang="0">
                  <a:pos x="28" y="16"/>
                </a:cxn>
                <a:cxn ang="0">
                  <a:pos x="25" y="15"/>
                </a:cxn>
                <a:cxn ang="0">
                  <a:pos x="28" y="12"/>
                </a:cxn>
                <a:cxn ang="0">
                  <a:pos x="29" y="8"/>
                </a:cxn>
                <a:cxn ang="0">
                  <a:pos x="29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33"/>
                </a:cxn>
                <a:cxn ang="0">
                  <a:pos x="19" y="33"/>
                </a:cxn>
                <a:cxn ang="0">
                  <a:pos x="24" y="33"/>
                </a:cxn>
                <a:cxn ang="0">
                  <a:pos x="11" y="8"/>
                </a:cxn>
                <a:cxn ang="0">
                  <a:pos x="16" y="8"/>
                </a:cxn>
                <a:cxn ang="0">
                  <a:pos x="19" y="8"/>
                </a:cxn>
                <a:cxn ang="0">
                  <a:pos x="20" y="10"/>
                </a:cxn>
                <a:cxn ang="0">
                  <a:pos x="19" y="12"/>
                </a:cxn>
                <a:cxn ang="0">
                  <a:pos x="16" y="13"/>
                </a:cxn>
                <a:cxn ang="0">
                  <a:pos x="11" y="13"/>
                </a:cxn>
                <a:cxn ang="0">
                  <a:pos x="11" y="8"/>
                </a:cxn>
                <a:cxn ang="0">
                  <a:pos x="17" y="25"/>
                </a:cxn>
                <a:cxn ang="0">
                  <a:pos x="11" y="25"/>
                </a:cxn>
                <a:cxn ang="0">
                  <a:pos x="11" y="19"/>
                </a:cxn>
                <a:cxn ang="0">
                  <a:pos x="17" y="19"/>
                </a:cxn>
                <a:cxn ang="0">
                  <a:pos x="21" y="22"/>
                </a:cxn>
                <a:cxn ang="0">
                  <a:pos x="20" y="24"/>
                </a:cxn>
                <a:cxn ang="0">
                  <a:pos x="20" y="25"/>
                </a:cxn>
                <a:cxn ang="0">
                  <a:pos x="18" y="25"/>
                </a:cxn>
                <a:cxn ang="0">
                  <a:pos x="17" y="25"/>
                </a:cxn>
              </a:cxnLst>
              <a:rect l="0" t="0" r="r" b="b"/>
              <a:pathLst>
                <a:path w="31" h="33">
                  <a:moveTo>
                    <a:pt x="24" y="33"/>
                  </a:moveTo>
                  <a:cubicBezTo>
                    <a:pt x="25" y="32"/>
                    <a:pt x="26" y="32"/>
                    <a:pt x="27" y="31"/>
                  </a:cubicBezTo>
                  <a:cubicBezTo>
                    <a:pt x="29" y="30"/>
                    <a:pt x="29" y="29"/>
                    <a:pt x="30" y="28"/>
                  </a:cubicBezTo>
                  <a:cubicBezTo>
                    <a:pt x="31" y="26"/>
                    <a:pt x="31" y="25"/>
                    <a:pt x="31" y="23"/>
                  </a:cubicBezTo>
                  <a:cubicBezTo>
                    <a:pt x="31" y="22"/>
                    <a:pt x="31" y="21"/>
                    <a:pt x="31" y="20"/>
                  </a:cubicBezTo>
                  <a:cubicBezTo>
                    <a:pt x="30" y="19"/>
                    <a:pt x="30" y="18"/>
                    <a:pt x="29" y="18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7" y="15"/>
                    <a:pt x="26" y="15"/>
                    <a:pt x="25" y="15"/>
                  </a:cubicBezTo>
                  <a:cubicBezTo>
                    <a:pt x="27" y="14"/>
                    <a:pt x="28" y="13"/>
                    <a:pt x="28" y="12"/>
                  </a:cubicBezTo>
                  <a:cubicBezTo>
                    <a:pt x="29" y="11"/>
                    <a:pt x="29" y="10"/>
                    <a:pt x="29" y="8"/>
                  </a:cubicBezTo>
                  <a:cubicBezTo>
                    <a:pt x="29" y="7"/>
                    <a:pt x="29" y="6"/>
                    <a:pt x="29" y="5"/>
                  </a:cubicBezTo>
                  <a:cubicBezTo>
                    <a:pt x="29" y="4"/>
                    <a:pt x="28" y="4"/>
                    <a:pt x="27" y="3"/>
                  </a:cubicBezTo>
                  <a:cubicBezTo>
                    <a:pt x="27" y="2"/>
                    <a:pt x="26" y="1"/>
                    <a:pt x="24" y="1"/>
                  </a:cubicBezTo>
                  <a:cubicBezTo>
                    <a:pt x="23" y="0"/>
                    <a:pt x="21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1" y="33"/>
                    <a:pt x="22" y="33"/>
                    <a:pt x="24" y="33"/>
                  </a:cubicBezTo>
                  <a:close/>
                  <a:moveTo>
                    <a:pt x="11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0" y="11"/>
                    <a:pt x="19" y="12"/>
                    <a:pt x="19" y="12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8"/>
                  </a:lnTo>
                  <a:close/>
                  <a:moveTo>
                    <a:pt x="17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9"/>
                    <a:pt x="21" y="20"/>
                    <a:pt x="21" y="22"/>
                  </a:cubicBezTo>
                  <a:cubicBezTo>
                    <a:pt x="21" y="23"/>
                    <a:pt x="21" y="23"/>
                    <a:pt x="20" y="24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2" name="Freeform 284">
              <a:extLst>
                <a:ext uri="{FF2B5EF4-FFF2-40B4-BE49-F238E27FC236}">
                  <a16:creationId xmlns:a16="http://schemas.microsoft.com/office/drawing/2014/main" id="{F3780E85-917D-59C8-44E1-F9D1430C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1156" y="4522191"/>
              <a:ext cx="34212" cy="39801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3" y="18"/>
                </a:cxn>
                <a:cxn ang="0">
                  <a:pos x="12" y="19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7" y="17"/>
                </a:cxn>
                <a:cxn ang="0">
                  <a:pos x="7" y="15"/>
                </a:cxn>
                <a:cxn ang="0">
                  <a:pos x="7" y="12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20" y="8"/>
                </a:cxn>
                <a:cxn ang="0">
                  <a:pos x="18" y="1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3" y="6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1" y="21"/>
                </a:cxn>
                <a:cxn ang="0">
                  <a:pos x="3" y="25"/>
                </a:cxn>
                <a:cxn ang="0">
                  <a:pos x="7" y="26"/>
                </a:cxn>
                <a:cxn ang="0">
                  <a:pos x="11" y="26"/>
                </a:cxn>
                <a:cxn ang="0">
                  <a:pos x="15" y="24"/>
                </a:cxn>
                <a:cxn ang="0">
                  <a:pos x="18" y="21"/>
                </a:cxn>
                <a:cxn ang="0">
                  <a:pos x="20" y="17"/>
                </a:cxn>
                <a:cxn ang="0">
                  <a:pos x="21" y="13"/>
                </a:cxn>
                <a:cxn ang="0">
                  <a:pos x="14" y="15"/>
                </a:cxn>
                <a:cxn ang="0">
                  <a:pos x="14" y="17"/>
                </a:cxn>
              </a:cxnLst>
              <a:rect l="0" t="0" r="r" b="b"/>
              <a:pathLst>
                <a:path w="21" h="27">
                  <a:moveTo>
                    <a:pt x="14" y="17"/>
                  </a:moveTo>
                  <a:cubicBezTo>
                    <a:pt x="14" y="17"/>
                    <a:pt x="14" y="18"/>
                    <a:pt x="13" y="18"/>
                  </a:cubicBezTo>
                  <a:cubicBezTo>
                    <a:pt x="13" y="19"/>
                    <a:pt x="13" y="19"/>
                    <a:pt x="12" y="19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8" y="19"/>
                    <a:pt x="8" y="19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7" y="16"/>
                    <a:pt x="7" y="15"/>
                    <a:pt x="7" y="15"/>
                  </a:cubicBezTo>
                  <a:cubicBezTo>
                    <a:pt x="7" y="14"/>
                    <a:pt x="7" y="13"/>
                    <a:pt x="7" y="12"/>
                  </a:cubicBezTo>
                  <a:cubicBezTo>
                    <a:pt x="7" y="11"/>
                    <a:pt x="7" y="10"/>
                    <a:pt x="8" y="10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7"/>
                    <a:pt x="13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9" y="3"/>
                    <a:pt x="18" y="1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8"/>
                    <a:pt x="2" y="9"/>
                    <a:pt x="1" y="11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2" y="23"/>
                    <a:pt x="2" y="24"/>
                    <a:pt x="3" y="25"/>
                  </a:cubicBezTo>
                  <a:cubicBezTo>
                    <a:pt x="4" y="25"/>
                    <a:pt x="5" y="26"/>
                    <a:pt x="7" y="26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6" y="23"/>
                    <a:pt x="17" y="22"/>
                    <a:pt x="18" y="21"/>
                  </a:cubicBezTo>
                  <a:cubicBezTo>
                    <a:pt x="19" y="19"/>
                    <a:pt x="19" y="18"/>
                    <a:pt x="20" y="17"/>
                  </a:cubicBezTo>
                  <a:cubicBezTo>
                    <a:pt x="20" y="16"/>
                    <a:pt x="21" y="14"/>
                    <a:pt x="21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3" name="Freeform 285">
              <a:extLst>
                <a:ext uri="{FF2B5EF4-FFF2-40B4-BE49-F238E27FC236}">
                  <a16:creationId xmlns:a16="http://schemas.microsoft.com/office/drawing/2014/main" id="{BE4B8EB0-F81C-BB55-37CC-0C66F4C1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8133" y="4474098"/>
              <a:ext cx="106238" cy="2155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13"/>
                </a:cxn>
                <a:cxn ang="0">
                  <a:pos x="24" y="13"/>
                </a:cxn>
                <a:cxn ang="0">
                  <a:pos x="59" y="1"/>
                </a:cxn>
                <a:cxn ang="0">
                  <a:pos x="36" y="0"/>
                </a:cxn>
              </a:cxnLst>
              <a:rect l="0" t="0" r="r" b="b"/>
              <a:pathLst>
                <a:path w="59" h="13">
                  <a:moveTo>
                    <a:pt x="36" y="0"/>
                  </a:moveTo>
                  <a:lnTo>
                    <a:pt x="0" y="13"/>
                  </a:lnTo>
                  <a:lnTo>
                    <a:pt x="24" y="13"/>
                  </a:lnTo>
                  <a:lnTo>
                    <a:pt x="5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4" name="Freeform 286">
              <a:extLst>
                <a:ext uri="{FF2B5EF4-FFF2-40B4-BE49-F238E27FC236}">
                  <a16:creationId xmlns:a16="http://schemas.microsoft.com/office/drawing/2014/main" id="{B3687AC7-8240-9F7E-783D-777F42931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9676" y="4404446"/>
              <a:ext cx="108039" cy="9950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0"/>
                </a:cxn>
                <a:cxn ang="0">
                  <a:pos x="0" y="60"/>
                </a:cxn>
                <a:cxn ang="0">
                  <a:pos x="60" y="60"/>
                </a:cxn>
                <a:cxn ang="0">
                  <a:pos x="60" y="0"/>
                </a:cxn>
                <a:cxn ang="0">
                  <a:pos x="52" y="54"/>
                </a:cxn>
                <a:cxn ang="0">
                  <a:pos x="7" y="54"/>
                </a:cxn>
                <a:cxn ang="0">
                  <a:pos x="7" y="7"/>
                </a:cxn>
                <a:cxn ang="0">
                  <a:pos x="52" y="7"/>
                </a:cxn>
                <a:cxn ang="0">
                  <a:pos x="52" y="54"/>
                </a:cxn>
              </a:cxnLst>
              <a:rect l="0" t="0" r="r" b="b"/>
              <a:pathLst>
                <a:path w="60" h="60">
                  <a:moveTo>
                    <a:pt x="6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60" y="60"/>
                  </a:lnTo>
                  <a:lnTo>
                    <a:pt x="60" y="0"/>
                  </a:lnTo>
                  <a:close/>
                  <a:moveTo>
                    <a:pt x="52" y="54"/>
                  </a:moveTo>
                  <a:lnTo>
                    <a:pt x="7" y="54"/>
                  </a:lnTo>
                  <a:lnTo>
                    <a:pt x="7" y="7"/>
                  </a:lnTo>
                  <a:lnTo>
                    <a:pt x="52" y="7"/>
                  </a:lnTo>
                  <a:lnTo>
                    <a:pt x="52" y="54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5" name="Freeform 287">
              <a:extLst>
                <a:ext uri="{FF2B5EF4-FFF2-40B4-BE49-F238E27FC236}">
                  <a16:creationId xmlns:a16="http://schemas.microsoft.com/office/drawing/2014/main" id="{C410C74C-C56D-E1F7-6CFB-32BC07AC3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08519" y="4381229"/>
              <a:ext cx="64823" cy="124379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36" y="60"/>
                </a:cxn>
                <a:cxn ang="0">
                  <a:pos x="36" y="0"/>
                </a:cxn>
                <a:cxn ang="0">
                  <a:pos x="0" y="14"/>
                </a:cxn>
                <a:cxn ang="0">
                  <a:pos x="0" y="75"/>
                </a:cxn>
                <a:cxn ang="0">
                  <a:pos x="29" y="11"/>
                </a:cxn>
                <a:cxn ang="0">
                  <a:pos x="29" y="56"/>
                </a:cxn>
                <a:cxn ang="0">
                  <a:pos x="7" y="64"/>
                </a:cxn>
                <a:cxn ang="0">
                  <a:pos x="7" y="19"/>
                </a:cxn>
                <a:cxn ang="0">
                  <a:pos x="29" y="11"/>
                </a:cxn>
              </a:cxnLst>
              <a:rect l="0" t="0" r="r" b="b"/>
              <a:pathLst>
                <a:path w="36" h="75">
                  <a:moveTo>
                    <a:pt x="0" y="75"/>
                  </a:moveTo>
                  <a:lnTo>
                    <a:pt x="36" y="60"/>
                  </a:lnTo>
                  <a:lnTo>
                    <a:pt x="36" y="0"/>
                  </a:lnTo>
                  <a:lnTo>
                    <a:pt x="0" y="14"/>
                  </a:lnTo>
                  <a:lnTo>
                    <a:pt x="0" y="75"/>
                  </a:lnTo>
                  <a:close/>
                  <a:moveTo>
                    <a:pt x="29" y="11"/>
                  </a:moveTo>
                  <a:lnTo>
                    <a:pt x="29" y="56"/>
                  </a:lnTo>
                  <a:lnTo>
                    <a:pt x="7" y="64"/>
                  </a:lnTo>
                  <a:lnTo>
                    <a:pt x="7" y="19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6" name="Freeform 288">
              <a:extLst>
                <a:ext uri="{FF2B5EF4-FFF2-40B4-BE49-F238E27FC236}">
                  <a16:creationId xmlns:a16="http://schemas.microsoft.com/office/drawing/2014/main" id="{537FB9A3-46DE-7F41-4669-2B8426B8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9676" y="4376254"/>
              <a:ext cx="178264" cy="21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34" y="0"/>
                </a:cxn>
                <a:cxn ang="0">
                  <a:pos x="0" y="13"/>
                </a:cxn>
                <a:cxn ang="0">
                  <a:pos x="64" y="13"/>
                </a:cxn>
                <a:cxn ang="0">
                  <a:pos x="99" y="0"/>
                </a:cxn>
              </a:cxnLst>
              <a:rect l="0" t="0" r="r" b="b"/>
              <a:pathLst>
                <a:path w="99" h="13">
                  <a:moveTo>
                    <a:pt x="99" y="0"/>
                  </a:moveTo>
                  <a:lnTo>
                    <a:pt x="34" y="0"/>
                  </a:lnTo>
                  <a:lnTo>
                    <a:pt x="0" y="13"/>
                  </a:lnTo>
                  <a:lnTo>
                    <a:pt x="64" y="1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28D36CC9-D732-CB4B-DC99-5B4D362DD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8487" y="4427664"/>
              <a:ext cx="55820" cy="49751"/>
            </a:xfrm>
            <a:custGeom>
              <a:avLst/>
              <a:gdLst/>
              <a:ahLst/>
              <a:cxnLst>
                <a:cxn ang="0">
                  <a:pos x="10" y="26"/>
                </a:cxn>
                <a:cxn ang="0">
                  <a:pos x="20" y="26"/>
                </a:cxn>
                <a:cxn ang="0">
                  <a:pos x="22" y="30"/>
                </a:cxn>
                <a:cxn ang="0">
                  <a:pos x="31" y="30"/>
                </a:cxn>
                <a:cxn ang="0">
                  <a:pos x="20" y="0"/>
                </a:cxn>
                <a:cxn ang="0">
                  <a:pos x="11" y="0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0" y="26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8" y="19"/>
                </a:cxn>
                <a:cxn ang="0">
                  <a:pos x="13" y="19"/>
                </a:cxn>
                <a:cxn ang="0">
                  <a:pos x="16" y="10"/>
                </a:cxn>
              </a:cxnLst>
              <a:rect l="0" t="0" r="r" b="b"/>
              <a:pathLst>
                <a:path w="31" h="30">
                  <a:moveTo>
                    <a:pt x="10" y="26"/>
                  </a:moveTo>
                  <a:lnTo>
                    <a:pt x="20" y="26"/>
                  </a:lnTo>
                  <a:lnTo>
                    <a:pt x="22" y="30"/>
                  </a:lnTo>
                  <a:lnTo>
                    <a:pt x="31" y="30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0" y="26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8" y="19"/>
                  </a:lnTo>
                  <a:lnTo>
                    <a:pt x="13" y="19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8" name="Freeform 290">
              <a:extLst>
                <a:ext uri="{FF2B5EF4-FFF2-40B4-BE49-F238E27FC236}">
                  <a16:creationId xmlns:a16="http://schemas.microsoft.com/office/drawing/2014/main" id="{7E2E1856-8F87-2708-2E3A-D364965910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0127" y="4424347"/>
              <a:ext cx="28810" cy="41460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16" y="21"/>
                </a:cxn>
                <a:cxn ang="0">
                  <a:pos x="18" y="18"/>
                </a:cxn>
                <a:cxn ang="0">
                  <a:pos x="18" y="15"/>
                </a:cxn>
                <a:cxn ang="0">
                  <a:pos x="18" y="12"/>
                </a:cxn>
                <a:cxn ang="0">
                  <a:pos x="17" y="11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1" y="1"/>
                </a:cxn>
                <a:cxn ang="0">
                  <a:pos x="0" y="4"/>
                </a:cxn>
                <a:cxn ang="0">
                  <a:pos x="0" y="28"/>
                </a:cxn>
                <a:cxn ang="0">
                  <a:pos x="11" y="24"/>
                </a:cxn>
                <a:cxn ang="0">
                  <a:pos x="14" y="23"/>
                </a:cxn>
                <a:cxn ang="0">
                  <a:pos x="6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8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6" y="8"/>
                </a:cxn>
                <a:cxn ang="0">
                  <a:pos x="10" y="19"/>
                </a:cxn>
                <a:cxn ang="0">
                  <a:pos x="6" y="20"/>
                </a:cxn>
                <a:cxn ang="0">
                  <a:pos x="6" y="16"/>
                </a:cxn>
                <a:cxn ang="0">
                  <a:pos x="10" y="15"/>
                </a:cxn>
                <a:cxn ang="0">
                  <a:pos x="12" y="16"/>
                </a:cxn>
                <a:cxn ang="0">
                  <a:pos x="12" y="17"/>
                </a:cxn>
                <a:cxn ang="0">
                  <a:pos x="11" y="18"/>
                </a:cxn>
                <a:cxn ang="0">
                  <a:pos x="11" y="19"/>
                </a:cxn>
                <a:cxn ang="0">
                  <a:pos x="10" y="19"/>
                </a:cxn>
              </a:cxnLst>
              <a:rect l="0" t="0" r="r" b="b"/>
              <a:pathLst>
                <a:path w="18" h="28">
                  <a:moveTo>
                    <a:pt x="14" y="23"/>
                  </a:moveTo>
                  <a:cubicBezTo>
                    <a:pt x="15" y="22"/>
                    <a:pt x="15" y="21"/>
                    <a:pt x="16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8" y="17"/>
                    <a:pt x="18" y="16"/>
                    <a:pt x="18" y="15"/>
                  </a:cubicBezTo>
                  <a:cubicBezTo>
                    <a:pt x="18" y="14"/>
                    <a:pt x="18" y="13"/>
                    <a:pt x="18" y="12"/>
                  </a:cubicBezTo>
                  <a:cubicBezTo>
                    <a:pt x="18" y="12"/>
                    <a:pt x="18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6" y="9"/>
                    <a:pt x="16" y="8"/>
                    <a:pt x="17" y="7"/>
                  </a:cubicBezTo>
                  <a:cubicBezTo>
                    <a:pt x="17" y="7"/>
                    <a:pt x="17" y="6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3" y="23"/>
                    <a:pt x="14" y="23"/>
                  </a:cubicBezTo>
                  <a:close/>
                  <a:moveTo>
                    <a:pt x="6" y="8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6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8"/>
                  </a:lnTo>
                  <a:close/>
                  <a:moveTo>
                    <a:pt x="10" y="19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9" name="Freeform 291">
              <a:extLst>
                <a:ext uri="{FF2B5EF4-FFF2-40B4-BE49-F238E27FC236}">
                  <a16:creationId xmlns:a16="http://schemas.microsoft.com/office/drawing/2014/main" id="{C06F2F9C-00E8-FB84-3C62-185F62A8A7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6107" y="4503949"/>
              <a:ext cx="108039" cy="99503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0" y="4"/>
                </a:cxn>
                <a:cxn ang="0">
                  <a:pos x="0" y="60"/>
                </a:cxn>
                <a:cxn ang="0">
                  <a:pos x="60" y="60"/>
                </a:cxn>
                <a:cxn ang="0">
                  <a:pos x="60" y="0"/>
                </a:cxn>
                <a:cxn ang="0">
                  <a:pos x="26" y="0"/>
                </a:cxn>
                <a:cxn ang="0">
                  <a:pos x="15" y="4"/>
                </a:cxn>
                <a:cxn ang="0">
                  <a:pos x="53" y="52"/>
                </a:cxn>
                <a:cxn ang="0">
                  <a:pos x="7" y="52"/>
                </a:cxn>
                <a:cxn ang="0">
                  <a:pos x="7" y="7"/>
                </a:cxn>
                <a:cxn ang="0">
                  <a:pos x="53" y="7"/>
                </a:cxn>
                <a:cxn ang="0">
                  <a:pos x="53" y="52"/>
                </a:cxn>
              </a:cxnLst>
              <a:rect l="0" t="0" r="r" b="b"/>
              <a:pathLst>
                <a:path w="60" h="60">
                  <a:moveTo>
                    <a:pt x="15" y="4"/>
                  </a:moveTo>
                  <a:lnTo>
                    <a:pt x="0" y="4"/>
                  </a:lnTo>
                  <a:lnTo>
                    <a:pt x="0" y="60"/>
                  </a:lnTo>
                  <a:lnTo>
                    <a:pt x="60" y="60"/>
                  </a:lnTo>
                  <a:lnTo>
                    <a:pt x="60" y="0"/>
                  </a:lnTo>
                  <a:lnTo>
                    <a:pt x="26" y="0"/>
                  </a:lnTo>
                  <a:lnTo>
                    <a:pt x="15" y="4"/>
                  </a:lnTo>
                  <a:close/>
                  <a:moveTo>
                    <a:pt x="53" y="52"/>
                  </a:moveTo>
                  <a:lnTo>
                    <a:pt x="7" y="52"/>
                  </a:lnTo>
                  <a:lnTo>
                    <a:pt x="7" y="7"/>
                  </a:lnTo>
                  <a:lnTo>
                    <a:pt x="53" y="7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0" name="Freeform 292">
              <a:extLst>
                <a:ext uri="{FF2B5EF4-FFF2-40B4-BE49-F238E27FC236}">
                  <a16:creationId xmlns:a16="http://schemas.microsoft.com/office/drawing/2014/main" id="{5A4D7E6A-E3F5-1DC2-E3F8-2F5F738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8840" y="4482390"/>
              <a:ext cx="95434" cy="21559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4" y="0"/>
                </a:cxn>
                <a:cxn ang="0">
                  <a:pos x="0" y="13"/>
                </a:cxn>
                <a:cxn ang="0">
                  <a:pos x="53" y="13"/>
                </a:cxn>
                <a:cxn ang="0">
                  <a:pos x="53" y="0"/>
                </a:cxn>
              </a:cxnLst>
              <a:rect l="0" t="0" r="r" b="b"/>
              <a:pathLst>
                <a:path w="53" h="13">
                  <a:moveTo>
                    <a:pt x="53" y="0"/>
                  </a:moveTo>
                  <a:lnTo>
                    <a:pt x="34" y="0"/>
                  </a:lnTo>
                  <a:lnTo>
                    <a:pt x="0" y="13"/>
                  </a:lnTo>
                  <a:lnTo>
                    <a:pt x="53" y="1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1" name="Freeform 293">
              <a:extLst>
                <a:ext uri="{FF2B5EF4-FFF2-40B4-BE49-F238E27FC236}">
                  <a16:creationId xmlns:a16="http://schemas.microsoft.com/office/drawing/2014/main" id="{E49E4216-FE56-F213-C0A1-90571B83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683" y="4510583"/>
              <a:ext cx="64823" cy="1011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42"/>
                </a:cxn>
                <a:cxn ang="0">
                  <a:pos x="7" y="50"/>
                </a:cxn>
                <a:cxn ang="0">
                  <a:pos x="6" y="6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36" y="47"/>
                </a:cxn>
                <a:cxn ang="0">
                  <a:pos x="36" y="0"/>
                </a:cxn>
                <a:cxn ang="0">
                  <a:pos x="29" y="0"/>
                </a:cxn>
              </a:cxnLst>
              <a:rect l="0" t="0" r="r" b="b"/>
              <a:pathLst>
                <a:path w="36" h="61">
                  <a:moveTo>
                    <a:pt x="29" y="0"/>
                  </a:moveTo>
                  <a:lnTo>
                    <a:pt x="29" y="42"/>
                  </a:lnTo>
                  <a:lnTo>
                    <a:pt x="7" y="50"/>
                  </a:lnTo>
                  <a:lnTo>
                    <a:pt x="6" y="6"/>
                  </a:lnTo>
                  <a:lnTo>
                    <a:pt x="2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36" y="47"/>
                  </a:lnTo>
                  <a:lnTo>
                    <a:pt x="36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2" name="Freeform 294">
              <a:extLst>
                <a:ext uri="{FF2B5EF4-FFF2-40B4-BE49-F238E27FC236}">
                  <a16:creationId xmlns:a16="http://schemas.microsoft.com/office/drawing/2014/main" id="{DB7AE3DC-D4EE-1CC1-75A4-9807C1A0E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52827" y="2824008"/>
              <a:ext cx="225081" cy="207298"/>
            </a:xfrm>
            <a:custGeom>
              <a:avLst/>
              <a:gdLst/>
              <a:ahLst/>
              <a:cxnLst>
                <a:cxn ang="0">
                  <a:pos x="138" y="65"/>
                </a:cxn>
                <a:cxn ang="0">
                  <a:pos x="126" y="30"/>
                </a:cxn>
                <a:cxn ang="0">
                  <a:pos x="86" y="2"/>
                </a:cxn>
                <a:cxn ang="0">
                  <a:pos x="69" y="0"/>
                </a:cxn>
                <a:cxn ang="0">
                  <a:pos x="48" y="3"/>
                </a:cxn>
                <a:cxn ang="0">
                  <a:pos x="9" y="34"/>
                </a:cxn>
                <a:cxn ang="0">
                  <a:pos x="0" y="61"/>
                </a:cxn>
                <a:cxn ang="0">
                  <a:pos x="0" y="69"/>
                </a:cxn>
                <a:cxn ang="0">
                  <a:pos x="13" y="110"/>
                </a:cxn>
                <a:cxn ang="0">
                  <a:pos x="47" y="135"/>
                </a:cxn>
                <a:cxn ang="0">
                  <a:pos x="69" y="138"/>
                </a:cxn>
                <a:cxn ang="0">
                  <a:pos x="98" y="132"/>
                </a:cxn>
                <a:cxn ang="0">
                  <a:pos x="123" y="112"/>
                </a:cxn>
                <a:cxn ang="0">
                  <a:pos x="138" y="69"/>
                </a:cxn>
                <a:cxn ang="0">
                  <a:pos x="138" y="65"/>
                </a:cxn>
                <a:cxn ang="0">
                  <a:pos x="124" y="65"/>
                </a:cxn>
                <a:cxn ang="0">
                  <a:pos x="110" y="90"/>
                </a:cxn>
                <a:cxn ang="0">
                  <a:pos x="119" y="106"/>
                </a:cxn>
                <a:cxn ang="0">
                  <a:pos x="95" y="126"/>
                </a:cxn>
                <a:cxn ang="0">
                  <a:pos x="88" y="114"/>
                </a:cxn>
                <a:cxn ang="0">
                  <a:pos x="59" y="114"/>
                </a:cxn>
                <a:cxn ang="0">
                  <a:pos x="50" y="129"/>
                </a:cxn>
                <a:cxn ang="0">
                  <a:pos x="17" y="104"/>
                </a:cxn>
                <a:cxn ang="0">
                  <a:pos x="28" y="85"/>
                </a:cxn>
                <a:cxn ang="0">
                  <a:pos x="14" y="61"/>
                </a:cxn>
                <a:cxn ang="0">
                  <a:pos x="7" y="61"/>
                </a:cxn>
                <a:cxn ang="0">
                  <a:pos x="17" y="34"/>
                </a:cxn>
                <a:cxn ang="0">
                  <a:pos x="37" y="34"/>
                </a:cxn>
                <a:cxn ang="0">
                  <a:pos x="51" y="10"/>
                </a:cxn>
                <a:cxn ang="0">
                  <a:pos x="51" y="9"/>
                </a:cxn>
                <a:cxn ang="0">
                  <a:pos x="69" y="7"/>
                </a:cxn>
                <a:cxn ang="0">
                  <a:pos x="82" y="8"/>
                </a:cxn>
                <a:cxn ang="0">
                  <a:pos x="81" y="10"/>
                </a:cxn>
                <a:cxn ang="0">
                  <a:pos x="95" y="34"/>
                </a:cxn>
                <a:cxn ang="0">
                  <a:pos x="121" y="34"/>
                </a:cxn>
                <a:cxn ang="0">
                  <a:pos x="131" y="65"/>
                </a:cxn>
                <a:cxn ang="0">
                  <a:pos x="124" y="65"/>
                </a:cxn>
              </a:cxnLst>
              <a:rect l="0" t="0" r="r" b="b"/>
              <a:pathLst>
                <a:path w="138" h="138">
                  <a:moveTo>
                    <a:pt x="138" y="65"/>
                  </a:moveTo>
                  <a:cubicBezTo>
                    <a:pt x="137" y="52"/>
                    <a:pt x="133" y="40"/>
                    <a:pt x="126" y="30"/>
                  </a:cubicBezTo>
                  <a:cubicBezTo>
                    <a:pt x="117" y="16"/>
                    <a:pt x="102" y="6"/>
                    <a:pt x="86" y="2"/>
                  </a:cubicBezTo>
                  <a:cubicBezTo>
                    <a:pt x="80" y="1"/>
                    <a:pt x="75" y="0"/>
                    <a:pt x="69" y="0"/>
                  </a:cubicBezTo>
                  <a:cubicBezTo>
                    <a:pt x="62" y="0"/>
                    <a:pt x="54" y="1"/>
                    <a:pt x="48" y="3"/>
                  </a:cubicBezTo>
                  <a:cubicBezTo>
                    <a:pt x="31" y="9"/>
                    <a:pt x="18" y="20"/>
                    <a:pt x="9" y="34"/>
                  </a:cubicBezTo>
                  <a:cubicBezTo>
                    <a:pt x="5" y="42"/>
                    <a:pt x="2" y="51"/>
                    <a:pt x="0" y="61"/>
                  </a:cubicBezTo>
                  <a:cubicBezTo>
                    <a:pt x="0" y="63"/>
                    <a:pt x="0" y="66"/>
                    <a:pt x="0" y="69"/>
                  </a:cubicBezTo>
                  <a:cubicBezTo>
                    <a:pt x="0" y="84"/>
                    <a:pt x="5" y="98"/>
                    <a:pt x="13" y="110"/>
                  </a:cubicBezTo>
                  <a:cubicBezTo>
                    <a:pt x="22" y="121"/>
                    <a:pt x="33" y="130"/>
                    <a:pt x="47" y="135"/>
                  </a:cubicBezTo>
                  <a:cubicBezTo>
                    <a:pt x="54" y="137"/>
                    <a:pt x="61" y="138"/>
                    <a:pt x="69" y="138"/>
                  </a:cubicBezTo>
                  <a:cubicBezTo>
                    <a:pt x="79" y="138"/>
                    <a:pt x="89" y="136"/>
                    <a:pt x="98" y="132"/>
                  </a:cubicBezTo>
                  <a:cubicBezTo>
                    <a:pt x="108" y="127"/>
                    <a:pt x="116" y="121"/>
                    <a:pt x="123" y="112"/>
                  </a:cubicBezTo>
                  <a:cubicBezTo>
                    <a:pt x="132" y="101"/>
                    <a:pt x="138" y="85"/>
                    <a:pt x="138" y="69"/>
                  </a:cubicBezTo>
                  <a:cubicBezTo>
                    <a:pt x="138" y="68"/>
                    <a:pt x="138" y="67"/>
                    <a:pt x="138" y="65"/>
                  </a:cubicBezTo>
                  <a:close/>
                  <a:moveTo>
                    <a:pt x="124" y="65"/>
                  </a:moveTo>
                  <a:cubicBezTo>
                    <a:pt x="110" y="90"/>
                    <a:pt x="110" y="90"/>
                    <a:pt x="110" y="90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3" y="115"/>
                    <a:pt x="104" y="121"/>
                    <a:pt x="95" y="126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37" y="124"/>
                    <a:pt x="25" y="116"/>
                    <a:pt x="17" y="104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51"/>
                    <a:pt x="12" y="42"/>
                    <a:pt x="1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7" y="8"/>
                    <a:pt x="63" y="7"/>
                    <a:pt x="69" y="7"/>
                  </a:cubicBezTo>
                  <a:cubicBezTo>
                    <a:pt x="73" y="7"/>
                    <a:pt x="78" y="7"/>
                    <a:pt x="82" y="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7" y="43"/>
                    <a:pt x="131" y="54"/>
                    <a:pt x="131" y="65"/>
                  </a:cubicBezTo>
                  <a:lnTo>
                    <a:pt x="124" y="65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3" name="Freeform 295">
              <a:extLst>
                <a:ext uri="{FF2B5EF4-FFF2-40B4-BE49-F238E27FC236}">
                  <a16:creationId xmlns:a16="http://schemas.microsoft.com/office/drawing/2014/main" id="{87E39CB5-5F56-A1EC-A88F-468EEF19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451" y="2890344"/>
              <a:ext cx="91833" cy="7296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21"/>
                </a:cxn>
                <a:cxn ang="0">
                  <a:pos x="13" y="44"/>
                </a:cxn>
                <a:cxn ang="0">
                  <a:pos x="38" y="44"/>
                </a:cxn>
                <a:cxn ang="0">
                  <a:pos x="51" y="21"/>
                </a:cxn>
                <a:cxn ang="0">
                  <a:pos x="38" y="0"/>
                </a:cxn>
                <a:cxn ang="0">
                  <a:pos x="13" y="0"/>
                </a:cxn>
              </a:cxnLst>
              <a:rect l="0" t="0" r="r" b="b"/>
              <a:pathLst>
                <a:path w="51" h="44">
                  <a:moveTo>
                    <a:pt x="13" y="0"/>
                  </a:moveTo>
                  <a:lnTo>
                    <a:pt x="0" y="21"/>
                  </a:lnTo>
                  <a:lnTo>
                    <a:pt x="13" y="44"/>
                  </a:lnTo>
                  <a:lnTo>
                    <a:pt x="38" y="44"/>
                  </a:lnTo>
                  <a:lnTo>
                    <a:pt x="51" y="21"/>
                  </a:lnTo>
                  <a:lnTo>
                    <a:pt x="3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4" name="Freeform 296">
              <a:extLst>
                <a:ext uri="{FF2B5EF4-FFF2-40B4-BE49-F238E27FC236}">
                  <a16:creationId xmlns:a16="http://schemas.microsoft.com/office/drawing/2014/main" id="{40DBE516-8CC3-5F6D-5C42-BD5B2C37D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73" y="4774265"/>
              <a:ext cx="162058" cy="63019"/>
            </a:xfrm>
            <a:custGeom>
              <a:avLst/>
              <a:gdLst/>
              <a:ahLst/>
              <a:cxnLst>
                <a:cxn ang="0">
                  <a:pos x="46" y="38"/>
                </a:cxn>
                <a:cxn ang="0">
                  <a:pos x="90" y="0"/>
                </a:cxn>
                <a:cxn ang="0">
                  <a:pos x="0" y="0"/>
                </a:cxn>
                <a:cxn ang="0">
                  <a:pos x="46" y="38"/>
                </a:cxn>
              </a:cxnLst>
              <a:rect l="0" t="0" r="r" b="b"/>
              <a:pathLst>
                <a:path w="90" h="38">
                  <a:moveTo>
                    <a:pt x="46" y="38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5" name="Freeform 297">
              <a:extLst>
                <a:ext uri="{FF2B5EF4-FFF2-40B4-BE49-F238E27FC236}">
                  <a16:creationId xmlns:a16="http://schemas.microsoft.com/office/drawing/2014/main" id="{DEF4C5EC-5621-08F4-5613-487A82EFF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271" y="4779241"/>
              <a:ext cx="174663" cy="92869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0" y="0"/>
                </a:cxn>
                <a:cxn ang="0">
                  <a:pos x="0" y="56"/>
                </a:cxn>
                <a:cxn ang="0">
                  <a:pos x="97" y="56"/>
                </a:cxn>
                <a:cxn ang="0">
                  <a:pos x="97" y="0"/>
                </a:cxn>
                <a:cxn ang="0">
                  <a:pos x="49" y="41"/>
                </a:cxn>
              </a:cxnLst>
              <a:rect l="0" t="0" r="r" b="b"/>
              <a:pathLst>
                <a:path w="97" h="56">
                  <a:moveTo>
                    <a:pt x="49" y="41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97" y="56"/>
                  </a:lnTo>
                  <a:lnTo>
                    <a:pt x="97" y="0"/>
                  </a:lnTo>
                  <a:lnTo>
                    <a:pt x="49" y="41"/>
                  </a:ln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6" name="Freeform 298">
              <a:extLst>
                <a:ext uri="{FF2B5EF4-FFF2-40B4-BE49-F238E27FC236}">
                  <a16:creationId xmlns:a16="http://schemas.microsoft.com/office/drawing/2014/main" id="{014AB26E-3364-E934-8EED-E9E2AFE56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484" y="2782549"/>
              <a:ext cx="277299" cy="25704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86"/>
                </a:cxn>
                <a:cxn ang="0">
                  <a:pos x="4" y="112"/>
                </a:cxn>
                <a:cxn ang="0">
                  <a:pos x="58" y="116"/>
                </a:cxn>
                <a:cxn ang="0">
                  <a:pos x="57" y="166"/>
                </a:cxn>
                <a:cxn ang="0">
                  <a:pos x="85" y="171"/>
                </a:cxn>
                <a:cxn ang="0">
                  <a:pos x="171" y="86"/>
                </a:cxn>
                <a:cxn ang="0">
                  <a:pos x="85" y="0"/>
                </a:cxn>
                <a:cxn ang="0">
                  <a:pos x="127" y="29"/>
                </a:cxn>
                <a:cxn ang="0">
                  <a:pos x="144" y="44"/>
                </a:cxn>
                <a:cxn ang="0">
                  <a:pos x="127" y="59"/>
                </a:cxn>
                <a:cxn ang="0">
                  <a:pos x="109" y="44"/>
                </a:cxn>
                <a:cxn ang="0">
                  <a:pos x="127" y="29"/>
                </a:cxn>
                <a:cxn ang="0">
                  <a:pos x="27" y="91"/>
                </a:cxn>
                <a:cxn ang="0">
                  <a:pos x="9" y="76"/>
                </a:cxn>
                <a:cxn ang="0">
                  <a:pos x="27" y="61"/>
                </a:cxn>
                <a:cxn ang="0">
                  <a:pos x="45" y="76"/>
                </a:cxn>
                <a:cxn ang="0">
                  <a:pos x="27" y="91"/>
                </a:cxn>
                <a:cxn ang="0">
                  <a:pos x="48" y="57"/>
                </a:cxn>
                <a:cxn ang="0">
                  <a:pos x="30" y="42"/>
                </a:cxn>
                <a:cxn ang="0">
                  <a:pos x="48" y="27"/>
                </a:cxn>
                <a:cxn ang="0">
                  <a:pos x="65" y="42"/>
                </a:cxn>
                <a:cxn ang="0">
                  <a:pos x="48" y="57"/>
                </a:cxn>
                <a:cxn ang="0">
                  <a:pos x="69" y="24"/>
                </a:cxn>
                <a:cxn ang="0">
                  <a:pos x="87" y="9"/>
                </a:cxn>
                <a:cxn ang="0">
                  <a:pos x="104" y="24"/>
                </a:cxn>
                <a:cxn ang="0">
                  <a:pos x="87" y="39"/>
                </a:cxn>
                <a:cxn ang="0">
                  <a:pos x="69" y="24"/>
                </a:cxn>
                <a:cxn ang="0">
                  <a:pos x="99" y="159"/>
                </a:cxn>
                <a:cxn ang="0">
                  <a:pos x="82" y="144"/>
                </a:cxn>
                <a:cxn ang="0">
                  <a:pos x="99" y="129"/>
                </a:cxn>
                <a:cxn ang="0">
                  <a:pos x="117" y="144"/>
                </a:cxn>
                <a:cxn ang="0">
                  <a:pos x="99" y="159"/>
                </a:cxn>
                <a:cxn ang="0">
                  <a:pos x="135" y="133"/>
                </a:cxn>
                <a:cxn ang="0">
                  <a:pos x="117" y="118"/>
                </a:cxn>
                <a:cxn ang="0">
                  <a:pos x="135" y="103"/>
                </a:cxn>
                <a:cxn ang="0">
                  <a:pos x="152" y="118"/>
                </a:cxn>
                <a:cxn ang="0">
                  <a:pos x="135" y="133"/>
                </a:cxn>
                <a:cxn ang="0">
                  <a:pos x="144" y="96"/>
                </a:cxn>
                <a:cxn ang="0">
                  <a:pos x="127" y="81"/>
                </a:cxn>
                <a:cxn ang="0">
                  <a:pos x="144" y="66"/>
                </a:cxn>
                <a:cxn ang="0">
                  <a:pos x="162" y="81"/>
                </a:cxn>
                <a:cxn ang="0">
                  <a:pos x="144" y="96"/>
                </a:cxn>
              </a:cxnLst>
              <a:rect l="0" t="0" r="r" b="b"/>
              <a:pathLst>
                <a:path w="171" h="171">
                  <a:moveTo>
                    <a:pt x="85" y="0"/>
                  </a:moveTo>
                  <a:cubicBezTo>
                    <a:pt x="38" y="0"/>
                    <a:pt x="0" y="39"/>
                    <a:pt x="0" y="86"/>
                  </a:cubicBezTo>
                  <a:cubicBezTo>
                    <a:pt x="0" y="96"/>
                    <a:pt x="1" y="102"/>
                    <a:pt x="4" y="112"/>
                  </a:cubicBezTo>
                  <a:cubicBezTo>
                    <a:pt x="10" y="130"/>
                    <a:pt x="44" y="96"/>
                    <a:pt x="58" y="116"/>
                  </a:cubicBezTo>
                  <a:cubicBezTo>
                    <a:pt x="72" y="136"/>
                    <a:pt x="26" y="154"/>
                    <a:pt x="57" y="166"/>
                  </a:cubicBezTo>
                  <a:cubicBezTo>
                    <a:pt x="71" y="170"/>
                    <a:pt x="75" y="171"/>
                    <a:pt x="85" y="171"/>
                  </a:cubicBezTo>
                  <a:cubicBezTo>
                    <a:pt x="132" y="171"/>
                    <a:pt x="171" y="133"/>
                    <a:pt x="171" y="86"/>
                  </a:cubicBezTo>
                  <a:cubicBezTo>
                    <a:pt x="171" y="39"/>
                    <a:pt x="132" y="0"/>
                    <a:pt x="85" y="0"/>
                  </a:cubicBezTo>
                  <a:close/>
                  <a:moveTo>
                    <a:pt x="127" y="29"/>
                  </a:moveTo>
                  <a:cubicBezTo>
                    <a:pt x="136" y="29"/>
                    <a:pt x="144" y="36"/>
                    <a:pt x="144" y="44"/>
                  </a:cubicBezTo>
                  <a:cubicBezTo>
                    <a:pt x="144" y="52"/>
                    <a:pt x="136" y="59"/>
                    <a:pt x="127" y="59"/>
                  </a:cubicBezTo>
                  <a:cubicBezTo>
                    <a:pt x="117" y="59"/>
                    <a:pt x="109" y="52"/>
                    <a:pt x="109" y="44"/>
                  </a:cubicBezTo>
                  <a:cubicBezTo>
                    <a:pt x="109" y="36"/>
                    <a:pt x="117" y="29"/>
                    <a:pt x="127" y="29"/>
                  </a:cubicBezTo>
                  <a:close/>
                  <a:moveTo>
                    <a:pt x="27" y="91"/>
                  </a:moveTo>
                  <a:cubicBezTo>
                    <a:pt x="17" y="91"/>
                    <a:pt x="9" y="84"/>
                    <a:pt x="9" y="76"/>
                  </a:cubicBezTo>
                  <a:cubicBezTo>
                    <a:pt x="9" y="68"/>
                    <a:pt x="17" y="61"/>
                    <a:pt x="27" y="61"/>
                  </a:cubicBezTo>
                  <a:cubicBezTo>
                    <a:pt x="37" y="61"/>
                    <a:pt x="45" y="68"/>
                    <a:pt x="45" y="76"/>
                  </a:cubicBezTo>
                  <a:cubicBezTo>
                    <a:pt x="45" y="84"/>
                    <a:pt x="37" y="91"/>
                    <a:pt x="27" y="91"/>
                  </a:cubicBezTo>
                  <a:close/>
                  <a:moveTo>
                    <a:pt x="48" y="57"/>
                  </a:moveTo>
                  <a:cubicBezTo>
                    <a:pt x="38" y="57"/>
                    <a:pt x="30" y="50"/>
                    <a:pt x="30" y="42"/>
                  </a:cubicBezTo>
                  <a:cubicBezTo>
                    <a:pt x="30" y="33"/>
                    <a:pt x="38" y="27"/>
                    <a:pt x="48" y="27"/>
                  </a:cubicBezTo>
                  <a:cubicBezTo>
                    <a:pt x="57" y="27"/>
                    <a:pt x="65" y="33"/>
                    <a:pt x="65" y="42"/>
                  </a:cubicBezTo>
                  <a:cubicBezTo>
                    <a:pt x="65" y="50"/>
                    <a:pt x="57" y="57"/>
                    <a:pt x="48" y="57"/>
                  </a:cubicBezTo>
                  <a:close/>
                  <a:moveTo>
                    <a:pt x="69" y="24"/>
                  </a:moveTo>
                  <a:cubicBezTo>
                    <a:pt x="69" y="16"/>
                    <a:pt x="77" y="9"/>
                    <a:pt x="87" y="9"/>
                  </a:cubicBezTo>
                  <a:cubicBezTo>
                    <a:pt x="96" y="9"/>
                    <a:pt x="104" y="16"/>
                    <a:pt x="104" y="24"/>
                  </a:cubicBezTo>
                  <a:cubicBezTo>
                    <a:pt x="104" y="33"/>
                    <a:pt x="96" y="39"/>
                    <a:pt x="87" y="39"/>
                  </a:cubicBezTo>
                  <a:cubicBezTo>
                    <a:pt x="77" y="39"/>
                    <a:pt x="69" y="33"/>
                    <a:pt x="69" y="24"/>
                  </a:cubicBezTo>
                  <a:close/>
                  <a:moveTo>
                    <a:pt x="99" y="159"/>
                  </a:moveTo>
                  <a:cubicBezTo>
                    <a:pt x="90" y="159"/>
                    <a:pt x="82" y="152"/>
                    <a:pt x="82" y="144"/>
                  </a:cubicBezTo>
                  <a:cubicBezTo>
                    <a:pt x="82" y="136"/>
                    <a:pt x="90" y="129"/>
                    <a:pt x="99" y="129"/>
                  </a:cubicBezTo>
                  <a:cubicBezTo>
                    <a:pt x="109" y="129"/>
                    <a:pt x="117" y="136"/>
                    <a:pt x="117" y="144"/>
                  </a:cubicBezTo>
                  <a:cubicBezTo>
                    <a:pt x="117" y="152"/>
                    <a:pt x="109" y="159"/>
                    <a:pt x="99" y="159"/>
                  </a:cubicBezTo>
                  <a:close/>
                  <a:moveTo>
                    <a:pt x="135" y="133"/>
                  </a:moveTo>
                  <a:cubicBezTo>
                    <a:pt x="125" y="133"/>
                    <a:pt x="117" y="127"/>
                    <a:pt x="117" y="118"/>
                  </a:cubicBezTo>
                  <a:cubicBezTo>
                    <a:pt x="117" y="110"/>
                    <a:pt x="125" y="103"/>
                    <a:pt x="135" y="103"/>
                  </a:cubicBezTo>
                  <a:cubicBezTo>
                    <a:pt x="144" y="103"/>
                    <a:pt x="152" y="110"/>
                    <a:pt x="152" y="118"/>
                  </a:cubicBezTo>
                  <a:cubicBezTo>
                    <a:pt x="152" y="127"/>
                    <a:pt x="144" y="133"/>
                    <a:pt x="135" y="133"/>
                  </a:cubicBezTo>
                  <a:close/>
                  <a:moveTo>
                    <a:pt x="144" y="96"/>
                  </a:moveTo>
                  <a:cubicBezTo>
                    <a:pt x="134" y="96"/>
                    <a:pt x="127" y="89"/>
                    <a:pt x="127" y="81"/>
                  </a:cubicBezTo>
                  <a:cubicBezTo>
                    <a:pt x="127" y="72"/>
                    <a:pt x="134" y="66"/>
                    <a:pt x="144" y="66"/>
                  </a:cubicBezTo>
                  <a:cubicBezTo>
                    <a:pt x="154" y="66"/>
                    <a:pt x="162" y="72"/>
                    <a:pt x="162" y="81"/>
                  </a:cubicBezTo>
                  <a:cubicBezTo>
                    <a:pt x="162" y="89"/>
                    <a:pt x="154" y="96"/>
                    <a:pt x="144" y="96"/>
                  </a:cubicBezTo>
                  <a:close/>
                </a:path>
              </a:pathLst>
            </a:custGeom>
            <a:solidFill>
              <a:srgbClr val="C7C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7" name="Oval 30">
              <a:extLst>
                <a:ext uri="{FF2B5EF4-FFF2-40B4-BE49-F238E27FC236}">
                  <a16:creationId xmlns:a16="http://schemas.microsoft.com/office/drawing/2014/main" id="{07A5698F-351A-84B8-221C-F9B356B9A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7737" y="4430980"/>
              <a:ext cx="333120" cy="30845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308" name="Table 7">
            <a:extLst>
              <a:ext uri="{FF2B5EF4-FFF2-40B4-BE49-F238E27FC236}">
                <a16:creationId xmlns:a16="http://schemas.microsoft.com/office/drawing/2014/main" id="{9C7ACA31-AE14-AEC8-948A-28C989512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41261"/>
              </p:ext>
            </p:extLst>
          </p:nvPr>
        </p:nvGraphicFramePr>
        <p:xfrm>
          <a:off x="2747782" y="381964"/>
          <a:ext cx="2915781" cy="62406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5781">
                  <a:extLst>
                    <a:ext uri="{9D8B030D-6E8A-4147-A177-3AD203B41FA5}">
                      <a16:colId xmlns:a16="http://schemas.microsoft.com/office/drawing/2014/main" val="4197218808"/>
                    </a:ext>
                  </a:extLst>
                </a:gridCol>
              </a:tblGrid>
              <a:tr h="7326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VARIABEL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0540"/>
                  </a:ext>
                </a:extLst>
              </a:tr>
              <a:tr h="550807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Tingkat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koordinasi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Kemenkumham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untuk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melakukan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harmonisasi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/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Memperkuat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koordinasi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untuk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melakukan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harmonisasi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Kompetensi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ASN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sebagai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perancang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(legal drafter)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pusat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dan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daerah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yang 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berkualitas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Kualitas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re-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atau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deregulasi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berbagai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berdasarkan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hasil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reviu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Penataan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Database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Peraturan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cs typeface="+mn-cs"/>
                        </a:rPr>
                        <a:t>Perundang-undangan</a:t>
                      </a:r>
                      <a:endParaRPr lang="en-ID" sz="16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1421"/>
                  </a:ext>
                </a:extLst>
              </a:tr>
            </a:tbl>
          </a:graphicData>
        </a:graphic>
      </p:graphicFrame>
      <p:graphicFrame>
        <p:nvGraphicFramePr>
          <p:cNvPr id="309" name="Table 7">
            <a:extLst>
              <a:ext uri="{FF2B5EF4-FFF2-40B4-BE49-F238E27FC236}">
                <a16:creationId xmlns:a16="http://schemas.microsoft.com/office/drawing/2014/main" id="{32B72FD1-7AC9-29B7-786E-62892C8EB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83710"/>
              </p:ext>
            </p:extLst>
          </p:nvPr>
        </p:nvGraphicFramePr>
        <p:xfrm>
          <a:off x="6085621" y="369726"/>
          <a:ext cx="3093103" cy="278540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036">
                  <a:extLst>
                    <a:ext uri="{9D8B030D-6E8A-4147-A177-3AD203B41FA5}">
                      <a16:colId xmlns:a16="http://schemas.microsoft.com/office/drawing/2014/main" val="4197218808"/>
                    </a:ext>
                  </a:extLst>
                </a:gridCol>
                <a:gridCol w="999771">
                  <a:extLst>
                    <a:ext uri="{9D8B030D-6E8A-4147-A177-3AD203B41FA5}">
                      <a16:colId xmlns:a16="http://schemas.microsoft.com/office/drawing/2014/main" val="1814063979"/>
                    </a:ext>
                  </a:extLst>
                </a:gridCol>
                <a:gridCol w="1053296">
                  <a:extLst>
                    <a:ext uri="{9D8B030D-6E8A-4147-A177-3AD203B41FA5}">
                      <a16:colId xmlns:a16="http://schemas.microsoft.com/office/drawing/2014/main" val="2453710197"/>
                    </a:ext>
                  </a:extLst>
                </a:gridCol>
              </a:tblGrid>
              <a:tr h="43080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INSTRUMEN PENILAIAN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2000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D" sz="2000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0540"/>
                  </a:ext>
                </a:extLst>
              </a:tr>
              <a:tr h="643726">
                <a:tc>
                  <a:txBody>
                    <a:bodyPr/>
                    <a:lstStyle/>
                    <a:p>
                      <a:pPr algn="ctr"/>
                      <a:r>
                        <a:rPr kumimoji="0" lang="en-IN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Instansi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ontserrat" panose="00000500000000000000" pitchFamily="2" charset="0"/>
                        </a:rPr>
                        <a:t>Indikator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>
                          <a:latin typeface="Montserrat" panose="00000500000000000000" pitchFamily="2" charset="0"/>
                        </a:rPr>
                        <a:t>Kuesioner</a:t>
                      </a:r>
                      <a:endParaRPr lang="en-ID" sz="1100" b="1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621421"/>
                  </a:ext>
                </a:extLst>
              </a:tr>
              <a:tr h="90089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K/L</a:t>
                      </a:r>
                    </a:p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(141)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9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10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591697"/>
                  </a:ext>
                </a:extLst>
              </a:tr>
              <a:tr h="80998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PEMDA</a:t>
                      </a:r>
                    </a:p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(548)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9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Montserrat" panose="00000500000000000000" pitchFamily="2" charset="0"/>
                        </a:rPr>
                        <a:t>11</a:t>
                      </a:r>
                      <a:endParaRPr lang="en-ID" sz="17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98757"/>
                  </a:ext>
                </a:extLst>
              </a:tr>
            </a:tbl>
          </a:graphicData>
        </a:graphic>
      </p:graphicFrame>
      <p:graphicFrame>
        <p:nvGraphicFramePr>
          <p:cNvPr id="310" name="Table 7">
            <a:extLst>
              <a:ext uri="{FF2B5EF4-FFF2-40B4-BE49-F238E27FC236}">
                <a16:creationId xmlns:a16="http://schemas.microsoft.com/office/drawing/2014/main" id="{9170E9C1-D59F-0320-7AC8-52B8A81BE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02069"/>
              </p:ext>
            </p:extLst>
          </p:nvPr>
        </p:nvGraphicFramePr>
        <p:xfrm>
          <a:off x="9575078" y="370389"/>
          <a:ext cx="2265825" cy="24207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5825">
                  <a:extLst>
                    <a:ext uri="{9D8B030D-6E8A-4147-A177-3AD203B41FA5}">
                      <a16:colId xmlns:a16="http://schemas.microsoft.com/office/drawing/2014/main" val="4197218808"/>
                    </a:ext>
                  </a:extLst>
                </a:gridCol>
              </a:tblGrid>
              <a:tr h="64457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MEKANISME PENILAIAN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0540"/>
                  </a:ext>
                </a:extLst>
              </a:tr>
              <a:tr h="165879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Penilaian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Mandiri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K/L &amp; PEMDA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Penilaian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Tim </a:t>
                      </a: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Penilai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Nasional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1421"/>
                  </a:ext>
                </a:extLst>
              </a:tr>
            </a:tbl>
          </a:graphicData>
        </a:graphic>
      </p:graphicFrame>
      <p:sp>
        <p:nvSpPr>
          <p:cNvPr id="311" name="Arrow: Striped Right 310">
            <a:extLst>
              <a:ext uri="{FF2B5EF4-FFF2-40B4-BE49-F238E27FC236}">
                <a16:creationId xmlns:a16="http://schemas.microsoft.com/office/drawing/2014/main" id="{29CE2B63-2D90-8F0A-85A2-3EA3BEB69F95}"/>
              </a:ext>
            </a:extLst>
          </p:cNvPr>
          <p:cNvSpPr/>
          <p:nvPr/>
        </p:nvSpPr>
        <p:spPr>
          <a:xfrm>
            <a:off x="5564343" y="346576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2" name="Arrow: Striped Right 311">
            <a:extLst>
              <a:ext uri="{FF2B5EF4-FFF2-40B4-BE49-F238E27FC236}">
                <a16:creationId xmlns:a16="http://schemas.microsoft.com/office/drawing/2014/main" id="{02B18A6A-4546-7153-6632-C004ADA885A5}"/>
              </a:ext>
            </a:extLst>
          </p:cNvPr>
          <p:cNvSpPr/>
          <p:nvPr/>
        </p:nvSpPr>
        <p:spPr>
          <a:xfrm>
            <a:off x="9081024" y="381301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313" name="Table 7">
            <a:extLst>
              <a:ext uri="{FF2B5EF4-FFF2-40B4-BE49-F238E27FC236}">
                <a16:creationId xmlns:a16="http://schemas.microsoft.com/office/drawing/2014/main" id="{54DF3ED7-76CA-80F5-F9CC-964C8F332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26248"/>
              </p:ext>
            </p:extLst>
          </p:nvPr>
        </p:nvGraphicFramePr>
        <p:xfrm>
          <a:off x="226587" y="381964"/>
          <a:ext cx="2167865" cy="2751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7865">
                  <a:extLst>
                    <a:ext uri="{9D8B030D-6E8A-4147-A177-3AD203B41FA5}">
                      <a16:colId xmlns:a16="http://schemas.microsoft.com/office/drawing/2014/main" val="4197218808"/>
                    </a:ext>
                  </a:extLst>
                </a:gridCol>
              </a:tblGrid>
              <a:tr h="75235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Montserrat" panose="00000500000000000000" pitchFamily="2" charset="0"/>
                        </a:rPr>
                        <a:t>INDIKATOR</a:t>
                      </a:r>
                      <a:endParaRPr lang="en-ID" sz="2200" dirty="0">
                        <a:latin typeface="Montserrat" panose="00000500000000000000" pitchFamily="2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80540"/>
                  </a:ext>
                </a:extLst>
              </a:tr>
              <a:tr h="1999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indeks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>
                          <a:latin typeface="Montserrat" panose="00000500000000000000" pitchFamily="2" charset="0"/>
                        </a:rPr>
                        <a:t>reformasi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hukum</a:t>
                      </a:r>
                      <a:r>
                        <a:rPr lang="en-ID" sz="1600" dirty="0"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D" sz="1600" dirty="0" err="1">
                          <a:latin typeface="Montserrat" panose="00000500000000000000" pitchFamily="2" charset="0"/>
                        </a:rPr>
                        <a:t>Baik</a:t>
                      </a:r>
                      <a:br>
                        <a:rPr lang="en-ID" sz="1600" dirty="0">
                          <a:latin typeface="Montserrat" panose="00000500000000000000" pitchFamily="2" charset="0"/>
                        </a:rPr>
                      </a:br>
                      <a:r>
                        <a:rPr lang="en-ID" sz="1600" dirty="0">
                          <a:latin typeface="Montserrat" panose="00000500000000000000" pitchFamily="2" charset="0"/>
                        </a:rPr>
                        <a:t>(65.00 – 79.99)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1421"/>
                  </a:ext>
                </a:extLst>
              </a:tr>
            </a:tbl>
          </a:graphicData>
        </a:graphic>
      </p:graphicFrame>
      <p:sp>
        <p:nvSpPr>
          <p:cNvPr id="314" name="Arrow: Striped Right 313">
            <a:extLst>
              <a:ext uri="{FF2B5EF4-FFF2-40B4-BE49-F238E27FC236}">
                <a16:creationId xmlns:a16="http://schemas.microsoft.com/office/drawing/2014/main" id="{0CAEA488-FCE2-9406-05D2-F8B7B9EE8C4C}"/>
              </a:ext>
            </a:extLst>
          </p:cNvPr>
          <p:cNvSpPr/>
          <p:nvPr/>
        </p:nvSpPr>
        <p:spPr>
          <a:xfrm>
            <a:off x="2348054" y="324089"/>
            <a:ext cx="632953" cy="834996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46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FBE88B-3847-AC86-4CA2-807FC93BF653}"/>
              </a:ext>
            </a:extLst>
          </p:cNvPr>
          <p:cNvSpPr/>
          <p:nvPr/>
        </p:nvSpPr>
        <p:spPr>
          <a:xfrm>
            <a:off x="-9054" y="0"/>
            <a:ext cx="1220105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sp>
        <p:nvSpPr>
          <p:cNvPr id="3" name="object 8">
            <a:extLst>
              <a:ext uri="{FF2B5EF4-FFF2-40B4-BE49-F238E27FC236}">
                <a16:creationId xmlns:a16="http://schemas.microsoft.com/office/drawing/2014/main" id="{25A76E10-FCE8-1278-764A-D4206D3FE290}"/>
              </a:ext>
            </a:extLst>
          </p:cNvPr>
          <p:cNvSpPr txBox="1"/>
          <p:nvPr/>
        </p:nvSpPr>
        <p:spPr>
          <a:xfrm>
            <a:off x="1447800" y="2057400"/>
            <a:ext cx="10058400" cy="6245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VARIABEL, INDIKATOR, DAN KUESIONER IRH PADA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 DAERAH</a:t>
            </a:r>
            <a:endParaRPr kumimoji="0" lang="id-ID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 2023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73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DPRD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474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674</TotalTime>
  <Words>6202</Words>
  <Application>Microsoft Office PowerPoint</Application>
  <PresentationFormat>Widescreen</PresentationFormat>
  <Paragraphs>648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Lato</vt:lpstr>
      <vt:lpstr>Montserrat</vt:lpstr>
      <vt:lpstr>Palatino Linotype</vt:lpstr>
      <vt:lpstr>Times New Roman</vt:lpstr>
      <vt:lpstr>Wingdings</vt:lpstr>
      <vt:lpstr>Office Theme</vt:lpstr>
      <vt:lpstr>1_Office Theme</vt:lpstr>
      <vt:lpstr> DALAM PENILAIAN  INDEKS REFORMASI HUKUM (IRH) PADA PEMERINTAH DAERAH TAHUN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TUTORIAL KINERJA TIM KERJA https://www.youtube.com/watch?v=jKwB7ayn0E4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MORZAL</dc:creator>
  <cp:lastModifiedBy>Balitbang Kumham 6</cp:lastModifiedBy>
  <cp:revision>65</cp:revision>
  <cp:lastPrinted>2023-06-14T05:46:04Z</cp:lastPrinted>
  <dcterms:created xsi:type="dcterms:W3CDTF">2019-07-03T02:53:53Z</dcterms:created>
  <dcterms:modified xsi:type="dcterms:W3CDTF">2023-08-02T09:32:42Z</dcterms:modified>
</cp:coreProperties>
</file>